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 id="2147483698" r:id="rId3"/>
  </p:sldMasterIdLst>
  <p:notesMasterIdLst>
    <p:notesMasterId r:id="rId40"/>
  </p:notesMasterIdLst>
  <p:sldIdLst>
    <p:sldId id="4371" r:id="rId4"/>
    <p:sldId id="4412"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4372"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4263" r:id="rId39"/>
  </p:sldIdLst>
  <p:sldSz cx="12192000" cy="6858000"/>
  <p:notesSz cx="6858000" cy="9144000"/>
  <p:embeddedFontLs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i+KWrrJ/DK3ZjxJw+uQllI2j8q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EBCB1F"/>
    <a:srgbClr val="0024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2.fntdata"/><Relationship Id="rId47" Type="http://schemas.openxmlformats.org/officeDocument/2006/relationships/font" Target="fonts/font7.fntdata"/><Relationship Id="rId50" Type="http://customschemas.google.com/relationships/presentationmetadata" Target="metadata"/><Relationship Id="rId55"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5.xml"/><Relationship Id="rId5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Sten" userId="84a9bb6d-f331-411c-8349-2d6f999a32bc" providerId="ADAL" clId="{2F8E1813-6692-4794-93BB-AFD806067ECA}"/>
    <pc:docChg chg="undo custSel addSld delSld modSld">
      <pc:chgData name="Cecilia Sten" userId="84a9bb6d-f331-411c-8349-2d6f999a32bc" providerId="ADAL" clId="{2F8E1813-6692-4794-93BB-AFD806067ECA}" dt="2026-06-25T07:31:14.039" v="133" actId="1076"/>
      <pc:docMkLst>
        <pc:docMk/>
      </pc:docMkLst>
      <pc:sldChg chg="addSp modSp mod">
        <pc:chgData name="Cecilia Sten" userId="84a9bb6d-f331-411c-8349-2d6f999a32bc" providerId="ADAL" clId="{2F8E1813-6692-4794-93BB-AFD806067ECA}" dt="2026-06-25T07:16:10.711" v="15" actId="1076"/>
        <pc:sldMkLst>
          <pc:docMk/>
          <pc:sldMk cId="0" sldId="261"/>
        </pc:sldMkLst>
        <pc:spChg chg="mod">
          <ac:chgData name="Cecilia Sten" userId="84a9bb6d-f331-411c-8349-2d6f999a32bc" providerId="ADAL" clId="{2F8E1813-6692-4794-93BB-AFD806067ECA}" dt="2026-06-25T07:15:48.277" v="11"/>
          <ac:spMkLst>
            <pc:docMk/>
            <pc:sldMk cId="0" sldId="261"/>
            <ac:spMk id="5" creationId="{22EFEBCE-78A1-96E6-0830-3D45B70516CE}"/>
          </ac:spMkLst>
        </pc:spChg>
        <pc:spChg chg="mod">
          <ac:chgData name="Cecilia Sten" userId="84a9bb6d-f331-411c-8349-2d6f999a32bc" providerId="ADAL" clId="{2F8E1813-6692-4794-93BB-AFD806067ECA}" dt="2026-06-25T07:15:48.277" v="11"/>
          <ac:spMkLst>
            <pc:docMk/>
            <pc:sldMk cId="0" sldId="261"/>
            <ac:spMk id="6" creationId="{B8383541-BD5F-4E35-D64D-E59E208F228C}"/>
          </ac:spMkLst>
        </pc:spChg>
        <pc:spChg chg="mod">
          <ac:chgData name="Cecilia Sten" userId="84a9bb6d-f331-411c-8349-2d6f999a32bc" providerId="ADAL" clId="{2F8E1813-6692-4794-93BB-AFD806067ECA}" dt="2026-06-25T07:15:48.277" v="11"/>
          <ac:spMkLst>
            <pc:docMk/>
            <pc:sldMk cId="0" sldId="261"/>
            <ac:spMk id="7" creationId="{4E312CC5-0E63-9966-6D24-17F7D78B0B82}"/>
          </ac:spMkLst>
        </pc:spChg>
        <pc:spChg chg="mod">
          <ac:chgData name="Cecilia Sten" userId="84a9bb6d-f331-411c-8349-2d6f999a32bc" providerId="ADAL" clId="{2F8E1813-6692-4794-93BB-AFD806067ECA}" dt="2026-06-25T07:15:48.277" v="11"/>
          <ac:spMkLst>
            <pc:docMk/>
            <pc:sldMk cId="0" sldId="261"/>
            <ac:spMk id="8" creationId="{117384B7-7144-43CC-B220-59CDB88C42BC}"/>
          </ac:spMkLst>
        </pc:spChg>
        <pc:spChg chg="mod">
          <ac:chgData name="Cecilia Sten" userId="84a9bb6d-f331-411c-8349-2d6f999a32bc" providerId="ADAL" clId="{2F8E1813-6692-4794-93BB-AFD806067ECA}" dt="2026-06-25T07:15:48.277" v="11"/>
          <ac:spMkLst>
            <pc:docMk/>
            <pc:sldMk cId="0" sldId="261"/>
            <ac:spMk id="9" creationId="{5CBC68FB-F366-865D-EAB1-08714207651E}"/>
          </ac:spMkLst>
        </pc:spChg>
        <pc:spChg chg="mod">
          <ac:chgData name="Cecilia Sten" userId="84a9bb6d-f331-411c-8349-2d6f999a32bc" providerId="ADAL" clId="{2F8E1813-6692-4794-93BB-AFD806067ECA}" dt="2026-06-25T07:15:48.277" v="11"/>
          <ac:spMkLst>
            <pc:docMk/>
            <pc:sldMk cId="0" sldId="261"/>
            <ac:spMk id="10" creationId="{1E5F892E-C688-E2DA-3626-0A057C350DAF}"/>
          </ac:spMkLst>
        </pc:spChg>
        <pc:spChg chg="mod">
          <ac:chgData name="Cecilia Sten" userId="84a9bb6d-f331-411c-8349-2d6f999a32bc" providerId="ADAL" clId="{2F8E1813-6692-4794-93BB-AFD806067ECA}" dt="2026-06-25T07:15:48.277" v="11"/>
          <ac:spMkLst>
            <pc:docMk/>
            <pc:sldMk cId="0" sldId="261"/>
            <ac:spMk id="11" creationId="{4D14D657-5FA6-DDC5-862B-7C95E299A8FC}"/>
          </ac:spMkLst>
        </pc:spChg>
        <pc:spChg chg="mod">
          <ac:chgData name="Cecilia Sten" userId="84a9bb6d-f331-411c-8349-2d6f999a32bc" providerId="ADAL" clId="{2F8E1813-6692-4794-93BB-AFD806067ECA}" dt="2026-06-25T07:15:48.277" v="11"/>
          <ac:spMkLst>
            <pc:docMk/>
            <pc:sldMk cId="0" sldId="261"/>
            <ac:spMk id="12" creationId="{B8AFE84C-9D95-1980-D309-B8B0F7881F67}"/>
          </ac:spMkLst>
        </pc:spChg>
        <pc:spChg chg="mod">
          <ac:chgData name="Cecilia Sten" userId="84a9bb6d-f331-411c-8349-2d6f999a32bc" providerId="ADAL" clId="{2F8E1813-6692-4794-93BB-AFD806067ECA}" dt="2026-06-25T07:15:48.277" v="11"/>
          <ac:spMkLst>
            <pc:docMk/>
            <pc:sldMk cId="0" sldId="261"/>
            <ac:spMk id="13" creationId="{A37FF2DC-A262-1B43-02A5-650058BB4187}"/>
          </ac:spMkLst>
        </pc:spChg>
        <pc:grpChg chg="add mod">
          <ac:chgData name="Cecilia Sten" userId="84a9bb6d-f331-411c-8349-2d6f999a32bc" providerId="ADAL" clId="{2F8E1813-6692-4794-93BB-AFD806067ECA}" dt="2026-06-25T07:16:10.711" v="15" actId="1076"/>
          <ac:grpSpMkLst>
            <pc:docMk/>
            <pc:sldMk cId="0" sldId="261"/>
            <ac:grpSpMk id="2" creationId="{F9E2C742-F043-148F-930B-B4EE82D6446B}"/>
          </ac:grpSpMkLst>
        </pc:grpChg>
        <pc:grpChg chg="mod">
          <ac:chgData name="Cecilia Sten" userId="84a9bb6d-f331-411c-8349-2d6f999a32bc" providerId="ADAL" clId="{2F8E1813-6692-4794-93BB-AFD806067ECA}" dt="2026-06-25T07:15:48.277" v="11"/>
          <ac:grpSpMkLst>
            <pc:docMk/>
            <pc:sldMk cId="0" sldId="261"/>
            <ac:grpSpMk id="3" creationId="{0CE9A159-71BC-8596-4B7A-58E3074A7421}"/>
          </ac:grpSpMkLst>
        </pc:grpChg>
        <pc:grpChg chg="mod">
          <ac:chgData name="Cecilia Sten" userId="84a9bb6d-f331-411c-8349-2d6f999a32bc" providerId="ADAL" clId="{2F8E1813-6692-4794-93BB-AFD806067ECA}" dt="2026-06-25T07:15:48.277" v="11"/>
          <ac:grpSpMkLst>
            <pc:docMk/>
            <pc:sldMk cId="0" sldId="261"/>
            <ac:grpSpMk id="4" creationId="{40D952F4-A1F1-38D6-E35F-6F681A9BC79F}"/>
          </ac:grpSpMkLst>
        </pc:grpChg>
      </pc:sldChg>
      <pc:sldChg chg="modSp mod">
        <pc:chgData name="Cecilia Sten" userId="84a9bb6d-f331-411c-8349-2d6f999a32bc" providerId="ADAL" clId="{2F8E1813-6692-4794-93BB-AFD806067ECA}" dt="2026-06-25T07:13:32.804" v="7" actId="1076"/>
        <pc:sldMkLst>
          <pc:docMk/>
          <pc:sldMk cId="0" sldId="266"/>
        </pc:sldMkLst>
        <pc:spChg chg="mod">
          <ac:chgData name="Cecilia Sten" userId="84a9bb6d-f331-411c-8349-2d6f999a32bc" providerId="ADAL" clId="{2F8E1813-6692-4794-93BB-AFD806067ECA}" dt="2026-06-25T07:13:32.804" v="7" actId="1076"/>
          <ac:spMkLst>
            <pc:docMk/>
            <pc:sldMk cId="0" sldId="266"/>
            <ac:spMk id="503" creationId="{00000000-0000-0000-0000-000000000000}"/>
          </ac:spMkLst>
        </pc:spChg>
      </pc:sldChg>
      <pc:sldChg chg="addSp modSp mod">
        <pc:chgData name="Cecilia Sten" userId="84a9bb6d-f331-411c-8349-2d6f999a32bc" providerId="ADAL" clId="{2F8E1813-6692-4794-93BB-AFD806067ECA}" dt="2026-06-25T07:16:51.457" v="26" actId="1076"/>
        <pc:sldMkLst>
          <pc:docMk/>
          <pc:sldMk cId="0" sldId="269"/>
        </pc:sldMkLst>
        <pc:spChg chg="mod">
          <ac:chgData name="Cecilia Sten" userId="84a9bb6d-f331-411c-8349-2d6f999a32bc" providerId="ADAL" clId="{2F8E1813-6692-4794-93BB-AFD806067ECA}" dt="2026-06-25T07:16:22.791" v="16"/>
          <ac:spMkLst>
            <pc:docMk/>
            <pc:sldMk cId="0" sldId="269"/>
            <ac:spMk id="7" creationId="{E06EA09F-907A-2939-5DFB-7FAE6C9ECE3F}"/>
          </ac:spMkLst>
        </pc:spChg>
        <pc:spChg chg="mod">
          <ac:chgData name="Cecilia Sten" userId="84a9bb6d-f331-411c-8349-2d6f999a32bc" providerId="ADAL" clId="{2F8E1813-6692-4794-93BB-AFD806067ECA}" dt="2026-06-25T07:16:22.791" v="16"/>
          <ac:spMkLst>
            <pc:docMk/>
            <pc:sldMk cId="0" sldId="269"/>
            <ac:spMk id="8" creationId="{9CA4673E-6277-0147-08F1-F7428FC714F1}"/>
          </ac:spMkLst>
        </pc:spChg>
        <pc:spChg chg="mod">
          <ac:chgData name="Cecilia Sten" userId="84a9bb6d-f331-411c-8349-2d6f999a32bc" providerId="ADAL" clId="{2F8E1813-6692-4794-93BB-AFD806067ECA}" dt="2026-06-25T07:16:22.791" v="16"/>
          <ac:spMkLst>
            <pc:docMk/>
            <pc:sldMk cId="0" sldId="269"/>
            <ac:spMk id="9" creationId="{46FF82AE-B387-C3F6-B8AD-29AC95FBE952}"/>
          </ac:spMkLst>
        </pc:spChg>
        <pc:spChg chg="mod">
          <ac:chgData name="Cecilia Sten" userId="84a9bb6d-f331-411c-8349-2d6f999a32bc" providerId="ADAL" clId="{2F8E1813-6692-4794-93BB-AFD806067ECA}" dt="2026-06-25T07:16:22.791" v="16"/>
          <ac:spMkLst>
            <pc:docMk/>
            <pc:sldMk cId="0" sldId="269"/>
            <ac:spMk id="10" creationId="{98E17E6F-144D-1B87-04D9-B66A8A4403B5}"/>
          </ac:spMkLst>
        </pc:spChg>
        <pc:spChg chg="mod">
          <ac:chgData name="Cecilia Sten" userId="84a9bb6d-f331-411c-8349-2d6f999a32bc" providerId="ADAL" clId="{2F8E1813-6692-4794-93BB-AFD806067ECA}" dt="2026-06-25T07:16:22.791" v="16"/>
          <ac:spMkLst>
            <pc:docMk/>
            <pc:sldMk cId="0" sldId="269"/>
            <ac:spMk id="11" creationId="{404B1BE3-B471-446C-B4D7-C0C08492FEE6}"/>
          </ac:spMkLst>
        </pc:spChg>
        <pc:spChg chg="mod">
          <ac:chgData name="Cecilia Sten" userId="84a9bb6d-f331-411c-8349-2d6f999a32bc" providerId="ADAL" clId="{2F8E1813-6692-4794-93BB-AFD806067ECA}" dt="2026-06-25T07:16:42.946" v="23" actId="688"/>
          <ac:spMkLst>
            <pc:docMk/>
            <pc:sldMk cId="0" sldId="269"/>
            <ac:spMk id="12" creationId="{EB100DFC-1206-CD66-68BD-3A05FF438E57}"/>
          </ac:spMkLst>
        </pc:spChg>
        <pc:spChg chg="mod">
          <ac:chgData name="Cecilia Sten" userId="84a9bb6d-f331-411c-8349-2d6f999a32bc" providerId="ADAL" clId="{2F8E1813-6692-4794-93BB-AFD806067ECA}" dt="2026-06-25T07:16:22.791" v="16"/>
          <ac:spMkLst>
            <pc:docMk/>
            <pc:sldMk cId="0" sldId="269"/>
            <ac:spMk id="13" creationId="{3E77D478-2447-29B0-D660-ACAEEA69B58B}"/>
          </ac:spMkLst>
        </pc:spChg>
        <pc:spChg chg="mod">
          <ac:chgData name="Cecilia Sten" userId="84a9bb6d-f331-411c-8349-2d6f999a32bc" providerId="ADAL" clId="{2F8E1813-6692-4794-93BB-AFD806067ECA}" dt="2026-06-25T07:16:22.791" v="16"/>
          <ac:spMkLst>
            <pc:docMk/>
            <pc:sldMk cId="0" sldId="269"/>
            <ac:spMk id="14" creationId="{BBE4F064-C1B2-9C89-7160-7C2D30AA1344}"/>
          </ac:spMkLst>
        </pc:spChg>
        <pc:spChg chg="mod">
          <ac:chgData name="Cecilia Sten" userId="84a9bb6d-f331-411c-8349-2d6f999a32bc" providerId="ADAL" clId="{2F8E1813-6692-4794-93BB-AFD806067ECA}" dt="2026-06-25T07:16:22.791" v="16"/>
          <ac:spMkLst>
            <pc:docMk/>
            <pc:sldMk cId="0" sldId="269"/>
            <ac:spMk id="15" creationId="{DA37BAFF-3EEA-5B57-BBF3-EEEF0EC3C8D3}"/>
          </ac:spMkLst>
        </pc:spChg>
        <pc:spChg chg="mod">
          <ac:chgData name="Cecilia Sten" userId="84a9bb6d-f331-411c-8349-2d6f999a32bc" providerId="ADAL" clId="{2F8E1813-6692-4794-93BB-AFD806067ECA}" dt="2026-06-25T07:16:51.457" v="26" actId="1076"/>
          <ac:spMkLst>
            <pc:docMk/>
            <pc:sldMk cId="0" sldId="269"/>
            <ac:spMk id="587" creationId="{00000000-0000-0000-0000-000000000000}"/>
          </ac:spMkLst>
        </pc:spChg>
        <pc:grpChg chg="add mod">
          <ac:chgData name="Cecilia Sten" userId="84a9bb6d-f331-411c-8349-2d6f999a32bc" providerId="ADAL" clId="{2F8E1813-6692-4794-93BB-AFD806067ECA}" dt="2026-06-25T07:16:44.921" v="24" actId="688"/>
          <ac:grpSpMkLst>
            <pc:docMk/>
            <pc:sldMk cId="0" sldId="269"/>
            <ac:grpSpMk id="3" creationId="{8F8F896E-A11C-4EBB-AE3C-D75D5E1EE90F}"/>
          </ac:grpSpMkLst>
        </pc:grpChg>
        <pc:grpChg chg="mod">
          <ac:chgData name="Cecilia Sten" userId="84a9bb6d-f331-411c-8349-2d6f999a32bc" providerId="ADAL" clId="{2F8E1813-6692-4794-93BB-AFD806067ECA}" dt="2026-06-25T07:16:22.791" v="16"/>
          <ac:grpSpMkLst>
            <pc:docMk/>
            <pc:sldMk cId="0" sldId="269"/>
            <ac:grpSpMk id="5" creationId="{2E6724BA-01D1-FBE0-C96B-491F17136A75}"/>
          </ac:grpSpMkLst>
        </pc:grpChg>
        <pc:grpChg chg="mod">
          <ac:chgData name="Cecilia Sten" userId="84a9bb6d-f331-411c-8349-2d6f999a32bc" providerId="ADAL" clId="{2F8E1813-6692-4794-93BB-AFD806067ECA}" dt="2026-06-25T07:16:22.791" v="16"/>
          <ac:grpSpMkLst>
            <pc:docMk/>
            <pc:sldMk cId="0" sldId="269"/>
            <ac:grpSpMk id="6" creationId="{740AA515-B3F7-F1D8-9B95-4D9D5C6B2004}"/>
          </ac:grpSpMkLst>
        </pc:grpChg>
      </pc:sldChg>
      <pc:sldChg chg="modSp">
        <pc:chgData name="Cecilia Sten" userId="84a9bb6d-f331-411c-8349-2d6f999a32bc" providerId="ADAL" clId="{2F8E1813-6692-4794-93BB-AFD806067ECA}" dt="2026-06-25T07:13:42.841" v="8"/>
        <pc:sldMkLst>
          <pc:docMk/>
          <pc:sldMk cId="0" sldId="271"/>
        </pc:sldMkLst>
        <pc:spChg chg="mod">
          <ac:chgData name="Cecilia Sten" userId="84a9bb6d-f331-411c-8349-2d6f999a32bc" providerId="ADAL" clId="{2F8E1813-6692-4794-93BB-AFD806067ECA}" dt="2026-06-25T07:13:42.841" v="8"/>
          <ac:spMkLst>
            <pc:docMk/>
            <pc:sldMk cId="0" sldId="271"/>
            <ac:spMk id="606" creationId="{00000000-0000-0000-0000-000000000000}"/>
          </ac:spMkLst>
        </pc:spChg>
      </pc:sldChg>
      <pc:sldChg chg="modSp">
        <pc:chgData name="Cecilia Sten" userId="84a9bb6d-f331-411c-8349-2d6f999a32bc" providerId="ADAL" clId="{2F8E1813-6692-4794-93BB-AFD806067ECA}" dt="2026-06-25T07:11:26.156" v="0" actId="20578"/>
        <pc:sldMkLst>
          <pc:docMk/>
          <pc:sldMk cId="0" sldId="272"/>
        </pc:sldMkLst>
        <pc:spChg chg="mod">
          <ac:chgData name="Cecilia Sten" userId="84a9bb6d-f331-411c-8349-2d6f999a32bc" providerId="ADAL" clId="{2F8E1813-6692-4794-93BB-AFD806067ECA}" dt="2026-06-25T07:11:26.156" v="0" actId="20578"/>
          <ac:spMkLst>
            <pc:docMk/>
            <pc:sldMk cId="0" sldId="272"/>
            <ac:spMk id="614" creationId="{00000000-0000-0000-0000-000000000000}"/>
          </ac:spMkLst>
        </pc:spChg>
      </pc:sldChg>
      <pc:sldChg chg="modSp">
        <pc:chgData name="Cecilia Sten" userId="84a9bb6d-f331-411c-8349-2d6f999a32bc" providerId="ADAL" clId="{2F8E1813-6692-4794-93BB-AFD806067ECA}" dt="2026-06-25T07:13:53.664" v="9"/>
        <pc:sldMkLst>
          <pc:docMk/>
          <pc:sldMk cId="0" sldId="276"/>
        </pc:sldMkLst>
        <pc:spChg chg="mod">
          <ac:chgData name="Cecilia Sten" userId="84a9bb6d-f331-411c-8349-2d6f999a32bc" providerId="ADAL" clId="{2F8E1813-6692-4794-93BB-AFD806067ECA}" dt="2026-06-25T07:13:53.664" v="9"/>
          <ac:spMkLst>
            <pc:docMk/>
            <pc:sldMk cId="0" sldId="276"/>
            <ac:spMk id="707" creationId="{00000000-0000-0000-0000-000000000000}"/>
          </ac:spMkLst>
        </pc:spChg>
      </pc:sldChg>
      <pc:sldChg chg="addSp modSp mod">
        <pc:chgData name="Cecilia Sten" userId="84a9bb6d-f331-411c-8349-2d6f999a32bc" providerId="ADAL" clId="{2F8E1813-6692-4794-93BB-AFD806067ECA}" dt="2026-06-25T07:22:51.015" v="52" actId="1076"/>
        <pc:sldMkLst>
          <pc:docMk/>
          <pc:sldMk cId="0" sldId="278"/>
        </pc:sldMkLst>
        <pc:spChg chg="mod">
          <ac:chgData name="Cecilia Sten" userId="84a9bb6d-f331-411c-8349-2d6f999a32bc" providerId="ADAL" clId="{2F8E1813-6692-4794-93BB-AFD806067ECA}" dt="2026-06-25T07:22:40.855" v="48"/>
          <ac:spMkLst>
            <pc:docMk/>
            <pc:sldMk cId="0" sldId="278"/>
            <ac:spMk id="7" creationId="{93A9E9A8-ECB3-11D9-5DD6-EC46006997AB}"/>
          </ac:spMkLst>
        </pc:spChg>
        <pc:spChg chg="mod">
          <ac:chgData name="Cecilia Sten" userId="84a9bb6d-f331-411c-8349-2d6f999a32bc" providerId="ADAL" clId="{2F8E1813-6692-4794-93BB-AFD806067ECA}" dt="2026-06-25T07:22:40.855" v="48"/>
          <ac:spMkLst>
            <pc:docMk/>
            <pc:sldMk cId="0" sldId="278"/>
            <ac:spMk id="8" creationId="{BF280C25-422D-E120-CA48-B498A9A35B90}"/>
          </ac:spMkLst>
        </pc:spChg>
        <pc:spChg chg="mod">
          <ac:chgData name="Cecilia Sten" userId="84a9bb6d-f331-411c-8349-2d6f999a32bc" providerId="ADAL" clId="{2F8E1813-6692-4794-93BB-AFD806067ECA}" dt="2026-06-25T07:22:40.855" v="48"/>
          <ac:spMkLst>
            <pc:docMk/>
            <pc:sldMk cId="0" sldId="278"/>
            <ac:spMk id="9" creationId="{1729A1F0-03E1-AED1-9FCA-6DC83831EF1B}"/>
          </ac:spMkLst>
        </pc:spChg>
        <pc:spChg chg="mod">
          <ac:chgData name="Cecilia Sten" userId="84a9bb6d-f331-411c-8349-2d6f999a32bc" providerId="ADAL" clId="{2F8E1813-6692-4794-93BB-AFD806067ECA}" dt="2026-06-25T07:22:40.855" v="48"/>
          <ac:spMkLst>
            <pc:docMk/>
            <pc:sldMk cId="0" sldId="278"/>
            <ac:spMk id="10" creationId="{78AA1A2F-039B-7D3B-0E30-1B7E2D89F844}"/>
          </ac:spMkLst>
        </pc:spChg>
        <pc:spChg chg="mod">
          <ac:chgData name="Cecilia Sten" userId="84a9bb6d-f331-411c-8349-2d6f999a32bc" providerId="ADAL" clId="{2F8E1813-6692-4794-93BB-AFD806067ECA}" dt="2026-06-25T07:22:40.855" v="48"/>
          <ac:spMkLst>
            <pc:docMk/>
            <pc:sldMk cId="0" sldId="278"/>
            <ac:spMk id="11" creationId="{03865A7C-C748-C2B8-BA45-D17CD8587CF3}"/>
          </ac:spMkLst>
        </pc:spChg>
        <pc:spChg chg="mod">
          <ac:chgData name="Cecilia Sten" userId="84a9bb6d-f331-411c-8349-2d6f999a32bc" providerId="ADAL" clId="{2F8E1813-6692-4794-93BB-AFD806067ECA}" dt="2026-06-25T07:22:40.855" v="48"/>
          <ac:spMkLst>
            <pc:docMk/>
            <pc:sldMk cId="0" sldId="278"/>
            <ac:spMk id="12" creationId="{07D97661-9970-E867-4C0B-4C103F8C524A}"/>
          </ac:spMkLst>
        </pc:spChg>
        <pc:spChg chg="mod">
          <ac:chgData name="Cecilia Sten" userId="84a9bb6d-f331-411c-8349-2d6f999a32bc" providerId="ADAL" clId="{2F8E1813-6692-4794-93BB-AFD806067ECA}" dt="2026-06-25T07:22:40.855" v="48"/>
          <ac:spMkLst>
            <pc:docMk/>
            <pc:sldMk cId="0" sldId="278"/>
            <ac:spMk id="13" creationId="{CF27DB62-AD73-2FE6-AC78-1D4C2EBE284C}"/>
          </ac:spMkLst>
        </pc:spChg>
        <pc:spChg chg="mod">
          <ac:chgData name="Cecilia Sten" userId="84a9bb6d-f331-411c-8349-2d6f999a32bc" providerId="ADAL" clId="{2F8E1813-6692-4794-93BB-AFD806067ECA}" dt="2026-06-25T07:22:40.855" v="48"/>
          <ac:spMkLst>
            <pc:docMk/>
            <pc:sldMk cId="0" sldId="278"/>
            <ac:spMk id="14" creationId="{12C8D246-E3E9-EA4B-6273-1794A617173D}"/>
          </ac:spMkLst>
        </pc:spChg>
        <pc:spChg chg="mod">
          <ac:chgData name="Cecilia Sten" userId="84a9bb6d-f331-411c-8349-2d6f999a32bc" providerId="ADAL" clId="{2F8E1813-6692-4794-93BB-AFD806067ECA}" dt="2026-06-25T07:22:40.855" v="48"/>
          <ac:spMkLst>
            <pc:docMk/>
            <pc:sldMk cId="0" sldId="278"/>
            <ac:spMk id="15" creationId="{6B2903EA-99C1-7A9E-CEBC-7A082CF59369}"/>
          </ac:spMkLst>
        </pc:spChg>
        <pc:grpChg chg="add mod">
          <ac:chgData name="Cecilia Sten" userId="84a9bb6d-f331-411c-8349-2d6f999a32bc" providerId="ADAL" clId="{2F8E1813-6692-4794-93BB-AFD806067ECA}" dt="2026-06-25T07:22:51.015" v="52" actId="1076"/>
          <ac:grpSpMkLst>
            <pc:docMk/>
            <pc:sldMk cId="0" sldId="278"/>
            <ac:grpSpMk id="2" creationId="{03480E1B-CFD6-EAFD-6BEB-464E645E7BF6}"/>
          </ac:grpSpMkLst>
        </pc:grpChg>
        <pc:grpChg chg="mod">
          <ac:chgData name="Cecilia Sten" userId="84a9bb6d-f331-411c-8349-2d6f999a32bc" providerId="ADAL" clId="{2F8E1813-6692-4794-93BB-AFD806067ECA}" dt="2026-06-25T07:22:40.855" v="48"/>
          <ac:grpSpMkLst>
            <pc:docMk/>
            <pc:sldMk cId="0" sldId="278"/>
            <ac:grpSpMk id="5" creationId="{3A9082A9-0582-C943-9D5A-AA6A593D8D5B}"/>
          </ac:grpSpMkLst>
        </pc:grpChg>
        <pc:grpChg chg="mod">
          <ac:chgData name="Cecilia Sten" userId="84a9bb6d-f331-411c-8349-2d6f999a32bc" providerId="ADAL" clId="{2F8E1813-6692-4794-93BB-AFD806067ECA}" dt="2026-06-25T07:22:40.855" v="48"/>
          <ac:grpSpMkLst>
            <pc:docMk/>
            <pc:sldMk cId="0" sldId="278"/>
            <ac:grpSpMk id="6" creationId="{A80958F8-E77F-9C9A-B23C-C4A2DAC7218E}"/>
          </ac:grpSpMkLst>
        </pc:grpChg>
      </pc:sldChg>
      <pc:sldChg chg="modSp">
        <pc:chgData name="Cecilia Sten" userId="84a9bb6d-f331-411c-8349-2d6f999a32bc" providerId="ADAL" clId="{2F8E1813-6692-4794-93BB-AFD806067ECA}" dt="2026-06-25T07:14:03.848" v="10"/>
        <pc:sldMkLst>
          <pc:docMk/>
          <pc:sldMk cId="0" sldId="281"/>
        </pc:sldMkLst>
        <pc:spChg chg="mod">
          <ac:chgData name="Cecilia Sten" userId="84a9bb6d-f331-411c-8349-2d6f999a32bc" providerId="ADAL" clId="{2F8E1813-6692-4794-93BB-AFD806067ECA}" dt="2026-06-25T07:14:03.848" v="10"/>
          <ac:spMkLst>
            <pc:docMk/>
            <pc:sldMk cId="0" sldId="281"/>
            <ac:spMk id="762" creationId="{00000000-0000-0000-0000-000000000000}"/>
          </ac:spMkLst>
        </pc:spChg>
      </pc:sldChg>
      <pc:sldChg chg="del">
        <pc:chgData name="Cecilia Sten" userId="84a9bb6d-f331-411c-8349-2d6f999a32bc" providerId="ADAL" clId="{2F8E1813-6692-4794-93BB-AFD806067ECA}" dt="2026-06-25T07:24:47.420" v="74" actId="47"/>
        <pc:sldMkLst>
          <pc:docMk/>
          <pc:sldMk cId="0" sldId="291"/>
        </pc:sldMkLst>
      </pc:sldChg>
      <pc:sldChg chg="modSp add mod">
        <pc:chgData name="Cecilia Sten" userId="84a9bb6d-f331-411c-8349-2d6f999a32bc" providerId="ADAL" clId="{2F8E1813-6692-4794-93BB-AFD806067ECA}" dt="2026-06-25T07:27:29.798" v="75" actId="255"/>
        <pc:sldMkLst>
          <pc:docMk/>
          <pc:sldMk cId="4169825511" sldId="4263"/>
        </pc:sldMkLst>
        <pc:spChg chg="mod">
          <ac:chgData name="Cecilia Sten" userId="84a9bb6d-f331-411c-8349-2d6f999a32bc" providerId="ADAL" clId="{2F8E1813-6692-4794-93BB-AFD806067ECA}" dt="2026-06-25T07:27:29.798" v="75" actId="255"/>
          <ac:spMkLst>
            <pc:docMk/>
            <pc:sldMk cId="4169825511" sldId="4263"/>
            <ac:spMk id="2" creationId="{21C46AA0-7941-4E3F-75C7-1DB06E825A7C}"/>
          </ac:spMkLst>
        </pc:spChg>
        <pc:spChg chg="mod">
          <ac:chgData name="Cecilia Sten" userId="84a9bb6d-f331-411c-8349-2d6f999a32bc" providerId="ADAL" clId="{2F8E1813-6692-4794-93BB-AFD806067ECA}" dt="2026-06-25T07:23:26.632" v="54" actId="27636"/>
          <ac:spMkLst>
            <pc:docMk/>
            <pc:sldMk cId="4169825511" sldId="4263"/>
            <ac:spMk id="67" creationId="{014674DF-0F73-3EB6-1560-78C60576E06A}"/>
          </ac:spMkLst>
        </pc:spChg>
      </pc:sldChg>
      <pc:sldChg chg="addSp modSp mod">
        <pc:chgData name="Cecilia Sten" userId="84a9bb6d-f331-411c-8349-2d6f999a32bc" providerId="ADAL" clId="{2F8E1813-6692-4794-93BB-AFD806067ECA}" dt="2026-06-25T07:31:14.039" v="133" actId="1076"/>
        <pc:sldMkLst>
          <pc:docMk/>
          <pc:sldMk cId="1506527795" sldId="4372"/>
        </pc:sldMkLst>
        <pc:spChg chg="mod">
          <ac:chgData name="Cecilia Sten" userId="84a9bb6d-f331-411c-8349-2d6f999a32bc" providerId="ADAL" clId="{2F8E1813-6692-4794-93BB-AFD806067ECA}" dt="2026-06-25T07:16:58.836" v="27"/>
          <ac:spMkLst>
            <pc:docMk/>
            <pc:sldMk cId="1506527795" sldId="4372"/>
            <ac:spMk id="9" creationId="{2279361F-102E-42D8-2EEE-A38B3DF47A32}"/>
          </ac:spMkLst>
        </pc:spChg>
        <pc:spChg chg="mod">
          <ac:chgData name="Cecilia Sten" userId="84a9bb6d-f331-411c-8349-2d6f999a32bc" providerId="ADAL" clId="{2F8E1813-6692-4794-93BB-AFD806067ECA}" dt="2026-06-25T07:16:58.836" v="27"/>
          <ac:spMkLst>
            <pc:docMk/>
            <pc:sldMk cId="1506527795" sldId="4372"/>
            <ac:spMk id="10" creationId="{0BD94DDA-6CA2-4C00-2B15-E2D55A89EF09}"/>
          </ac:spMkLst>
        </pc:spChg>
        <pc:spChg chg="mod">
          <ac:chgData name="Cecilia Sten" userId="84a9bb6d-f331-411c-8349-2d6f999a32bc" providerId="ADAL" clId="{2F8E1813-6692-4794-93BB-AFD806067ECA}" dt="2026-06-25T07:16:58.836" v="27"/>
          <ac:spMkLst>
            <pc:docMk/>
            <pc:sldMk cId="1506527795" sldId="4372"/>
            <ac:spMk id="11" creationId="{6262C27C-F05F-53B1-2AD0-02C69FB66824}"/>
          </ac:spMkLst>
        </pc:spChg>
        <pc:spChg chg="mod">
          <ac:chgData name="Cecilia Sten" userId="84a9bb6d-f331-411c-8349-2d6f999a32bc" providerId="ADAL" clId="{2F8E1813-6692-4794-93BB-AFD806067ECA}" dt="2026-06-25T07:16:58.836" v="27"/>
          <ac:spMkLst>
            <pc:docMk/>
            <pc:sldMk cId="1506527795" sldId="4372"/>
            <ac:spMk id="12" creationId="{E0257BAF-1054-CE04-4487-E7A67D8E68AA}"/>
          </ac:spMkLst>
        </pc:spChg>
        <pc:spChg chg="mod">
          <ac:chgData name="Cecilia Sten" userId="84a9bb6d-f331-411c-8349-2d6f999a32bc" providerId="ADAL" clId="{2F8E1813-6692-4794-93BB-AFD806067ECA}" dt="2026-06-25T07:16:58.836" v="27"/>
          <ac:spMkLst>
            <pc:docMk/>
            <pc:sldMk cId="1506527795" sldId="4372"/>
            <ac:spMk id="13" creationId="{0FB86AB0-5D9E-1415-2A72-E9330F1D8256}"/>
          </ac:spMkLst>
        </pc:spChg>
        <pc:spChg chg="mod">
          <ac:chgData name="Cecilia Sten" userId="84a9bb6d-f331-411c-8349-2d6f999a32bc" providerId="ADAL" clId="{2F8E1813-6692-4794-93BB-AFD806067ECA}" dt="2026-06-25T07:16:58.836" v="27"/>
          <ac:spMkLst>
            <pc:docMk/>
            <pc:sldMk cId="1506527795" sldId="4372"/>
            <ac:spMk id="14" creationId="{98481B0F-C833-F4BC-74F8-96E62A250D47}"/>
          </ac:spMkLst>
        </pc:spChg>
        <pc:spChg chg="mod">
          <ac:chgData name="Cecilia Sten" userId="84a9bb6d-f331-411c-8349-2d6f999a32bc" providerId="ADAL" clId="{2F8E1813-6692-4794-93BB-AFD806067ECA}" dt="2026-06-25T07:16:58.836" v="27"/>
          <ac:spMkLst>
            <pc:docMk/>
            <pc:sldMk cId="1506527795" sldId="4372"/>
            <ac:spMk id="15" creationId="{17353D80-9E83-F794-46B2-5DDF4E208767}"/>
          </ac:spMkLst>
        </pc:spChg>
        <pc:spChg chg="mod">
          <ac:chgData name="Cecilia Sten" userId="84a9bb6d-f331-411c-8349-2d6f999a32bc" providerId="ADAL" clId="{2F8E1813-6692-4794-93BB-AFD806067ECA}" dt="2026-06-25T07:16:58.836" v="27"/>
          <ac:spMkLst>
            <pc:docMk/>
            <pc:sldMk cId="1506527795" sldId="4372"/>
            <ac:spMk id="16" creationId="{920A5DA7-DB92-4748-53C0-F48A41317F64}"/>
          </ac:spMkLst>
        </pc:spChg>
        <pc:spChg chg="mod">
          <ac:chgData name="Cecilia Sten" userId="84a9bb6d-f331-411c-8349-2d6f999a32bc" providerId="ADAL" clId="{2F8E1813-6692-4794-93BB-AFD806067ECA}" dt="2026-06-25T07:16:58.836" v="27"/>
          <ac:spMkLst>
            <pc:docMk/>
            <pc:sldMk cId="1506527795" sldId="4372"/>
            <ac:spMk id="17" creationId="{6B268483-0124-3BE9-4E87-E4A6879F0868}"/>
          </ac:spMkLst>
        </pc:spChg>
        <pc:spChg chg="add mod">
          <ac:chgData name="Cecilia Sten" userId="84a9bb6d-f331-411c-8349-2d6f999a32bc" providerId="ADAL" clId="{2F8E1813-6692-4794-93BB-AFD806067ECA}" dt="2026-06-25T07:31:14.039" v="133" actId="1076"/>
          <ac:spMkLst>
            <pc:docMk/>
            <pc:sldMk cId="1506527795" sldId="4372"/>
            <ac:spMk id="18" creationId="{1B7E1C4D-0AFF-86F1-02CA-188D2A3C9A3A}"/>
          </ac:spMkLst>
        </pc:spChg>
        <pc:spChg chg="add mod">
          <ac:chgData name="Cecilia Sten" userId="84a9bb6d-f331-411c-8349-2d6f999a32bc" providerId="ADAL" clId="{2F8E1813-6692-4794-93BB-AFD806067ECA}" dt="2026-06-25T07:29:26.182" v="125"/>
          <ac:spMkLst>
            <pc:docMk/>
            <pc:sldMk cId="1506527795" sldId="4372"/>
            <ac:spMk id="20" creationId="{DD3D7E33-E929-23CA-7600-DAF2B7737707}"/>
          </ac:spMkLst>
        </pc:spChg>
        <pc:spChg chg="mod">
          <ac:chgData name="Cecilia Sten" userId="84a9bb6d-f331-411c-8349-2d6f999a32bc" providerId="ADAL" clId="{2F8E1813-6692-4794-93BB-AFD806067ECA}" dt="2026-06-25T07:30:00.203" v="126"/>
          <ac:spMkLst>
            <pc:docMk/>
            <pc:sldMk cId="1506527795" sldId="4372"/>
            <ac:spMk id="24" creationId="{B852A4C2-5BC3-DFAA-F7BB-7330A9C5E839}"/>
          </ac:spMkLst>
        </pc:spChg>
        <pc:spChg chg="mod">
          <ac:chgData name="Cecilia Sten" userId="84a9bb6d-f331-411c-8349-2d6f999a32bc" providerId="ADAL" clId="{2F8E1813-6692-4794-93BB-AFD806067ECA}" dt="2026-06-25T07:30:00.203" v="126"/>
          <ac:spMkLst>
            <pc:docMk/>
            <pc:sldMk cId="1506527795" sldId="4372"/>
            <ac:spMk id="25" creationId="{DCC9BA65-3586-0775-8BC6-BDDD3756D89B}"/>
          </ac:spMkLst>
        </pc:spChg>
        <pc:spChg chg="mod">
          <ac:chgData name="Cecilia Sten" userId="84a9bb6d-f331-411c-8349-2d6f999a32bc" providerId="ADAL" clId="{2F8E1813-6692-4794-93BB-AFD806067ECA}" dt="2026-06-25T07:30:00.203" v="126"/>
          <ac:spMkLst>
            <pc:docMk/>
            <pc:sldMk cId="1506527795" sldId="4372"/>
            <ac:spMk id="26" creationId="{C89A6CCD-15A1-6133-A89C-8A35558A2617}"/>
          </ac:spMkLst>
        </pc:spChg>
        <pc:spChg chg="mod">
          <ac:chgData name="Cecilia Sten" userId="84a9bb6d-f331-411c-8349-2d6f999a32bc" providerId="ADAL" clId="{2F8E1813-6692-4794-93BB-AFD806067ECA}" dt="2026-06-25T07:30:00.203" v="126"/>
          <ac:spMkLst>
            <pc:docMk/>
            <pc:sldMk cId="1506527795" sldId="4372"/>
            <ac:spMk id="27" creationId="{A0DEB2F8-0DAE-CF9F-0992-9FC644856EAB}"/>
          </ac:spMkLst>
        </pc:spChg>
        <pc:spChg chg="mod">
          <ac:chgData name="Cecilia Sten" userId="84a9bb6d-f331-411c-8349-2d6f999a32bc" providerId="ADAL" clId="{2F8E1813-6692-4794-93BB-AFD806067ECA}" dt="2026-06-25T07:30:00.203" v="126"/>
          <ac:spMkLst>
            <pc:docMk/>
            <pc:sldMk cId="1506527795" sldId="4372"/>
            <ac:spMk id="28" creationId="{FCAEC91A-B163-D6C3-FBC5-C0DF7C785EDF}"/>
          </ac:spMkLst>
        </pc:spChg>
        <pc:spChg chg="mod">
          <ac:chgData name="Cecilia Sten" userId="84a9bb6d-f331-411c-8349-2d6f999a32bc" providerId="ADAL" clId="{2F8E1813-6692-4794-93BB-AFD806067ECA}" dt="2026-06-25T07:30:00.203" v="126"/>
          <ac:spMkLst>
            <pc:docMk/>
            <pc:sldMk cId="1506527795" sldId="4372"/>
            <ac:spMk id="29" creationId="{6BF8399C-1216-71D1-846B-265EBA0EB008}"/>
          </ac:spMkLst>
        </pc:spChg>
        <pc:spChg chg="mod">
          <ac:chgData name="Cecilia Sten" userId="84a9bb6d-f331-411c-8349-2d6f999a32bc" providerId="ADAL" clId="{2F8E1813-6692-4794-93BB-AFD806067ECA}" dt="2026-06-25T07:30:00.203" v="126"/>
          <ac:spMkLst>
            <pc:docMk/>
            <pc:sldMk cId="1506527795" sldId="4372"/>
            <ac:spMk id="30" creationId="{A670FA74-10E0-DAC6-762C-D8A565108ADE}"/>
          </ac:spMkLst>
        </pc:spChg>
        <pc:spChg chg="mod">
          <ac:chgData name="Cecilia Sten" userId="84a9bb6d-f331-411c-8349-2d6f999a32bc" providerId="ADAL" clId="{2F8E1813-6692-4794-93BB-AFD806067ECA}" dt="2026-06-25T07:30:00.203" v="126"/>
          <ac:spMkLst>
            <pc:docMk/>
            <pc:sldMk cId="1506527795" sldId="4372"/>
            <ac:spMk id="31" creationId="{8FDA3DCE-0BC6-5EDA-D9EA-3D5339C3696D}"/>
          </ac:spMkLst>
        </pc:spChg>
        <pc:spChg chg="mod">
          <ac:chgData name="Cecilia Sten" userId="84a9bb6d-f331-411c-8349-2d6f999a32bc" providerId="ADAL" clId="{2F8E1813-6692-4794-93BB-AFD806067ECA}" dt="2026-06-25T07:30:00.203" v="126"/>
          <ac:spMkLst>
            <pc:docMk/>
            <pc:sldMk cId="1506527795" sldId="4372"/>
            <ac:spMk id="32" creationId="{F3DF443E-A096-E8BA-FEE4-72790C283EBE}"/>
          </ac:spMkLst>
        </pc:spChg>
        <pc:spChg chg="mod">
          <ac:chgData name="Cecilia Sten" userId="84a9bb6d-f331-411c-8349-2d6f999a32bc" providerId="ADAL" clId="{2F8E1813-6692-4794-93BB-AFD806067ECA}" dt="2026-06-25T07:21:58.504" v="42" actId="14100"/>
          <ac:spMkLst>
            <pc:docMk/>
            <pc:sldMk cId="1506527795" sldId="4372"/>
            <ac:spMk id="596" creationId="{00000000-0000-0000-0000-000000000000}"/>
          </ac:spMkLst>
        </pc:spChg>
        <pc:grpChg chg="add mod">
          <ac:chgData name="Cecilia Sten" userId="84a9bb6d-f331-411c-8349-2d6f999a32bc" providerId="ADAL" clId="{2F8E1813-6692-4794-93BB-AFD806067ECA}" dt="2026-06-25T07:22:21.209" v="47" actId="1076"/>
          <ac:grpSpMkLst>
            <pc:docMk/>
            <pc:sldMk cId="1506527795" sldId="4372"/>
            <ac:grpSpMk id="6" creationId="{69FD871F-828C-2905-08DF-0686CD9AF192}"/>
          </ac:grpSpMkLst>
        </pc:grpChg>
        <pc:grpChg chg="mod">
          <ac:chgData name="Cecilia Sten" userId="84a9bb6d-f331-411c-8349-2d6f999a32bc" providerId="ADAL" clId="{2F8E1813-6692-4794-93BB-AFD806067ECA}" dt="2026-06-25T07:16:58.836" v="27"/>
          <ac:grpSpMkLst>
            <pc:docMk/>
            <pc:sldMk cId="1506527795" sldId="4372"/>
            <ac:grpSpMk id="7" creationId="{82651C20-DA22-2727-89ED-C1140E1A1454}"/>
          </ac:grpSpMkLst>
        </pc:grpChg>
        <pc:grpChg chg="mod">
          <ac:chgData name="Cecilia Sten" userId="84a9bb6d-f331-411c-8349-2d6f999a32bc" providerId="ADAL" clId="{2F8E1813-6692-4794-93BB-AFD806067ECA}" dt="2026-06-25T07:16:58.836" v="27"/>
          <ac:grpSpMkLst>
            <pc:docMk/>
            <pc:sldMk cId="1506527795" sldId="4372"/>
            <ac:grpSpMk id="8" creationId="{08177AD8-D9E3-59E8-A4E4-CDC35A9E32F2}"/>
          </ac:grpSpMkLst>
        </pc:grpChg>
        <pc:grpChg chg="add mod">
          <ac:chgData name="Cecilia Sten" userId="84a9bb6d-f331-411c-8349-2d6f999a32bc" providerId="ADAL" clId="{2F8E1813-6692-4794-93BB-AFD806067ECA}" dt="2026-06-25T07:30:11.002" v="129" actId="1076"/>
          <ac:grpSpMkLst>
            <pc:docMk/>
            <pc:sldMk cId="1506527795" sldId="4372"/>
            <ac:grpSpMk id="21" creationId="{1DDF48B8-8931-3D29-931D-59DE550EAA43}"/>
          </ac:grpSpMkLst>
        </pc:grpChg>
        <pc:grpChg chg="mod">
          <ac:chgData name="Cecilia Sten" userId="84a9bb6d-f331-411c-8349-2d6f999a32bc" providerId="ADAL" clId="{2F8E1813-6692-4794-93BB-AFD806067ECA}" dt="2026-06-25T07:30:00.203" v="126"/>
          <ac:grpSpMkLst>
            <pc:docMk/>
            <pc:sldMk cId="1506527795" sldId="4372"/>
            <ac:grpSpMk id="22" creationId="{E83885C2-5205-C4C7-E1E7-C744A827F6F6}"/>
          </ac:grpSpMkLst>
        </pc:grpChg>
        <pc:grpChg chg="mod">
          <ac:chgData name="Cecilia Sten" userId="84a9bb6d-f331-411c-8349-2d6f999a32bc" providerId="ADAL" clId="{2F8E1813-6692-4794-93BB-AFD806067ECA}" dt="2026-06-25T07:30:00.203" v="126"/>
          <ac:grpSpMkLst>
            <pc:docMk/>
            <pc:sldMk cId="1506527795" sldId="4372"/>
            <ac:grpSpMk id="23" creationId="{1BBDE495-0388-EF29-7324-00E55F4EA923}"/>
          </ac:grpSpMkLst>
        </pc:grpChg>
        <pc:picChg chg="add mod">
          <ac:chgData name="Cecilia Sten" userId="84a9bb6d-f331-411c-8349-2d6f999a32bc" providerId="ADAL" clId="{2F8E1813-6692-4794-93BB-AFD806067ECA}" dt="2026-06-25T07:29:20.118" v="124" actId="1076"/>
          <ac:picMkLst>
            <pc:docMk/>
            <pc:sldMk cId="1506527795" sldId="4372"/>
            <ac:picMk id="19" creationId="{E347528E-9874-52F0-5E1B-67B71E902E03}"/>
          </ac:picMkLst>
        </pc:picChg>
      </pc:sldChg>
      <pc:sldMasterChg chg="delSldLayout">
        <pc:chgData name="Cecilia Sten" userId="84a9bb6d-f331-411c-8349-2d6f999a32bc" providerId="ADAL" clId="{2F8E1813-6692-4794-93BB-AFD806067ECA}" dt="2026-06-25T07:24:47.420" v="74" actId="47"/>
        <pc:sldMasterMkLst>
          <pc:docMk/>
          <pc:sldMasterMk cId="0" sldId="2147483648"/>
        </pc:sldMasterMkLst>
        <pc:sldLayoutChg chg="del">
          <pc:chgData name="Cecilia Sten" userId="84a9bb6d-f331-411c-8349-2d6f999a32bc" providerId="ADAL" clId="{2F8E1813-6692-4794-93BB-AFD806067ECA}" dt="2026-06-25T07:24:47.420" v="74" actId="47"/>
          <pc:sldLayoutMkLst>
            <pc:docMk/>
            <pc:sldMasterMk cId="0" sldId="2147483648"/>
            <pc:sldLayoutMk cId="0"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DN7FwObY_uQ"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8" name="Google Shape;4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u="sng">
                <a:solidFill>
                  <a:schemeClr val="hlink"/>
                </a:solidFill>
                <a:hlinkClick r:id="rId3"/>
              </a:rPr>
              <a:t>https://www.youtube.com/watch?v=DN7FwObY_uQ</a:t>
            </a:r>
            <a:r>
              <a:rPr lang="en-US" sz="1200"/>
              <a:t>  </a:t>
            </a:r>
            <a:endParaRPr/>
          </a:p>
          <a:p>
            <a:pPr marL="0" lvl="0" indent="0" algn="l" rtl="0">
              <a:lnSpc>
                <a:spcPct val="100000"/>
              </a:lnSpc>
              <a:spcBef>
                <a:spcPts val="0"/>
              </a:spcBef>
              <a:spcAft>
                <a:spcPts val="0"/>
              </a:spcAft>
              <a:buSzPts val="1400"/>
              <a:buNone/>
            </a:pPr>
            <a:endParaRPr/>
          </a:p>
        </p:txBody>
      </p:sp>
      <p:sp>
        <p:nvSpPr>
          <p:cNvPr id="582" name="Google Shape;5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1" name="Google Shape;6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02" name="Google Shape;70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https://www.youtube.com/watch?v=c2CBFSJyTdo</a:t>
            </a:r>
            <a:endParaRPr/>
          </a:p>
        </p:txBody>
      </p:sp>
      <p:sp>
        <p:nvSpPr>
          <p:cNvPr id="720" name="Google Shape;720;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4" name="Google Shape;77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https://www.youtube.com/watch?v=ad79nYk2keg&amp;t=2s</a:t>
            </a:r>
            <a:endParaRPr/>
          </a:p>
        </p:txBody>
      </p:sp>
      <p:sp>
        <p:nvSpPr>
          <p:cNvPr id="841" name="Google Shape;841;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9" name="Google Shape;3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7"/>
        <p:cNvGrpSpPr/>
        <p:nvPr/>
      </p:nvGrpSpPr>
      <p:grpSpPr>
        <a:xfrm>
          <a:off x="0" y="0"/>
          <a:ext cx="0" cy="0"/>
          <a:chOff x="0" y="0"/>
          <a:chExt cx="0" cy="0"/>
        </a:xfrm>
      </p:grpSpPr>
      <p:sp>
        <p:nvSpPr>
          <p:cNvPr id="18" name="Google Shape;1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1" name="Google Shape;21;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22" name="Google Shape;2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85"/>
        <p:cNvGrpSpPr/>
        <p:nvPr/>
      </p:nvGrpSpPr>
      <p:grpSpPr>
        <a:xfrm>
          <a:off x="0" y="0"/>
          <a:ext cx="0" cy="0"/>
          <a:chOff x="0" y="0"/>
          <a:chExt cx="0" cy="0"/>
        </a:xfrm>
      </p:grpSpPr>
      <p:sp>
        <p:nvSpPr>
          <p:cNvPr id="86" name="Google Shape;86;p29"/>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2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0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8" name="Google Shape;88;p29"/>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8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90"/>
        <p:cNvGrpSpPr/>
        <p:nvPr/>
      </p:nvGrpSpPr>
      <p:grpSpPr>
        <a:xfrm>
          <a:off x="0" y="0"/>
          <a:ext cx="0" cy="0"/>
          <a:chOff x="0" y="0"/>
          <a:chExt cx="0" cy="0"/>
        </a:xfrm>
      </p:grpSpPr>
      <p:sp>
        <p:nvSpPr>
          <p:cNvPr id="91" name="Google Shape;91;p55"/>
          <p:cNvSpPr>
            <a:spLocks noGrp="1"/>
          </p:cNvSpPr>
          <p:nvPr>
            <p:ph type="pic" idx="2"/>
          </p:nvPr>
        </p:nvSpPr>
        <p:spPr>
          <a:xfrm>
            <a:off x="0" y="3919655"/>
            <a:ext cx="11125201" cy="2342319"/>
          </a:xfrm>
          <a:prstGeom prst="rect">
            <a:avLst/>
          </a:prstGeom>
          <a:solidFill>
            <a:srgbClr val="D9D9D9"/>
          </a:solidFill>
          <a:ln>
            <a:noFill/>
          </a:ln>
        </p:spPr>
        <p:txBody>
          <a:bodyPr/>
          <a:lstStyle/>
          <a:p>
            <a:endParaRPr lang="en-IE"/>
          </a:p>
        </p:txBody>
      </p:sp>
      <p:sp>
        <p:nvSpPr>
          <p:cNvPr id="92" name="Google Shape;92;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01"/>
        <p:cNvGrpSpPr/>
        <p:nvPr/>
      </p:nvGrpSpPr>
      <p:grpSpPr>
        <a:xfrm>
          <a:off x="0" y="0"/>
          <a:ext cx="0" cy="0"/>
          <a:chOff x="0" y="0"/>
          <a:chExt cx="0" cy="0"/>
        </a:xfrm>
      </p:grpSpPr>
      <p:sp>
        <p:nvSpPr>
          <p:cNvPr id="102" name="Google Shape;102;p41"/>
          <p:cNvSpPr>
            <a:spLocks noGrp="1"/>
          </p:cNvSpPr>
          <p:nvPr>
            <p:ph type="pic" idx="2"/>
          </p:nvPr>
        </p:nvSpPr>
        <p:spPr>
          <a:xfrm>
            <a:off x="0" y="2853114"/>
            <a:ext cx="12192000" cy="3094978"/>
          </a:xfrm>
          <a:prstGeom prst="rect">
            <a:avLst/>
          </a:prstGeom>
          <a:solidFill>
            <a:srgbClr val="BFBFBF"/>
          </a:solidFill>
          <a:ln>
            <a:noFill/>
          </a:ln>
        </p:spPr>
      </p:sp>
      <p:pic>
        <p:nvPicPr>
          <p:cNvPr id="103" name="Google Shape;103;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04" name="Google Shape;104;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05" name="Google Shape;105;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06"/>
        <p:cNvGrpSpPr/>
        <p:nvPr/>
      </p:nvGrpSpPr>
      <p:grpSpPr>
        <a:xfrm>
          <a:off x="0" y="0"/>
          <a:ext cx="0" cy="0"/>
          <a:chOff x="0" y="0"/>
          <a:chExt cx="0" cy="0"/>
        </a:xfrm>
      </p:grpSpPr>
      <p:sp>
        <p:nvSpPr>
          <p:cNvPr id="107" name="Google Shape;107;p42"/>
          <p:cNvSpPr>
            <a:spLocks noGrp="1"/>
          </p:cNvSpPr>
          <p:nvPr>
            <p:ph type="pic" idx="2"/>
          </p:nvPr>
        </p:nvSpPr>
        <p:spPr>
          <a:xfrm>
            <a:off x="3310" y="17886"/>
            <a:ext cx="12188690" cy="5750526"/>
          </a:xfrm>
          <a:prstGeom prst="rect">
            <a:avLst/>
          </a:prstGeom>
          <a:solidFill>
            <a:srgbClr val="BFBFBF"/>
          </a:solidFill>
          <a:ln>
            <a:noFill/>
          </a:ln>
        </p:spPr>
      </p:sp>
      <p:sp>
        <p:nvSpPr>
          <p:cNvPr id="108" name="Google Shape;108;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09" name="Google Shape;109;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10" name="Google Shape;110;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11"/>
        <p:cNvGrpSpPr/>
        <p:nvPr/>
      </p:nvGrpSpPr>
      <p:grpSpPr>
        <a:xfrm>
          <a:off x="0" y="0"/>
          <a:ext cx="0" cy="0"/>
          <a:chOff x="0" y="0"/>
          <a:chExt cx="0" cy="0"/>
        </a:xfrm>
      </p:grpSpPr>
      <p:sp>
        <p:nvSpPr>
          <p:cNvPr id="112" name="Google Shape;112;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3" name="Google Shape;113;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14" name="Google Shape;114;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8" name="Google Shape;118;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19"/>
        <p:cNvGrpSpPr/>
        <p:nvPr/>
      </p:nvGrpSpPr>
      <p:grpSpPr>
        <a:xfrm>
          <a:off x="0" y="0"/>
          <a:ext cx="0" cy="0"/>
          <a:chOff x="0" y="0"/>
          <a:chExt cx="0" cy="0"/>
        </a:xfrm>
      </p:grpSpPr>
      <p:sp>
        <p:nvSpPr>
          <p:cNvPr id="120" name="Google Shape;120;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22" name="Google Shape;122;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23" name="Google Shape;123;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26" name="Google Shape;126;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27"/>
        <p:cNvGrpSpPr/>
        <p:nvPr/>
      </p:nvGrpSpPr>
      <p:grpSpPr>
        <a:xfrm>
          <a:off x="0" y="0"/>
          <a:ext cx="0" cy="0"/>
          <a:chOff x="0" y="0"/>
          <a:chExt cx="0" cy="0"/>
        </a:xfrm>
      </p:grpSpPr>
      <p:sp>
        <p:nvSpPr>
          <p:cNvPr id="128" name="Google Shape;128;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 name="Google Shape;129;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30" name="Google Shape;130;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1" name="Google Shape;131;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34" name="Google Shape;134;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75611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38"/>
        <p:cNvGrpSpPr/>
        <p:nvPr/>
      </p:nvGrpSpPr>
      <p:grpSpPr>
        <a:xfrm>
          <a:off x="0" y="0"/>
          <a:ext cx="0" cy="0"/>
          <a:chOff x="0" y="0"/>
          <a:chExt cx="0" cy="0"/>
        </a:xfrm>
      </p:grpSpPr>
      <p:sp>
        <p:nvSpPr>
          <p:cNvPr id="139" name="Google Shape;139;p25"/>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0" name="Google Shape;140;p25"/>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5"/>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42" name="Google Shape;142;p25"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4"/>
        <p:cNvGrpSpPr/>
        <p:nvPr/>
      </p:nvGrpSpPr>
      <p:grpSpPr>
        <a:xfrm>
          <a:off x="0" y="0"/>
          <a:ext cx="0" cy="0"/>
          <a:chOff x="0" y="0"/>
          <a:chExt cx="0" cy="0"/>
        </a:xfrm>
      </p:grpSpPr>
      <p:sp>
        <p:nvSpPr>
          <p:cNvPr id="25" name="Google Shape;25;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 name="Google Shape;26;p44"/>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7" name="Google Shape;27;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5" name="Google Shape;35;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6" name="Google Shape;36;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7" name="Google Shape;37;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8" name="Google Shape;38;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0" name="Google Shape;40;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41" name="Google Shape;41;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42" name="Google Shape;42;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4" name="TextBox 3">
            <a:extLst>
              <a:ext uri="{FF2B5EF4-FFF2-40B4-BE49-F238E27FC236}">
                <a16:creationId xmlns:a16="http://schemas.microsoft.com/office/drawing/2014/main" id="{C9D16A52-558E-6EF2-4DDC-7AA8F0F9FB9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5" name="Picture 4" descr="A grey and black sign with a person in a circle&#10;&#10;AI-generated content may be incorrect.">
            <a:extLst>
              <a:ext uri="{FF2B5EF4-FFF2-40B4-BE49-F238E27FC236}">
                <a16:creationId xmlns:a16="http://schemas.microsoft.com/office/drawing/2014/main" id="{430DAFE0-3BE8-6FBC-11A4-DC1501551B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43"/>
        <p:cNvGrpSpPr/>
        <p:nvPr/>
      </p:nvGrpSpPr>
      <p:grpSpPr>
        <a:xfrm>
          <a:off x="0" y="0"/>
          <a:ext cx="0" cy="0"/>
          <a:chOff x="0" y="0"/>
          <a:chExt cx="0" cy="0"/>
        </a:xfrm>
      </p:grpSpPr>
      <p:sp>
        <p:nvSpPr>
          <p:cNvPr id="144" name="Google Shape;144;p31"/>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5" name="Google Shape;145;p31"/>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31"/>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47"/>
        <p:cNvGrpSpPr/>
        <p:nvPr/>
      </p:nvGrpSpPr>
      <p:grpSpPr>
        <a:xfrm>
          <a:off x="0" y="0"/>
          <a:ext cx="0" cy="0"/>
          <a:chOff x="0" y="0"/>
          <a:chExt cx="0" cy="0"/>
        </a:xfrm>
      </p:grpSpPr>
      <p:sp>
        <p:nvSpPr>
          <p:cNvPr id="148" name="Google Shape;148;p32"/>
          <p:cNvSpPr>
            <a:spLocks noGrp="1"/>
          </p:cNvSpPr>
          <p:nvPr>
            <p:ph type="pic" idx="2"/>
          </p:nvPr>
        </p:nvSpPr>
        <p:spPr>
          <a:xfrm>
            <a:off x="3310" y="17886"/>
            <a:ext cx="12188690" cy="5750526"/>
          </a:xfrm>
          <a:prstGeom prst="rect">
            <a:avLst/>
          </a:prstGeom>
          <a:solidFill>
            <a:srgbClr val="BFBFBF"/>
          </a:solidFill>
          <a:ln>
            <a:noFill/>
          </a:ln>
        </p:spPr>
      </p:sp>
      <p:sp>
        <p:nvSpPr>
          <p:cNvPr id="149" name="Google Shape;149;p3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pic>
        <p:nvPicPr>
          <p:cNvPr id="150" name="Google Shape;150;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51" name="Google Shape;151;p3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52"/>
        <p:cNvGrpSpPr/>
        <p:nvPr/>
      </p:nvGrpSpPr>
      <p:grpSpPr>
        <a:xfrm>
          <a:off x="0" y="0"/>
          <a:ext cx="0" cy="0"/>
          <a:chOff x="0" y="0"/>
          <a:chExt cx="0" cy="0"/>
        </a:xfrm>
      </p:grpSpPr>
      <p:pic>
        <p:nvPicPr>
          <p:cNvPr id="153" name="Google Shape;15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54" name="Google Shape;154;p3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5" name="Google Shape;155;p34"/>
          <p:cNvSpPr>
            <a:spLocks noGrp="1"/>
          </p:cNvSpPr>
          <p:nvPr>
            <p:ph type="pic" idx="2"/>
          </p:nvPr>
        </p:nvSpPr>
        <p:spPr>
          <a:xfrm>
            <a:off x="548891" y="0"/>
            <a:ext cx="7137369" cy="6858000"/>
          </a:xfrm>
          <a:prstGeom prst="rect">
            <a:avLst/>
          </a:prstGeom>
          <a:solidFill>
            <a:srgbClr val="BFBFBF"/>
          </a:solidFill>
          <a:ln>
            <a:noFill/>
          </a:ln>
        </p:spPr>
      </p:sp>
      <p:sp>
        <p:nvSpPr>
          <p:cNvPr id="156" name="Google Shape;156;p34"/>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57"/>
        <p:cNvGrpSpPr/>
        <p:nvPr/>
      </p:nvGrpSpPr>
      <p:grpSpPr>
        <a:xfrm>
          <a:off x="0" y="0"/>
          <a:ext cx="0" cy="0"/>
          <a:chOff x="0" y="0"/>
          <a:chExt cx="0" cy="0"/>
        </a:xfrm>
      </p:grpSpPr>
      <p:sp>
        <p:nvSpPr>
          <p:cNvPr id="158" name="Google Shape;158;p35"/>
          <p:cNvSpPr>
            <a:spLocks noGrp="1"/>
          </p:cNvSpPr>
          <p:nvPr>
            <p:ph type="pic" idx="2"/>
          </p:nvPr>
        </p:nvSpPr>
        <p:spPr>
          <a:xfrm>
            <a:off x="0" y="2853114"/>
            <a:ext cx="12192000" cy="3094978"/>
          </a:xfrm>
          <a:prstGeom prst="rect">
            <a:avLst/>
          </a:prstGeom>
          <a:solidFill>
            <a:srgbClr val="BFBFBF"/>
          </a:solidFill>
          <a:ln>
            <a:noFill/>
          </a:ln>
        </p:spPr>
      </p:sp>
      <p:pic>
        <p:nvPicPr>
          <p:cNvPr id="159" name="Google Shape;159;p35"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60" name="Google Shape;160;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61" name="Google Shape;161;p35"/>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162"/>
        <p:cNvGrpSpPr/>
        <p:nvPr/>
      </p:nvGrpSpPr>
      <p:grpSpPr>
        <a:xfrm>
          <a:off x="0" y="0"/>
          <a:ext cx="0" cy="0"/>
          <a:chOff x="0" y="0"/>
          <a:chExt cx="0" cy="0"/>
        </a:xfrm>
      </p:grpSpPr>
      <p:sp>
        <p:nvSpPr>
          <p:cNvPr id="163" name="Google Shape;163;p36"/>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36"/>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36"/>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6" name="Google Shape;166;p36"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pic>
        <p:nvPicPr>
          <p:cNvPr id="167" name="Google Shape;167;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5741" y="5777908"/>
            <a:ext cx="1787365" cy="397996"/>
          </a:xfrm>
          <a:prstGeom prst="rect">
            <a:avLst/>
          </a:prstGeom>
          <a:noFill/>
          <a:ln>
            <a:noFill/>
          </a:ln>
        </p:spPr>
      </p:pic>
      <p:sp>
        <p:nvSpPr>
          <p:cNvPr id="168" name="Google Shape;168;p36"/>
          <p:cNvSpPr txBox="1"/>
          <p:nvPr/>
        </p:nvSpPr>
        <p:spPr>
          <a:xfrm>
            <a:off x="2603106" y="5777908"/>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Welcome Page">
  <p:cSld name="1_Welcome Page">
    <p:spTree>
      <p:nvGrpSpPr>
        <p:cNvPr id="1" name="Shape 169"/>
        <p:cNvGrpSpPr/>
        <p:nvPr/>
      </p:nvGrpSpPr>
      <p:grpSpPr>
        <a:xfrm>
          <a:off x="0" y="0"/>
          <a:ext cx="0" cy="0"/>
          <a:chOff x="0" y="0"/>
          <a:chExt cx="0" cy="0"/>
        </a:xfrm>
      </p:grpSpPr>
      <p:sp>
        <p:nvSpPr>
          <p:cNvPr id="170" name="Google Shape;170;p38"/>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38"/>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8"/>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3" name="Google Shape;173;p38"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174"/>
        <p:cNvGrpSpPr/>
        <p:nvPr/>
      </p:nvGrpSpPr>
      <p:grpSpPr>
        <a:xfrm>
          <a:off x="0" y="0"/>
          <a:ext cx="0" cy="0"/>
          <a:chOff x="0" y="0"/>
          <a:chExt cx="0" cy="0"/>
        </a:xfrm>
      </p:grpSpPr>
      <p:sp>
        <p:nvSpPr>
          <p:cNvPr id="175" name="Google Shape;175;p43"/>
          <p:cNvSpPr>
            <a:spLocks noGrp="1"/>
          </p:cNvSpPr>
          <p:nvPr>
            <p:ph type="pic" idx="2"/>
          </p:nvPr>
        </p:nvSpPr>
        <p:spPr>
          <a:xfrm>
            <a:off x="388401" y="385460"/>
            <a:ext cx="4107750" cy="6087079"/>
          </a:xfrm>
          <a:prstGeom prst="rect">
            <a:avLst/>
          </a:prstGeom>
          <a:solidFill>
            <a:srgbClr val="BFBFBF"/>
          </a:solidFill>
          <a:ln>
            <a:noFill/>
          </a:ln>
        </p:spPr>
      </p:sp>
      <p:sp>
        <p:nvSpPr>
          <p:cNvPr id="176" name="Google Shape;176;p4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8"/>
        <p:cNvGrpSpPr/>
        <p:nvPr/>
      </p:nvGrpSpPr>
      <p:grpSpPr>
        <a:xfrm>
          <a:off x="0" y="0"/>
          <a:ext cx="0" cy="0"/>
          <a:chOff x="0" y="0"/>
          <a:chExt cx="0" cy="0"/>
        </a:xfrm>
      </p:grpSpPr>
      <p:sp>
        <p:nvSpPr>
          <p:cNvPr id="179" name="Google Shape;179;p46"/>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46"/>
          <p:cNvSpPr>
            <a:spLocks noGrp="1"/>
          </p:cNvSpPr>
          <p:nvPr>
            <p:ph type="pic" idx="2"/>
          </p:nvPr>
        </p:nvSpPr>
        <p:spPr>
          <a:xfrm>
            <a:off x="788894" y="288801"/>
            <a:ext cx="11403106" cy="2223235"/>
          </a:xfrm>
          <a:prstGeom prst="rect">
            <a:avLst/>
          </a:prstGeom>
          <a:solidFill>
            <a:srgbClr val="D9D9D9"/>
          </a:solidFill>
          <a:ln>
            <a:noFill/>
          </a:ln>
        </p:spPr>
      </p:sp>
      <p:sp>
        <p:nvSpPr>
          <p:cNvPr id="181" name="Google Shape;181;p4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6"/>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89" name="Google Shape;189;p46"/>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0" name="Google Shape;190;p46"/>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1" name="Google Shape;191;p46"/>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192" name="Google Shape;192;p4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3" name="Google Shape;193;p46"/>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94" name="Google Shape;194;p46"/>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195" name="Google Shape;195;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196" name="Google Shape;196;p46"/>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97"/>
        <p:cNvGrpSpPr/>
        <p:nvPr/>
      </p:nvGrpSpPr>
      <p:grpSpPr>
        <a:xfrm>
          <a:off x="0" y="0"/>
          <a:ext cx="0" cy="0"/>
          <a:chOff x="0" y="0"/>
          <a:chExt cx="0" cy="0"/>
        </a:xfrm>
      </p:grpSpPr>
      <p:sp>
        <p:nvSpPr>
          <p:cNvPr id="198" name="Google Shape;198;p47"/>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9" name="Google Shape;199;p47"/>
          <p:cNvSpPr txBox="1">
            <a:spLocks noGrp="1"/>
          </p:cNvSpPr>
          <p:nvPr>
            <p:ph type="body" idx="1"/>
          </p:nvPr>
        </p:nvSpPr>
        <p:spPr>
          <a:xfrm>
            <a:off x="5531438" y="154627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47"/>
          <p:cNvSpPr txBox="1">
            <a:spLocks noGrp="1"/>
          </p:cNvSpPr>
          <p:nvPr>
            <p:ph type="body" idx="2"/>
          </p:nvPr>
        </p:nvSpPr>
        <p:spPr>
          <a:xfrm>
            <a:off x="6257550" y="154627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7"/>
          <p:cNvSpPr txBox="1">
            <a:spLocks noGrp="1"/>
          </p:cNvSpPr>
          <p:nvPr>
            <p:ph type="body" idx="3"/>
          </p:nvPr>
        </p:nvSpPr>
        <p:spPr>
          <a:xfrm>
            <a:off x="5531438" y="21253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47"/>
          <p:cNvSpPr txBox="1">
            <a:spLocks noGrp="1"/>
          </p:cNvSpPr>
          <p:nvPr>
            <p:ph type="body" idx="4"/>
          </p:nvPr>
        </p:nvSpPr>
        <p:spPr>
          <a:xfrm>
            <a:off x="6257550" y="2125346"/>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47"/>
          <p:cNvSpPr txBox="1">
            <a:spLocks noGrp="1"/>
          </p:cNvSpPr>
          <p:nvPr>
            <p:ph type="body" idx="5"/>
          </p:nvPr>
        </p:nvSpPr>
        <p:spPr>
          <a:xfrm>
            <a:off x="5531438" y="270767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47"/>
          <p:cNvSpPr txBox="1">
            <a:spLocks noGrp="1"/>
          </p:cNvSpPr>
          <p:nvPr>
            <p:ph type="body" idx="6"/>
          </p:nvPr>
        </p:nvSpPr>
        <p:spPr>
          <a:xfrm>
            <a:off x="6257550" y="270767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7"/>
          </p:nvPr>
        </p:nvSpPr>
        <p:spPr>
          <a:xfrm>
            <a:off x="5531438" y="328677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txBox="1">
            <a:spLocks noGrp="1"/>
          </p:cNvSpPr>
          <p:nvPr>
            <p:ph type="body" idx="8"/>
          </p:nvPr>
        </p:nvSpPr>
        <p:spPr>
          <a:xfrm>
            <a:off x="6257550" y="3286771"/>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07" name="Google Shape;207;p47"/>
          <p:cNvCxnSpPr/>
          <p:nvPr/>
        </p:nvCxnSpPr>
        <p:spPr>
          <a:xfrm rot="10800000" flipH="1">
            <a:off x="5447766" y="2115417"/>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8" name="Google Shape;208;p47"/>
          <p:cNvCxnSpPr/>
          <p:nvPr/>
        </p:nvCxnSpPr>
        <p:spPr>
          <a:xfrm rot="10800000" flipH="1">
            <a:off x="5447766" y="2693240"/>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9" name="Google Shape;209;p47"/>
          <p:cNvCxnSpPr/>
          <p:nvPr/>
        </p:nvCxnSpPr>
        <p:spPr>
          <a:xfrm rot="10800000" flipH="1">
            <a:off x="5447766" y="3271063"/>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0" name="Google Shape;210;p47"/>
          <p:cNvSpPr txBox="1">
            <a:spLocks noGrp="1"/>
          </p:cNvSpPr>
          <p:nvPr>
            <p:ph type="body" idx="9"/>
          </p:nvPr>
        </p:nvSpPr>
        <p:spPr>
          <a:xfrm>
            <a:off x="5531438" y="387335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7"/>
          <p:cNvSpPr txBox="1">
            <a:spLocks noGrp="1"/>
          </p:cNvSpPr>
          <p:nvPr>
            <p:ph type="body" idx="13"/>
          </p:nvPr>
        </p:nvSpPr>
        <p:spPr>
          <a:xfrm>
            <a:off x="6257550" y="387335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47"/>
          <p:cNvSpPr txBox="1">
            <a:spLocks noGrp="1"/>
          </p:cNvSpPr>
          <p:nvPr>
            <p:ph type="body" idx="14"/>
          </p:nvPr>
        </p:nvSpPr>
        <p:spPr>
          <a:xfrm>
            <a:off x="5531438" y="445568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47"/>
          <p:cNvSpPr txBox="1">
            <a:spLocks noGrp="1"/>
          </p:cNvSpPr>
          <p:nvPr>
            <p:ph type="body" idx="15"/>
          </p:nvPr>
        </p:nvSpPr>
        <p:spPr>
          <a:xfrm>
            <a:off x="6257550" y="445568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47"/>
          <p:cNvSpPr txBox="1">
            <a:spLocks noGrp="1"/>
          </p:cNvSpPr>
          <p:nvPr>
            <p:ph type="body" idx="16"/>
          </p:nvPr>
        </p:nvSpPr>
        <p:spPr>
          <a:xfrm>
            <a:off x="5531438" y="503478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47"/>
          <p:cNvSpPr txBox="1">
            <a:spLocks noGrp="1"/>
          </p:cNvSpPr>
          <p:nvPr>
            <p:ph type="body" idx="17"/>
          </p:nvPr>
        </p:nvSpPr>
        <p:spPr>
          <a:xfrm>
            <a:off x="6257550" y="503478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6" name="Google Shape;216;p47"/>
          <p:cNvCxnSpPr/>
          <p:nvPr/>
        </p:nvCxnSpPr>
        <p:spPr>
          <a:xfrm rot="10800000" flipH="1">
            <a:off x="5447766" y="3863429"/>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7" name="Google Shape;217;p47"/>
          <p:cNvCxnSpPr/>
          <p:nvPr/>
        </p:nvCxnSpPr>
        <p:spPr>
          <a:xfrm rot="10800000" flipH="1">
            <a:off x="5447766" y="4441252"/>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8" name="Google Shape;218;p47"/>
          <p:cNvCxnSpPr/>
          <p:nvPr/>
        </p:nvCxnSpPr>
        <p:spPr>
          <a:xfrm rot="10800000" flipH="1">
            <a:off x="5447766" y="5019075"/>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9" name="Google Shape;219;p47"/>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7"/>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1" name="Google Shape;221;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22827" y="6008953"/>
            <a:ext cx="1787365" cy="397996"/>
          </a:xfrm>
          <a:prstGeom prst="rect">
            <a:avLst/>
          </a:prstGeom>
          <a:noFill/>
          <a:ln>
            <a:noFill/>
          </a:ln>
        </p:spPr>
      </p:pic>
      <p:sp>
        <p:nvSpPr>
          <p:cNvPr id="222" name="Google Shape;222;p47"/>
          <p:cNvSpPr txBox="1"/>
          <p:nvPr/>
        </p:nvSpPr>
        <p:spPr>
          <a:xfrm>
            <a:off x="7610192" y="600895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223"/>
        <p:cNvGrpSpPr/>
        <p:nvPr/>
      </p:nvGrpSpPr>
      <p:grpSpPr>
        <a:xfrm>
          <a:off x="0" y="0"/>
          <a:ext cx="0" cy="0"/>
          <a:chOff x="0" y="0"/>
          <a:chExt cx="0" cy="0"/>
        </a:xfrm>
      </p:grpSpPr>
      <p:sp>
        <p:nvSpPr>
          <p:cNvPr id="224" name="Google Shape;224;p49"/>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25" name="Google Shape;225;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26" name="Google Shape;226;p4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27" name="Google Shape;227;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228" name="Google Shape;228;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29" name="Google Shape;229;p49"/>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43"/>
        <p:cNvGrpSpPr/>
        <p:nvPr/>
      </p:nvGrpSpPr>
      <p:grpSpPr>
        <a:xfrm>
          <a:off x="0" y="0"/>
          <a:ext cx="0" cy="0"/>
          <a:chOff x="0" y="0"/>
          <a:chExt cx="0" cy="0"/>
        </a:xfrm>
      </p:grpSpPr>
      <p:sp>
        <p:nvSpPr>
          <p:cNvPr id="44" name="Google Shape;44;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45" name="Google Shape;45;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230"/>
        <p:cNvGrpSpPr/>
        <p:nvPr/>
      </p:nvGrpSpPr>
      <p:grpSpPr>
        <a:xfrm>
          <a:off x="0" y="0"/>
          <a:ext cx="0" cy="0"/>
          <a:chOff x="0" y="0"/>
          <a:chExt cx="0" cy="0"/>
        </a:xfrm>
      </p:grpSpPr>
      <p:sp>
        <p:nvSpPr>
          <p:cNvPr id="231" name="Google Shape;231;p50"/>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2" name="Google Shape;232;p50"/>
          <p:cNvSpPr>
            <a:spLocks noGrp="1"/>
          </p:cNvSpPr>
          <p:nvPr>
            <p:ph type="pic" idx="2"/>
          </p:nvPr>
        </p:nvSpPr>
        <p:spPr>
          <a:xfrm>
            <a:off x="0" y="0"/>
            <a:ext cx="12192000" cy="6858000"/>
          </a:xfrm>
          <a:prstGeom prst="rect">
            <a:avLst/>
          </a:prstGeom>
          <a:noFill/>
          <a:ln>
            <a:noFill/>
          </a:ln>
        </p:spPr>
      </p:sp>
      <p:sp>
        <p:nvSpPr>
          <p:cNvPr id="233" name="Google Shape;233;p50"/>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50"/>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50"/>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236"/>
        <p:cNvGrpSpPr/>
        <p:nvPr/>
      </p:nvGrpSpPr>
      <p:grpSpPr>
        <a:xfrm>
          <a:off x="0" y="0"/>
          <a:ext cx="0" cy="0"/>
          <a:chOff x="0" y="0"/>
          <a:chExt cx="0" cy="0"/>
        </a:xfrm>
      </p:grpSpPr>
      <p:sp>
        <p:nvSpPr>
          <p:cNvPr id="237" name="Google Shape;23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8" name="Google Shape;238;p51"/>
          <p:cNvSpPr>
            <a:spLocks noGrp="1"/>
          </p:cNvSpPr>
          <p:nvPr>
            <p:ph type="pic" idx="2"/>
          </p:nvPr>
        </p:nvSpPr>
        <p:spPr>
          <a:xfrm>
            <a:off x="0" y="0"/>
            <a:ext cx="12192000" cy="6858000"/>
          </a:xfrm>
          <a:prstGeom prst="rect">
            <a:avLst/>
          </a:prstGeom>
          <a:noFill/>
          <a:ln>
            <a:noFill/>
          </a:ln>
        </p:spPr>
      </p:sp>
      <p:sp>
        <p:nvSpPr>
          <p:cNvPr id="239" name="Google Shape;23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51"/>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1" name="Google Shape;241;p51"/>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242"/>
        <p:cNvGrpSpPr/>
        <p:nvPr/>
      </p:nvGrpSpPr>
      <p:grpSpPr>
        <a:xfrm>
          <a:off x="0" y="0"/>
          <a:ext cx="0" cy="0"/>
          <a:chOff x="0" y="0"/>
          <a:chExt cx="0" cy="0"/>
        </a:xfrm>
      </p:grpSpPr>
      <p:sp>
        <p:nvSpPr>
          <p:cNvPr id="243" name="Google Shape;243;p53"/>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53"/>
          <p:cNvSpPr>
            <a:spLocks noGrp="1"/>
          </p:cNvSpPr>
          <p:nvPr>
            <p:ph type="pic" idx="2"/>
          </p:nvPr>
        </p:nvSpPr>
        <p:spPr>
          <a:xfrm>
            <a:off x="-1" y="-16255"/>
            <a:ext cx="13698071" cy="7654184"/>
          </a:xfrm>
          <a:prstGeom prst="rect">
            <a:avLst/>
          </a:prstGeom>
          <a:noFill/>
          <a:ln>
            <a:noFill/>
          </a:ln>
        </p:spPr>
      </p:sp>
      <p:sp>
        <p:nvSpPr>
          <p:cNvPr id="245" name="Google Shape;245;p53"/>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53"/>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3"/>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48"/>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249"/>
        <p:cNvGrpSpPr/>
        <p:nvPr/>
      </p:nvGrpSpPr>
      <p:grpSpPr>
        <a:xfrm>
          <a:off x="0" y="0"/>
          <a:ext cx="0" cy="0"/>
          <a:chOff x="0" y="0"/>
          <a:chExt cx="0" cy="0"/>
        </a:xfrm>
      </p:grpSpPr>
      <p:sp>
        <p:nvSpPr>
          <p:cNvPr id="250" name="Google Shape;250;p57"/>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1" name="Google Shape;251;p57"/>
          <p:cNvSpPr>
            <a:spLocks noGrp="1"/>
          </p:cNvSpPr>
          <p:nvPr>
            <p:ph type="pic" idx="2"/>
          </p:nvPr>
        </p:nvSpPr>
        <p:spPr>
          <a:xfrm>
            <a:off x="6083676" y="0"/>
            <a:ext cx="5361066" cy="6858000"/>
          </a:xfrm>
          <a:prstGeom prst="rect">
            <a:avLst/>
          </a:prstGeom>
          <a:solidFill>
            <a:srgbClr val="D8D8D8"/>
          </a:solidFill>
          <a:ln>
            <a:noFill/>
          </a:ln>
        </p:spPr>
      </p:sp>
      <p:sp>
        <p:nvSpPr>
          <p:cNvPr id="252" name="Google Shape;252;p57"/>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3" name="Google Shape;253;p57"/>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254"/>
        <p:cNvGrpSpPr/>
        <p:nvPr/>
      </p:nvGrpSpPr>
      <p:grpSpPr>
        <a:xfrm>
          <a:off x="0" y="0"/>
          <a:ext cx="0" cy="0"/>
          <a:chOff x="0" y="0"/>
          <a:chExt cx="0" cy="0"/>
        </a:xfrm>
      </p:grpSpPr>
      <p:sp>
        <p:nvSpPr>
          <p:cNvPr id="255" name="Google Shape;255;p59"/>
          <p:cNvSpPr>
            <a:spLocks noGrp="1"/>
          </p:cNvSpPr>
          <p:nvPr>
            <p:ph type="pic" idx="2"/>
          </p:nvPr>
        </p:nvSpPr>
        <p:spPr>
          <a:xfrm>
            <a:off x="0" y="3919655"/>
            <a:ext cx="11125201" cy="2342319"/>
          </a:xfrm>
          <a:prstGeom prst="rect">
            <a:avLst/>
          </a:prstGeom>
          <a:solidFill>
            <a:srgbClr val="D9D9D9"/>
          </a:solidFill>
          <a:ln>
            <a:noFill/>
          </a:ln>
        </p:spPr>
      </p:sp>
      <p:sp>
        <p:nvSpPr>
          <p:cNvPr id="256" name="Google Shape;256;p59"/>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7" name="Google Shape;257;p59"/>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58"/>
        <p:cNvGrpSpPr/>
        <p:nvPr/>
      </p:nvGrpSpPr>
      <p:grpSpPr>
        <a:xfrm>
          <a:off x="0" y="0"/>
          <a:ext cx="0" cy="0"/>
          <a:chOff x="0" y="0"/>
          <a:chExt cx="0" cy="0"/>
        </a:xfrm>
      </p:grpSpPr>
      <p:sp>
        <p:nvSpPr>
          <p:cNvPr id="259" name="Google Shape;259;p60"/>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0" name="Google Shape;260;p6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1" name="Google Shape;261;p6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62" name="Google Shape;262;p6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6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6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65" name="Google Shape;265;p6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66"/>
        <p:cNvGrpSpPr/>
        <p:nvPr/>
      </p:nvGrpSpPr>
      <p:grpSpPr>
        <a:xfrm>
          <a:off x="0" y="0"/>
          <a:ext cx="0" cy="0"/>
          <a:chOff x="0" y="0"/>
          <a:chExt cx="0" cy="0"/>
        </a:xfrm>
      </p:grpSpPr>
      <p:sp>
        <p:nvSpPr>
          <p:cNvPr id="267" name="Google Shape;267;p62"/>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8" name="Google Shape;268;p6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9" name="Google Shape;269;p6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0" name="Google Shape;270;p62"/>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2"/>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p62"/>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73" name="Google Shape;273;p6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74"/>
        <p:cNvGrpSpPr/>
        <p:nvPr/>
      </p:nvGrpSpPr>
      <p:grpSpPr>
        <a:xfrm>
          <a:off x="0" y="0"/>
          <a:ext cx="0" cy="0"/>
          <a:chOff x="0" y="0"/>
          <a:chExt cx="0" cy="0"/>
        </a:xfrm>
      </p:grpSpPr>
      <p:sp>
        <p:nvSpPr>
          <p:cNvPr id="275" name="Google Shape;275;p63"/>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6" name="Google Shape;276;p6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77" name="Google Shape;277;p6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8" name="Google Shape;278;p6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9" name="Google Shape;279;p6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0" name="Google Shape;280;p6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1" name="Google Shape;281;p6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82"/>
        <p:cNvGrpSpPr/>
        <p:nvPr/>
      </p:nvGrpSpPr>
      <p:grpSpPr>
        <a:xfrm>
          <a:off x="0" y="0"/>
          <a:ext cx="0" cy="0"/>
          <a:chOff x="0" y="0"/>
          <a:chExt cx="0" cy="0"/>
        </a:xfrm>
      </p:grpSpPr>
      <p:sp>
        <p:nvSpPr>
          <p:cNvPr id="283" name="Google Shape;283;p90"/>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84" name="Google Shape;284;p9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85" name="Google Shape;285;p9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86" name="Google Shape;286;p9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9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9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9" name="Google Shape;289;p9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47"/>
        <p:cNvGrpSpPr/>
        <p:nvPr/>
      </p:nvGrpSpPr>
      <p:grpSpPr>
        <a:xfrm>
          <a:off x="0" y="0"/>
          <a:ext cx="0" cy="0"/>
          <a:chOff x="0" y="0"/>
          <a:chExt cx="0" cy="0"/>
        </a:xfrm>
      </p:grpSpPr>
      <p:sp>
        <p:nvSpPr>
          <p:cNvPr id="48" name="Google Shape;48;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 name="Google Shape;49;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50" name="Google Shape;50;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54" name="Google Shape;54;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90"/>
        <p:cNvGrpSpPr/>
        <p:nvPr/>
      </p:nvGrpSpPr>
      <p:grpSpPr>
        <a:xfrm>
          <a:off x="0" y="0"/>
          <a:ext cx="0" cy="0"/>
          <a:chOff x="0" y="0"/>
          <a:chExt cx="0" cy="0"/>
        </a:xfrm>
      </p:grpSpPr>
      <p:sp>
        <p:nvSpPr>
          <p:cNvPr id="291" name="Google Shape;291;p91"/>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2" name="Google Shape;292;p91"/>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3" name="Google Shape;293;p91"/>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4" name="Google Shape;294;p91"/>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295"/>
        <p:cNvGrpSpPr/>
        <p:nvPr/>
      </p:nvGrpSpPr>
      <p:grpSpPr>
        <a:xfrm>
          <a:off x="0" y="0"/>
          <a:ext cx="0" cy="0"/>
          <a:chOff x="0" y="0"/>
          <a:chExt cx="0" cy="0"/>
        </a:xfrm>
      </p:grpSpPr>
      <p:sp>
        <p:nvSpPr>
          <p:cNvPr id="296" name="Google Shape;296;p92"/>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92"/>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8" name="Google Shape;298;p92"/>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99" name="Google Shape;299;p9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00"/>
        <p:cNvGrpSpPr/>
        <p:nvPr/>
      </p:nvGrpSpPr>
      <p:grpSpPr>
        <a:xfrm>
          <a:off x="0" y="0"/>
          <a:ext cx="0" cy="0"/>
          <a:chOff x="0" y="0"/>
          <a:chExt cx="0" cy="0"/>
        </a:xfrm>
      </p:grpSpPr>
      <p:sp>
        <p:nvSpPr>
          <p:cNvPr id="301" name="Google Shape;301;p9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9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9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4" name="Google Shape;304;p9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305"/>
        <p:cNvGrpSpPr/>
        <p:nvPr/>
      </p:nvGrpSpPr>
      <p:grpSpPr>
        <a:xfrm>
          <a:off x="0" y="0"/>
          <a:ext cx="0" cy="0"/>
          <a:chOff x="0" y="0"/>
          <a:chExt cx="0" cy="0"/>
        </a:xfrm>
      </p:grpSpPr>
      <p:sp>
        <p:nvSpPr>
          <p:cNvPr id="306" name="Google Shape;306;p94"/>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7" name="Google Shape;307;p94"/>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94"/>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9" name="Google Shape;309;p94"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310" name="Google Shape;310;p94"/>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11" name="Google Shape;311;p94"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312" name="Google Shape;312;p94"/>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313" name="Google Shape;313;p94"/>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14"/>
        <p:cNvGrpSpPr/>
        <p:nvPr/>
      </p:nvGrpSpPr>
      <p:grpSpPr>
        <a:xfrm>
          <a:off x="0" y="0"/>
          <a:ext cx="0" cy="0"/>
          <a:chOff x="0" y="0"/>
          <a:chExt cx="0" cy="0"/>
        </a:xfrm>
      </p:grpSpPr>
      <p:sp>
        <p:nvSpPr>
          <p:cNvPr id="315" name="Google Shape;315;p95"/>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6" name="Google Shape;316;p95"/>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17" name="Google Shape;317;p95"/>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318" name="Google Shape;318;p95"/>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319" name="Google Shape;319;p95"/>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0" name="Google Shape;320;p95"/>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321"/>
        <p:cNvGrpSpPr/>
        <p:nvPr/>
      </p:nvGrpSpPr>
      <p:grpSpPr>
        <a:xfrm>
          <a:off x="0" y="0"/>
          <a:ext cx="0" cy="0"/>
          <a:chOff x="0" y="0"/>
          <a:chExt cx="0" cy="0"/>
        </a:xfrm>
      </p:grpSpPr>
      <p:sp>
        <p:nvSpPr>
          <p:cNvPr id="322" name="Google Shape;322;p9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3" name="Google Shape;323;p9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4" name="Google Shape;324;p9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5" name="Google Shape;325;p9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326" name="Google Shape;326;p9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27" name="Google Shape;327;p9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328" name="Google Shape;328;p96"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329" name="Google Shape;329;p96"/>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330"/>
        <p:cNvGrpSpPr/>
        <p:nvPr/>
      </p:nvGrpSpPr>
      <p:grpSpPr>
        <a:xfrm>
          <a:off x="0" y="0"/>
          <a:ext cx="0" cy="0"/>
          <a:chOff x="0" y="0"/>
          <a:chExt cx="0" cy="0"/>
        </a:xfrm>
      </p:grpSpPr>
      <p:sp>
        <p:nvSpPr>
          <p:cNvPr id="331" name="Google Shape;331;p97"/>
          <p:cNvSpPr/>
          <p:nvPr/>
        </p:nvSpPr>
        <p:spPr>
          <a:xfrm>
            <a:off x="-515319" y="612732"/>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2" name="Google Shape;332;p97"/>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33" name="Google Shape;333;p97"/>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334" name="Google Shape;334;p97"/>
          <p:cNvSpPr>
            <a:spLocks noGrp="1"/>
          </p:cNvSpPr>
          <p:nvPr>
            <p:ph type="pic" idx="2"/>
          </p:nvPr>
        </p:nvSpPr>
        <p:spPr>
          <a:xfrm>
            <a:off x="6966760" y="2884487"/>
            <a:ext cx="3896842" cy="3973513"/>
          </a:xfrm>
          <a:prstGeom prst="rect">
            <a:avLst/>
          </a:prstGeom>
          <a:solidFill>
            <a:srgbClr val="D9D9D9"/>
          </a:solidFill>
          <a:ln>
            <a:noFill/>
          </a:ln>
        </p:spPr>
      </p:sp>
      <p:sp>
        <p:nvSpPr>
          <p:cNvPr id="335" name="Google Shape;335;p97"/>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6" name="Google Shape;336;p97"/>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37"/>
        <p:cNvGrpSpPr/>
        <p:nvPr/>
      </p:nvGrpSpPr>
      <p:grpSpPr>
        <a:xfrm>
          <a:off x="0" y="0"/>
          <a:ext cx="0" cy="0"/>
          <a:chOff x="0" y="0"/>
          <a:chExt cx="0" cy="0"/>
        </a:xfrm>
      </p:grpSpPr>
      <p:sp>
        <p:nvSpPr>
          <p:cNvPr id="338" name="Google Shape;338;p98"/>
          <p:cNvSpPr>
            <a:spLocks noGrp="1"/>
          </p:cNvSpPr>
          <p:nvPr>
            <p:ph type="pic" idx="2"/>
          </p:nvPr>
        </p:nvSpPr>
        <p:spPr>
          <a:xfrm>
            <a:off x="0" y="3154017"/>
            <a:ext cx="12192000" cy="2571163"/>
          </a:xfrm>
          <a:prstGeom prst="rect">
            <a:avLst/>
          </a:prstGeom>
          <a:solidFill>
            <a:srgbClr val="D8D8D8"/>
          </a:solidFill>
          <a:ln>
            <a:noFill/>
          </a:ln>
        </p:spPr>
      </p:sp>
      <p:sp>
        <p:nvSpPr>
          <p:cNvPr id="339" name="Google Shape;339;p98"/>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0" name="Google Shape;340;p98"/>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1" name="Google Shape;341;p9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2" name="Google Shape;342;p98"/>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43" name="Google Shape;343;p98"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1016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426501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55"/>
        <p:cNvGrpSpPr/>
        <p:nvPr/>
      </p:nvGrpSpPr>
      <p:grpSpPr>
        <a:xfrm>
          <a:off x="0" y="0"/>
          <a:ext cx="0" cy="0"/>
          <a:chOff x="0" y="0"/>
          <a:chExt cx="0" cy="0"/>
        </a:xfrm>
      </p:grpSpPr>
      <p:sp>
        <p:nvSpPr>
          <p:cNvPr id="56" name="Google Shape;56;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8660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609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8294927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60125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3971194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2408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34324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8422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47001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546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59"/>
        <p:cNvGrpSpPr/>
        <p:nvPr/>
      </p:nvGrpSpPr>
      <p:grpSpPr>
        <a:xfrm>
          <a:off x="0" y="0"/>
          <a:ext cx="0" cy="0"/>
          <a:chOff x="0" y="0"/>
          <a:chExt cx="0" cy="0"/>
        </a:xfrm>
      </p:grpSpPr>
      <p:sp>
        <p:nvSpPr>
          <p:cNvPr id="60" name="Google Shape;6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63" name="Google Shape;6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64" name="Google Shape;6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540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507666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02063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880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76250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85193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23570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4154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346525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42936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66"/>
        <p:cNvGrpSpPr/>
        <p:nvPr/>
      </p:nvGrpSpPr>
      <p:grpSpPr>
        <a:xfrm>
          <a:off x="0" y="0"/>
          <a:ext cx="0" cy="0"/>
          <a:chOff x="0" y="0"/>
          <a:chExt cx="0" cy="0"/>
        </a:xfrm>
      </p:grpSpPr>
      <p:sp>
        <p:nvSpPr>
          <p:cNvPr id="67" name="Google Shape;67;p2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68" name="Google Shape;68;p2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0"/>
              <a:buFont typeface="Arial"/>
              <a:buNone/>
              <a:defRPr sz="140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9" name="Google Shape;69;p2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70" name="Google Shape;70;p2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2194176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1" y="2668846"/>
            <a:ext cx="3845287" cy="3119494"/>
          </a:xfrm>
          <a:prstGeom prst="rect">
            <a:avLst/>
          </a:prstGeom>
        </p:spPr>
      </p:pic>
    </p:spTree>
    <p:extLst>
      <p:ext uri="{BB962C8B-B14F-4D97-AF65-F5344CB8AC3E}">
        <p14:creationId xmlns:p14="http://schemas.microsoft.com/office/powerpoint/2010/main" val="3667578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6860296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74548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8402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757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5650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1"/>
        <p:cNvGrpSpPr/>
        <p:nvPr/>
      </p:nvGrpSpPr>
      <p:grpSpPr>
        <a:xfrm>
          <a:off x="0" y="0"/>
          <a:ext cx="0" cy="0"/>
          <a:chOff x="0" y="0"/>
          <a:chExt cx="0" cy="0"/>
        </a:xfrm>
      </p:grpSpPr>
      <p:sp>
        <p:nvSpPr>
          <p:cNvPr id="72" name="Google Shape;72;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76" name="Google Shape;76;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7" name="Google Shape;77;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8" name="Google Shape;78;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9" name="Google Shape;79;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80"/>
        <p:cNvGrpSpPr/>
        <p:nvPr/>
      </p:nvGrpSpPr>
      <p:grpSpPr>
        <a:xfrm>
          <a:off x="0" y="0"/>
          <a:ext cx="0" cy="0"/>
          <a:chOff x="0" y="0"/>
          <a:chExt cx="0" cy="0"/>
        </a:xfrm>
      </p:grpSpPr>
      <p:sp>
        <p:nvSpPr>
          <p:cNvPr id="81" name="Google Shape;81;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0" marR="0" lvl="0" indent="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68"/>
          <p:cNvSpPr>
            <a:spLocks noGrp="1"/>
          </p:cNvSpPr>
          <p:nvPr>
            <p:ph type="pic" idx="3"/>
          </p:nvPr>
        </p:nvSpPr>
        <p:spPr>
          <a:xfrm>
            <a:off x="6083676" y="0"/>
            <a:ext cx="5361066" cy="6858000"/>
          </a:xfrm>
          <a:prstGeom prst="rect">
            <a:avLst/>
          </a:prstGeom>
          <a:solidFill>
            <a:srgbClr val="D8D8D8"/>
          </a:solidFill>
          <a:ln>
            <a:noFill/>
          </a:ln>
        </p:spPr>
        <p:txBody>
          <a:bodyPr/>
          <a:lstStyle/>
          <a:p>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 id="2147483667" r:id="rId17"/>
    <p:sldLayoutId id="214748372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23"/>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242B62"/>
                </a:solidFill>
                <a:latin typeface="Arial"/>
                <a:ea typeface="Arial"/>
                <a:cs typeface="Arial"/>
                <a:sym typeface="Arial"/>
              </a:rPr>
              <a:t>Sharing Knowledge, Bridging Generations</a:t>
            </a:r>
            <a:endParaRPr/>
          </a:p>
        </p:txBody>
      </p:sp>
      <p:pic>
        <p:nvPicPr>
          <p:cNvPr id="137" name="Google Shape;137;p23" descr="A colorful circles with white lines and dots&#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143459859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video" Target="https://www.youtube.com/embed/DN7FwObY_uQ?feature=oembed" TargetMode="External"/><Relationship Id="rId5" Type="http://schemas.openxmlformats.org/officeDocument/2006/relationships/image" Target="../media/image34.jpeg"/><Relationship Id="rId4" Type="http://schemas.openxmlformats.org/officeDocument/2006/relationships/hyperlink" Target="https://www.youtube.com/watch?v=DN7FwObY_u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44.xml"/><Relationship Id="rId1" Type="http://schemas.openxmlformats.org/officeDocument/2006/relationships/video" Target="https://www.youtube.com/embed/I5spW9gHgm8?feature=oembed" TargetMode="External"/><Relationship Id="rId6" Type="http://schemas.openxmlformats.org/officeDocument/2006/relationships/image" Target="../media/image36.png"/><Relationship Id="rId5" Type="http://schemas.openxmlformats.org/officeDocument/2006/relationships/hyperlink" Target="https://ai4seniorsproject.eu/resources/" TargetMode="External"/><Relationship Id="rId4" Type="http://schemas.openxmlformats.org/officeDocument/2006/relationships/hyperlink" Target="https://www.youtube.com/watch?v=I5spW9gHgm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google.com/maps" TargetMode="External"/><Relationship Id="rId5" Type="http://schemas.openxmlformats.org/officeDocument/2006/relationships/hyperlink" Target="https://www.amazon.se/" TargetMode="External"/><Relationship Id="rId4" Type="http://schemas.openxmlformats.org/officeDocument/2006/relationships/hyperlink" Target="https://www.netflix.com/s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video" Target="https://www.youtube.com/embed/c2CBFSJyTdo?feature=oembed" TargetMode="External"/><Relationship Id="rId6" Type="http://schemas.openxmlformats.org/officeDocument/2006/relationships/image" Target="../media/image44.jpeg"/><Relationship Id="rId5" Type="http://schemas.openxmlformats.org/officeDocument/2006/relationships/hyperlink" Target="https://www.youtube.com/watch?v=c2CBFSJyTdo" TargetMode="Externa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video" Target="https://www.youtube.com/embed/ad79nYk2keg?feature=oembed" TargetMode="External"/><Relationship Id="rId5" Type="http://schemas.openxmlformats.org/officeDocument/2006/relationships/image" Target="../media/image48.jpeg"/><Relationship Id="rId4" Type="http://schemas.openxmlformats.org/officeDocument/2006/relationships/hyperlink" Target="https://www.youtube.com/watch?v=ad79nYk2keg&amp;t=2s"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jpeg"/><Relationship Id="rId7" Type="http://schemas.openxmlformats.org/officeDocument/2006/relationships/hyperlink" Target="https://openai.com/sv-SE/index/chatgp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alexa.amazon.com/about" TargetMode="External"/><Relationship Id="rId5" Type="http://schemas.openxmlformats.org/officeDocument/2006/relationships/hyperlink" Target="https://assistant.google.com/" TargetMode="External"/><Relationship Id="rId4" Type="http://schemas.openxmlformats.org/officeDocument/2006/relationships/hyperlink" Target="https://www.apple.com/sir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a:src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MODULE 4</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013682" cy="1569660"/>
          </a:xfrm>
          <a:prstGeom prst="rect">
            <a:avLst/>
          </a:prstGeom>
          <a:noFill/>
        </p:spPr>
        <p:txBody>
          <a:bodyPr wrap="square" rtlCol="0">
            <a:spAutoFit/>
          </a:bodyPr>
          <a:lstStyle/>
          <a:p>
            <a:pPr lvl="0">
              <a:buSzPts val="4400"/>
            </a:pPr>
            <a:r>
              <a:rPr lang="en-US" sz="4800" dirty="0">
                <a:solidFill>
                  <a:schemeClr val="lt1"/>
                </a:solidFill>
                <a:latin typeface="Calibri"/>
                <a:ea typeface="Calibri"/>
                <a:cs typeface="Calibri"/>
                <a:sym typeface="Calibri"/>
              </a:rPr>
              <a:t>AI for Daily Task Assistance</a:t>
            </a: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body" idx="1"/>
          </p:nvPr>
        </p:nvSpPr>
        <p:spPr>
          <a:xfrm>
            <a:off x="1654156" y="703927"/>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Case study: Anna</a:t>
            </a:r>
            <a:endParaRPr/>
          </a:p>
        </p:txBody>
      </p:sp>
      <p:sp>
        <p:nvSpPr>
          <p:cNvPr id="484" name="Google Shape;484;p20"/>
          <p:cNvSpPr txBox="1">
            <a:spLocks noGrp="1"/>
          </p:cNvSpPr>
          <p:nvPr>
            <p:ph type="body" idx="3"/>
          </p:nvPr>
        </p:nvSpPr>
        <p:spPr>
          <a:xfrm>
            <a:off x="1654156" y="1418354"/>
            <a:ext cx="4899044"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Anna (72) often forgot her doctor appointments.</a:t>
            </a:r>
            <a:endParaRPr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Now she says:</a:t>
            </a:r>
            <a:endParaRPr dirty="0"/>
          </a:p>
          <a:p>
            <a:pPr marL="0" lvl="0" indent="0" algn="l" rtl="0">
              <a:lnSpc>
                <a:spcPct val="103333"/>
              </a:lnSpc>
              <a:spcBef>
                <a:spcPts val="0"/>
              </a:spcBef>
              <a:spcAft>
                <a:spcPts val="0"/>
              </a:spcAft>
              <a:buClr>
                <a:srgbClr val="242B62"/>
              </a:buClr>
              <a:buSzPts val="2400"/>
              <a:buNone/>
            </a:pPr>
            <a:r>
              <a:rPr lang="en-US" b="1" dirty="0"/>
              <a:t>"</a:t>
            </a:r>
            <a:r>
              <a:rPr lang="en-US" b="1" i="1" dirty="0"/>
              <a:t>Hey Siri, remind me tomorrow at 10 am</a:t>
            </a:r>
            <a:r>
              <a:rPr lang="en-US" b="1" dirty="0"/>
              <a:t>.“</a:t>
            </a:r>
            <a:endParaRPr b="1"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Her phone reminds her automatically.</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Results:</a:t>
            </a:r>
            <a:endParaRPr dirty="0"/>
          </a:p>
          <a:p>
            <a:pPr marL="0" lvl="0" indent="0" algn="l" rtl="0">
              <a:lnSpc>
                <a:spcPct val="103333"/>
              </a:lnSpc>
              <a:spcBef>
                <a:spcPts val="0"/>
              </a:spcBef>
              <a:spcAft>
                <a:spcPts val="0"/>
              </a:spcAft>
              <a:buClr>
                <a:srgbClr val="242B62"/>
              </a:buClr>
              <a:buSzPts val="2400"/>
              <a:buNone/>
            </a:pPr>
            <a:r>
              <a:rPr lang="en-US" dirty="0"/>
              <a:t>• fewer missed appointments</a:t>
            </a:r>
            <a:endParaRPr dirty="0"/>
          </a:p>
          <a:p>
            <a:pPr marL="0" lvl="0" indent="0" algn="l" rtl="0">
              <a:lnSpc>
                <a:spcPct val="103333"/>
              </a:lnSpc>
              <a:spcBef>
                <a:spcPts val="0"/>
              </a:spcBef>
              <a:spcAft>
                <a:spcPts val="0"/>
              </a:spcAft>
              <a:buClr>
                <a:srgbClr val="242B62"/>
              </a:buClr>
              <a:buSzPts val="2400"/>
              <a:buNone/>
            </a:pPr>
            <a:r>
              <a:rPr lang="en-US" dirty="0"/>
              <a:t>• less stress</a:t>
            </a:r>
            <a:endParaRPr dirty="0"/>
          </a:p>
        </p:txBody>
      </p:sp>
      <p:pic>
        <p:nvPicPr>
          <p:cNvPr id="485" name="Google Shape;485;p20"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73" descr="En bild som visar person, klädsel, leende, utomhus&#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92" name="Google Shape;492;p7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a:t>Exercise</a:t>
            </a:r>
            <a:endParaRPr/>
          </a:p>
        </p:txBody>
      </p:sp>
      <p:sp>
        <p:nvSpPr>
          <p:cNvPr id="493" name="Google Shape;493;p73"/>
          <p:cNvSpPr txBox="1">
            <a:spLocks noGrp="1"/>
          </p:cNvSpPr>
          <p:nvPr>
            <p:ph type="body" idx="3"/>
          </p:nvPr>
        </p:nvSpPr>
        <p:spPr>
          <a:xfrm>
            <a:off x="4927638" y="2379748"/>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b="1" dirty="0"/>
              <a:t>Write down 3 tasks you often forget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Question:</a:t>
            </a:r>
            <a:endParaRPr b="1" dirty="0"/>
          </a:p>
          <a:p>
            <a:pPr marL="457200" marR="0" lvl="0" indent="-228600" algn="l" rtl="0">
              <a:lnSpc>
                <a:spcPct val="103333"/>
              </a:lnSpc>
              <a:spcBef>
                <a:spcPts val="0"/>
              </a:spcBef>
              <a:spcAft>
                <a:spcPts val="0"/>
              </a:spcAft>
              <a:buClr>
                <a:srgbClr val="242B62"/>
              </a:buClr>
              <a:buSzPts val="2400"/>
              <a:buFont typeface="Arial"/>
              <a:buNone/>
            </a:pPr>
            <a:r>
              <a:rPr lang="en-US" i="1" dirty="0"/>
              <a:t>Could an AI assistant help you remember these?</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Discuss in pairs.</a:t>
            </a:r>
            <a:endParaRPr dirty="0"/>
          </a:p>
        </p:txBody>
      </p:sp>
      <p:pic>
        <p:nvPicPr>
          <p:cNvPr id="494" name="Google Shape;494;p73"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oogle Shape;552;p30">
            <a:extLst>
              <a:ext uri="{FF2B5EF4-FFF2-40B4-BE49-F238E27FC236}">
                <a16:creationId xmlns:a16="http://schemas.microsoft.com/office/drawing/2014/main" id="{DC2AD1F4-CDBF-405F-FAE5-4EA4FAEAE771}"/>
              </a:ext>
            </a:extLst>
          </p:cNvPr>
          <p:cNvGrpSpPr/>
          <p:nvPr/>
        </p:nvGrpSpPr>
        <p:grpSpPr>
          <a:xfrm>
            <a:off x="9639300" y="385460"/>
            <a:ext cx="1366843" cy="1538590"/>
            <a:chOff x="3258209" y="1217582"/>
            <a:chExt cx="4712093" cy="4711281"/>
          </a:xfrm>
        </p:grpSpPr>
        <p:sp>
          <p:nvSpPr>
            <p:cNvPr id="3" name="Google Shape;553;p30">
              <a:extLst>
                <a:ext uri="{FF2B5EF4-FFF2-40B4-BE49-F238E27FC236}">
                  <a16:creationId xmlns:a16="http://schemas.microsoft.com/office/drawing/2014/main" id="{21761727-03C9-E6DA-B2EC-E999BC1744DC}"/>
                </a:ext>
              </a:extLst>
            </p:cNvPr>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554;p30">
              <a:extLst>
                <a:ext uri="{FF2B5EF4-FFF2-40B4-BE49-F238E27FC236}">
                  <a16:creationId xmlns:a16="http://schemas.microsoft.com/office/drawing/2014/main" id="{CA6F8DA2-0ED2-628D-A6CA-770F4307E815}"/>
                </a:ext>
              </a:extLst>
            </p:cNvPr>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 name="Google Shape;555;p30">
              <a:extLst>
                <a:ext uri="{FF2B5EF4-FFF2-40B4-BE49-F238E27FC236}">
                  <a16:creationId xmlns:a16="http://schemas.microsoft.com/office/drawing/2014/main" id="{C689ACCE-83F8-3FFC-391F-551B4D88896F}"/>
                </a:ext>
              </a:extLst>
            </p:cNvPr>
            <p:cNvGrpSpPr/>
            <p:nvPr/>
          </p:nvGrpSpPr>
          <p:grpSpPr>
            <a:xfrm>
              <a:off x="3258209" y="1217582"/>
              <a:ext cx="4712093" cy="4711281"/>
              <a:chOff x="3258209" y="1217582"/>
              <a:chExt cx="4712093" cy="4711281"/>
            </a:xfrm>
          </p:grpSpPr>
          <p:sp>
            <p:nvSpPr>
              <p:cNvPr id="6" name="Google Shape;556;p30">
                <a:extLst>
                  <a:ext uri="{FF2B5EF4-FFF2-40B4-BE49-F238E27FC236}">
                    <a16:creationId xmlns:a16="http://schemas.microsoft.com/office/drawing/2014/main" id="{03EB56E0-5023-C3F4-660B-099F7418B3AF}"/>
                  </a:ext>
                </a:extLst>
              </p:cNvPr>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557;p30">
                <a:extLst>
                  <a:ext uri="{FF2B5EF4-FFF2-40B4-BE49-F238E27FC236}">
                    <a16:creationId xmlns:a16="http://schemas.microsoft.com/office/drawing/2014/main" id="{5F27A516-896A-FD7D-D9B9-219196520F81}"/>
                  </a:ext>
                </a:extLst>
              </p:cNvPr>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558;p30">
                <a:extLst>
                  <a:ext uri="{FF2B5EF4-FFF2-40B4-BE49-F238E27FC236}">
                    <a16:creationId xmlns:a16="http://schemas.microsoft.com/office/drawing/2014/main" id="{F769987C-DA3A-B589-45BF-DC5F3F093AE7}"/>
                  </a:ext>
                </a:extLst>
              </p:cNvPr>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559;p30">
                <a:extLst>
                  <a:ext uri="{FF2B5EF4-FFF2-40B4-BE49-F238E27FC236}">
                    <a16:creationId xmlns:a16="http://schemas.microsoft.com/office/drawing/2014/main" id="{70D4DCF5-7D80-AA5E-396F-AA56AEED0996}"/>
                  </a:ext>
                </a:extLst>
              </p:cNvPr>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560;p30">
                <a:extLst>
                  <a:ext uri="{FF2B5EF4-FFF2-40B4-BE49-F238E27FC236}">
                    <a16:creationId xmlns:a16="http://schemas.microsoft.com/office/drawing/2014/main" id="{5BC52BB4-B0FA-080F-7B9B-134F334836EF}"/>
                  </a:ext>
                </a:extLst>
              </p:cNvPr>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 name="Google Shape;561;p30">
                <a:extLst>
                  <a:ext uri="{FF2B5EF4-FFF2-40B4-BE49-F238E27FC236}">
                    <a16:creationId xmlns:a16="http://schemas.microsoft.com/office/drawing/2014/main" id="{9573F236-236C-1917-A798-F9DAED83648D}"/>
                  </a:ext>
                </a:extLst>
              </p:cNvPr>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562;p30">
                <a:extLst>
                  <a:ext uri="{FF2B5EF4-FFF2-40B4-BE49-F238E27FC236}">
                    <a16:creationId xmlns:a16="http://schemas.microsoft.com/office/drawing/2014/main" id="{83190042-F0C6-F7F4-D684-9939F818A792}"/>
                  </a:ext>
                </a:extLst>
              </p:cNvPr>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563;p30">
                <a:extLst>
                  <a:ext uri="{FF2B5EF4-FFF2-40B4-BE49-F238E27FC236}">
                    <a16:creationId xmlns:a16="http://schemas.microsoft.com/office/drawing/2014/main" id="{D1B82299-4B5B-AE05-6718-E332473A0927}"/>
                  </a:ext>
                </a:extLst>
              </p:cNvPr>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 name="Google Shape;564;p30">
                <a:extLst>
                  <a:ext uri="{FF2B5EF4-FFF2-40B4-BE49-F238E27FC236}">
                    <a16:creationId xmlns:a16="http://schemas.microsoft.com/office/drawing/2014/main" id="{5863FD91-B34A-D3ED-B7CC-0858D0D87011}"/>
                  </a:ext>
                </a:extLst>
              </p:cNvPr>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 name="Google Shape;565;p30">
                <a:extLst>
                  <a:ext uri="{FF2B5EF4-FFF2-40B4-BE49-F238E27FC236}">
                    <a16:creationId xmlns:a16="http://schemas.microsoft.com/office/drawing/2014/main" id="{BF9057D3-01B2-27FB-47E3-2FD90A4D057C}"/>
                  </a:ext>
                </a:extLst>
              </p:cNvPr>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566;p30">
                <a:extLst>
                  <a:ext uri="{FF2B5EF4-FFF2-40B4-BE49-F238E27FC236}">
                    <a16:creationId xmlns:a16="http://schemas.microsoft.com/office/drawing/2014/main" id="{3352B885-7545-97CC-8BCD-193253A5EDC7}"/>
                  </a:ext>
                </a:extLst>
              </p:cNvPr>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567;p30">
                <a:extLst>
                  <a:ext uri="{FF2B5EF4-FFF2-40B4-BE49-F238E27FC236}">
                    <a16:creationId xmlns:a16="http://schemas.microsoft.com/office/drawing/2014/main" id="{DE02B406-E2F0-892F-7185-DE812D3A55D6}"/>
                  </a:ext>
                </a:extLst>
              </p:cNvPr>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568;p30">
                <a:extLst>
                  <a:ext uri="{FF2B5EF4-FFF2-40B4-BE49-F238E27FC236}">
                    <a16:creationId xmlns:a16="http://schemas.microsoft.com/office/drawing/2014/main" id="{148ED80A-BB6A-E935-D460-A416788505C7}"/>
                  </a:ext>
                </a:extLst>
              </p:cNvPr>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569;p30">
                <a:extLst>
                  <a:ext uri="{FF2B5EF4-FFF2-40B4-BE49-F238E27FC236}">
                    <a16:creationId xmlns:a16="http://schemas.microsoft.com/office/drawing/2014/main" id="{A3D7C06F-1FC0-C7CC-CC25-64E865A2A9D6}"/>
                  </a:ext>
                </a:extLst>
              </p:cNvPr>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8" descr="Calendar date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501" name="Google Shape;501;p8"/>
          <p:cNvSpPr txBox="1">
            <a:spLocks noGrp="1"/>
          </p:cNvSpPr>
          <p:nvPr>
            <p:ph type="body" idx="1"/>
          </p:nvPr>
        </p:nvSpPr>
        <p:spPr>
          <a:xfrm>
            <a:off x="7441948" y="574685"/>
            <a:ext cx="2453206"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02</a:t>
            </a:r>
            <a:endParaRPr/>
          </a:p>
        </p:txBody>
      </p:sp>
      <p:sp>
        <p:nvSpPr>
          <p:cNvPr id="502" name="Google Shape;502;p8"/>
          <p:cNvSpPr/>
          <p:nvPr/>
        </p:nvSpPr>
        <p:spPr>
          <a:xfrm>
            <a:off x="5713244" y="3555747"/>
            <a:ext cx="5214289" cy="16163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503" name="Google Shape;503;p8"/>
          <p:cNvSpPr txBox="1"/>
          <p:nvPr/>
        </p:nvSpPr>
        <p:spPr>
          <a:xfrm>
            <a:off x="5860962" y="3527046"/>
            <a:ext cx="529281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42B62"/>
                </a:solidFill>
                <a:latin typeface="Calibri"/>
                <a:ea typeface="Calibri"/>
                <a:cs typeface="Calibri"/>
                <a:sym typeface="Calibri"/>
              </a:rPr>
              <a:t>USING AI, LISTS, CALENDARS FOR REMINDERS &amp; ROUTINES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75" descr="En bild som visar person, krukväxt, inomhus, möble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510" name="Google Shape;510;p7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3333"/>
              </a:lnSpc>
              <a:spcBef>
                <a:spcPts val="0"/>
              </a:spcBef>
              <a:spcAft>
                <a:spcPts val="0"/>
              </a:spcAft>
              <a:buSzPct val="117647"/>
              <a:buNone/>
            </a:pPr>
            <a:r>
              <a:rPr lang="en-US" b="1" dirty="0"/>
              <a:t>Using AI for Reminders &amp; Routines</a:t>
            </a:r>
            <a:endParaRPr b="1" dirty="0"/>
          </a:p>
        </p:txBody>
      </p:sp>
      <p:sp>
        <p:nvSpPr>
          <p:cNvPr id="511" name="Google Shape;511;p75"/>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Using AI to </a:t>
            </a:r>
            <a:r>
              <a:rPr lang="en-US" dirty="0" err="1"/>
              <a:t>Organise</a:t>
            </a:r>
            <a:r>
              <a:rPr lang="en-US" dirty="0"/>
              <a:t> Your Day</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AI tools can help you:</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Remember important things (birthdays, appointments, events)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Plan your day (Meal planning, Medication, shopping lists)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Stay </a:t>
            </a:r>
            <a:r>
              <a:rPr lang="en-US" dirty="0" err="1"/>
              <a:t>organised</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This topic shows how to use AI in real life.</a:t>
            </a:r>
            <a:endParaRPr dirty="0"/>
          </a:p>
        </p:txBody>
      </p:sp>
      <p:pic>
        <p:nvPicPr>
          <p:cNvPr id="512" name="Google Shape;512;p7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Clr>
                <a:srgbClr val="242B62"/>
              </a:buClr>
              <a:buSzPts val="3600"/>
              <a:buNone/>
            </a:pPr>
            <a:r>
              <a:rPr lang="en-US" b="1" dirty="0"/>
              <a:t>Daily Life + AI Support - AI helps you stay organized!</a:t>
            </a:r>
            <a:endParaRPr b="1" dirty="0"/>
          </a:p>
        </p:txBody>
      </p:sp>
      <p:sp>
        <p:nvSpPr>
          <p:cNvPr id="518" name="Google Shape;518;p30"/>
          <p:cNvSpPr/>
          <p:nvPr/>
        </p:nvSpPr>
        <p:spPr>
          <a:xfrm>
            <a:off x="1035592" y="3028801"/>
            <a:ext cx="1987044" cy="3002305"/>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9" name="Google Shape;519;p30"/>
          <p:cNvSpPr/>
          <p:nvPr/>
        </p:nvSpPr>
        <p:spPr>
          <a:xfrm>
            <a:off x="974216" y="2962310"/>
            <a:ext cx="2107239" cy="1010146"/>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0" name="Google Shape;520;p30"/>
          <p:cNvSpPr/>
          <p:nvPr/>
        </p:nvSpPr>
        <p:spPr>
          <a:xfrm>
            <a:off x="3682426" y="3028801"/>
            <a:ext cx="1987046"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1" name="Google Shape;521;p30"/>
          <p:cNvSpPr/>
          <p:nvPr/>
        </p:nvSpPr>
        <p:spPr>
          <a:xfrm>
            <a:off x="3621051"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2" name="Google Shape;522;p30"/>
          <p:cNvSpPr/>
          <p:nvPr/>
        </p:nvSpPr>
        <p:spPr>
          <a:xfrm>
            <a:off x="6329263"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3" name="Google Shape;523;p30"/>
          <p:cNvSpPr/>
          <p:nvPr/>
        </p:nvSpPr>
        <p:spPr>
          <a:xfrm>
            <a:off x="6270444"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4" name="Google Shape;524;p30"/>
          <p:cNvSpPr/>
          <p:nvPr/>
        </p:nvSpPr>
        <p:spPr>
          <a:xfrm>
            <a:off x="8978656"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5" name="Google Shape;525;p30"/>
          <p:cNvSpPr/>
          <p:nvPr/>
        </p:nvSpPr>
        <p:spPr>
          <a:xfrm>
            <a:off x="8917280" y="2962310"/>
            <a:ext cx="2107239" cy="1010146"/>
          </a:xfrm>
          <a:custGeom>
            <a:avLst/>
            <a:gdLst/>
            <a:ahLst/>
            <a:cxnLst/>
            <a:rect l="l" t="t" r="r" b="b"/>
            <a:pathLst>
              <a:path w="3634"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6" name="Google Shape;526;p30"/>
          <p:cNvSpPr txBox="1"/>
          <p:nvPr/>
        </p:nvSpPr>
        <p:spPr>
          <a:xfrm>
            <a:off x="847398" y="4130885"/>
            <a:ext cx="2466886"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Medicine </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reminder</a:t>
            </a:r>
            <a:endParaRPr sz="2400" b="0" i="0" u="none" strike="noStrike" cap="none">
              <a:solidFill>
                <a:srgbClr val="000000"/>
              </a:solidFill>
              <a:latin typeface="Arial"/>
              <a:ea typeface="Arial"/>
              <a:cs typeface="Arial"/>
              <a:sym typeface="Arial"/>
            </a:endParaRPr>
          </a:p>
        </p:txBody>
      </p:sp>
      <p:sp>
        <p:nvSpPr>
          <p:cNvPr id="527" name="Google Shape;527;p30"/>
          <p:cNvSpPr txBox="1"/>
          <p:nvPr/>
        </p:nvSpPr>
        <p:spPr>
          <a:xfrm>
            <a:off x="3459007" y="4130885"/>
            <a:ext cx="24835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Calendar</a:t>
            </a:r>
            <a:endParaRPr sz="2400" b="0" i="0" u="none" strike="noStrike" cap="none">
              <a:solidFill>
                <a:srgbClr val="000000"/>
              </a:solidFill>
              <a:latin typeface="Arial"/>
              <a:ea typeface="Arial"/>
              <a:cs typeface="Arial"/>
              <a:sym typeface="Arial"/>
            </a:endParaRPr>
          </a:p>
        </p:txBody>
      </p:sp>
      <p:sp>
        <p:nvSpPr>
          <p:cNvPr id="528" name="Google Shape;528;p30"/>
          <p:cNvSpPr txBox="1"/>
          <p:nvPr/>
        </p:nvSpPr>
        <p:spPr>
          <a:xfrm>
            <a:off x="6072339" y="4134141"/>
            <a:ext cx="2513093"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Shopping list</a:t>
            </a:r>
            <a:endParaRPr sz="2400" b="0" i="0" u="none" strike="noStrike" cap="none">
              <a:solidFill>
                <a:srgbClr val="000000"/>
              </a:solidFill>
              <a:latin typeface="Arial"/>
              <a:ea typeface="Arial"/>
              <a:cs typeface="Arial"/>
              <a:sym typeface="Arial"/>
            </a:endParaRPr>
          </a:p>
        </p:txBody>
      </p:sp>
      <p:sp>
        <p:nvSpPr>
          <p:cNvPr id="529" name="Google Shape;529;p30"/>
          <p:cNvSpPr txBox="1"/>
          <p:nvPr/>
        </p:nvSpPr>
        <p:spPr>
          <a:xfrm>
            <a:off x="8714352" y="4214158"/>
            <a:ext cx="251309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Alarm</a:t>
            </a:r>
            <a:endParaRPr sz="2400" b="0" i="0" u="none" strike="noStrike" cap="none">
              <a:solidFill>
                <a:srgbClr val="000000"/>
              </a:solidFill>
              <a:latin typeface="Arial"/>
              <a:ea typeface="Arial"/>
              <a:cs typeface="Arial"/>
              <a:sym typeface="Arial"/>
            </a:endParaRPr>
          </a:p>
        </p:txBody>
      </p:sp>
      <p:grpSp>
        <p:nvGrpSpPr>
          <p:cNvPr id="530" name="Google Shape;530;p30"/>
          <p:cNvGrpSpPr/>
          <p:nvPr/>
        </p:nvGrpSpPr>
        <p:grpSpPr>
          <a:xfrm>
            <a:off x="4386777" y="1856174"/>
            <a:ext cx="772300" cy="871495"/>
            <a:chOff x="4643578" y="432838"/>
            <a:chExt cx="1028134" cy="1160188"/>
          </a:xfrm>
        </p:grpSpPr>
        <p:sp>
          <p:nvSpPr>
            <p:cNvPr id="531" name="Google Shape;531;p30"/>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2" name="Google Shape;532;p30"/>
            <p:cNvGrpSpPr/>
            <p:nvPr/>
          </p:nvGrpSpPr>
          <p:grpSpPr>
            <a:xfrm>
              <a:off x="4643578" y="432838"/>
              <a:ext cx="1028134" cy="1160188"/>
              <a:chOff x="4643578" y="432838"/>
              <a:chExt cx="1028134" cy="1160188"/>
            </a:xfrm>
          </p:grpSpPr>
          <p:sp>
            <p:nvSpPr>
              <p:cNvPr id="533" name="Google Shape;533;p3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4" name="Google Shape;534;p30"/>
              <p:cNvGrpSpPr/>
              <p:nvPr/>
            </p:nvGrpSpPr>
            <p:grpSpPr>
              <a:xfrm>
                <a:off x="4643578" y="432838"/>
                <a:ext cx="1028134" cy="1160188"/>
                <a:chOff x="4643578" y="432838"/>
                <a:chExt cx="1028134" cy="1160188"/>
              </a:xfrm>
            </p:grpSpPr>
            <p:sp>
              <p:nvSpPr>
                <p:cNvPr id="535" name="Google Shape;535;p3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3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537" name="Google Shape;537;p30"/>
          <p:cNvGrpSpPr/>
          <p:nvPr/>
        </p:nvGrpSpPr>
        <p:grpSpPr>
          <a:xfrm>
            <a:off x="6904110" y="1876568"/>
            <a:ext cx="837349" cy="785686"/>
            <a:chOff x="6615628" y="2116894"/>
            <a:chExt cx="1066935" cy="1001107"/>
          </a:xfrm>
        </p:grpSpPr>
        <p:sp>
          <p:nvSpPr>
            <p:cNvPr id="538" name="Google Shape;538;p30"/>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9" name="Google Shape;539;p30"/>
            <p:cNvGrpSpPr/>
            <p:nvPr/>
          </p:nvGrpSpPr>
          <p:grpSpPr>
            <a:xfrm>
              <a:off x="6615628" y="2116894"/>
              <a:ext cx="1066935" cy="1001107"/>
              <a:chOff x="6615628" y="2116894"/>
              <a:chExt cx="1066935" cy="1001107"/>
            </a:xfrm>
          </p:grpSpPr>
          <p:sp>
            <p:nvSpPr>
              <p:cNvPr id="540" name="Google Shape;540;p3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3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2" name="Google Shape;542;p3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3" name="Google Shape;543;p3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3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5" name="Google Shape;545;p3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3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3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3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3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3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3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2" name="Google Shape;552;p30"/>
          <p:cNvGrpSpPr/>
          <p:nvPr/>
        </p:nvGrpSpPr>
        <p:grpSpPr>
          <a:xfrm>
            <a:off x="1785930" y="2000263"/>
            <a:ext cx="676288" cy="676171"/>
            <a:chOff x="3258209" y="1217582"/>
            <a:chExt cx="4712093" cy="4711281"/>
          </a:xfrm>
        </p:grpSpPr>
        <p:sp>
          <p:nvSpPr>
            <p:cNvPr id="553" name="Google Shape;553;p30"/>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30"/>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30"/>
            <p:cNvGrpSpPr/>
            <p:nvPr/>
          </p:nvGrpSpPr>
          <p:grpSpPr>
            <a:xfrm>
              <a:off x="3258209" y="1217582"/>
              <a:ext cx="4712093" cy="4711281"/>
              <a:chOff x="3258209" y="1217582"/>
              <a:chExt cx="4712093" cy="4711281"/>
            </a:xfrm>
          </p:grpSpPr>
          <p:sp>
            <p:nvSpPr>
              <p:cNvPr id="556" name="Google Shape;556;p3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3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3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3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3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3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3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3" name="Google Shape;563;p3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3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6" name="Google Shape;566;p3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3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3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0" name="Google Shape;570;p30"/>
          <p:cNvGrpSpPr/>
          <p:nvPr/>
        </p:nvGrpSpPr>
        <p:grpSpPr>
          <a:xfrm>
            <a:off x="9499601" y="1708040"/>
            <a:ext cx="872482" cy="1012568"/>
            <a:chOff x="8360213" y="3458151"/>
            <a:chExt cx="853935" cy="991043"/>
          </a:xfrm>
        </p:grpSpPr>
        <p:grpSp>
          <p:nvGrpSpPr>
            <p:cNvPr id="571" name="Google Shape;571;p30"/>
            <p:cNvGrpSpPr/>
            <p:nvPr/>
          </p:nvGrpSpPr>
          <p:grpSpPr>
            <a:xfrm>
              <a:off x="8599192" y="3595917"/>
              <a:ext cx="375981" cy="204367"/>
              <a:chOff x="2642504" y="3763150"/>
              <a:chExt cx="375981" cy="204367"/>
            </a:xfrm>
          </p:grpSpPr>
          <p:sp>
            <p:nvSpPr>
              <p:cNvPr id="572" name="Google Shape;572;p30"/>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p30"/>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4" name="Google Shape;574;p30"/>
            <p:cNvGrpSpPr/>
            <p:nvPr/>
          </p:nvGrpSpPr>
          <p:grpSpPr>
            <a:xfrm>
              <a:off x="8360213" y="3458151"/>
              <a:ext cx="853935" cy="991043"/>
              <a:chOff x="2403525" y="3625384"/>
              <a:chExt cx="853935" cy="991043"/>
            </a:xfrm>
          </p:grpSpPr>
          <p:sp>
            <p:nvSpPr>
              <p:cNvPr id="575" name="Google Shape;575;p3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3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3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8" name="Google Shape;578;p3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4"/>
          <p:cNvSpPr txBox="1">
            <a:spLocks noGrp="1"/>
          </p:cNvSpPr>
          <p:nvPr>
            <p:ph type="body" idx="1"/>
          </p:nvPr>
        </p:nvSpPr>
        <p:spPr>
          <a:xfrm>
            <a:off x="2489185" y="758207"/>
            <a:ext cx="721362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4645"/>
              <a:buNone/>
            </a:pPr>
            <a:r>
              <a:rPr lang="en-US" b="1"/>
              <a:t>Using AI assistants for reminders</a:t>
            </a:r>
            <a:endParaRPr/>
          </a:p>
        </p:txBody>
      </p:sp>
      <p:sp>
        <p:nvSpPr>
          <p:cNvPr id="585" name="Google Shape;585;p14"/>
          <p:cNvSpPr txBox="1">
            <a:spLocks noGrp="1"/>
          </p:cNvSpPr>
          <p:nvPr>
            <p:ph type="body" idx="2"/>
          </p:nvPr>
        </p:nvSpPr>
        <p:spPr>
          <a:xfrm>
            <a:off x="6095999" y="1569437"/>
            <a:ext cx="5829301"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Watch this short demo: </a:t>
            </a:r>
            <a:r>
              <a:rPr lang="en-US" b="1" i="1" dirty="0"/>
              <a:t>How to set reminders using Siri</a:t>
            </a:r>
            <a:endParaRPr i="1"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After watching, try this exercise: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Practice setting:</a:t>
            </a:r>
            <a:endParaRPr b="1" dirty="0"/>
          </a:p>
          <a:p>
            <a:pPr marL="0" lvl="0" indent="0" algn="l" rtl="0">
              <a:lnSpc>
                <a:spcPct val="103333"/>
              </a:lnSpc>
              <a:spcBef>
                <a:spcPts val="0"/>
              </a:spcBef>
              <a:spcAft>
                <a:spcPts val="0"/>
              </a:spcAft>
              <a:buClr>
                <a:srgbClr val="242B62"/>
              </a:buClr>
              <a:buSzPts val="2400"/>
              <a:buNone/>
            </a:pPr>
            <a:r>
              <a:rPr lang="en-US" dirty="0"/>
              <a:t>A medicine reminder</a:t>
            </a:r>
            <a:endParaRPr dirty="0"/>
          </a:p>
          <a:p>
            <a:pPr marL="0" lvl="0" indent="0" algn="l" rtl="0">
              <a:lnSpc>
                <a:spcPct val="103333"/>
              </a:lnSpc>
              <a:spcBef>
                <a:spcPts val="0"/>
              </a:spcBef>
              <a:spcAft>
                <a:spcPts val="0"/>
              </a:spcAft>
              <a:buClr>
                <a:srgbClr val="242B62"/>
              </a:buClr>
              <a:buSzPts val="2400"/>
              <a:buNone/>
            </a:pPr>
            <a:r>
              <a:rPr lang="en-US" dirty="0"/>
              <a:t>A shopping list item</a:t>
            </a:r>
            <a:endParaRPr dirty="0"/>
          </a:p>
          <a:p>
            <a:pPr marL="0" lvl="0" indent="0" algn="l" rtl="0">
              <a:lnSpc>
                <a:spcPct val="103333"/>
              </a:lnSpc>
              <a:spcBef>
                <a:spcPts val="0"/>
              </a:spcBef>
              <a:spcAft>
                <a:spcPts val="0"/>
              </a:spcAft>
              <a:buClr>
                <a:srgbClr val="242B62"/>
              </a:buClr>
              <a:buSzPts val="2400"/>
              <a:buNone/>
            </a:pPr>
            <a:r>
              <a:rPr lang="en-US" dirty="0"/>
              <a:t>A calendar reminder</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Example: "Hey Siri, remind me to call my daughter at 6 pm."</a:t>
            </a:r>
            <a:endParaRPr dirty="0"/>
          </a:p>
        </p:txBody>
      </p:sp>
      <p:sp>
        <p:nvSpPr>
          <p:cNvPr id="587" name="Google Shape;587;p14"/>
          <p:cNvSpPr txBox="1"/>
          <p:nvPr/>
        </p:nvSpPr>
        <p:spPr>
          <a:xfrm>
            <a:off x="686729" y="6368983"/>
            <a:ext cx="828198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Or</a:t>
            </a:r>
            <a:r>
              <a:rPr lang="en-US" sz="2400" b="0" i="0" u="none" strike="noStrike" cap="none" dirty="0">
                <a:solidFill>
                  <a:srgbClr val="292668"/>
                </a:solidFill>
                <a:latin typeface="Calibri"/>
                <a:ea typeface="Calibri"/>
                <a:cs typeface="Calibri"/>
                <a:sym typeface="Calibri"/>
              </a:rPr>
              <a:t> watch here on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sp>
        <p:nvSpPr>
          <p:cNvPr id="4" name="Picture Placeholder 3">
            <a:extLst>
              <a:ext uri="{FF2B5EF4-FFF2-40B4-BE49-F238E27FC236}">
                <a16:creationId xmlns:a16="http://schemas.microsoft.com/office/drawing/2014/main" id="{CD54BF96-7E70-2B02-B224-7F43AB3BEB7C}"/>
              </a:ext>
            </a:extLst>
          </p:cNvPr>
          <p:cNvSpPr>
            <a:spLocks noGrp="1"/>
          </p:cNvSpPr>
          <p:nvPr>
            <p:ph type="pic" idx="3"/>
          </p:nvPr>
        </p:nvSpPr>
        <p:spPr/>
        <p:txBody>
          <a:bodyPr/>
          <a:lstStyle/>
          <a:p>
            <a:endParaRPr lang="en-IE"/>
          </a:p>
        </p:txBody>
      </p:sp>
      <p:pic>
        <p:nvPicPr>
          <p:cNvPr id="2" name="Online Media 1" title="Setting Reminders with Siri">
            <a:hlinkClick r:id="" action="ppaction://media"/>
            <a:extLst>
              <a:ext uri="{FF2B5EF4-FFF2-40B4-BE49-F238E27FC236}">
                <a16:creationId xmlns:a16="http://schemas.microsoft.com/office/drawing/2014/main" id="{408D7074-3792-7B15-2ACF-502B63B7FC75}"/>
              </a:ext>
            </a:extLst>
          </p:cNvPr>
          <p:cNvPicPr>
            <a:picLocks noRot="1" noChangeAspect="1"/>
          </p:cNvPicPr>
          <p:nvPr>
            <a:videoFile r:link="rId1"/>
          </p:nvPr>
        </p:nvPicPr>
        <p:blipFill>
          <a:blip r:embed="rId5"/>
          <a:stretch>
            <a:fillRect/>
          </a:stretch>
        </p:blipFill>
        <p:spPr>
          <a:xfrm>
            <a:off x="635768" y="2347106"/>
            <a:ext cx="4577416" cy="3433062"/>
          </a:xfrm>
          <a:prstGeom prst="rect">
            <a:avLst/>
          </a:prstGeom>
        </p:spPr>
      </p:pic>
      <p:grpSp>
        <p:nvGrpSpPr>
          <p:cNvPr id="3" name="Graphic 4">
            <a:extLst>
              <a:ext uri="{FF2B5EF4-FFF2-40B4-BE49-F238E27FC236}">
                <a16:creationId xmlns:a16="http://schemas.microsoft.com/office/drawing/2014/main" id="{8F8F896E-A11C-4EBB-AE3C-D75D5E1EE90F}"/>
              </a:ext>
            </a:extLst>
          </p:cNvPr>
          <p:cNvGrpSpPr/>
          <p:nvPr/>
        </p:nvGrpSpPr>
        <p:grpSpPr>
          <a:xfrm rot="17481610">
            <a:off x="4458623" y="6300060"/>
            <a:ext cx="288439" cy="700165"/>
            <a:chOff x="9129274" y="2719113"/>
            <a:chExt cx="717139" cy="1386496"/>
          </a:xfrm>
          <a:solidFill>
            <a:srgbClr val="242B62"/>
          </a:solidFill>
        </p:grpSpPr>
        <p:grpSp>
          <p:nvGrpSpPr>
            <p:cNvPr id="5" name="Graphic 4">
              <a:extLst>
                <a:ext uri="{FF2B5EF4-FFF2-40B4-BE49-F238E27FC236}">
                  <a16:creationId xmlns:a16="http://schemas.microsoft.com/office/drawing/2014/main" id="{2E6724BA-01D1-FBE0-C96B-491F17136A75}"/>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BBE4F064-C1B2-9C89-7160-7C2D30AA134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DA37BAFF-3EEA-5B57-BBF3-EEEF0EC3C8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740AA515-B3F7-F1D8-9B95-4D9D5C6B2004}"/>
                </a:ext>
              </a:extLst>
            </p:cNvPr>
            <p:cNvGrpSpPr/>
            <p:nvPr/>
          </p:nvGrpSpPr>
          <p:grpSpPr>
            <a:xfrm>
              <a:off x="9129274" y="2893887"/>
              <a:ext cx="717139" cy="1211722"/>
              <a:chOff x="9129274" y="2893887"/>
              <a:chExt cx="717139" cy="1211722"/>
            </a:xfrm>
            <a:grpFill/>
          </p:grpSpPr>
          <p:sp>
            <p:nvSpPr>
              <p:cNvPr id="7" name="Freeform 14">
                <a:extLst>
                  <a:ext uri="{FF2B5EF4-FFF2-40B4-BE49-F238E27FC236}">
                    <a16:creationId xmlns:a16="http://schemas.microsoft.com/office/drawing/2014/main" id="{E06EA09F-907A-2939-5DFB-7FAE6C9ECE3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9CA4673E-6277-0147-08F1-F7428FC714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46FF82AE-B387-C3F6-B8AD-29AC95FBE95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98E17E6F-144D-1B87-04D9-B66A8A4403B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404B1BE3-B471-446C-B4D7-C0C08492FE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EB100DFC-1206-CD66-68BD-3A05FF438E57}"/>
                  </a:ext>
                </a:extLst>
              </p:cNvPr>
              <p:cNvSpPr/>
              <p:nvPr/>
            </p:nvSpPr>
            <p:spPr>
              <a:xfrm>
                <a:off x="9682801" y="3503023"/>
                <a:ext cx="163612" cy="602586"/>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3E77D478-2447-29B0-D660-ACAEEA69B58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4"/>
                                        </p:tgtEl>
                                        <p:attrNameLst>
                                          <p:attrName>style.visibility</p:attrName>
                                        </p:attrNameLst>
                                      </p:cBhvr>
                                      <p:to>
                                        <p:strVal val="visible"/>
                                      </p:to>
                                    </p:set>
                                    <p:animEffect transition="in" filter="fade">
                                      <p:cBhvr>
                                        <p:cTn id="7" dur="1"/>
                                        <p:tgtEl>
                                          <p:spTgt spid="5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EBF9463-F4C4-F3DE-5CD9-67EE6C8DECEF}"/>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15C0A97-316E-2013-F9FD-DFFAB0F4AC60}"/>
              </a:ext>
            </a:extLst>
          </p:cNvPr>
          <p:cNvSpPr>
            <a:spLocks noGrp="1"/>
          </p:cNvSpPr>
          <p:nvPr>
            <p:ph type="body" idx="1"/>
          </p:nvPr>
        </p:nvSpPr>
        <p:spPr>
          <a:xfrm>
            <a:off x="5143500" y="759084"/>
            <a:ext cx="5262313" cy="697353"/>
          </a:xfrm>
        </p:spPr>
        <p:txBody>
          <a:bodyPr>
            <a:noAutofit/>
          </a:bodyPr>
          <a:lstStyle/>
          <a:p>
            <a:r>
              <a:rPr lang="en-US" b="1" dirty="0">
                <a:solidFill>
                  <a:srgbClr val="292668"/>
                </a:solidFill>
              </a:rPr>
              <a:t>How to Set Up Routines </a:t>
            </a:r>
            <a:endParaRPr lang="en-US" dirty="0">
              <a:solidFill>
                <a:srgbClr val="292668"/>
              </a:solidFill>
            </a:endParaRPr>
          </a:p>
          <a:p>
            <a:endParaRPr lang="en-IE" dirty="0">
              <a:solidFill>
                <a:srgbClr val="292668"/>
              </a:solidFill>
            </a:endParaRPr>
          </a:p>
        </p:txBody>
      </p:sp>
      <p:sp>
        <p:nvSpPr>
          <p:cNvPr id="4" name="Text Placeholder 3">
            <a:extLst>
              <a:ext uri="{FF2B5EF4-FFF2-40B4-BE49-F238E27FC236}">
                <a16:creationId xmlns:a16="http://schemas.microsoft.com/office/drawing/2014/main" id="{1B413D9D-516A-F13F-2EE2-D815437FCD33}"/>
              </a:ext>
            </a:extLst>
          </p:cNvPr>
          <p:cNvSpPr>
            <a:spLocks noGrp="1"/>
          </p:cNvSpPr>
          <p:nvPr>
            <p:ph type="body" idx="3"/>
          </p:nvPr>
        </p:nvSpPr>
        <p:spPr>
          <a:xfrm>
            <a:off x="6403808" y="1662560"/>
            <a:ext cx="4545176" cy="3283543"/>
          </a:xfrm>
        </p:spPr>
        <p:txBody>
          <a:bodyPr/>
          <a:lstStyle/>
          <a:p>
            <a:pPr marL="0" lvl="0" indent="0">
              <a:buClr>
                <a:srgbClr val="242B62"/>
              </a:buClr>
            </a:pPr>
            <a:r>
              <a:rPr lang="en-US" dirty="0"/>
              <a:t>Voice assistants can help </a:t>
            </a:r>
            <a:r>
              <a:rPr lang="en-US" dirty="0" err="1"/>
              <a:t>organise</a:t>
            </a:r>
            <a:r>
              <a:rPr lang="en-US" dirty="0"/>
              <a:t> daily activities by creating automatic routines.</a:t>
            </a:r>
          </a:p>
          <a:p>
            <a:pPr marL="0" lvl="0" indent="0">
              <a:buClr>
                <a:srgbClr val="242B62"/>
              </a:buClr>
            </a:pPr>
            <a:endParaRPr lang="en-US" sz="1200" dirty="0"/>
          </a:p>
          <a:p>
            <a:pPr marL="0" lvl="0" indent="0">
              <a:buClr>
                <a:srgbClr val="242B62"/>
              </a:buClr>
            </a:pPr>
            <a:r>
              <a:rPr lang="en-US" dirty="0"/>
              <a:t>Examples:</a:t>
            </a:r>
          </a:p>
          <a:p>
            <a:pPr marL="0" lvl="0" indent="0">
              <a:buClr>
                <a:srgbClr val="242B62"/>
              </a:buClr>
            </a:pPr>
            <a:r>
              <a:rPr lang="en-US" dirty="0"/>
              <a:t>• morning reminders</a:t>
            </a:r>
          </a:p>
          <a:p>
            <a:pPr marL="0" lvl="0" indent="0">
              <a:buClr>
                <a:srgbClr val="242B62"/>
              </a:buClr>
            </a:pPr>
            <a:r>
              <a:rPr lang="en-US" dirty="0"/>
              <a:t>• medicine schedules</a:t>
            </a:r>
          </a:p>
          <a:p>
            <a:pPr marL="0" lvl="0" indent="0">
              <a:buClr>
                <a:srgbClr val="242B62"/>
              </a:buClr>
            </a:pPr>
            <a:r>
              <a:rPr lang="en-US" dirty="0"/>
              <a:t>• daily exercise prompts</a:t>
            </a:r>
          </a:p>
          <a:p>
            <a:pPr marL="0" lvl="0" indent="0">
              <a:buClr>
                <a:srgbClr val="242B62"/>
              </a:buClr>
            </a:pPr>
            <a:r>
              <a:rPr lang="en-US" dirty="0"/>
              <a:t>• evening routines</a:t>
            </a:r>
          </a:p>
          <a:p>
            <a:pPr marL="0" lvl="0" indent="0">
              <a:buClr>
                <a:srgbClr val="242B62"/>
              </a:buClr>
            </a:pPr>
            <a:endParaRPr lang="en-US" sz="1200" dirty="0"/>
          </a:p>
          <a:p>
            <a:pPr marL="0" lvl="0" indent="0">
              <a:buClr>
                <a:srgbClr val="242B62"/>
              </a:buClr>
            </a:pPr>
            <a:r>
              <a:rPr lang="en-US" dirty="0"/>
              <a:t>Watch the example of how a routine can be set up using Alexa.</a:t>
            </a:r>
          </a:p>
          <a:p>
            <a:endParaRPr lang="en-IE" dirty="0"/>
          </a:p>
        </p:txBody>
      </p:sp>
      <p:pic>
        <p:nvPicPr>
          <p:cNvPr id="5" name="Online Media 3" title="How to Set Up Routines with Alexa">
            <a:hlinkClick r:id="" action="ppaction://media"/>
            <a:extLst>
              <a:ext uri="{FF2B5EF4-FFF2-40B4-BE49-F238E27FC236}">
                <a16:creationId xmlns:a16="http://schemas.microsoft.com/office/drawing/2014/main" id="{1C3F06A3-936E-AAC5-8D9F-B4A20F13477E}"/>
              </a:ext>
            </a:extLst>
          </p:cNvPr>
          <p:cNvPicPr>
            <a:picLocks noRot="1" noChangeAspect="1"/>
          </p:cNvPicPr>
          <p:nvPr>
            <a:videoFile r:link="rId1"/>
          </p:nvPr>
        </p:nvPicPr>
        <p:blipFill>
          <a:blip r:embed="rId3"/>
          <a:stretch>
            <a:fillRect/>
          </a:stretch>
        </p:blipFill>
        <p:spPr>
          <a:xfrm>
            <a:off x="1039075" y="2802349"/>
            <a:ext cx="5056925" cy="3200797"/>
          </a:xfrm>
          <a:prstGeom prst="rect">
            <a:avLst/>
          </a:prstGeom>
        </p:spPr>
      </p:pic>
      <p:sp>
        <p:nvSpPr>
          <p:cNvPr id="596" name="Google Shape;596;p76"/>
          <p:cNvSpPr txBox="1"/>
          <p:nvPr/>
        </p:nvSpPr>
        <p:spPr>
          <a:xfrm>
            <a:off x="1133667" y="6301574"/>
            <a:ext cx="373094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Or</a:t>
            </a:r>
            <a:r>
              <a:rPr lang="en-US" sz="2400" b="0" i="0" u="none" strike="noStrike" cap="none" dirty="0">
                <a:solidFill>
                  <a:srgbClr val="292668"/>
                </a:solidFill>
                <a:latin typeface="Calibri"/>
                <a:ea typeface="Calibri"/>
                <a:cs typeface="Calibri"/>
                <a:sym typeface="Calibri"/>
              </a:rPr>
              <a:t> watch here on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grpSp>
        <p:nvGrpSpPr>
          <p:cNvPr id="6" name="Graphic 4">
            <a:extLst>
              <a:ext uri="{FF2B5EF4-FFF2-40B4-BE49-F238E27FC236}">
                <a16:creationId xmlns:a16="http://schemas.microsoft.com/office/drawing/2014/main" id="{69FD871F-828C-2905-08DF-0686CD9AF192}"/>
              </a:ext>
            </a:extLst>
          </p:cNvPr>
          <p:cNvGrpSpPr/>
          <p:nvPr/>
        </p:nvGrpSpPr>
        <p:grpSpPr>
          <a:xfrm rot="17733947">
            <a:off x="4857257" y="6299093"/>
            <a:ext cx="288224" cy="694193"/>
            <a:chOff x="9129274" y="2719113"/>
            <a:chExt cx="717139" cy="1386497"/>
          </a:xfrm>
          <a:solidFill>
            <a:srgbClr val="242B62"/>
          </a:solidFill>
        </p:grpSpPr>
        <p:grpSp>
          <p:nvGrpSpPr>
            <p:cNvPr id="7" name="Graphic 4">
              <a:extLst>
                <a:ext uri="{FF2B5EF4-FFF2-40B4-BE49-F238E27FC236}">
                  <a16:creationId xmlns:a16="http://schemas.microsoft.com/office/drawing/2014/main" id="{82651C20-DA22-2727-89ED-C1140E1A1454}"/>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920A5DA7-DB92-4748-53C0-F48A41317F6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6B268483-0124-3BE9-4E87-E4A6879F086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08177AD8-D9E3-59E8-A4E4-CDC35A9E32F2}"/>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2279361F-102E-42D8-2EEE-A38B3DF47A3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0BD94DDA-6CA2-4C00-2B15-E2D55A89EF0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6262C27C-F05F-53B1-2AD0-02C69FB6682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E0257BAF-1054-CE04-4487-E7A67D8E68A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0FB86AB0-5D9E-1415-2A72-E9330F1D825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98481B0F-C833-F4BC-74F8-96E62A250D4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17353D80-9E83-F794-46B2-5DDF4E20876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ruta 17">
            <a:extLst>
              <a:ext uri="{FF2B5EF4-FFF2-40B4-BE49-F238E27FC236}">
                <a16:creationId xmlns:a16="http://schemas.microsoft.com/office/drawing/2014/main" id="{1B7E1C4D-0AFF-86F1-02CA-188D2A3C9A3A}"/>
              </a:ext>
            </a:extLst>
          </p:cNvPr>
          <p:cNvSpPr txBox="1"/>
          <p:nvPr/>
        </p:nvSpPr>
        <p:spPr>
          <a:xfrm>
            <a:off x="1039075" y="562523"/>
            <a:ext cx="3209544" cy="707886"/>
          </a:xfrm>
          <a:prstGeom prst="rect">
            <a:avLst/>
          </a:prstGeom>
          <a:noFill/>
        </p:spPr>
        <p:txBody>
          <a:bodyPr wrap="square" rtlCol="0">
            <a:spAutoFit/>
          </a:bodyPr>
          <a:lstStyle/>
          <a:p>
            <a:r>
              <a:rPr lang="sv-SE" sz="2000" dirty="0">
                <a:solidFill>
                  <a:srgbClr val="292668"/>
                </a:solidFill>
              </a:rPr>
              <a:t>Read </a:t>
            </a:r>
            <a:r>
              <a:rPr lang="sv-SE" sz="2000" dirty="0" err="1">
                <a:solidFill>
                  <a:srgbClr val="292668"/>
                </a:solidFill>
              </a:rPr>
              <a:t>more</a:t>
            </a:r>
            <a:r>
              <a:rPr lang="sv-SE" sz="2000" dirty="0">
                <a:solidFill>
                  <a:srgbClr val="292668"/>
                </a:solidFill>
              </a:rPr>
              <a:t> on </a:t>
            </a:r>
            <a:r>
              <a:rPr lang="sv-SE" sz="2000" dirty="0" err="1">
                <a:solidFill>
                  <a:srgbClr val="292668"/>
                </a:solidFill>
              </a:rPr>
              <a:t>how</a:t>
            </a:r>
            <a:r>
              <a:rPr lang="sv-SE" sz="2000" dirty="0">
                <a:solidFill>
                  <a:srgbClr val="292668"/>
                </a:solidFill>
              </a:rPr>
              <a:t> to set </a:t>
            </a:r>
            <a:r>
              <a:rPr lang="sv-SE" sz="2000" dirty="0" err="1">
                <a:solidFill>
                  <a:srgbClr val="292668"/>
                </a:solidFill>
              </a:rPr>
              <a:t>up</a:t>
            </a:r>
            <a:r>
              <a:rPr lang="sv-SE" sz="2000" dirty="0">
                <a:solidFill>
                  <a:srgbClr val="292668"/>
                </a:solidFill>
              </a:rPr>
              <a:t> </a:t>
            </a:r>
            <a:r>
              <a:rPr lang="sv-SE" sz="2000" dirty="0" err="1">
                <a:solidFill>
                  <a:srgbClr val="292668"/>
                </a:solidFill>
              </a:rPr>
              <a:t>reminders</a:t>
            </a:r>
            <a:r>
              <a:rPr lang="sv-SE" sz="2000" dirty="0">
                <a:solidFill>
                  <a:srgbClr val="292668"/>
                </a:solidFill>
              </a:rPr>
              <a:t> </a:t>
            </a:r>
            <a:r>
              <a:rPr lang="sv-SE" sz="2000" dirty="0" err="1">
                <a:solidFill>
                  <a:srgbClr val="292668"/>
                </a:solidFill>
              </a:rPr>
              <a:t>here</a:t>
            </a:r>
            <a:endParaRPr lang="sv-SE" sz="2000" dirty="0">
              <a:solidFill>
                <a:srgbClr val="292668"/>
              </a:solidFill>
            </a:endParaRPr>
          </a:p>
        </p:txBody>
      </p:sp>
      <p:pic>
        <p:nvPicPr>
          <p:cNvPr id="19" name="Picture 3">
            <a:hlinkClick r:id="rId5"/>
            <a:extLst>
              <a:ext uri="{FF2B5EF4-FFF2-40B4-BE49-F238E27FC236}">
                <a16:creationId xmlns:a16="http://schemas.microsoft.com/office/drawing/2014/main" id="{E347528E-9874-52F0-5E1B-67B71E902E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05191" y="965207"/>
            <a:ext cx="1062553" cy="1502784"/>
          </a:xfrm>
          <a:prstGeom prst="rect">
            <a:avLst/>
          </a:prstGeom>
          <a:ln>
            <a:solidFill>
              <a:srgbClr val="002465"/>
            </a:solidFill>
          </a:ln>
        </p:spPr>
      </p:pic>
      <p:grpSp>
        <p:nvGrpSpPr>
          <p:cNvPr id="21" name="Graphic 4">
            <a:extLst>
              <a:ext uri="{FF2B5EF4-FFF2-40B4-BE49-F238E27FC236}">
                <a16:creationId xmlns:a16="http://schemas.microsoft.com/office/drawing/2014/main" id="{1DDF48B8-8931-3D29-931D-59DE550EAA43}"/>
              </a:ext>
            </a:extLst>
          </p:cNvPr>
          <p:cNvGrpSpPr/>
          <p:nvPr/>
        </p:nvGrpSpPr>
        <p:grpSpPr>
          <a:xfrm rot="3714422">
            <a:off x="2502789" y="1403572"/>
            <a:ext cx="416812" cy="946355"/>
            <a:chOff x="9129274" y="2719113"/>
            <a:chExt cx="717139" cy="1386497"/>
          </a:xfrm>
          <a:solidFill>
            <a:srgbClr val="242B62"/>
          </a:solidFill>
        </p:grpSpPr>
        <p:grpSp>
          <p:nvGrpSpPr>
            <p:cNvPr id="22" name="Graphic 4">
              <a:extLst>
                <a:ext uri="{FF2B5EF4-FFF2-40B4-BE49-F238E27FC236}">
                  <a16:creationId xmlns:a16="http://schemas.microsoft.com/office/drawing/2014/main" id="{E83885C2-5205-C4C7-E1E7-C744A827F6F6}"/>
                </a:ext>
              </a:extLst>
            </p:cNvPr>
            <p:cNvGrpSpPr/>
            <p:nvPr/>
          </p:nvGrpSpPr>
          <p:grpSpPr>
            <a:xfrm>
              <a:off x="9159507" y="2719113"/>
              <a:ext cx="446280" cy="440141"/>
              <a:chOff x="9159507" y="2719113"/>
              <a:chExt cx="446280" cy="440141"/>
            </a:xfrm>
            <a:grpFill/>
          </p:grpSpPr>
          <p:sp>
            <p:nvSpPr>
              <p:cNvPr id="31" name="Freeform 21">
                <a:extLst>
                  <a:ext uri="{FF2B5EF4-FFF2-40B4-BE49-F238E27FC236}">
                    <a16:creationId xmlns:a16="http://schemas.microsoft.com/office/drawing/2014/main" id="{8FDA3DCE-0BC6-5EDA-D9EA-3D5339C369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32" name="Freeform 22">
                <a:extLst>
                  <a:ext uri="{FF2B5EF4-FFF2-40B4-BE49-F238E27FC236}">
                    <a16:creationId xmlns:a16="http://schemas.microsoft.com/office/drawing/2014/main" id="{F3DF443E-A096-E8BA-FEE4-72790C283E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23" name="Graphic 4">
              <a:extLst>
                <a:ext uri="{FF2B5EF4-FFF2-40B4-BE49-F238E27FC236}">
                  <a16:creationId xmlns:a16="http://schemas.microsoft.com/office/drawing/2014/main" id="{1BBDE495-0388-EF29-7324-00E55F4EA923}"/>
                </a:ext>
              </a:extLst>
            </p:cNvPr>
            <p:cNvGrpSpPr/>
            <p:nvPr/>
          </p:nvGrpSpPr>
          <p:grpSpPr>
            <a:xfrm>
              <a:off x="9129274" y="2893887"/>
              <a:ext cx="717139" cy="1211724"/>
              <a:chOff x="9129274" y="2893887"/>
              <a:chExt cx="717139" cy="1211724"/>
            </a:xfrm>
            <a:grpFill/>
          </p:grpSpPr>
          <p:sp>
            <p:nvSpPr>
              <p:cNvPr id="24" name="Freeform 14">
                <a:extLst>
                  <a:ext uri="{FF2B5EF4-FFF2-40B4-BE49-F238E27FC236}">
                    <a16:creationId xmlns:a16="http://schemas.microsoft.com/office/drawing/2014/main" id="{B852A4C2-5BC3-DFAA-F7BB-7330A9C5E83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5" name="Freeform 15">
                <a:extLst>
                  <a:ext uri="{FF2B5EF4-FFF2-40B4-BE49-F238E27FC236}">
                    <a16:creationId xmlns:a16="http://schemas.microsoft.com/office/drawing/2014/main" id="{DCC9BA65-3586-0775-8BC6-BDDD3756D89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6" name="Freeform 16">
                <a:extLst>
                  <a:ext uri="{FF2B5EF4-FFF2-40B4-BE49-F238E27FC236}">
                    <a16:creationId xmlns:a16="http://schemas.microsoft.com/office/drawing/2014/main" id="{C89A6CCD-15A1-6133-A89C-8A35558A261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7" name="Freeform 17">
                <a:extLst>
                  <a:ext uri="{FF2B5EF4-FFF2-40B4-BE49-F238E27FC236}">
                    <a16:creationId xmlns:a16="http://schemas.microsoft.com/office/drawing/2014/main" id="{A0DEB2F8-0DAE-CF9F-0992-9FC644856E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8" name="Freeform 18">
                <a:extLst>
                  <a:ext uri="{FF2B5EF4-FFF2-40B4-BE49-F238E27FC236}">
                    <a16:creationId xmlns:a16="http://schemas.microsoft.com/office/drawing/2014/main" id="{FCAEC91A-B163-D6C3-FBC5-C0DF7C785ED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9" name="Freeform 19">
                <a:extLst>
                  <a:ext uri="{FF2B5EF4-FFF2-40B4-BE49-F238E27FC236}">
                    <a16:creationId xmlns:a16="http://schemas.microsoft.com/office/drawing/2014/main" id="{6BF8399C-1216-71D1-846B-265EBA0EB0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30" name="Freeform 20">
                <a:extLst>
                  <a:ext uri="{FF2B5EF4-FFF2-40B4-BE49-F238E27FC236}">
                    <a16:creationId xmlns:a16="http://schemas.microsoft.com/office/drawing/2014/main" id="{A670FA74-10E0-DAC6-762C-D8A565108A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50652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9" descr="Mobile device with app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604" name="Google Shape;604;p9"/>
          <p:cNvSpPr txBox="1">
            <a:spLocks noGrp="1"/>
          </p:cNvSpPr>
          <p:nvPr>
            <p:ph type="body" idx="1"/>
          </p:nvPr>
        </p:nvSpPr>
        <p:spPr>
          <a:xfrm>
            <a:off x="7371760" y="608251"/>
            <a:ext cx="2667409" cy="64551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03</a:t>
            </a:r>
            <a:endParaRPr/>
          </a:p>
        </p:txBody>
      </p:sp>
      <p:sp>
        <p:nvSpPr>
          <p:cNvPr id="605" name="Google Shape;605;p9"/>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606" name="Google Shape;606;p9"/>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RECOMMENDATION SYSTEMS (SHOPPING, TRAVEL, SERVICES)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7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13" name="Google Shape;613;p78"/>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What Are Recommendations?</a:t>
            </a:r>
            <a:endParaRPr b="1" dirty="0"/>
          </a:p>
        </p:txBody>
      </p:sp>
      <p:sp>
        <p:nvSpPr>
          <p:cNvPr id="614" name="Google Shape;614;p78"/>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sometimes suggests things for you.</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Examples: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Movies on </a:t>
            </a:r>
            <a:r>
              <a:rPr lang="en-US" dirty="0">
                <a:hlinkClick r:id="rId4"/>
              </a:rPr>
              <a:t>Netflix</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Products on </a:t>
            </a:r>
            <a:r>
              <a:rPr lang="en-US" dirty="0">
                <a:hlinkClick r:id="rId5"/>
              </a:rPr>
              <a:t>Amazon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Travel routes on </a:t>
            </a:r>
            <a:r>
              <a:rPr lang="en-US" dirty="0">
                <a:hlinkClick r:id="rId6"/>
              </a:rPr>
              <a:t>Google Maps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Restaurants nearby</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These suggestions are called </a:t>
            </a:r>
            <a:r>
              <a:rPr lang="en-US" b="1" dirty="0"/>
              <a:t>recommendation systems.</a:t>
            </a:r>
            <a:endParaRPr dirty="0"/>
          </a:p>
        </p:txBody>
      </p:sp>
      <p:pic>
        <p:nvPicPr>
          <p:cNvPr id="615" name="Google Shape;615;p78"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7"/>
          <p:cNvSpPr txBox="1">
            <a:spLocks noGrp="1"/>
          </p:cNvSpPr>
          <p:nvPr>
            <p:ph type="body" idx="1"/>
          </p:nvPr>
        </p:nvSpPr>
        <p:spPr>
          <a:xfrm>
            <a:off x="278358" y="1348154"/>
            <a:ext cx="5068860" cy="5080925"/>
          </a:xfrm>
          <a:prstGeom prst="rect">
            <a:avLst/>
          </a:prstGeom>
          <a:noFill/>
          <a:ln>
            <a:noFill/>
          </a:ln>
        </p:spPr>
        <p:txBody>
          <a:bodyPr spcFirstLastPara="1" wrap="square" lIns="91425" tIns="45700" rIns="91425" bIns="45700" anchor="t" anchorCtr="0">
            <a:noAutofit/>
          </a:bodyPr>
          <a:lstStyle/>
          <a:p>
            <a:pPr marL="228600" lvl="0" algn="l" rtl="0">
              <a:lnSpc>
                <a:spcPct val="90000"/>
              </a:lnSpc>
              <a:spcBef>
                <a:spcPts val="0"/>
              </a:spcBef>
              <a:spcAft>
                <a:spcPts val="600"/>
              </a:spcAft>
              <a:buClr>
                <a:schemeClr val="lt1"/>
              </a:buClr>
              <a:buSzPts val="2400"/>
              <a:buNone/>
            </a:pPr>
            <a:r>
              <a:rPr lang="en-US" i="1" dirty="0"/>
              <a:t>Have you ever noticed a website recommending something to you? </a:t>
            </a:r>
            <a:r>
              <a:rPr lang="en-US" dirty="0"/>
              <a:t>Was the suggestion helpful or not? The system tries to predict what you might like and shows suggestions such as products, movies, travel routes or restaurants. If you search for gardening tools, you may see similar product suggestions.</a:t>
            </a:r>
          </a:p>
          <a:p>
            <a:pPr marL="228600" lvl="0" algn="l" rtl="0">
              <a:lnSpc>
                <a:spcPct val="90000"/>
              </a:lnSpc>
              <a:spcBef>
                <a:spcPts val="0"/>
              </a:spcBef>
              <a:spcAft>
                <a:spcPts val="0"/>
              </a:spcAft>
              <a:buClr>
                <a:schemeClr val="lt1"/>
              </a:buClr>
              <a:buSzPts val="2400"/>
              <a:buNone/>
            </a:pPr>
            <a:r>
              <a:rPr lang="en-US" b="1" dirty="0"/>
              <a:t>Remember:</a:t>
            </a:r>
            <a:br>
              <a:rPr lang="en-US" dirty="0"/>
            </a:br>
            <a:r>
              <a:rPr lang="en-US" dirty="0"/>
              <a:t>AI suggestions are not always correct or suitable.</a:t>
            </a:r>
            <a:br>
              <a:rPr lang="en-US" dirty="0"/>
            </a:br>
            <a:r>
              <a:rPr lang="en-US" dirty="0"/>
              <a:t>Always compare options and make your own decision.</a:t>
            </a:r>
            <a:endParaRPr dirty="0"/>
          </a:p>
          <a:p>
            <a:pPr marL="228600" lvl="0" algn="l" rtl="0">
              <a:lnSpc>
                <a:spcPct val="90000"/>
              </a:lnSpc>
              <a:spcBef>
                <a:spcPts val="0"/>
              </a:spcBef>
              <a:spcAft>
                <a:spcPts val="0"/>
              </a:spcAft>
              <a:buClr>
                <a:schemeClr val="lt1"/>
              </a:buClr>
              <a:buSzPts val="2400"/>
              <a:buNone/>
            </a:pPr>
            <a:endParaRPr dirty="0"/>
          </a:p>
          <a:p>
            <a:pPr marL="228600" lvl="0" algn="l" rtl="0">
              <a:lnSpc>
                <a:spcPct val="90000"/>
              </a:lnSpc>
              <a:spcBef>
                <a:spcPts val="0"/>
              </a:spcBef>
              <a:spcAft>
                <a:spcPts val="0"/>
              </a:spcAft>
              <a:buClr>
                <a:schemeClr val="lt1"/>
              </a:buClr>
              <a:buSzPts val="2400"/>
              <a:buNone/>
            </a:pPr>
            <a:endParaRPr dirty="0"/>
          </a:p>
        </p:txBody>
      </p:sp>
      <p:sp>
        <p:nvSpPr>
          <p:cNvPr id="621" name="Google Shape;621;p37"/>
          <p:cNvSpPr txBox="1">
            <a:spLocks noGrp="1"/>
          </p:cNvSpPr>
          <p:nvPr>
            <p:ph type="body" idx="2"/>
          </p:nvPr>
        </p:nvSpPr>
        <p:spPr>
          <a:xfrm>
            <a:off x="150779" y="499051"/>
            <a:ext cx="595640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solidFill>
                  <a:srgbClr val="292668"/>
                </a:solidFill>
              </a:rPr>
              <a:t>How Recommendations Work</a:t>
            </a:r>
            <a:endParaRPr dirty="0">
              <a:solidFill>
                <a:srgbClr val="292668"/>
              </a:solidFill>
            </a:endParaRPr>
          </a:p>
          <a:p>
            <a:pPr marL="0" lvl="0" indent="0" algn="l" rtl="0">
              <a:lnSpc>
                <a:spcPct val="90000"/>
              </a:lnSpc>
              <a:spcBef>
                <a:spcPts val="0"/>
              </a:spcBef>
              <a:spcAft>
                <a:spcPts val="0"/>
              </a:spcAft>
              <a:buClr>
                <a:schemeClr val="lt1"/>
              </a:buClr>
              <a:buSzPts val="3600"/>
              <a:buNone/>
            </a:pPr>
            <a:endParaRPr dirty="0">
              <a:solidFill>
                <a:srgbClr val="292668"/>
              </a:solidFill>
            </a:endParaRPr>
          </a:p>
        </p:txBody>
      </p:sp>
      <p:sp>
        <p:nvSpPr>
          <p:cNvPr id="622" name="Google Shape;622;p37"/>
          <p:cNvSpPr/>
          <p:nvPr/>
        </p:nvSpPr>
        <p:spPr>
          <a:xfrm>
            <a:off x="8409117" y="633657"/>
            <a:ext cx="2896067" cy="1157474"/>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3" name="Google Shape;623;p37"/>
          <p:cNvSpPr/>
          <p:nvPr/>
        </p:nvSpPr>
        <p:spPr>
          <a:xfrm>
            <a:off x="7516005" y="490759"/>
            <a:ext cx="1462323" cy="143374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4" name="Google Shape;624;p37"/>
          <p:cNvSpPr/>
          <p:nvPr/>
        </p:nvSpPr>
        <p:spPr>
          <a:xfrm>
            <a:off x="6737210" y="2053111"/>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5" name="Google Shape;625;p37"/>
          <p:cNvSpPr/>
          <p:nvPr/>
        </p:nvSpPr>
        <p:spPr>
          <a:xfrm>
            <a:off x="5844098" y="1910213"/>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6" name="Google Shape;626;p37"/>
          <p:cNvSpPr/>
          <p:nvPr/>
        </p:nvSpPr>
        <p:spPr>
          <a:xfrm>
            <a:off x="8392385" y="3472565"/>
            <a:ext cx="2896067"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7" name="Google Shape;627;p37"/>
          <p:cNvSpPr/>
          <p:nvPr/>
        </p:nvSpPr>
        <p:spPr>
          <a:xfrm>
            <a:off x="7516005" y="3308231"/>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8" name="Google Shape;628;p37"/>
          <p:cNvSpPr/>
          <p:nvPr/>
        </p:nvSpPr>
        <p:spPr>
          <a:xfrm>
            <a:off x="6737210" y="4870583"/>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9" name="Google Shape;629;p37"/>
          <p:cNvSpPr/>
          <p:nvPr/>
        </p:nvSpPr>
        <p:spPr>
          <a:xfrm>
            <a:off x="5844098" y="4727685"/>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30" name="Google Shape;630;p37"/>
          <p:cNvSpPr txBox="1"/>
          <p:nvPr/>
        </p:nvSpPr>
        <p:spPr>
          <a:xfrm>
            <a:off x="8858257" y="999984"/>
            <a:ext cx="24668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your searches</a:t>
            </a:r>
            <a:endParaRPr sz="1400" b="0" i="0" u="none" strike="noStrike" cap="none">
              <a:solidFill>
                <a:srgbClr val="000000"/>
              </a:solidFill>
              <a:latin typeface="Arial"/>
              <a:ea typeface="Arial"/>
              <a:cs typeface="Arial"/>
              <a:sym typeface="Arial"/>
            </a:endParaRPr>
          </a:p>
        </p:txBody>
      </p:sp>
      <p:sp>
        <p:nvSpPr>
          <p:cNvPr id="631" name="Google Shape;631;p37"/>
          <p:cNvSpPr txBox="1"/>
          <p:nvPr/>
        </p:nvSpPr>
        <p:spPr>
          <a:xfrm>
            <a:off x="7060230" y="2410327"/>
            <a:ext cx="24835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your past choices</a:t>
            </a:r>
            <a:endParaRPr sz="1400" b="0" i="0" u="none" strike="noStrike" cap="none">
              <a:solidFill>
                <a:srgbClr val="000000"/>
              </a:solidFill>
              <a:latin typeface="Arial"/>
              <a:ea typeface="Arial"/>
              <a:cs typeface="Arial"/>
              <a:sym typeface="Arial"/>
            </a:endParaRPr>
          </a:p>
        </p:txBody>
      </p:sp>
      <p:sp>
        <p:nvSpPr>
          <p:cNvPr id="632" name="Google Shape;632;p37"/>
          <p:cNvSpPr txBox="1"/>
          <p:nvPr/>
        </p:nvSpPr>
        <p:spPr>
          <a:xfrm>
            <a:off x="8705816" y="3723123"/>
            <a:ext cx="251309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other users’ behaviour</a:t>
            </a:r>
            <a:endParaRPr sz="1400" b="0" i="0" u="none" strike="noStrike" cap="none">
              <a:solidFill>
                <a:srgbClr val="000000"/>
              </a:solidFill>
              <a:latin typeface="Arial"/>
              <a:ea typeface="Arial"/>
              <a:cs typeface="Arial"/>
              <a:sym typeface="Arial"/>
            </a:endParaRPr>
          </a:p>
        </p:txBody>
      </p:sp>
      <p:sp>
        <p:nvSpPr>
          <p:cNvPr id="633" name="Google Shape;633;p37"/>
          <p:cNvSpPr txBox="1"/>
          <p:nvPr/>
        </p:nvSpPr>
        <p:spPr>
          <a:xfrm>
            <a:off x="6990619" y="5267181"/>
            <a:ext cx="251309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suggests new things</a:t>
            </a:r>
            <a:endParaRPr sz="1400" b="0" i="0" u="none" strike="noStrike" cap="none">
              <a:solidFill>
                <a:srgbClr val="000000"/>
              </a:solidFill>
              <a:latin typeface="Arial"/>
              <a:ea typeface="Arial"/>
              <a:cs typeface="Arial"/>
              <a:sym typeface="Arial"/>
            </a:endParaRPr>
          </a:p>
        </p:txBody>
      </p:sp>
      <p:grpSp>
        <p:nvGrpSpPr>
          <p:cNvPr id="634" name="Google Shape;634;p37"/>
          <p:cNvGrpSpPr/>
          <p:nvPr/>
        </p:nvGrpSpPr>
        <p:grpSpPr>
          <a:xfrm>
            <a:off x="6092780" y="2154454"/>
            <a:ext cx="772300" cy="871495"/>
            <a:chOff x="4643578" y="432838"/>
            <a:chExt cx="1028134" cy="1160188"/>
          </a:xfrm>
        </p:grpSpPr>
        <p:sp>
          <p:nvSpPr>
            <p:cNvPr id="635" name="Google Shape;635;p37"/>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6" name="Google Shape;636;p37"/>
            <p:cNvGrpSpPr/>
            <p:nvPr/>
          </p:nvGrpSpPr>
          <p:grpSpPr>
            <a:xfrm>
              <a:off x="4643578" y="432838"/>
              <a:ext cx="1028134" cy="1160188"/>
              <a:chOff x="4643578" y="432838"/>
              <a:chExt cx="1028134" cy="1160188"/>
            </a:xfrm>
          </p:grpSpPr>
          <p:sp>
            <p:nvSpPr>
              <p:cNvPr id="637" name="Google Shape;637;p3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8" name="Google Shape;638;p37"/>
              <p:cNvGrpSpPr/>
              <p:nvPr/>
            </p:nvGrpSpPr>
            <p:grpSpPr>
              <a:xfrm>
                <a:off x="4643578" y="432838"/>
                <a:ext cx="1028134" cy="1160188"/>
                <a:chOff x="4643578" y="432838"/>
                <a:chExt cx="1028134" cy="1160188"/>
              </a:xfrm>
            </p:grpSpPr>
            <p:sp>
              <p:nvSpPr>
                <p:cNvPr id="639" name="Google Shape;639;p3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0" name="Google Shape;640;p3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41" name="Google Shape;641;p37"/>
          <p:cNvGrpSpPr/>
          <p:nvPr/>
        </p:nvGrpSpPr>
        <p:grpSpPr>
          <a:xfrm>
            <a:off x="7806886" y="3603467"/>
            <a:ext cx="837349" cy="785686"/>
            <a:chOff x="6615628" y="2116894"/>
            <a:chExt cx="1066935" cy="1001107"/>
          </a:xfrm>
        </p:grpSpPr>
        <p:sp>
          <p:nvSpPr>
            <p:cNvPr id="642" name="Google Shape;642;p37"/>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3" name="Google Shape;643;p37"/>
            <p:cNvGrpSpPr/>
            <p:nvPr/>
          </p:nvGrpSpPr>
          <p:grpSpPr>
            <a:xfrm>
              <a:off x="6615628" y="2116894"/>
              <a:ext cx="1066935" cy="1001107"/>
              <a:chOff x="6615628" y="2116894"/>
              <a:chExt cx="1066935" cy="1001107"/>
            </a:xfrm>
          </p:grpSpPr>
          <p:sp>
            <p:nvSpPr>
              <p:cNvPr id="644" name="Google Shape;644;p37"/>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p37"/>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p37"/>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p37"/>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8" name="Google Shape;648;p37"/>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9" name="Google Shape;649;p37"/>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0" name="Google Shape;650;p37"/>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1" name="Google Shape;651;p37"/>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2" name="Google Shape;652;p37"/>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3" name="Google Shape;653;p37"/>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4" name="Google Shape;654;p37"/>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5" name="Google Shape;655;p37"/>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56" name="Google Shape;656;p37"/>
          <p:cNvGrpSpPr/>
          <p:nvPr/>
        </p:nvGrpSpPr>
        <p:grpSpPr>
          <a:xfrm>
            <a:off x="7835486" y="897147"/>
            <a:ext cx="676288" cy="676171"/>
            <a:chOff x="3258209" y="1217582"/>
            <a:chExt cx="4712093" cy="4711281"/>
          </a:xfrm>
        </p:grpSpPr>
        <p:sp>
          <p:nvSpPr>
            <p:cNvPr id="657" name="Google Shape;657;p37"/>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8" name="Google Shape;658;p37"/>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59" name="Google Shape;659;p37"/>
            <p:cNvGrpSpPr/>
            <p:nvPr/>
          </p:nvGrpSpPr>
          <p:grpSpPr>
            <a:xfrm>
              <a:off x="3258209" y="1217582"/>
              <a:ext cx="4712093" cy="4711281"/>
              <a:chOff x="3258209" y="1217582"/>
              <a:chExt cx="4712093" cy="4711281"/>
            </a:xfrm>
          </p:grpSpPr>
          <p:sp>
            <p:nvSpPr>
              <p:cNvPr id="660" name="Google Shape;660;p37"/>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1" name="Google Shape;661;p37"/>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2" name="Google Shape;662;p37"/>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3" name="Google Shape;663;p37"/>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4" name="Google Shape;664;p37"/>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5" name="Google Shape;665;p37"/>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6" name="Google Shape;666;p37"/>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7" name="Google Shape;667;p37"/>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8" name="Google Shape;668;p37"/>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9" name="Google Shape;669;p37"/>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0" name="Google Shape;670;p37"/>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1" name="Google Shape;671;p37"/>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p37"/>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3" name="Google Shape;673;p37"/>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4" name="Google Shape;674;p37"/>
          <p:cNvGrpSpPr/>
          <p:nvPr/>
        </p:nvGrpSpPr>
        <p:grpSpPr>
          <a:xfrm>
            <a:off x="6060098" y="4870583"/>
            <a:ext cx="872482" cy="1012568"/>
            <a:chOff x="8360213" y="3458151"/>
            <a:chExt cx="853935" cy="991043"/>
          </a:xfrm>
        </p:grpSpPr>
        <p:grpSp>
          <p:nvGrpSpPr>
            <p:cNvPr id="675" name="Google Shape;675;p37"/>
            <p:cNvGrpSpPr/>
            <p:nvPr/>
          </p:nvGrpSpPr>
          <p:grpSpPr>
            <a:xfrm>
              <a:off x="8599192" y="3595917"/>
              <a:ext cx="375981" cy="204367"/>
              <a:chOff x="2642504" y="3763150"/>
              <a:chExt cx="375981" cy="204367"/>
            </a:xfrm>
          </p:grpSpPr>
          <p:sp>
            <p:nvSpPr>
              <p:cNvPr id="676" name="Google Shape;676;p37"/>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7" name="Google Shape;677;p37"/>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78" name="Google Shape;678;p37"/>
            <p:cNvGrpSpPr/>
            <p:nvPr/>
          </p:nvGrpSpPr>
          <p:grpSpPr>
            <a:xfrm>
              <a:off x="8360213" y="3458151"/>
              <a:ext cx="853935" cy="991043"/>
              <a:chOff x="2403525" y="3625384"/>
              <a:chExt cx="853935" cy="991043"/>
            </a:xfrm>
          </p:grpSpPr>
          <p:sp>
            <p:nvSpPr>
              <p:cNvPr id="679" name="Google Shape;679;p37"/>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p37"/>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1" name="Google Shape;681;p37"/>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2" name="Google Shape;682;p37"/>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Throughout this module and the AI for Seniors Course…If you come across any unfamiliar words or technical terms, you can find simple explanations in the AI for Seniors </a:t>
            </a:r>
            <a:r>
              <a:rPr lang="en-IE" b="1" dirty="0"/>
              <a:t>Glossary</a:t>
            </a:r>
            <a:r>
              <a:rPr lang="en-IE" dirty="0"/>
              <a:t> on our website at any time!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t>
            </a:r>
            <a:r>
              <a:rPr lang="en-US" sz="3200" b="1" dirty="0">
                <a:solidFill>
                  <a:srgbClr val="292668"/>
                </a:solidFill>
              </a:rPr>
              <a:t>.ai4seniorsproject</a:t>
            </a:r>
            <a:r>
              <a:rPr lang="en-US" sz="3200" dirty="0">
                <a:solidFill>
                  <a:srgbClr val="292668"/>
                </a:solidFill>
              </a:rPr>
              <a: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Case study: Maria</a:t>
            </a:r>
            <a:endParaRPr dirty="0"/>
          </a:p>
        </p:txBody>
      </p:sp>
      <p:sp>
        <p:nvSpPr>
          <p:cNvPr id="688" name="Google Shape;688;p79"/>
          <p:cNvSpPr txBox="1">
            <a:spLocks noGrp="1"/>
          </p:cNvSpPr>
          <p:nvPr>
            <p:ph type="body" idx="3"/>
          </p:nvPr>
        </p:nvSpPr>
        <p:spPr>
          <a:xfrm>
            <a:off x="1651559" y="1784105"/>
            <a:ext cx="4949266"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Maria (70) searched for train tickets.</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The website suggested:</a:t>
            </a:r>
            <a:endParaRPr dirty="0"/>
          </a:p>
          <a:p>
            <a:pPr marL="0" lvl="0" indent="0" algn="l" rtl="0">
              <a:lnSpc>
                <a:spcPct val="103333"/>
              </a:lnSpc>
              <a:spcBef>
                <a:spcPts val="0"/>
              </a:spcBef>
              <a:spcAft>
                <a:spcPts val="0"/>
              </a:spcAft>
              <a:buClr>
                <a:srgbClr val="242B62"/>
              </a:buClr>
              <a:buSzPts val="2400"/>
              <a:buNone/>
            </a:pPr>
            <a:r>
              <a:rPr lang="en-US" dirty="0"/>
              <a:t>• cheaper travel times</a:t>
            </a:r>
            <a:endParaRPr dirty="0"/>
          </a:p>
          <a:p>
            <a:pPr marL="0" lvl="0" indent="0" algn="l" rtl="0">
              <a:lnSpc>
                <a:spcPct val="103333"/>
              </a:lnSpc>
              <a:spcBef>
                <a:spcPts val="0"/>
              </a:spcBef>
              <a:spcAft>
                <a:spcPts val="0"/>
              </a:spcAft>
              <a:buClr>
                <a:srgbClr val="242B62"/>
              </a:buClr>
              <a:buSzPts val="2400"/>
              <a:buNone/>
            </a:pPr>
            <a:r>
              <a:rPr lang="en-US" dirty="0"/>
              <a:t>• nearby hotels</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She compared options before choosing.</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AI suggestions can help — but always compare!</a:t>
            </a:r>
            <a:endParaRPr dirty="0"/>
          </a:p>
        </p:txBody>
      </p:sp>
      <p:pic>
        <p:nvPicPr>
          <p:cNvPr id="689" name="Google Shape;689;p79" descr="En bild som visar Människoansikte, person, leende, kläds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80" descr="En bild som visar person, hand,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96" name="Google Shape;696;p80"/>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t>Exercise: </a:t>
            </a:r>
            <a:r>
              <a:rPr lang="en-US" sz="3600" dirty="0"/>
              <a:t>AI Recommendations</a:t>
            </a:r>
            <a:endParaRPr dirty="0"/>
          </a:p>
          <a:p>
            <a:pPr marL="0" marR="0" lvl="0" indent="0" algn="l" rtl="0">
              <a:lnSpc>
                <a:spcPct val="103333"/>
              </a:lnSpc>
              <a:spcBef>
                <a:spcPts val="0"/>
              </a:spcBef>
              <a:spcAft>
                <a:spcPts val="0"/>
              </a:spcAft>
              <a:buSzPts val="3600"/>
              <a:buNone/>
            </a:pPr>
            <a:endParaRPr dirty="0"/>
          </a:p>
        </p:txBody>
      </p:sp>
      <p:sp>
        <p:nvSpPr>
          <p:cNvPr id="697" name="Google Shape;697;p80"/>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840"/>
              <a:buFont typeface="Arial"/>
              <a:buNone/>
            </a:pPr>
            <a:r>
              <a:rPr lang="en-US" dirty="0"/>
              <a:t>Think of a time when a website or app suggested something to you.</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dirty="0"/>
              <a:t>Examples: shopping online, movies or TV shows, travel routes, nearby services</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b="1" dirty="0"/>
              <a:t>Reflect: </a:t>
            </a:r>
            <a:r>
              <a:rPr lang="en-US" dirty="0"/>
              <a:t>Was it useful? Did it match your needs? Did you follow it or choose something else?</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lvl="0" indent="-228600">
              <a:buSzPts val="3840"/>
            </a:pPr>
            <a:r>
              <a:rPr lang="en-US" dirty="0"/>
              <a:t>While AI suggestions can be helpful, they should not be considered as decisions.</a:t>
            </a:r>
            <a:endParaRPr dirty="0"/>
          </a:p>
        </p:txBody>
      </p:sp>
      <p:pic>
        <p:nvPicPr>
          <p:cNvPr id="698" name="Google Shape;698;p8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11" descr="Man relax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r="-40"/>
          <a:stretch>
            <a:fillRect/>
          </a:stretch>
        </p:blipFill>
        <p:spPr>
          <a:xfrm>
            <a:off x="238772" y="2626822"/>
            <a:ext cx="7708195" cy="3396829"/>
          </a:xfrm>
          <a:prstGeom prst="rect">
            <a:avLst/>
          </a:prstGeom>
          <a:solidFill>
            <a:srgbClr val="D9D9D9"/>
          </a:solidFill>
          <a:ln>
            <a:noFill/>
          </a:ln>
        </p:spPr>
      </p:pic>
      <p:sp>
        <p:nvSpPr>
          <p:cNvPr id="705" name="Google Shape;705;p11"/>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04</a:t>
            </a:r>
            <a:endParaRPr/>
          </a:p>
        </p:txBody>
      </p:sp>
      <p:sp>
        <p:nvSpPr>
          <p:cNvPr id="706" name="Google Shape;706;p11"/>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07" name="Google Shape;707;p11"/>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UNDERSTANDING AI LIMITS &amp; AVOIDING OVER-RELIANCE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713" name="Google Shape;713;p82" descr="En bild som visar person, inomhus, klädsel, Människoansikte&#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14" name="Google Shape;714;p82"/>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AI is Helpful but Not Perfect</a:t>
            </a:r>
            <a:endParaRPr b="1" dirty="0"/>
          </a:p>
        </p:txBody>
      </p:sp>
      <p:sp>
        <p:nvSpPr>
          <p:cNvPr id="715" name="Google Shape;715;p82"/>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fontScale="92500" lnSpcReduction="10000"/>
          </a:bodyPr>
          <a:lstStyle/>
          <a:p>
            <a:pPr marL="457200" marR="0" lvl="0" indent="-228600" algn="l" rtl="0">
              <a:lnSpc>
                <a:spcPct val="103333"/>
              </a:lnSpc>
              <a:spcBef>
                <a:spcPts val="0"/>
              </a:spcBef>
              <a:spcAft>
                <a:spcPts val="0"/>
              </a:spcAft>
              <a:buClr>
                <a:srgbClr val="242B62"/>
              </a:buClr>
              <a:buSzPts val="2400"/>
              <a:buFont typeface="Arial"/>
              <a:buNone/>
            </a:pPr>
            <a:r>
              <a:rPr lang="en-US" dirty="0"/>
              <a:t>AI tools can help us with everyday tasks, but they do not truly understand the world as humans do.</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Sometimes AI may:</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give </a:t>
            </a:r>
            <a:r>
              <a:rPr lang="en-US" b="1" dirty="0"/>
              <a:t>incorrect answers</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misunderstand a question</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provide </a:t>
            </a:r>
            <a:r>
              <a:rPr lang="en-US" b="1" dirty="0"/>
              <a:t>outdated information</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IE" dirty="0"/>
              <a:t>give a </a:t>
            </a:r>
            <a:r>
              <a:rPr lang="en-IE" b="1" dirty="0"/>
              <a:t>prejudiced response</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solidFill>
                  <a:srgbClr val="292668"/>
                </a:solidFill>
              </a:rPr>
              <a:t>so</a:t>
            </a:r>
            <a:r>
              <a:rPr lang="en-US" dirty="0"/>
              <a:t>und confident even when the answer is wrong</a:t>
            </a:r>
          </a:p>
          <a:p>
            <a:pPr marL="457200" marR="0" lvl="0" indent="-228600" algn="l" rtl="0">
              <a:lnSpc>
                <a:spcPct val="103333"/>
              </a:lnSpc>
              <a:spcBef>
                <a:spcPts val="0"/>
              </a:spcBef>
              <a:spcAft>
                <a:spcPts val="0"/>
              </a:spcAft>
              <a:buClr>
                <a:srgbClr val="242B62"/>
              </a:buClr>
              <a:buSzPts val="2400"/>
              <a:buFont typeface="Arial"/>
              <a:buNone/>
            </a:pPr>
            <a:endParaRPr lang="en-US" dirty="0"/>
          </a:p>
          <a:p>
            <a:pPr marL="457200" marR="0" lvl="0" indent="-228600" algn="l" rtl="0">
              <a:lnSpc>
                <a:spcPct val="103333"/>
              </a:lnSpc>
              <a:spcBef>
                <a:spcPts val="0"/>
              </a:spcBef>
              <a:spcAft>
                <a:spcPts val="0"/>
              </a:spcAft>
              <a:buClr>
                <a:srgbClr val="242B62"/>
              </a:buClr>
              <a:buSzPts val="2400"/>
              <a:buFont typeface="Arial"/>
              <a:buNone/>
            </a:pPr>
            <a:r>
              <a:rPr lang="en-US" b="1" dirty="0">
                <a:highlight>
                  <a:srgbClr val="EBCB1F"/>
                </a:highlight>
              </a:rPr>
              <a:t>TIP</a:t>
            </a:r>
            <a:r>
              <a:rPr lang="en-US" dirty="0">
                <a:highlight>
                  <a:srgbClr val="EBCB1F"/>
                </a:highlight>
              </a:rPr>
              <a:t>: </a:t>
            </a:r>
            <a:r>
              <a:rPr lang="en-US" dirty="0"/>
              <a:t>It is ok to ask your AI tool for </a:t>
            </a:r>
            <a:r>
              <a:rPr lang="en-US" b="1" dirty="0"/>
              <a:t>evidence</a:t>
            </a:r>
            <a:r>
              <a:rPr lang="en-US" dirty="0"/>
              <a:t> or proof for their response or information. Some tools give a confidence level, which can be a good indication of factual or non-factual information.</a:t>
            </a:r>
            <a:endParaRPr dirty="0"/>
          </a:p>
        </p:txBody>
      </p:sp>
      <p:pic>
        <p:nvPicPr>
          <p:cNvPr id="716" name="Google Shape;716;p82"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3"/>
          <p:cNvSpPr txBox="1">
            <a:spLocks noGrp="1"/>
          </p:cNvSpPr>
          <p:nvPr>
            <p:ph type="body" idx="1"/>
          </p:nvPr>
        </p:nvSpPr>
        <p:spPr>
          <a:xfrm>
            <a:off x="5851922" y="909790"/>
            <a:ext cx="515469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Can AI make mistakes?</a:t>
            </a:r>
            <a:endParaRPr/>
          </a:p>
        </p:txBody>
      </p:sp>
      <p:pic>
        <p:nvPicPr>
          <p:cNvPr id="723" name="Google Shape;723;p83" descr="A person and person smiling with pink balloons&#10;&#10;AI-generated content may be incorrect."/>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35768" y="2347106"/>
            <a:ext cx="4501280" cy="3433062"/>
          </a:xfrm>
          <a:prstGeom prst="rect">
            <a:avLst/>
          </a:prstGeom>
          <a:solidFill>
            <a:srgbClr val="D8D8D8"/>
          </a:solidFill>
          <a:ln>
            <a:noFill/>
          </a:ln>
        </p:spPr>
      </p:pic>
      <p:sp>
        <p:nvSpPr>
          <p:cNvPr id="724" name="Google Shape;724;p83"/>
          <p:cNvSpPr txBox="1">
            <a:spLocks noGrp="1"/>
          </p:cNvSpPr>
          <p:nvPr>
            <p:ph type="body" idx="2"/>
          </p:nvPr>
        </p:nvSpPr>
        <p:spPr>
          <a:xfrm>
            <a:off x="5851922" y="1520230"/>
            <a:ext cx="5819460" cy="508796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should </a:t>
            </a:r>
            <a:r>
              <a:rPr lang="en-US" b="1" dirty="0"/>
              <a:t>help you</a:t>
            </a:r>
            <a:r>
              <a:rPr lang="en-US" dirty="0"/>
              <a:t>, not replace your decision making ability.</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Good uses: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Reminders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a:t>
            </a:r>
            <a:r>
              <a:rPr lang="en-US" dirty="0" err="1"/>
              <a:t>Organisation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Finding information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Be careful with:</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Health advice</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Financial decisions</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i="1" dirty="0"/>
              <a:t>Or</a:t>
            </a:r>
            <a:r>
              <a:rPr lang="en-US" dirty="0"/>
              <a:t> watch the video on </a:t>
            </a:r>
            <a:r>
              <a:rPr lang="en-US" u="sng" dirty="0" err="1">
                <a:solidFill>
                  <a:schemeClr val="hlink"/>
                </a:solidFill>
                <a:hlinkClick r:id="rId5"/>
              </a:rPr>
              <a:t>Youtube</a:t>
            </a:r>
            <a:r>
              <a:rPr lang="en-US"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sp>
        <p:nvSpPr>
          <p:cNvPr id="3" name="TextBox 2">
            <a:extLst>
              <a:ext uri="{FF2B5EF4-FFF2-40B4-BE49-F238E27FC236}">
                <a16:creationId xmlns:a16="http://schemas.microsoft.com/office/drawing/2014/main" id="{741DCA9F-49A8-2A19-573D-F0AE6CAD845A}"/>
              </a:ext>
            </a:extLst>
          </p:cNvPr>
          <p:cNvSpPr txBox="1"/>
          <p:nvPr/>
        </p:nvSpPr>
        <p:spPr>
          <a:xfrm>
            <a:off x="985838" y="6385024"/>
            <a:ext cx="6524624" cy="307777"/>
          </a:xfrm>
          <a:prstGeom prst="rect">
            <a:avLst/>
          </a:prstGeom>
          <a:noFill/>
        </p:spPr>
        <p:txBody>
          <a:bodyPr wrap="square">
            <a:spAutoFit/>
          </a:bodyPr>
          <a:lstStyle/>
          <a:p>
            <a:r>
              <a:rPr lang="en-US" dirty="0">
                <a:hlinkClick r:id="rId5"/>
              </a:rPr>
              <a:t>6. Here's why AI can make mistakes - YouTube</a:t>
            </a:r>
            <a:endParaRPr lang="en-IE" dirty="0"/>
          </a:p>
        </p:txBody>
      </p:sp>
      <p:pic>
        <p:nvPicPr>
          <p:cNvPr id="4" name="Online Media 3" title="6. Here's why AI can make mistakes">
            <a:hlinkClick r:id="" action="ppaction://media"/>
            <a:extLst>
              <a:ext uri="{FF2B5EF4-FFF2-40B4-BE49-F238E27FC236}">
                <a16:creationId xmlns:a16="http://schemas.microsoft.com/office/drawing/2014/main" id="{E6D29041-FB75-EE3F-7093-14F3725F874B}"/>
              </a:ext>
            </a:extLst>
          </p:cNvPr>
          <p:cNvPicPr>
            <a:picLocks noRot="1" noChangeAspect="1"/>
          </p:cNvPicPr>
          <p:nvPr>
            <a:videoFile r:link="rId1"/>
          </p:nvPr>
        </p:nvPicPr>
        <p:blipFill>
          <a:blip r:embed="rId6"/>
          <a:stretch>
            <a:fillRect/>
          </a:stretch>
        </p:blipFill>
        <p:spPr>
          <a:xfrm>
            <a:off x="635768" y="2329656"/>
            <a:ext cx="4577415" cy="3518694"/>
          </a:xfrm>
          <a:prstGeom prst="rect">
            <a:avLst/>
          </a:prstGeom>
        </p:spPr>
      </p:pic>
      <p:grpSp>
        <p:nvGrpSpPr>
          <p:cNvPr id="2" name="Graphic 4">
            <a:extLst>
              <a:ext uri="{FF2B5EF4-FFF2-40B4-BE49-F238E27FC236}">
                <a16:creationId xmlns:a16="http://schemas.microsoft.com/office/drawing/2014/main" id="{03480E1B-CFD6-EAFD-6BEB-464E645E7BF6}"/>
              </a:ext>
            </a:extLst>
          </p:cNvPr>
          <p:cNvGrpSpPr/>
          <p:nvPr/>
        </p:nvGrpSpPr>
        <p:grpSpPr>
          <a:xfrm rot="18653541">
            <a:off x="10446486" y="6006914"/>
            <a:ext cx="331560" cy="756218"/>
            <a:chOff x="9129274" y="2719113"/>
            <a:chExt cx="717139" cy="1386497"/>
          </a:xfrm>
          <a:solidFill>
            <a:srgbClr val="242B62"/>
          </a:solidFill>
        </p:grpSpPr>
        <p:grpSp>
          <p:nvGrpSpPr>
            <p:cNvPr id="5" name="Graphic 4">
              <a:extLst>
                <a:ext uri="{FF2B5EF4-FFF2-40B4-BE49-F238E27FC236}">
                  <a16:creationId xmlns:a16="http://schemas.microsoft.com/office/drawing/2014/main" id="{3A9082A9-0582-C943-9D5A-AA6A593D8D5B}"/>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12C8D246-E3E9-EA4B-6273-1794A61717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6B2903EA-99C1-7A9E-CEBC-7A082CF593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A80958F8-E77F-9C9A-B23C-C4A2DAC7218E}"/>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93A9E9A8-ECB3-11D9-5DD6-EC46006997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F280C25-422D-E120-CA48-B498A9A35B9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1729A1F0-03E1-AED1-9FCA-6DC83831EF1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78AA1A2F-039B-7D3B-0E30-1B7E2D89F84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865A7C-C748-C2B8-BA45-D17CD8587C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07D97661-9970-E867-4C0B-4C103F8C524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F27DB62-AD73-2FE6-AC78-1D4C2EBE28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2"/>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latin typeface="Calibri" panose="020F0502020204030204" pitchFamily="34" charset="0"/>
                <a:ea typeface="Calibri" panose="020F0502020204030204" pitchFamily="34" charset="0"/>
                <a:cs typeface="Calibri" panose="020F0502020204030204" pitchFamily="34" charset="0"/>
              </a:rPr>
              <a:t>Scenario Case - John</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731" name="Google Shape;731;p12"/>
          <p:cNvSpPr txBox="1">
            <a:spLocks noGrp="1"/>
          </p:cNvSpPr>
          <p:nvPr>
            <p:ph type="body" idx="2"/>
          </p:nvPr>
        </p:nvSpPr>
        <p:spPr>
          <a:xfrm>
            <a:off x="763724" y="1836123"/>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John (74) asked an AI assistant about his medicine dosage.</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The answer sounded correct, but he wasn’t sure.</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He checked with a pharmacist — and the AI was wrong.</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Lesson: AI can make mistakes, especially with health information.</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b="1" dirty="0">
                <a:latin typeface="Calibri" panose="020F0502020204030204" pitchFamily="34" charset="0"/>
                <a:ea typeface="Calibri" panose="020F0502020204030204" pitchFamily="34" charset="0"/>
                <a:cs typeface="Calibri" panose="020F0502020204030204" pitchFamily="34" charset="0"/>
              </a:rPr>
              <a:t>Always check important advice with a trusted professional!</a:t>
            </a:r>
            <a:endParaRPr b="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3333"/>
              </a:lnSpc>
              <a:spcBef>
                <a:spcPts val="0"/>
              </a:spcBef>
              <a:spcAft>
                <a:spcPts val="0"/>
              </a:spcAft>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732" name="Google Shape;732;p12"/>
          <p:cNvGrpSpPr/>
          <p:nvPr/>
        </p:nvGrpSpPr>
        <p:grpSpPr>
          <a:xfrm>
            <a:off x="8170731" y="525101"/>
            <a:ext cx="873682" cy="1020065"/>
            <a:chOff x="8138828" y="4016838"/>
            <a:chExt cx="981393" cy="1151177"/>
          </a:xfrm>
        </p:grpSpPr>
        <p:sp>
          <p:nvSpPr>
            <p:cNvPr id="733" name="Google Shape;733;p12"/>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4" name="Google Shape;734;p12"/>
            <p:cNvGrpSpPr/>
            <p:nvPr/>
          </p:nvGrpSpPr>
          <p:grpSpPr>
            <a:xfrm>
              <a:off x="8138828" y="4016838"/>
              <a:ext cx="981393" cy="1151177"/>
              <a:chOff x="8138828" y="4016838"/>
              <a:chExt cx="981393" cy="1151177"/>
            </a:xfrm>
          </p:grpSpPr>
          <p:sp>
            <p:nvSpPr>
              <p:cNvPr id="735" name="Google Shape;735;p12"/>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6" name="Google Shape;736;p12"/>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12"/>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8" name="Google Shape;738;p12"/>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9" name="Google Shape;739;p12"/>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12"/>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12"/>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12"/>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12"/>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12"/>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85" descr="En bild som visar person, bärbar dator,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51" name="Google Shape;751;p85"/>
          <p:cNvSpPr txBox="1">
            <a:spLocks noGrp="1"/>
          </p:cNvSpPr>
          <p:nvPr>
            <p:ph type="body" idx="1"/>
          </p:nvPr>
        </p:nvSpPr>
        <p:spPr>
          <a:xfrm>
            <a:off x="4927638" y="915930"/>
            <a:ext cx="5997036" cy="100776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3333"/>
              </a:lnSpc>
              <a:spcBef>
                <a:spcPts val="0"/>
              </a:spcBef>
              <a:spcAft>
                <a:spcPts val="0"/>
              </a:spcAft>
              <a:buSzPct val="99310"/>
              <a:buNone/>
            </a:pPr>
            <a:r>
              <a:rPr lang="en-US" sz="5800" dirty="0">
                <a:highlight>
                  <a:srgbClr val="EBCB1F"/>
                </a:highlight>
              </a:rPr>
              <a:t>Exercise: </a:t>
            </a:r>
            <a:r>
              <a:rPr lang="en-US" sz="5800" b="1" dirty="0"/>
              <a:t>When Should We Double-Check AI Information?</a:t>
            </a:r>
            <a:endParaRPr sz="5800" dirty="0"/>
          </a:p>
          <a:p>
            <a:pPr marL="0" marR="0" lvl="0" indent="0" algn="l" rtl="0">
              <a:lnSpc>
                <a:spcPct val="103333"/>
              </a:lnSpc>
              <a:spcBef>
                <a:spcPts val="0"/>
              </a:spcBef>
              <a:spcAft>
                <a:spcPts val="0"/>
              </a:spcAft>
              <a:buSzPct val="160000"/>
              <a:buNone/>
            </a:pPr>
            <a:endParaRPr dirty="0"/>
          </a:p>
        </p:txBody>
      </p:sp>
      <p:sp>
        <p:nvSpPr>
          <p:cNvPr id="752" name="Google Shape;752;p85"/>
          <p:cNvSpPr txBox="1">
            <a:spLocks noGrp="1"/>
          </p:cNvSpPr>
          <p:nvPr>
            <p:ph type="body" idx="3"/>
          </p:nvPr>
        </p:nvSpPr>
        <p:spPr>
          <a:xfrm>
            <a:off x="4927638" y="2225615"/>
            <a:ext cx="6787034" cy="3923489"/>
          </a:xfrm>
          <a:prstGeom prst="rect">
            <a:avLst/>
          </a:prstGeom>
          <a:noFill/>
          <a:ln>
            <a:noFill/>
          </a:ln>
        </p:spPr>
        <p:txBody>
          <a:bodyPr spcFirstLastPara="1" wrap="square" lIns="91425" tIns="45700" rIns="91425" bIns="45700" anchor="t" anchorCtr="0">
            <a:normAutofit fontScale="47500" lnSpcReduction="20000"/>
          </a:bodyPr>
          <a:lstStyle/>
          <a:p>
            <a:pPr marR="0" lvl="0" algn="l" rtl="0">
              <a:lnSpc>
                <a:spcPct val="103333"/>
              </a:lnSpc>
              <a:spcBef>
                <a:spcPts val="0"/>
              </a:spcBef>
              <a:spcAft>
                <a:spcPts val="0"/>
              </a:spcAft>
              <a:buClr>
                <a:srgbClr val="242B62"/>
              </a:buClr>
              <a:buSzPct val="160000"/>
              <a:buFont typeface="Arial"/>
              <a:buNone/>
            </a:pPr>
            <a:r>
              <a:rPr lang="en-US" sz="5100" dirty="0"/>
              <a:t>AI tools can be helpful, but there are situations where it is important to confirm the information with another source.</a:t>
            </a:r>
            <a:endParaRPr dirty="0"/>
          </a:p>
          <a:p>
            <a:pPr marR="0" lvl="0" algn="l" rtl="0">
              <a:lnSpc>
                <a:spcPct val="103333"/>
              </a:lnSpc>
              <a:spcBef>
                <a:spcPts val="0"/>
              </a:spcBef>
              <a:spcAft>
                <a:spcPts val="0"/>
              </a:spcAft>
              <a:buClr>
                <a:srgbClr val="242B62"/>
              </a:buClr>
              <a:buSzPct val="160000"/>
              <a:buFont typeface="Arial"/>
              <a:buNone/>
            </a:pP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Think about everyday situations where relying only on AI could be risky.</a:t>
            </a: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Write down </a:t>
            </a:r>
            <a:r>
              <a:rPr lang="en-US" sz="5100" b="1" dirty="0"/>
              <a:t>two examples</a:t>
            </a:r>
            <a:r>
              <a:rPr lang="en-US" sz="5100" dirty="0"/>
              <a:t> where you should double-check information before making a decision.</a:t>
            </a:r>
            <a:endParaRPr sz="5100" dirty="0"/>
          </a:p>
          <a:p>
            <a:pPr marR="0" lvl="0" algn="l" rtl="0">
              <a:lnSpc>
                <a:spcPct val="103333"/>
              </a:lnSpc>
              <a:spcBef>
                <a:spcPts val="0"/>
              </a:spcBef>
              <a:spcAft>
                <a:spcPts val="0"/>
              </a:spcAft>
              <a:buClr>
                <a:srgbClr val="242B62"/>
              </a:buClr>
              <a:buSzPct val="160000"/>
              <a:buFont typeface="Arial"/>
              <a:buNone/>
            </a:pPr>
            <a:endParaRPr sz="6000" dirty="0"/>
          </a:p>
          <a:p>
            <a:pPr marR="0" lvl="0" algn="l" rtl="0">
              <a:lnSpc>
                <a:spcPct val="103333"/>
              </a:lnSpc>
              <a:spcBef>
                <a:spcPts val="0"/>
              </a:spcBef>
              <a:spcAft>
                <a:spcPts val="0"/>
              </a:spcAft>
              <a:buClr>
                <a:srgbClr val="242B62"/>
              </a:buClr>
              <a:buSzPct val="160000"/>
              <a:buFont typeface="Arial"/>
              <a:buNone/>
            </a:pPr>
            <a:r>
              <a:rPr lang="en-US" sz="5100" dirty="0"/>
              <a:t>After writing your examples, discuss them with someone.</a:t>
            </a:r>
            <a:endParaRPr sz="5100" dirty="0"/>
          </a:p>
          <a:p>
            <a:pPr marR="0" lvl="0" algn="l" rtl="0">
              <a:lnSpc>
                <a:spcPct val="103333"/>
              </a:lnSpc>
              <a:spcBef>
                <a:spcPts val="0"/>
              </a:spcBef>
              <a:spcAft>
                <a:spcPts val="0"/>
              </a:spcAft>
              <a:buClr>
                <a:srgbClr val="242B62"/>
              </a:buClr>
              <a:buSzPct val="160000"/>
              <a:buFont typeface="Arial"/>
              <a:buNone/>
            </a:pPr>
            <a:endParaRPr sz="4400" dirty="0"/>
          </a:p>
          <a:p>
            <a:pPr marR="0" lvl="0" algn="l" rtl="0">
              <a:lnSpc>
                <a:spcPct val="103333"/>
              </a:lnSpc>
              <a:spcBef>
                <a:spcPts val="0"/>
              </a:spcBef>
              <a:spcAft>
                <a:spcPts val="0"/>
              </a:spcAft>
              <a:buClr>
                <a:srgbClr val="242B62"/>
              </a:buClr>
              <a:buSzPct val="160000"/>
              <a:buFont typeface="Arial"/>
              <a:buNone/>
            </a:pPr>
            <a:endParaRPr dirty="0"/>
          </a:p>
        </p:txBody>
      </p:sp>
      <p:pic>
        <p:nvPicPr>
          <p:cNvPr id="753" name="Google Shape;753;p8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13" descr="Old woman read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l="-124"/>
          <a:stretch>
            <a:fillRect/>
          </a:stretch>
        </p:blipFill>
        <p:spPr>
          <a:xfrm>
            <a:off x="238772" y="2626822"/>
            <a:ext cx="7708195" cy="3396829"/>
          </a:xfrm>
          <a:prstGeom prst="rect">
            <a:avLst/>
          </a:prstGeom>
          <a:solidFill>
            <a:srgbClr val="D9D9D9"/>
          </a:solidFill>
          <a:ln>
            <a:noFill/>
          </a:ln>
        </p:spPr>
      </p:pic>
      <p:sp>
        <p:nvSpPr>
          <p:cNvPr id="760" name="Google Shape;760;p13"/>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05</a:t>
            </a:r>
            <a:endParaRPr/>
          </a:p>
        </p:txBody>
      </p:sp>
      <p:sp>
        <p:nvSpPr>
          <p:cNvPr id="761" name="Google Shape;761;p13"/>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62" name="Google Shape;762;p13"/>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MAKING INFORMED CHOICES ABOUT AI TOOLS</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8" name="Google Shape;768;p87" descr="En bild som visar klädsel, person, Människoansikte, vägg&#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69" name="Google Shape;769;p87"/>
          <p:cNvSpPr txBox="1">
            <a:spLocks noGrp="1"/>
          </p:cNvSpPr>
          <p:nvPr>
            <p:ph type="body" idx="1"/>
          </p:nvPr>
        </p:nvSpPr>
        <p:spPr>
          <a:xfrm>
            <a:off x="4966055" y="385460"/>
            <a:ext cx="6493397" cy="697353"/>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SzPct val="159999"/>
              <a:buNone/>
            </a:pPr>
            <a:r>
              <a:rPr lang="en-US" sz="3200" b="1" dirty="0"/>
              <a:t>What Does </a:t>
            </a:r>
            <a:r>
              <a:rPr lang="en-US" sz="3200" b="1" i="1" dirty="0">
                <a:highlight>
                  <a:srgbClr val="EBCB1F"/>
                </a:highlight>
              </a:rPr>
              <a:t>Making an Informed Choice </a:t>
            </a:r>
            <a:r>
              <a:rPr lang="en-US" sz="3200" b="1" dirty="0"/>
              <a:t>Mean?</a:t>
            </a:r>
            <a:endParaRPr sz="3200" b="1" dirty="0"/>
          </a:p>
        </p:txBody>
      </p:sp>
      <p:sp>
        <p:nvSpPr>
          <p:cNvPr id="770" name="Google Shape;770;p87"/>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tools can help with many everyday tasks, but it is important to choose tools carefully.</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Before using an AI tool, ask yourself:</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What is this tool used for?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Is the information reliable?</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Does it protect my personal data?</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Do I really need this tool?</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lvl="0" indent="-228600"/>
            <a:r>
              <a:rPr lang="en-US" b="1" dirty="0"/>
              <a:t>Key idea:</a:t>
            </a:r>
            <a:br>
              <a:rPr lang="en-US" dirty="0"/>
            </a:br>
            <a:r>
              <a:rPr lang="en-US" dirty="0"/>
              <a:t>Artificial intelligence should assist you, but you need to maintain control over it.</a:t>
            </a:r>
            <a:endParaRPr dirty="0"/>
          </a:p>
        </p:txBody>
      </p:sp>
      <p:pic>
        <p:nvPicPr>
          <p:cNvPr id="771" name="Google Shape;771;p87"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3"/>
          <p:cNvSpPr/>
          <p:nvPr/>
        </p:nvSpPr>
        <p:spPr>
          <a:xfrm>
            <a:off x="744259" y="1461155"/>
            <a:ext cx="10744732" cy="47838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p33"/>
          <p:cNvSpPr/>
          <p:nvPr/>
        </p:nvSpPr>
        <p:spPr>
          <a:xfrm>
            <a:off x="1011334" y="1611871"/>
            <a:ext cx="158175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p33"/>
          <p:cNvSpPr txBox="1"/>
          <p:nvPr/>
        </p:nvSpPr>
        <p:spPr>
          <a:xfrm>
            <a:off x="2971746" y="1611871"/>
            <a:ext cx="808559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a:solidFill>
                  <a:schemeClr val="lt1"/>
                </a:solidFill>
                <a:latin typeface="Calibri"/>
                <a:ea typeface="Calibri"/>
                <a:cs typeface="Calibri"/>
                <a:sym typeface="Calibri"/>
              </a:rPr>
              <a:t>Questions to Ask Before Using an AI Tool</a:t>
            </a:r>
            <a:endParaRPr sz="3000" b="0" i="0" u="none" strike="noStrike" cap="none">
              <a:solidFill>
                <a:srgbClr val="000000"/>
              </a:solidFill>
              <a:latin typeface="Arial"/>
              <a:ea typeface="Arial"/>
              <a:cs typeface="Arial"/>
              <a:sym typeface="Arial"/>
            </a:endParaRPr>
          </a:p>
        </p:txBody>
      </p:sp>
      <p:sp>
        <p:nvSpPr>
          <p:cNvPr id="779" name="Google Shape;779;p33"/>
          <p:cNvSpPr txBox="1"/>
          <p:nvPr/>
        </p:nvSpPr>
        <p:spPr>
          <a:xfrm>
            <a:off x="2971746" y="2267578"/>
            <a:ext cx="7830265"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When trying a new AI tool, think about:</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Who created the tool?</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What information does it collect?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Is it free or paid?</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Is it recommended by trusted </a:t>
            </a:r>
            <a:r>
              <a:rPr lang="en-US" sz="2400" b="0" i="0" u="none" strike="noStrike" cap="none" dirty="0" err="1">
                <a:solidFill>
                  <a:schemeClr val="lt1"/>
                </a:solidFill>
                <a:latin typeface="Calibri"/>
                <a:ea typeface="Calibri"/>
                <a:cs typeface="Calibri"/>
                <a:sym typeface="Calibri"/>
              </a:rPr>
              <a:t>organisations</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Before installing an App, check:</a:t>
            </a:r>
            <a:endParaRPr sz="2400" b="0"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Reviews</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Privacy settings</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Official websites</a:t>
            </a:r>
            <a:endParaRPr sz="2400" b="0" i="0" u="none" strike="noStrike" cap="none" dirty="0">
              <a:solidFill>
                <a:srgbClr val="000000"/>
              </a:solidFill>
              <a:latin typeface="Arial"/>
              <a:ea typeface="Arial"/>
              <a:cs typeface="Arial"/>
              <a:sym typeface="Arial"/>
            </a:endParaRPr>
          </a:p>
        </p:txBody>
      </p:sp>
      <p:grpSp>
        <p:nvGrpSpPr>
          <p:cNvPr id="780" name="Google Shape;780;p33"/>
          <p:cNvGrpSpPr/>
          <p:nvPr/>
        </p:nvGrpSpPr>
        <p:grpSpPr>
          <a:xfrm>
            <a:off x="1381426" y="2029650"/>
            <a:ext cx="841571" cy="865145"/>
            <a:chOff x="8424689" y="5374597"/>
            <a:chExt cx="1088877" cy="1111078"/>
          </a:xfrm>
        </p:grpSpPr>
        <p:sp>
          <p:nvSpPr>
            <p:cNvPr id="781" name="Google Shape;781;p33"/>
            <p:cNvSpPr/>
            <p:nvPr/>
          </p:nvSpPr>
          <p:spPr>
            <a:xfrm>
              <a:off x="8819647" y="5399542"/>
              <a:ext cx="400988" cy="469012"/>
            </a:xfrm>
            <a:custGeom>
              <a:avLst/>
              <a:gdLst/>
              <a:ahLst/>
              <a:cxnLst/>
              <a:rect l="l" t="t" r="r" b="b"/>
              <a:pathLst>
                <a:path w="400988" h="469012" extrusionOk="0">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2" name="Google Shape;782;p33"/>
            <p:cNvGrpSpPr/>
            <p:nvPr/>
          </p:nvGrpSpPr>
          <p:grpSpPr>
            <a:xfrm>
              <a:off x="8424689" y="5374597"/>
              <a:ext cx="1088877" cy="1111078"/>
              <a:chOff x="8424689" y="5374597"/>
              <a:chExt cx="1088877" cy="1111078"/>
            </a:xfrm>
          </p:grpSpPr>
          <p:grpSp>
            <p:nvGrpSpPr>
              <p:cNvPr id="783" name="Google Shape;783;p33"/>
              <p:cNvGrpSpPr/>
              <p:nvPr/>
            </p:nvGrpSpPr>
            <p:grpSpPr>
              <a:xfrm>
                <a:off x="8424689" y="5374597"/>
                <a:ext cx="943956" cy="1111078"/>
                <a:chOff x="8424689" y="5374597"/>
                <a:chExt cx="943956" cy="1111078"/>
              </a:xfrm>
            </p:grpSpPr>
            <p:sp>
              <p:nvSpPr>
                <p:cNvPr id="784" name="Google Shape;784;p33"/>
                <p:cNvSpPr/>
                <p:nvPr/>
              </p:nvSpPr>
              <p:spPr>
                <a:xfrm>
                  <a:off x="8424689" y="6118146"/>
                  <a:ext cx="943956" cy="367529"/>
                </a:xfrm>
                <a:custGeom>
                  <a:avLst/>
                  <a:gdLst/>
                  <a:ahLst/>
                  <a:cxnLst/>
                  <a:rect l="l" t="t" r="r" b="b"/>
                  <a:pathLst>
                    <a:path w="943956" h="367529" extrusionOk="0">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5" name="Google Shape;785;p33"/>
                <p:cNvSpPr/>
                <p:nvPr/>
              </p:nvSpPr>
              <p:spPr>
                <a:xfrm>
                  <a:off x="8803190" y="5374597"/>
                  <a:ext cx="488213" cy="746291"/>
                </a:xfrm>
                <a:custGeom>
                  <a:avLst/>
                  <a:gdLst/>
                  <a:ahLst/>
                  <a:cxnLst/>
                  <a:rect l="l" t="t" r="r" b="b"/>
                  <a:pathLst>
                    <a:path w="488213" h="746291" extrusionOk="0">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6" name="Google Shape;786;p33"/>
              <p:cNvSpPr/>
              <p:nvPr/>
            </p:nvSpPr>
            <p:spPr>
              <a:xfrm>
                <a:off x="9033583" y="5509252"/>
                <a:ext cx="43884" cy="178279"/>
              </a:xfrm>
              <a:custGeom>
                <a:avLst/>
                <a:gdLst/>
                <a:ahLst/>
                <a:cxnLst/>
                <a:rect l="l" t="t" r="r" b="b"/>
                <a:pathLst>
                  <a:path w="43884" h="178279" extrusionOk="0">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33"/>
              <p:cNvSpPr/>
              <p:nvPr/>
            </p:nvSpPr>
            <p:spPr>
              <a:xfrm>
                <a:off x="9033583" y="5745130"/>
                <a:ext cx="43884" cy="43884"/>
              </a:xfrm>
              <a:custGeom>
                <a:avLst/>
                <a:gdLst/>
                <a:ahLst/>
                <a:cxnLst/>
                <a:rect l="l" t="t" r="r" b="b"/>
                <a:pathLst>
                  <a:path w="43884" h="43884" extrusionOk="0">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8" name="Google Shape;788;p33"/>
              <p:cNvSpPr/>
              <p:nvPr/>
            </p:nvSpPr>
            <p:spPr>
              <a:xfrm>
                <a:off x="9381914" y="5621705"/>
                <a:ext cx="131652" cy="43884"/>
              </a:xfrm>
              <a:custGeom>
                <a:avLst/>
                <a:gdLst/>
                <a:ahLst/>
                <a:cxnLst/>
                <a:rect l="l" t="t" r="r" b="b"/>
                <a:pathLst>
                  <a:path w="131652" h="43884" extrusionOk="0">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33"/>
              <p:cNvSpPr/>
              <p:nvPr/>
            </p:nvSpPr>
            <p:spPr>
              <a:xfrm>
                <a:off x="9341474" y="5389272"/>
                <a:ext cx="119279" cy="92552"/>
              </a:xfrm>
              <a:custGeom>
                <a:avLst/>
                <a:gdLst/>
                <a:ahLst/>
                <a:cxnLst/>
                <a:rect l="l" t="t" r="r" b="b"/>
                <a:pathLst>
                  <a:path w="119279" h="92552" extrusionOk="0">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33"/>
              <p:cNvSpPr/>
              <p:nvPr/>
            </p:nvSpPr>
            <p:spPr>
              <a:xfrm>
                <a:off x="9343405" y="5808102"/>
                <a:ext cx="117348" cy="90622"/>
              </a:xfrm>
              <a:custGeom>
                <a:avLst/>
                <a:gdLst/>
                <a:ahLst/>
                <a:cxnLst/>
                <a:rect l="l" t="t" r="r" b="b"/>
                <a:pathLst>
                  <a:path w="117348" h="90622" extrusionOk="0">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1" name="Google Shape;791;p33"/>
              <p:cNvSpPr/>
              <p:nvPr/>
            </p:nvSpPr>
            <p:spPr>
              <a:xfrm>
                <a:off x="8597483" y="5621705"/>
                <a:ext cx="131653" cy="43884"/>
              </a:xfrm>
              <a:custGeom>
                <a:avLst/>
                <a:gdLst/>
                <a:ahLst/>
                <a:cxnLst/>
                <a:rect l="l" t="t" r="r" b="b"/>
                <a:pathLst>
                  <a:path w="131653" h="43884" extrusionOk="0">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33"/>
              <p:cNvSpPr/>
              <p:nvPr/>
            </p:nvSpPr>
            <p:spPr>
              <a:xfrm>
                <a:off x="8648735" y="5388459"/>
                <a:ext cx="116167" cy="93364"/>
              </a:xfrm>
              <a:custGeom>
                <a:avLst/>
                <a:gdLst/>
                <a:ahLst/>
                <a:cxnLst/>
                <a:rect l="l" t="t" r="r" b="b"/>
                <a:pathLst>
                  <a:path w="116167" h="93364" extrusionOk="0">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33"/>
              <p:cNvSpPr/>
              <p:nvPr/>
            </p:nvSpPr>
            <p:spPr>
              <a:xfrm>
                <a:off x="8647554" y="5806328"/>
                <a:ext cx="119279" cy="95139"/>
              </a:xfrm>
              <a:custGeom>
                <a:avLst/>
                <a:gdLst/>
                <a:ahLst/>
                <a:cxnLst/>
                <a:rect l="l" t="t" r="r" b="b"/>
                <a:pathLst>
                  <a:path w="119279" h="95139" extrusionOk="0">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4" name="Google Shape;794;p33"/>
              <p:cNvSpPr/>
              <p:nvPr/>
            </p:nvSpPr>
            <p:spPr>
              <a:xfrm>
                <a:off x="9227940" y="5486624"/>
                <a:ext cx="44949" cy="41827"/>
              </a:xfrm>
              <a:custGeom>
                <a:avLst/>
                <a:gdLst/>
                <a:ahLst/>
                <a:cxnLst/>
                <a:rect l="l" t="t" r="r" b="b"/>
                <a:pathLst>
                  <a:path w="44949" h="41827" extrusionOk="0">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5" name="Google Shape;795;p33"/>
          <p:cNvSpPr txBox="1"/>
          <p:nvPr/>
        </p:nvSpPr>
        <p:spPr>
          <a:xfrm>
            <a:off x="744259" y="636936"/>
            <a:ext cx="10237967"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for making informed choices about AI tools</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
          <p:cNvSpPr txBox="1">
            <a:spLocks noGrp="1"/>
          </p:cNvSpPr>
          <p:nvPr>
            <p:ph type="body" idx="1"/>
          </p:nvPr>
        </p:nvSpPr>
        <p:spPr>
          <a:xfrm>
            <a:off x="1114350" y="864276"/>
            <a:ext cx="4551000" cy="1570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3333"/>
              </a:lnSpc>
              <a:spcBef>
                <a:spcPts val="0"/>
              </a:spcBef>
              <a:spcAft>
                <a:spcPts val="0"/>
              </a:spcAft>
              <a:buClr>
                <a:srgbClr val="242B62"/>
              </a:buClr>
              <a:buSzPct val="100000"/>
              <a:buNone/>
            </a:pPr>
            <a:r>
              <a:rPr lang="en-US" b="1">
                <a:solidFill>
                  <a:srgbClr val="242B62"/>
                </a:solidFill>
              </a:rPr>
              <a:t>MODULE 4: </a:t>
            </a:r>
            <a:endParaRPr b="1">
              <a:solidFill>
                <a:srgbClr val="242B62"/>
              </a:solidFill>
            </a:endParaRPr>
          </a:p>
          <a:p>
            <a:pPr marL="0" lvl="0" indent="0" algn="l" rtl="0">
              <a:lnSpc>
                <a:spcPct val="103333"/>
              </a:lnSpc>
              <a:spcBef>
                <a:spcPts val="0"/>
              </a:spcBef>
              <a:spcAft>
                <a:spcPts val="0"/>
              </a:spcAft>
              <a:buClr>
                <a:srgbClr val="242B62"/>
              </a:buClr>
              <a:buSzPct val="100000"/>
              <a:buNone/>
            </a:pPr>
            <a:r>
              <a:rPr lang="en-US" b="1">
                <a:solidFill>
                  <a:srgbClr val="242B62"/>
                </a:solidFill>
              </a:rPr>
              <a:t>AI for Daily Task Assistance</a:t>
            </a:r>
            <a:endParaRPr/>
          </a:p>
          <a:p>
            <a:pPr marL="0" lvl="0" indent="0" algn="l" rtl="0">
              <a:lnSpc>
                <a:spcPct val="103333"/>
              </a:lnSpc>
              <a:spcBef>
                <a:spcPts val="0"/>
              </a:spcBef>
              <a:spcAft>
                <a:spcPts val="0"/>
              </a:spcAft>
              <a:buClr>
                <a:schemeClr val="lt1"/>
              </a:buClr>
              <a:buSzPct val="100000"/>
              <a:buNone/>
            </a:pPr>
            <a:endParaRPr b="1">
              <a:solidFill>
                <a:srgbClr val="242B62"/>
              </a:solidFill>
            </a:endParaRPr>
          </a:p>
        </p:txBody>
      </p:sp>
      <p:pic>
        <p:nvPicPr>
          <p:cNvPr id="356" name="Google Shape;356;p3"/>
          <p:cNvPicPr preferRelativeResize="0">
            <a:picLocks noGrp="1"/>
          </p:cNvPicPr>
          <p:nvPr>
            <p:ph type="pic" idx="2"/>
          </p:nvPr>
        </p:nvPicPr>
        <p:blipFill rotWithShape="1">
          <a:blip r:embed="rId3">
            <a:alphaModFix/>
          </a:blip>
          <a:srcRect/>
          <a:stretch/>
        </p:blipFill>
        <p:spPr>
          <a:xfrm>
            <a:off x="1114362" y="2802349"/>
            <a:ext cx="4981638" cy="3090444"/>
          </a:xfrm>
          <a:prstGeom prst="rect">
            <a:avLst/>
          </a:prstGeom>
          <a:solidFill>
            <a:srgbClr val="D9D9D9"/>
          </a:solidFill>
          <a:ln>
            <a:noFill/>
          </a:ln>
        </p:spPr>
      </p:pic>
      <p:sp>
        <p:nvSpPr>
          <p:cNvPr id="357" name="Google Shape;357;p3"/>
          <p:cNvSpPr txBox="1"/>
          <p:nvPr/>
        </p:nvSpPr>
        <p:spPr>
          <a:xfrm>
            <a:off x="6466581" y="917743"/>
            <a:ext cx="5279217" cy="46012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a:solidFill>
                  <a:schemeClr val="lt1"/>
                </a:solidFill>
                <a:highlight>
                  <a:srgbClr val="CA7BB3"/>
                </a:highlight>
                <a:latin typeface="Calibri"/>
                <a:ea typeface="Calibri"/>
                <a:cs typeface="Calibri"/>
                <a:sym typeface="Calibri"/>
              </a:rPr>
              <a:t>LEARNING OUTCOMES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a:solidFill>
                  <a:schemeClr val="lt1"/>
                </a:solidFill>
                <a:latin typeface="Calibri"/>
                <a:ea typeface="Calibri"/>
                <a:cs typeface="Calibri"/>
                <a:sym typeface="Calibri"/>
              </a:rPr>
              <a:t>– Learners will be able to:</a:t>
            </a:r>
            <a:endParaRPr sz="24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Use AI-supported tools for reminders, planning &amp; everyday organisation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Understand what AI tools can and cannot do in daily life contexts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Make informed choices about reliance on AI while maintaining personal autonomy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400"/>
              <a:buFont typeface="Arial"/>
              <a:buNone/>
            </a:pPr>
            <a:r>
              <a:rPr lang="en-US" sz="2400" b="1" i="0" u="none" strike="noStrike" cap="none">
                <a:solidFill>
                  <a:schemeClr val="lt1"/>
                </a:solidFill>
                <a:highlight>
                  <a:srgbClr val="CA7BB3"/>
                </a:highlight>
                <a:latin typeface="Calibri"/>
                <a:ea typeface="Calibri"/>
                <a:cs typeface="Calibri"/>
                <a:sym typeface="Calibri"/>
              </a:rPr>
              <a:t>Integrated critical elements: </a:t>
            </a:r>
            <a:r>
              <a:rPr lang="en-US" sz="2400" b="0" i="0" u="none" strike="noStrike" cap="none">
                <a:solidFill>
                  <a:schemeClr val="lt1"/>
                </a:solidFill>
                <a:latin typeface="Calibri"/>
                <a:ea typeface="Calibri"/>
                <a:cs typeface="Calibri"/>
                <a:sym typeface="Calibri"/>
              </a:rPr>
              <a:t>Limits of AI, transparency, informed decision-making</a:t>
            </a:r>
            <a:br>
              <a:rPr lang="en-US" sz="2400" b="0" i="0" u="none" strike="noStrike" cap="none">
                <a:solidFill>
                  <a:schemeClr val="lt1"/>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5"/>
          <p:cNvSpPr/>
          <p:nvPr/>
        </p:nvSpPr>
        <p:spPr>
          <a:xfrm>
            <a:off x="744259" y="1451386"/>
            <a:ext cx="10756442" cy="476967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1" name="Google Shape;801;p15"/>
          <p:cNvSpPr/>
          <p:nvPr/>
        </p:nvSpPr>
        <p:spPr>
          <a:xfrm>
            <a:off x="1064407" y="1640820"/>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2" name="Google Shape;802;p15"/>
          <p:cNvSpPr txBox="1"/>
          <p:nvPr/>
        </p:nvSpPr>
        <p:spPr>
          <a:xfrm>
            <a:off x="3106329" y="1564772"/>
            <a:ext cx="792206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dirty="0">
                <a:solidFill>
                  <a:srgbClr val="292668"/>
                </a:solidFill>
                <a:latin typeface="Calibri"/>
                <a:ea typeface="Calibri"/>
                <a:cs typeface="Calibri"/>
                <a:sym typeface="Calibri"/>
              </a:rPr>
              <a:t>Some AI tools ask for personal data</a:t>
            </a:r>
            <a:endParaRPr sz="3000" b="1" i="0" u="none" strike="noStrike" cap="none" dirty="0">
              <a:solidFill>
                <a:srgbClr val="292668"/>
              </a:solidFill>
              <a:latin typeface="Arial"/>
              <a:ea typeface="Arial"/>
              <a:cs typeface="Arial"/>
              <a:sym typeface="Arial"/>
            </a:endParaRPr>
          </a:p>
        </p:txBody>
      </p:sp>
      <p:grpSp>
        <p:nvGrpSpPr>
          <p:cNvPr id="803" name="Google Shape;803;p15"/>
          <p:cNvGrpSpPr/>
          <p:nvPr/>
        </p:nvGrpSpPr>
        <p:grpSpPr>
          <a:xfrm>
            <a:off x="1452750" y="2016674"/>
            <a:ext cx="948997" cy="948995"/>
            <a:chOff x="665400" y="3833425"/>
            <a:chExt cx="948997" cy="948995"/>
          </a:xfrm>
        </p:grpSpPr>
        <p:sp>
          <p:nvSpPr>
            <p:cNvPr id="804" name="Google Shape;804;p15"/>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5" name="Google Shape;805;p15"/>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6" name="Google Shape;806;p15"/>
            <p:cNvGrpSpPr/>
            <p:nvPr/>
          </p:nvGrpSpPr>
          <p:grpSpPr>
            <a:xfrm>
              <a:off x="788824" y="4019932"/>
              <a:ext cx="244106" cy="641806"/>
              <a:chOff x="788824" y="4019932"/>
              <a:chExt cx="244106" cy="641806"/>
            </a:xfrm>
          </p:grpSpPr>
          <p:sp>
            <p:nvSpPr>
              <p:cNvPr id="807" name="Google Shape;807;p15"/>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p15"/>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p15"/>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p15"/>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p15"/>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15"/>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813" name="Google Shape;813;p15"/>
          <p:cNvSpPr txBox="1"/>
          <p:nvPr/>
        </p:nvSpPr>
        <p:spPr>
          <a:xfrm>
            <a:off x="3106329" y="2065897"/>
            <a:ext cx="8685106"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For example:</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Your name</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Location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Contacts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Health information</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Important tips:</a:t>
            </a:r>
            <a:endParaRPr sz="2400" b="1"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Only share necessary information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Check privacy settings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Avoid sharing sensitive data</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p:txBody>
      </p:sp>
      <p:sp>
        <p:nvSpPr>
          <p:cNvPr id="814" name="Google Shape;814;p15"/>
          <p:cNvSpPr txBox="1"/>
          <p:nvPr/>
        </p:nvSpPr>
        <p:spPr>
          <a:xfrm>
            <a:off x="744259" y="636936"/>
            <a:ext cx="9728919"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for making informed choices about AI tools</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6"/>
          <p:cNvSpPr/>
          <p:nvPr/>
        </p:nvSpPr>
        <p:spPr>
          <a:xfrm>
            <a:off x="744250" y="1433200"/>
            <a:ext cx="10737601" cy="4790674"/>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0" name="Google Shape;820;p16"/>
          <p:cNvSpPr/>
          <p:nvPr/>
        </p:nvSpPr>
        <p:spPr>
          <a:xfrm>
            <a:off x="1032041" y="1658753"/>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1" name="Google Shape;821;p16"/>
          <p:cNvSpPr txBox="1"/>
          <p:nvPr/>
        </p:nvSpPr>
        <p:spPr>
          <a:xfrm>
            <a:off x="2935755" y="1643393"/>
            <a:ext cx="6205122"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dirty="0">
                <a:solidFill>
                  <a:srgbClr val="292668"/>
                </a:solidFill>
                <a:latin typeface="Calibri"/>
                <a:ea typeface="Calibri"/>
                <a:cs typeface="Calibri"/>
                <a:sym typeface="Calibri"/>
              </a:rPr>
              <a:t>Comparing Different AI Tools</a:t>
            </a:r>
            <a:endParaRPr sz="3000" b="0" i="0" u="none" strike="noStrike" cap="none" dirty="0">
              <a:solidFill>
                <a:srgbClr val="292668"/>
              </a:solidFill>
              <a:latin typeface="Arial"/>
              <a:ea typeface="Arial"/>
              <a:cs typeface="Arial"/>
              <a:sym typeface="Arial"/>
            </a:endParaRPr>
          </a:p>
        </p:txBody>
      </p:sp>
      <p:grpSp>
        <p:nvGrpSpPr>
          <p:cNvPr id="822" name="Google Shape;822;p16"/>
          <p:cNvGrpSpPr/>
          <p:nvPr/>
        </p:nvGrpSpPr>
        <p:grpSpPr>
          <a:xfrm>
            <a:off x="1397240" y="1920371"/>
            <a:ext cx="885534" cy="895927"/>
            <a:chOff x="7190753" y="5365577"/>
            <a:chExt cx="745522" cy="754272"/>
          </a:xfrm>
        </p:grpSpPr>
        <p:grpSp>
          <p:nvGrpSpPr>
            <p:cNvPr id="823" name="Google Shape;823;p16"/>
            <p:cNvGrpSpPr/>
            <p:nvPr/>
          </p:nvGrpSpPr>
          <p:grpSpPr>
            <a:xfrm>
              <a:off x="7353351" y="5647412"/>
              <a:ext cx="420044" cy="75879"/>
              <a:chOff x="7353351" y="5647412"/>
              <a:chExt cx="420044" cy="75879"/>
            </a:xfrm>
          </p:grpSpPr>
          <p:sp>
            <p:nvSpPr>
              <p:cNvPr id="824" name="Google Shape;824;p1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5" name="Google Shape;825;p1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26" name="Google Shape;826;p16"/>
            <p:cNvGrpSpPr/>
            <p:nvPr/>
          </p:nvGrpSpPr>
          <p:grpSpPr>
            <a:xfrm>
              <a:off x="7190753" y="5365577"/>
              <a:ext cx="745522" cy="754272"/>
              <a:chOff x="7190753" y="5365577"/>
              <a:chExt cx="745522" cy="754272"/>
            </a:xfrm>
          </p:grpSpPr>
          <p:sp>
            <p:nvSpPr>
              <p:cNvPr id="827" name="Google Shape;827;p1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8" name="Google Shape;828;p1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9" name="Google Shape;829;p1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0" name="Google Shape;830;p1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1" name="Google Shape;831;p16"/>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2" name="Google Shape;832;p1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3" name="Google Shape;833;p1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4" name="Google Shape;834;p1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5" name="Google Shape;835;p1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836" name="Google Shape;836;p16"/>
          <p:cNvSpPr txBox="1"/>
          <p:nvPr/>
        </p:nvSpPr>
        <p:spPr>
          <a:xfrm>
            <a:off x="2918471" y="2322581"/>
            <a:ext cx="8006191" cy="34162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Different tools may offer similar services.</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Before choosing a tool, compare:</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Ease of use</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Privacy settings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Features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Cost</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Sometimes the </a:t>
            </a:r>
            <a:r>
              <a:rPr lang="en-US" sz="2400" b="1" i="0" u="none" strike="noStrike" cap="none" dirty="0">
                <a:solidFill>
                  <a:srgbClr val="292668"/>
                </a:solidFill>
                <a:latin typeface="Calibri"/>
                <a:ea typeface="Calibri"/>
                <a:cs typeface="Calibri"/>
                <a:sym typeface="Calibri"/>
              </a:rPr>
              <a:t>simplest tool is the best one</a:t>
            </a:r>
            <a:r>
              <a:rPr lang="en-US" sz="1100" b="1" i="0" u="none" strike="noStrike" cap="none" dirty="0">
                <a:solidFill>
                  <a:srgbClr val="292668"/>
                </a:solidFill>
                <a:latin typeface="Calibri"/>
                <a:ea typeface="Calibri"/>
                <a:cs typeface="Calibri"/>
                <a:sym typeface="Calibri"/>
              </a:rPr>
              <a:t>.</a:t>
            </a:r>
            <a:endParaRPr sz="1100" b="0" i="0" u="none" strike="noStrike" cap="none" dirty="0">
              <a:solidFill>
                <a:srgbClr val="292668"/>
              </a:solidFill>
              <a:latin typeface="Calibri"/>
              <a:ea typeface="Calibri"/>
              <a:cs typeface="Calibri"/>
              <a:sym typeface="Calibri"/>
            </a:endParaRPr>
          </a:p>
        </p:txBody>
      </p:sp>
      <p:sp>
        <p:nvSpPr>
          <p:cNvPr id="837" name="Google Shape;837;p16"/>
          <p:cNvSpPr txBox="1"/>
          <p:nvPr/>
        </p:nvSpPr>
        <p:spPr>
          <a:xfrm>
            <a:off x="744259" y="636936"/>
            <a:ext cx="9889175"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for making informed choices about AI tools</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88"/>
          <p:cNvSpPr txBox="1">
            <a:spLocks noGrp="1"/>
          </p:cNvSpPr>
          <p:nvPr>
            <p:ph type="body" idx="1"/>
          </p:nvPr>
        </p:nvSpPr>
        <p:spPr>
          <a:xfrm>
            <a:off x="2324028" y="804685"/>
            <a:ext cx="782863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5760"/>
              <a:buNone/>
            </a:pPr>
            <a:r>
              <a:rPr lang="en-US" b="1"/>
              <a:t>Tips from Young People About Using AI</a:t>
            </a:r>
            <a:endParaRPr/>
          </a:p>
        </p:txBody>
      </p:sp>
      <p:sp>
        <p:nvSpPr>
          <p:cNvPr id="844" name="Google Shape;844;p88"/>
          <p:cNvSpPr txBox="1">
            <a:spLocks noGrp="1"/>
          </p:cNvSpPr>
          <p:nvPr>
            <p:ph type="body" idx="2"/>
          </p:nvPr>
        </p:nvSpPr>
        <p:spPr>
          <a:xfrm>
            <a:off x="6164912" y="2036364"/>
            <a:ext cx="5459642" cy="519900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Young people often use AI tools in their studies and daily life.</a:t>
            </a:r>
            <a:endParaRPr dirty="0"/>
          </a:p>
          <a:p>
            <a:pPr marL="0" lvl="0" indent="0" algn="l" rtl="0">
              <a:lnSpc>
                <a:spcPct val="103333"/>
              </a:lnSpc>
              <a:spcBef>
                <a:spcPts val="0"/>
              </a:spcBef>
              <a:spcAft>
                <a:spcPts val="0"/>
              </a:spcAft>
              <a:buClr>
                <a:srgbClr val="242B62"/>
              </a:buClr>
              <a:buSzPts val="2400"/>
              <a:buNone/>
            </a:pPr>
            <a:endParaRPr sz="600" dirty="0"/>
          </a:p>
          <a:p>
            <a:pPr marL="0" lvl="0" indent="0" algn="l" rtl="0">
              <a:lnSpc>
                <a:spcPct val="103333"/>
              </a:lnSpc>
              <a:spcBef>
                <a:spcPts val="0"/>
              </a:spcBef>
              <a:spcAft>
                <a:spcPts val="0"/>
              </a:spcAft>
              <a:buClr>
                <a:srgbClr val="242B62"/>
              </a:buClr>
              <a:buSzPts val="2400"/>
              <a:buNone/>
            </a:pPr>
            <a:r>
              <a:rPr lang="en-US" dirty="0"/>
              <a:t>Here are some simple tips they share:</a:t>
            </a:r>
            <a:endParaRPr dirty="0"/>
          </a:p>
          <a:p>
            <a:pPr marL="0" lvl="0" indent="0" algn="l" rtl="0">
              <a:lnSpc>
                <a:spcPct val="103333"/>
              </a:lnSpc>
              <a:spcBef>
                <a:spcPts val="0"/>
              </a:spcBef>
              <a:spcAft>
                <a:spcPts val="0"/>
              </a:spcAft>
              <a:buClr>
                <a:srgbClr val="242B62"/>
              </a:buClr>
              <a:buSzPts val="2400"/>
              <a:buNone/>
            </a:pPr>
            <a:endParaRPr sz="600"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Use AI as a helper, not a decision maker</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Always check important information</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Protect your personal data</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Try different tools and see what works best for you</a:t>
            </a:r>
            <a:endParaRPr dirty="0"/>
          </a:p>
          <a:p>
            <a:pPr marL="0" lvl="0" indent="0" algn="l" rtl="0">
              <a:lnSpc>
                <a:spcPct val="103333"/>
              </a:lnSpc>
              <a:spcBef>
                <a:spcPts val="0"/>
              </a:spcBef>
              <a:spcAft>
                <a:spcPts val="0"/>
              </a:spcAft>
              <a:buClr>
                <a:srgbClr val="242B62"/>
              </a:buClr>
              <a:buSzPts val="2400"/>
              <a:buNone/>
            </a:pPr>
            <a:endParaRPr sz="1200" dirty="0"/>
          </a:p>
          <a:p>
            <a:pPr marL="0" lvl="0" indent="0" algn="l" rtl="0">
              <a:lnSpc>
                <a:spcPct val="103333"/>
              </a:lnSpc>
              <a:spcBef>
                <a:spcPts val="0"/>
              </a:spcBef>
              <a:spcAft>
                <a:spcPts val="0"/>
              </a:spcAft>
              <a:buClr>
                <a:srgbClr val="242B62"/>
              </a:buClr>
              <a:buSzPts val="2400"/>
              <a:buNone/>
            </a:pPr>
            <a:r>
              <a:rPr lang="en-US" dirty="0"/>
              <a:t>Or watch the short video on </a:t>
            </a:r>
            <a:r>
              <a:rPr lang="en-US" u="sng" dirty="0">
                <a:solidFill>
                  <a:schemeClr val="hlink"/>
                </a:solidFill>
                <a:hlinkClick r:id="rId4"/>
              </a:rPr>
              <a:t>YouTube</a:t>
            </a:r>
            <a:r>
              <a:rPr lang="en-US" dirty="0"/>
              <a:t> that explains what AI is and how it works</a:t>
            </a:r>
            <a:endParaRPr dirty="0"/>
          </a:p>
        </p:txBody>
      </p:sp>
      <p:sp>
        <p:nvSpPr>
          <p:cNvPr id="3" name="Picture Placeholder 2">
            <a:extLst>
              <a:ext uri="{FF2B5EF4-FFF2-40B4-BE49-F238E27FC236}">
                <a16:creationId xmlns:a16="http://schemas.microsoft.com/office/drawing/2014/main" id="{FADDFA34-6BBC-86E3-8C0B-33C74CFE87F1}"/>
              </a:ext>
            </a:extLst>
          </p:cNvPr>
          <p:cNvSpPr>
            <a:spLocks noGrp="1"/>
          </p:cNvSpPr>
          <p:nvPr>
            <p:ph type="pic" idx="3"/>
          </p:nvPr>
        </p:nvSpPr>
        <p:spPr/>
        <p:txBody>
          <a:bodyPr/>
          <a:lstStyle/>
          <a:p>
            <a:endParaRPr lang="en-IE"/>
          </a:p>
        </p:txBody>
      </p:sp>
      <p:pic>
        <p:nvPicPr>
          <p:cNvPr id="4" name="Online Media 3" title="What Is AI? | Artificial Intelligence | What is Artificial Intelligence? | AI In 5 Mins |Simplilearn">
            <a:hlinkClick r:id="" action="ppaction://media"/>
            <a:extLst>
              <a:ext uri="{FF2B5EF4-FFF2-40B4-BE49-F238E27FC236}">
                <a16:creationId xmlns:a16="http://schemas.microsoft.com/office/drawing/2014/main" id="{93199202-BA80-E6F4-542A-ABCE8D25389A}"/>
              </a:ext>
            </a:extLst>
          </p:cNvPr>
          <p:cNvPicPr>
            <a:picLocks noRot="1" noChangeAspect="1"/>
          </p:cNvPicPr>
          <p:nvPr>
            <a:videoFile r:link="rId1"/>
          </p:nvPr>
        </p:nvPicPr>
        <p:blipFill>
          <a:blip r:embed="rId5"/>
          <a:stretch>
            <a:fillRect/>
          </a:stretch>
        </p:blipFill>
        <p:spPr>
          <a:xfrm>
            <a:off x="635768" y="2251953"/>
            <a:ext cx="4501280" cy="3613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1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highlight>
                  <a:srgbClr val="EBCB1F"/>
                </a:highlight>
              </a:rPr>
              <a:t>SCENARIO CASE </a:t>
            </a:r>
            <a:r>
              <a:rPr lang="en-US" dirty="0"/>
              <a:t>- Tom</a:t>
            </a:r>
            <a:endParaRPr dirty="0"/>
          </a:p>
        </p:txBody>
      </p:sp>
      <p:sp>
        <p:nvSpPr>
          <p:cNvPr id="852" name="Google Shape;852;p19"/>
          <p:cNvSpPr txBox="1">
            <a:spLocks noGrp="1"/>
          </p:cNvSpPr>
          <p:nvPr>
            <p:ph type="body" idx="2"/>
          </p:nvPr>
        </p:nvSpPr>
        <p:spPr>
          <a:xfrm>
            <a:off x="763724" y="1836123"/>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Tom (68) wanted to plan a train trip to visit his granddaughter. He tried a travel App that asked for personal information like email and location.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Feeling unsure, he compared another app. The second app provided the same travel information without asking for personal data. Tom chose the second app.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b="1" dirty="0"/>
              <a:t>Key message: </a:t>
            </a:r>
            <a:r>
              <a:rPr lang="en-US" sz="2400" dirty="0"/>
              <a:t>Choose tools that are easy to use, trustworthy, and respect your privacy.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Reflection</a:t>
            </a:r>
            <a:r>
              <a:rPr lang="en-US" dirty="0"/>
              <a:t>: </a:t>
            </a:r>
            <a:r>
              <a:rPr lang="en-US" sz="2400" i="1" dirty="0"/>
              <a:t>Have you ever stopped using an App because it asked for too much personal information?</a:t>
            </a:r>
            <a:endParaRPr i="1" dirty="0"/>
          </a:p>
          <a:p>
            <a:pPr marL="457200" marR="0" lvl="0" indent="-228600" algn="l" rtl="0">
              <a:lnSpc>
                <a:spcPct val="103333"/>
              </a:lnSpc>
              <a:spcBef>
                <a:spcPts val="0"/>
              </a:spcBef>
              <a:spcAft>
                <a:spcPts val="0"/>
              </a:spcAft>
              <a:buClr>
                <a:srgbClr val="242B62"/>
              </a:buClr>
              <a:buSzPts val="2400"/>
              <a:buFont typeface="Arial"/>
              <a:buNone/>
            </a:pPr>
            <a:endParaRPr dirty="0"/>
          </a:p>
          <a:p>
            <a:pPr marL="0" lvl="0" indent="0" algn="l" rtl="0">
              <a:lnSpc>
                <a:spcPct val="103333"/>
              </a:lnSpc>
              <a:spcBef>
                <a:spcPts val="0"/>
              </a:spcBef>
              <a:spcAft>
                <a:spcPts val="0"/>
              </a:spcAft>
              <a:buClr>
                <a:srgbClr val="242B62"/>
              </a:buClr>
              <a:buSzPts val="2400"/>
              <a:buNone/>
            </a:pPr>
            <a:endParaRPr dirty="0"/>
          </a:p>
        </p:txBody>
      </p:sp>
      <p:grpSp>
        <p:nvGrpSpPr>
          <p:cNvPr id="853" name="Google Shape;853;p19"/>
          <p:cNvGrpSpPr/>
          <p:nvPr/>
        </p:nvGrpSpPr>
        <p:grpSpPr>
          <a:xfrm>
            <a:off x="8030313" y="529028"/>
            <a:ext cx="920484" cy="919581"/>
            <a:chOff x="10376768" y="2334933"/>
            <a:chExt cx="920484" cy="919581"/>
          </a:xfrm>
        </p:grpSpPr>
        <p:sp>
          <p:nvSpPr>
            <p:cNvPr id="854" name="Google Shape;854;p19"/>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5" name="Google Shape;855;p19"/>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nvGrpSpPr>
            <p:cNvPr id="856" name="Google Shape;856;p19"/>
            <p:cNvGrpSpPr/>
            <p:nvPr/>
          </p:nvGrpSpPr>
          <p:grpSpPr>
            <a:xfrm>
              <a:off x="10376768" y="2334933"/>
              <a:ext cx="920484" cy="919581"/>
              <a:chOff x="10376768" y="2334933"/>
              <a:chExt cx="920484" cy="919581"/>
            </a:xfrm>
          </p:grpSpPr>
          <p:sp>
            <p:nvSpPr>
              <p:cNvPr id="857" name="Google Shape;857;p19"/>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8" name="Google Shape;858;p19"/>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7"/>
          <p:cNvSpPr txBox="1">
            <a:spLocks noGrp="1"/>
          </p:cNvSpPr>
          <p:nvPr>
            <p:ph type="body" idx="1"/>
          </p:nvPr>
        </p:nvSpPr>
        <p:spPr>
          <a:xfrm>
            <a:off x="839601" y="356615"/>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Conclusion </a:t>
            </a:r>
            <a:endParaRPr dirty="0"/>
          </a:p>
        </p:txBody>
      </p:sp>
      <p:sp>
        <p:nvSpPr>
          <p:cNvPr id="864" name="Google Shape;864;p17"/>
          <p:cNvSpPr txBox="1">
            <a:spLocks noGrp="1"/>
          </p:cNvSpPr>
          <p:nvPr>
            <p:ph type="body" idx="3"/>
          </p:nvPr>
        </p:nvSpPr>
        <p:spPr>
          <a:xfrm>
            <a:off x="1080228" y="1411789"/>
            <a:ext cx="9740171" cy="1824470"/>
          </a:xfrm>
          <a:prstGeom prst="rect">
            <a:avLst/>
          </a:prstGeom>
          <a:noFill/>
          <a:ln>
            <a:noFill/>
          </a:ln>
        </p:spPr>
        <p:txBody>
          <a:bodyPr spcFirstLastPara="1" wrap="square" lIns="91425" tIns="45700" rIns="91425" bIns="45700" anchor="t" anchorCtr="0">
            <a:noAutofit/>
          </a:bodyPr>
          <a:lstStyle/>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 tools can help with everyday tasks such as reminders, lists, calendars and planning daily routines.</a:t>
            </a:r>
            <a:endParaRPr dirty="0"/>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Digital assistants (like Siri, Alexa or Google Assistant) can make daily life easier by helping to </a:t>
            </a:r>
            <a:r>
              <a:rPr lang="en-US" dirty="0" err="1"/>
              <a:t>organise</a:t>
            </a:r>
            <a:r>
              <a:rPr lang="en-US" dirty="0"/>
              <a:t> information and tasks.</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Recommendation systems can suggest useful products, services or travel options, but they do not always know what is best for you.</a:t>
            </a:r>
          </a:p>
          <a:p>
            <a:pPr marL="800100" indent="-342900">
              <a:buFont typeface="Arial" panose="020B0604020202020204" pitchFamily="34" charset="0"/>
              <a:buChar char="•"/>
            </a:pPr>
            <a:r>
              <a:rPr lang="en-US" dirty="0"/>
              <a:t>AI tools can sometimes make mistakes or give incorrect information, so it is important to double-check important details.</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p:txBody>
      </p:sp>
      <p:pic>
        <p:nvPicPr>
          <p:cNvPr id="865" name="Google Shape;865;p17"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66" name="Google Shape;866;p17"/>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21"/>
          <p:cNvSpPr txBox="1">
            <a:spLocks noGrp="1"/>
          </p:cNvSpPr>
          <p:nvPr>
            <p:ph type="body" idx="1"/>
          </p:nvPr>
        </p:nvSpPr>
        <p:spPr>
          <a:xfrm>
            <a:off x="839601" y="334840"/>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Conclusion </a:t>
            </a:r>
            <a:endParaRPr dirty="0"/>
          </a:p>
        </p:txBody>
      </p:sp>
      <p:sp>
        <p:nvSpPr>
          <p:cNvPr id="872" name="Google Shape;872;p21"/>
          <p:cNvSpPr txBox="1">
            <a:spLocks noGrp="1"/>
          </p:cNvSpPr>
          <p:nvPr>
            <p:ph type="body" idx="3"/>
          </p:nvPr>
        </p:nvSpPr>
        <p:spPr>
          <a:xfrm>
            <a:off x="1308847" y="1612454"/>
            <a:ext cx="9412978" cy="1824470"/>
          </a:xfrm>
          <a:prstGeom prst="rect">
            <a:avLst/>
          </a:prstGeom>
          <a:noFill/>
          <a:ln>
            <a:noFill/>
          </a:ln>
        </p:spPr>
        <p:txBody>
          <a:bodyPr spcFirstLastPara="1" wrap="square" lIns="91425" tIns="45700" rIns="91425" bIns="45700" anchor="t" anchorCtr="0">
            <a:noAutofit/>
          </a:bodyPr>
          <a:lstStyle/>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Always use AI as an assistant, not as a </a:t>
            </a:r>
            <a:r>
              <a:rPr lang="en-US" b="1" dirty="0"/>
              <a:t>decision maker</a:t>
            </a:r>
            <a:r>
              <a:rPr lang="en-US" dirty="0"/>
              <a:t>.</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Protect your personal information and be careful about sharing sensitive data with Apps or online tools.</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When choosing AI tools, compare options and select ones that are safe, easy to use and trustworthy.</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 can support independence and confidence in everyday life when it is used carefully and thoughtfully.</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pic>
        <p:nvPicPr>
          <p:cNvPr id="873" name="Google Shape;873;p21"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74" name="Google Shape;874;p21"/>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Follow our journey</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554545"/>
          </a:xfrm>
          <a:prstGeom prst="rect">
            <a:avLst/>
          </a:prstGeom>
          <a:noFill/>
        </p:spPr>
        <p:txBody>
          <a:bodyPr wrap="square" rtlCol="0">
            <a:spAutoFit/>
          </a:bodyPr>
          <a:lstStyle/>
          <a:p>
            <a:r>
              <a:rPr lang="en-IE" sz="3200" b="1" dirty="0">
                <a:solidFill>
                  <a:srgbClr val="292668"/>
                </a:solidFill>
              </a:rPr>
              <a:t>Congratulations</a:t>
            </a:r>
            <a:r>
              <a:rPr lang="en-IE" sz="3200" dirty="0">
                <a:solidFill>
                  <a:srgbClr val="292668"/>
                </a:solidFill>
              </a:rPr>
              <a:t> you have just completed Module 4, keep going on your learning journey…</a:t>
            </a:r>
            <a:r>
              <a:rPr lang="en-IE" sz="3200" b="1" dirty="0">
                <a:solidFill>
                  <a:srgbClr val="292668"/>
                </a:solidFill>
              </a:rPr>
              <a:t>Module 5</a:t>
            </a:r>
            <a:r>
              <a:rPr lang="en-IE" sz="3200" dirty="0">
                <a:solidFill>
                  <a:srgbClr val="292668"/>
                </a:solidFill>
              </a:rPr>
              <a:t> discusses AI in Health Tracking &amp; Well-being Support</a:t>
            </a: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6" descr="A group of people sitting at a table with a computer&#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88894" y="288801"/>
            <a:ext cx="11403106" cy="2223235"/>
          </a:xfrm>
          <a:prstGeom prst="rect">
            <a:avLst/>
          </a:prstGeom>
          <a:solidFill>
            <a:srgbClr val="D9D9D9"/>
          </a:solidFill>
          <a:ln>
            <a:noFill/>
          </a:ln>
        </p:spPr>
      </p:pic>
      <p:sp>
        <p:nvSpPr>
          <p:cNvPr id="364" name="Google Shape;364;p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65" name="Google Shape;365;p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66" name="Google Shape;366;p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Using AI for reminders, lists, calendars &amp; routines</a:t>
            </a:r>
            <a:endParaRPr/>
          </a:p>
        </p:txBody>
      </p:sp>
      <p:sp>
        <p:nvSpPr>
          <p:cNvPr id="367" name="Google Shape;367;p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68" name="Google Shape;368;p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Recommendation systems (shopping, travel, services)</a:t>
            </a:r>
            <a:endParaRPr/>
          </a:p>
        </p:txBody>
      </p:sp>
      <p:sp>
        <p:nvSpPr>
          <p:cNvPr id="369" name="Google Shape;369;p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370" name="Google Shape;370;p6"/>
          <p:cNvSpPr txBox="1">
            <a:spLocks noGrp="1"/>
          </p:cNvSpPr>
          <p:nvPr>
            <p:ph type="body" idx="9"/>
          </p:nvPr>
        </p:nvSpPr>
        <p:spPr>
          <a:xfrm>
            <a:off x="2766253" y="4603049"/>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Understanding AI limits &amp; avoiding over-reliance</a:t>
            </a:r>
            <a:endParaRPr/>
          </a:p>
        </p:txBody>
      </p:sp>
      <p:sp>
        <p:nvSpPr>
          <p:cNvPr id="371" name="Google Shape;371;p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372" name="Google Shape;372;p6"/>
          <p:cNvSpPr txBox="1">
            <a:spLocks noGrp="1"/>
          </p:cNvSpPr>
          <p:nvPr>
            <p:ph type="body" idx="14"/>
          </p:nvPr>
        </p:nvSpPr>
        <p:spPr>
          <a:xfrm>
            <a:off x="2766253" y="519514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Making informed choices about AI tools</a:t>
            </a:r>
            <a:endParaRPr/>
          </a:p>
        </p:txBody>
      </p:sp>
      <p:sp>
        <p:nvSpPr>
          <p:cNvPr id="373" name="Google Shape;373;p6"/>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74" name="Google Shape;374;p6"/>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Contents</a:t>
            </a:r>
            <a:endParaRPr sz="1400" b="0" i="0" u="none" strike="noStrike" cap="none">
              <a:solidFill>
                <a:srgbClr val="000000"/>
              </a:solidFill>
              <a:latin typeface="Arial"/>
              <a:ea typeface="Arial"/>
              <a:cs typeface="Arial"/>
              <a:sym typeface="Arial"/>
            </a:endParaRPr>
          </a:p>
        </p:txBody>
      </p:sp>
      <p:pic>
        <p:nvPicPr>
          <p:cNvPr id="375" name="Google Shape;375;p6"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sp>
        <p:nvSpPr>
          <p:cNvPr id="376" name="Google Shape;376;p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What digital assistants are &amp; how they work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 descr="A person and person holding hands in a shape of a hear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383" name="Google Shape;383;p1"/>
          <p:cNvSpPr txBox="1">
            <a:spLocks noGrp="1"/>
          </p:cNvSpPr>
          <p:nvPr>
            <p:ph type="body" idx="1"/>
          </p:nvPr>
        </p:nvSpPr>
        <p:spPr>
          <a:xfrm>
            <a:off x="4927638" y="385460"/>
            <a:ext cx="6875961"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Introduction</a:t>
            </a:r>
            <a:endParaRPr/>
          </a:p>
        </p:txBody>
      </p:sp>
      <p:sp>
        <p:nvSpPr>
          <p:cNvPr id="384" name="Google Shape;384;p1"/>
          <p:cNvSpPr txBox="1">
            <a:spLocks noGrp="1"/>
          </p:cNvSpPr>
          <p:nvPr>
            <p:ph type="body" idx="3"/>
          </p:nvPr>
        </p:nvSpPr>
        <p:spPr>
          <a:xfrm>
            <a:off x="4694367" y="1203424"/>
            <a:ext cx="6875961" cy="4021291"/>
          </a:xfrm>
          <a:prstGeom prst="rect">
            <a:avLst/>
          </a:prstGeom>
          <a:noFill/>
          <a:ln>
            <a:noFill/>
          </a:ln>
        </p:spPr>
        <p:txBody>
          <a:bodyPr spcFirstLastPara="1" wrap="square" lIns="91425" tIns="45700" rIns="91425" bIns="45700" anchor="t" anchorCtr="0">
            <a:noAutofit/>
          </a:bodyPr>
          <a:lstStyle/>
          <a:p>
            <a:pPr marR="0" lvl="0" algn="l" rtl="0">
              <a:lnSpc>
                <a:spcPct val="103333"/>
              </a:lnSpc>
              <a:spcBef>
                <a:spcPts val="0"/>
              </a:spcBef>
              <a:spcAft>
                <a:spcPts val="0"/>
              </a:spcAft>
              <a:buClr>
                <a:schemeClr val="lt1"/>
              </a:buClr>
              <a:buSzPts val="2400"/>
              <a:buFont typeface="Arial"/>
              <a:buNone/>
            </a:pPr>
            <a:r>
              <a:rPr lang="en-US" sz="2400" dirty="0"/>
              <a:t>Artificial Intelligence (AI) is becoming part of everyday life. Many phones, computers and smart devices now include tools that can help us </a:t>
            </a:r>
            <a:r>
              <a:rPr lang="en-US" sz="2400" dirty="0" err="1"/>
              <a:t>organise</a:t>
            </a:r>
            <a:r>
              <a:rPr lang="en-US" sz="2400" dirty="0"/>
              <a:t> tasks, remember appointments and find useful information.</a:t>
            </a:r>
            <a:endParaRPr dirty="0"/>
          </a:p>
          <a:p>
            <a:pPr marR="0" lvl="0" algn="l" rtl="0">
              <a:lnSpc>
                <a:spcPct val="103333"/>
              </a:lnSpc>
              <a:spcBef>
                <a:spcPts val="0"/>
              </a:spcBef>
              <a:spcAft>
                <a:spcPts val="0"/>
              </a:spcAft>
              <a:buClr>
                <a:schemeClr val="lt1"/>
              </a:buClr>
              <a:buSzPts val="2400"/>
              <a:buFont typeface="Arial"/>
              <a:buNone/>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In this module, we will explore how simple AI tools can support daily activities and make everyday routines easier.</a:t>
            </a:r>
            <a:endParaRPr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You will learn how to use these tools safely, understand their limits, and make informed choices about when and how to rely on them.</a:t>
            </a:r>
            <a:endParaRPr dirty="0"/>
          </a:p>
          <a:p>
            <a:pPr marR="0" lvl="0" algn="l" rtl="0">
              <a:lnSpc>
                <a:spcPct val="103333"/>
              </a:lnSpc>
              <a:spcBef>
                <a:spcPts val="0"/>
              </a:spcBef>
              <a:spcAft>
                <a:spcPts val="0"/>
              </a:spcAft>
              <a:buClr>
                <a:schemeClr val="lt1"/>
              </a:buClr>
              <a:buSzPts val="2400"/>
              <a:buFont typeface="Arial"/>
              <a:buNone/>
            </a:pPr>
            <a:endParaRPr sz="2400" b="1" dirty="0"/>
          </a:p>
          <a:p>
            <a:pPr lvl="0" algn="l" rtl="0">
              <a:lnSpc>
                <a:spcPct val="103333"/>
              </a:lnSpc>
              <a:spcBef>
                <a:spcPts val="0"/>
              </a:spcBef>
              <a:spcAft>
                <a:spcPts val="0"/>
              </a:spcAft>
              <a:buClr>
                <a:srgbClr val="242B62"/>
              </a:buClr>
              <a:buSzPts val="2400"/>
              <a:buNone/>
            </a:pPr>
            <a:endParaRPr dirty="0"/>
          </a:p>
        </p:txBody>
      </p:sp>
      <p:pic>
        <p:nvPicPr>
          <p:cNvPr id="385" name="Google Shape;385;p1"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48"/>
          <a:stretch/>
        </p:blipFill>
        <p:spPr>
          <a:xfrm>
            <a:off x="238772" y="2626822"/>
            <a:ext cx="7708195" cy="3396829"/>
          </a:xfrm>
          <a:prstGeom prst="rect">
            <a:avLst/>
          </a:prstGeom>
          <a:solidFill>
            <a:srgbClr val="D9D9D9"/>
          </a:solidFill>
          <a:ln>
            <a:noFill/>
          </a:ln>
        </p:spPr>
      </p:pic>
      <p:sp>
        <p:nvSpPr>
          <p:cNvPr id="392" name="Google Shape;392;p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93" name="Google Shape;393;p5"/>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394" name="Google Shape;394;p5"/>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a:solidFill>
                  <a:srgbClr val="242B62"/>
                </a:solidFill>
                <a:latin typeface="Calibri"/>
                <a:ea typeface="Calibri"/>
                <a:cs typeface="Calibri"/>
                <a:sym typeface="Calibri"/>
              </a:rPr>
              <a:t>WHAT DIGITAL ASSISTANTS ARE &amp; HOW THEY WORK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 descr="En bild som visar person, inomhus, Människoansikte, bärbar dato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01" name="Google Shape;401;p7"/>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What is a Digital Assistant?</a:t>
            </a:r>
            <a:endParaRPr sz="3600"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rgbClr val="242B62"/>
              </a:buClr>
              <a:buSzPts val="3600"/>
              <a:buNone/>
            </a:pPr>
            <a:endParaRPr b="1" dirty="0"/>
          </a:p>
        </p:txBody>
      </p:sp>
      <p:sp>
        <p:nvSpPr>
          <p:cNvPr id="402" name="Google Shape;402;p7"/>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Clr>
                <a:srgbClr val="242B62"/>
              </a:buClr>
              <a:buSzPts val="2595"/>
              <a:buNone/>
            </a:pPr>
            <a:r>
              <a:rPr lang="en-US" dirty="0"/>
              <a:t>A digital assistant is an AI tool that helps you with everyday tasks and supports your daily routine. They are designed to make life easier by reducing the </a:t>
            </a:r>
            <a:r>
              <a:rPr lang="en-US" b="1" dirty="0"/>
              <a:t>need to remember, plan, and </a:t>
            </a:r>
            <a:r>
              <a:rPr lang="en-US" b="1" dirty="0" err="1"/>
              <a:t>organise</a:t>
            </a:r>
            <a:r>
              <a:rPr lang="en-US" b="1" dirty="0"/>
              <a:t> </a:t>
            </a:r>
            <a:r>
              <a:rPr lang="en-US" dirty="0"/>
              <a:t>everything yourself. Some are voice-activated, some work through text or Apps, and some are connected to smart devices in your home.</a:t>
            </a:r>
            <a:endParaRPr dirty="0"/>
          </a:p>
          <a:p>
            <a:pPr marL="0" lvl="0" indent="0" algn="l" rtl="0">
              <a:lnSpc>
                <a:spcPct val="103333"/>
              </a:lnSpc>
              <a:spcBef>
                <a:spcPts val="0"/>
              </a:spcBef>
              <a:spcAft>
                <a:spcPts val="0"/>
              </a:spcAft>
              <a:buClr>
                <a:srgbClr val="242B62"/>
              </a:buClr>
              <a:buSzPts val="2595"/>
              <a:buNone/>
            </a:pPr>
            <a:endParaRPr dirty="0"/>
          </a:p>
          <a:p>
            <a:pPr marL="0" lvl="0" indent="0" algn="l" rtl="0">
              <a:lnSpc>
                <a:spcPct val="103333"/>
              </a:lnSpc>
              <a:spcBef>
                <a:spcPts val="0"/>
              </a:spcBef>
              <a:spcAft>
                <a:spcPts val="0"/>
              </a:spcAft>
              <a:buClr>
                <a:srgbClr val="242B62"/>
              </a:buClr>
              <a:buSzPts val="2595"/>
              <a:buNone/>
            </a:pPr>
            <a:r>
              <a:rPr lang="en-US" dirty="0"/>
              <a:t>Examples: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4"/>
              </a:rPr>
              <a:t>Siri</a:t>
            </a:r>
            <a:r>
              <a:rPr lang="en-US" dirty="0"/>
              <a:t> (Apple devices)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5"/>
              </a:rPr>
              <a:t>Google Assistant </a:t>
            </a:r>
            <a:r>
              <a:rPr lang="en-US" dirty="0"/>
              <a:t>(Android devices)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6"/>
              </a:rPr>
              <a:t>Alexa</a:t>
            </a:r>
            <a:r>
              <a:rPr lang="en-US" dirty="0"/>
              <a:t> (Amazon smart speakers)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7"/>
              </a:rPr>
              <a:t>ChatGPT</a:t>
            </a:r>
            <a:r>
              <a:rPr lang="en-US" dirty="0"/>
              <a:t> (text-based AI assistant)</a:t>
            </a:r>
            <a:endParaRPr dirty="0"/>
          </a:p>
        </p:txBody>
      </p:sp>
      <p:pic>
        <p:nvPicPr>
          <p:cNvPr id="403" name="Google Shape;403;p7" descr="A colorful circles with white lines and dots&#10;&#10;AI-generated content may be incorrect."/>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raphic 4">
            <a:extLst>
              <a:ext uri="{FF2B5EF4-FFF2-40B4-BE49-F238E27FC236}">
                <a16:creationId xmlns:a16="http://schemas.microsoft.com/office/drawing/2014/main" id="{F9E2C742-F043-148F-930B-B4EE82D6446B}"/>
              </a:ext>
            </a:extLst>
          </p:cNvPr>
          <p:cNvGrpSpPr/>
          <p:nvPr/>
        </p:nvGrpSpPr>
        <p:grpSpPr>
          <a:xfrm rot="18759992">
            <a:off x="10227093" y="4927211"/>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0CE9A159-71BC-8596-4B7A-58E3074A742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B8AFE84C-9D95-1980-D309-B8B0F7881F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A37FF2DC-A262-1B43-02A5-650058BB41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40D952F4-A1F1-38D6-E35F-6F681A9BC79F}"/>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22EFEBCE-78A1-96E6-0830-3D45B70516C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383541-BD5F-4E35-D64D-E59E208F228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E312CC5-0E63-9966-6D24-17F7D78B0B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117384B7-7144-43CC-B220-59CDB88C42B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5CBC68FB-F366-865D-EAB1-08714207651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1E5F892E-C688-E2DA-3626-0A057C350DA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4D14D657-5FA6-DDC5-862B-7C95E299A8F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89"/>
          <p:cNvSpPr txBox="1">
            <a:spLocks noGrp="1"/>
          </p:cNvSpPr>
          <p:nvPr>
            <p:ph type="body" idx="1"/>
          </p:nvPr>
        </p:nvSpPr>
        <p:spPr>
          <a:xfrm>
            <a:off x="920434" y="638321"/>
            <a:ext cx="100131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How Can They Help in Daily Life?</a:t>
            </a:r>
            <a:endParaRPr/>
          </a:p>
          <a:p>
            <a:pPr marL="0" lvl="0" indent="0" algn="l" rtl="0">
              <a:lnSpc>
                <a:spcPct val="103333"/>
              </a:lnSpc>
              <a:spcBef>
                <a:spcPts val="0"/>
              </a:spcBef>
              <a:spcAft>
                <a:spcPts val="0"/>
              </a:spcAft>
              <a:buClr>
                <a:srgbClr val="242B62"/>
              </a:buClr>
              <a:buSzPts val="3600"/>
              <a:buNone/>
            </a:pPr>
            <a:endParaRPr/>
          </a:p>
        </p:txBody>
      </p:sp>
      <p:sp>
        <p:nvSpPr>
          <p:cNvPr id="409" name="Google Shape;409;p89"/>
          <p:cNvSpPr/>
          <p:nvPr/>
        </p:nvSpPr>
        <p:spPr>
          <a:xfrm>
            <a:off x="1235725"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89"/>
          <p:cNvSpPr/>
          <p:nvPr/>
        </p:nvSpPr>
        <p:spPr>
          <a:xfrm>
            <a:off x="1235725" y="1819345"/>
            <a:ext cx="1859421" cy="1098333"/>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89"/>
          <p:cNvSpPr/>
          <p:nvPr/>
        </p:nvSpPr>
        <p:spPr>
          <a:xfrm>
            <a:off x="3125344"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chemeClr val="dk1"/>
              </a:solidFill>
              <a:latin typeface="Calibri"/>
              <a:ea typeface="Calibri"/>
              <a:cs typeface="Calibri"/>
              <a:sym typeface="Calibri"/>
            </a:endParaRPr>
          </a:p>
        </p:txBody>
      </p:sp>
      <p:sp>
        <p:nvSpPr>
          <p:cNvPr id="412" name="Google Shape;412;p89"/>
          <p:cNvSpPr/>
          <p:nvPr/>
        </p:nvSpPr>
        <p:spPr>
          <a:xfrm>
            <a:off x="3125344" y="1825497"/>
            <a:ext cx="1859421" cy="1092179"/>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3" name="Google Shape;413;p89"/>
          <p:cNvSpPr/>
          <p:nvPr/>
        </p:nvSpPr>
        <p:spPr>
          <a:xfrm>
            <a:off x="5012519" y="1825497"/>
            <a:ext cx="1856882" cy="4490877"/>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89"/>
          <p:cNvSpPr/>
          <p:nvPr/>
        </p:nvSpPr>
        <p:spPr>
          <a:xfrm>
            <a:off x="5012519" y="1825497"/>
            <a:ext cx="1856882" cy="1092179"/>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89"/>
          <p:cNvSpPr/>
          <p:nvPr/>
        </p:nvSpPr>
        <p:spPr>
          <a:xfrm>
            <a:off x="6902135" y="1855630"/>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6" name="Google Shape;416;p89"/>
          <p:cNvSpPr/>
          <p:nvPr/>
        </p:nvSpPr>
        <p:spPr>
          <a:xfrm>
            <a:off x="6902135" y="1825497"/>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7" name="Google Shape;417;p89"/>
          <p:cNvSpPr txBox="1"/>
          <p:nvPr/>
        </p:nvSpPr>
        <p:spPr>
          <a:xfrm>
            <a:off x="1238531" y="2926501"/>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Reminders for medicines,  appointments and daily tasks,</a:t>
            </a:r>
            <a:endParaRPr/>
          </a:p>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notes you can search later.</a:t>
            </a:r>
            <a:endParaRPr sz="2200" b="0" i="0" u="none" strike="noStrike" cap="none">
              <a:solidFill>
                <a:srgbClr val="000000"/>
              </a:solidFill>
              <a:latin typeface="Arial"/>
              <a:ea typeface="Arial"/>
              <a:cs typeface="Arial"/>
              <a:sym typeface="Arial"/>
            </a:endParaRPr>
          </a:p>
        </p:txBody>
      </p:sp>
      <p:sp>
        <p:nvSpPr>
          <p:cNvPr id="418" name="Google Shape;418;p89"/>
          <p:cNvSpPr txBox="1"/>
          <p:nvPr/>
        </p:nvSpPr>
        <p:spPr>
          <a:xfrm>
            <a:off x="3076982" y="2917680"/>
            <a:ext cx="1902900" cy="2801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No typing needed, helpful for vision or mobility challenges, simple spoken commands.</a:t>
            </a:r>
            <a:endParaRPr/>
          </a:p>
        </p:txBody>
      </p:sp>
      <p:sp>
        <p:nvSpPr>
          <p:cNvPr id="419" name="Google Shape;419;p89"/>
          <p:cNvSpPr txBox="1"/>
          <p:nvPr/>
        </p:nvSpPr>
        <p:spPr>
          <a:xfrm>
            <a:off x="4966598" y="2917680"/>
            <a:ext cx="1902900" cy="2801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Organise tasks automatically, give daily summaries (weather, plans), help reduce stress and confusion.</a:t>
            </a:r>
            <a:endParaRPr sz="2200" b="0" i="0" u="none" strike="noStrike" cap="none">
              <a:solidFill>
                <a:schemeClr val="lt1"/>
              </a:solidFill>
              <a:latin typeface="Calibri"/>
              <a:ea typeface="Calibri"/>
              <a:cs typeface="Calibri"/>
              <a:sym typeface="Calibri"/>
            </a:endParaRPr>
          </a:p>
        </p:txBody>
      </p:sp>
      <p:sp>
        <p:nvSpPr>
          <p:cNvPr id="420" name="Google Shape;420;p89"/>
          <p:cNvSpPr txBox="1"/>
          <p:nvPr/>
        </p:nvSpPr>
        <p:spPr>
          <a:xfrm>
            <a:off x="6869404" y="2981470"/>
            <a:ext cx="1902900" cy="1785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Automation, turn lights on/off, lock doors, control temperature.</a:t>
            </a:r>
            <a:endParaRPr sz="2200" b="0" i="0" u="none" strike="noStrike" cap="none">
              <a:solidFill>
                <a:schemeClr val="lt1"/>
              </a:solidFill>
              <a:latin typeface="Calibri"/>
              <a:ea typeface="Calibri"/>
              <a:cs typeface="Calibri"/>
              <a:sym typeface="Calibri"/>
            </a:endParaRPr>
          </a:p>
        </p:txBody>
      </p:sp>
      <p:sp>
        <p:nvSpPr>
          <p:cNvPr id="421" name="Google Shape;421;p89"/>
          <p:cNvSpPr txBox="1"/>
          <p:nvPr/>
        </p:nvSpPr>
        <p:spPr>
          <a:xfrm>
            <a:off x="1447642" y="1935577"/>
            <a:ext cx="1394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Memory Support </a:t>
            </a:r>
            <a:endParaRPr/>
          </a:p>
        </p:txBody>
      </p:sp>
      <p:sp>
        <p:nvSpPr>
          <p:cNvPr id="422" name="Google Shape;422;p89"/>
          <p:cNvSpPr txBox="1"/>
          <p:nvPr/>
        </p:nvSpPr>
        <p:spPr>
          <a:xfrm>
            <a:off x="3435877" y="1935577"/>
            <a:ext cx="12363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Voice </a:t>
            </a: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control</a:t>
            </a:r>
            <a:endParaRPr sz="2400" b="0" i="0" u="none" strike="noStrike" cap="none">
              <a:solidFill>
                <a:schemeClr val="lt1"/>
              </a:solidFill>
              <a:latin typeface="Calibri"/>
              <a:ea typeface="Calibri"/>
              <a:cs typeface="Calibri"/>
              <a:sym typeface="Calibri"/>
            </a:endParaRPr>
          </a:p>
        </p:txBody>
      </p:sp>
      <p:sp>
        <p:nvSpPr>
          <p:cNvPr id="423" name="Google Shape;423;p89"/>
          <p:cNvSpPr txBox="1"/>
          <p:nvPr/>
        </p:nvSpPr>
        <p:spPr>
          <a:xfrm>
            <a:off x="5086667" y="2012542"/>
            <a:ext cx="1725300" cy="4617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Planning</a:t>
            </a:r>
            <a:endParaRPr sz="2400" b="0" i="0" u="none" strike="noStrike" cap="none">
              <a:solidFill>
                <a:schemeClr val="lt1"/>
              </a:solidFill>
              <a:latin typeface="Calibri"/>
              <a:ea typeface="Calibri"/>
              <a:cs typeface="Calibri"/>
              <a:sym typeface="Calibri"/>
            </a:endParaRPr>
          </a:p>
        </p:txBody>
      </p:sp>
      <p:sp>
        <p:nvSpPr>
          <p:cNvPr id="424" name="Google Shape;424;p89"/>
          <p:cNvSpPr txBox="1"/>
          <p:nvPr/>
        </p:nvSpPr>
        <p:spPr>
          <a:xfrm>
            <a:off x="7134727" y="1935577"/>
            <a:ext cx="13941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Smart Home</a:t>
            </a:r>
            <a:endParaRPr/>
          </a:p>
        </p:txBody>
      </p:sp>
      <p:pic>
        <p:nvPicPr>
          <p:cNvPr id="425" name="Google Shape;425;p89" descr="Badge 1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89532" y="1191527"/>
            <a:ext cx="914400" cy="914400"/>
          </a:xfrm>
          <a:prstGeom prst="rect">
            <a:avLst/>
          </a:prstGeom>
          <a:noFill/>
          <a:ln>
            <a:noFill/>
          </a:ln>
        </p:spPr>
      </p:pic>
      <p:pic>
        <p:nvPicPr>
          <p:cNvPr id="426" name="Google Shape;426;p89" descr="Badg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63204" y="1182706"/>
            <a:ext cx="914400" cy="914400"/>
          </a:xfrm>
          <a:prstGeom prst="rect">
            <a:avLst/>
          </a:prstGeom>
          <a:noFill/>
          <a:ln>
            <a:noFill/>
          </a:ln>
        </p:spPr>
      </p:pic>
      <p:pic>
        <p:nvPicPr>
          <p:cNvPr id="427" name="Google Shape;427;p89" descr="Badge 3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42223" y="1182706"/>
            <a:ext cx="914400" cy="914400"/>
          </a:xfrm>
          <a:prstGeom prst="rect">
            <a:avLst/>
          </a:prstGeom>
          <a:noFill/>
          <a:ln>
            <a:noFill/>
          </a:ln>
        </p:spPr>
      </p:pic>
      <p:pic>
        <p:nvPicPr>
          <p:cNvPr id="428" name="Google Shape;428;p89" descr="Badge 4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45300" y="1191527"/>
            <a:ext cx="914400" cy="914400"/>
          </a:xfrm>
          <a:prstGeom prst="rect">
            <a:avLst/>
          </a:prstGeom>
          <a:noFill/>
          <a:ln>
            <a:noFill/>
          </a:ln>
        </p:spPr>
      </p:pic>
      <p:sp>
        <p:nvSpPr>
          <p:cNvPr id="429" name="Google Shape;429;p89"/>
          <p:cNvSpPr/>
          <p:nvPr/>
        </p:nvSpPr>
        <p:spPr>
          <a:xfrm>
            <a:off x="8794285" y="1861702"/>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0" name="Google Shape;430;p89"/>
          <p:cNvSpPr/>
          <p:nvPr/>
        </p:nvSpPr>
        <p:spPr>
          <a:xfrm>
            <a:off x="8794285" y="1831569"/>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1" name="Google Shape;431;p89"/>
          <p:cNvSpPr txBox="1"/>
          <p:nvPr/>
        </p:nvSpPr>
        <p:spPr>
          <a:xfrm>
            <a:off x="8761554" y="3015340"/>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Fall detection (e.g. smart watches),  emergency alerts, automatic check-ins.</a:t>
            </a:r>
            <a:endParaRPr/>
          </a:p>
        </p:txBody>
      </p:sp>
      <p:sp>
        <p:nvSpPr>
          <p:cNvPr id="432" name="Google Shape;432;p89"/>
          <p:cNvSpPr txBox="1"/>
          <p:nvPr/>
        </p:nvSpPr>
        <p:spPr>
          <a:xfrm>
            <a:off x="9026877" y="1941649"/>
            <a:ext cx="13941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Safety &amp; Support</a:t>
            </a:r>
            <a:endParaRPr sz="2400" b="0" i="0" u="none" strike="noStrike" cap="none">
              <a:solidFill>
                <a:schemeClr val="lt1"/>
              </a:solidFill>
              <a:latin typeface="Calibri"/>
              <a:ea typeface="Calibri"/>
              <a:cs typeface="Calibri"/>
              <a:sym typeface="Calibri"/>
            </a:endParaRPr>
          </a:p>
        </p:txBody>
      </p:sp>
      <p:pic>
        <p:nvPicPr>
          <p:cNvPr id="433" name="Google Shape;433;p89" descr="Badge 5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62345" y="1185063"/>
            <a:ext cx="914400" cy="914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How AI assistants work</a:t>
            </a:r>
            <a:endParaRPr/>
          </a:p>
        </p:txBody>
      </p:sp>
      <p:sp>
        <p:nvSpPr>
          <p:cNvPr id="439" name="Google Shape;439;p28"/>
          <p:cNvSpPr/>
          <p:nvPr/>
        </p:nvSpPr>
        <p:spPr>
          <a:xfrm>
            <a:off x="904856" y="2578807"/>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0" name="Google Shape;440;p28"/>
          <p:cNvSpPr/>
          <p:nvPr/>
        </p:nvSpPr>
        <p:spPr>
          <a:xfrm>
            <a:off x="965584" y="2639535"/>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1" name="Google Shape;441;p28"/>
          <p:cNvSpPr/>
          <p:nvPr/>
        </p:nvSpPr>
        <p:spPr>
          <a:xfrm>
            <a:off x="1028843" y="2700263"/>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2" name="Google Shape;442;p28"/>
          <p:cNvSpPr/>
          <p:nvPr/>
        </p:nvSpPr>
        <p:spPr>
          <a:xfrm>
            <a:off x="2493906" y="3998326"/>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3" name="Google Shape;443;p28"/>
          <p:cNvSpPr/>
          <p:nvPr/>
        </p:nvSpPr>
        <p:spPr>
          <a:xfrm>
            <a:off x="2440770" y="3945188"/>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4" name="Google Shape;444;p28"/>
          <p:cNvSpPr/>
          <p:nvPr/>
        </p:nvSpPr>
        <p:spPr>
          <a:xfrm>
            <a:off x="3589542" y="3368272"/>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5" name="Google Shape;445;p28"/>
          <p:cNvSpPr/>
          <p:nvPr/>
        </p:nvSpPr>
        <p:spPr>
          <a:xfrm>
            <a:off x="3650270" y="3429000"/>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6" name="Google Shape;446;p28"/>
          <p:cNvSpPr/>
          <p:nvPr/>
        </p:nvSpPr>
        <p:spPr>
          <a:xfrm>
            <a:off x="3713527" y="3489728"/>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7" name="Google Shape;447;p28"/>
          <p:cNvSpPr/>
          <p:nvPr/>
        </p:nvSpPr>
        <p:spPr>
          <a:xfrm>
            <a:off x="5178591" y="4787790"/>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8" name="Google Shape;448;p28"/>
          <p:cNvSpPr/>
          <p:nvPr/>
        </p:nvSpPr>
        <p:spPr>
          <a:xfrm>
            <a:off x="5125454" y="4734652"/>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9" name="Google Shape;449;p28"/>
          <p:cNvSpPr/>
          <p:nvPr/>
        </p:nvSpPr>
        <p:spPr>
          <a:xfrm>
            <a:off x="5968056" y="2578807"/>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0" name="Google Shape;450;p28"/>
          <p:cNvSpPr/>
          <p:nvPr/>
        </p:nvSpPr>
        <p:spPr>
          <a:xfrm>
            <a:off x="6028784" y="2639535"/>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1" name="Google Shape;451;p28"/>
          <p:cNvSpPr/>
          <p:nvPr/>
        </p:nvSpPr>
        <p:spPr>
          <a:xfrm>
            <a:off x="6089512" y="2700263"/>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2" name="Google Shape;452;p28"/>
          <p:cNvSpPr/>
          <p:nvPr/>
        </p:nvSpPr>
        <p:spPr>
          <a:xfrm>
            <a:off x="7554574" y="3998326"/>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3" name="Google Shape;453;p28"/>
          <p:cNvSpPr/>
          <p:nvPr/>
        </p:nvSpPr>
        <p:spPr>
          <a:xfrm>
            <a:off x="7503968" y="39451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4" name="Google Shape;454;p28"/>
          <p:cNvSpPr/>
          <p:nvPr/>
        </p:nvSpPr>
        <p:spPr>
          <a:xfrm>
            <a:off x="8650210" y="3368272"/>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5" name="Google Shape;455;p28"/>
          <p:cNvSpPr/>
          <p:nvPr/>
        </p:nvSpPr>
        <p:spPr>
          <a:xfrm>
            <a:off x="8710938" y="3429000"/>
            <a:ext cx="2251998"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6" name="Google Shape;456;p28"/>
          <p:cNvSpPr/>
          <p:nvPr/>
        </p:nvSpPr>
        <p:spPr>
          <a:xfrm>
            <a:off x="8774195" y="3489728"/>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7" name="Google Shape;457;p28"/>
          <p:cNvSpPr/>
          <p:nvPr/>
        </p:nvSpPr>
        <p:spPr>
          <a:xfrm>
            <a:off x="10239260" y="4787790"/>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8" name="Google Shape;458;p28"/>
          <p:cNvSpPr/>
          <p:nvPr/>
        </p:nvSpPr>
        <p:spPr>
          <a:xfrm>
            <a:off x="10186122" y="4734652"/>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9" name="Google Shape;459;p28"/>
          <p:cNvSpPr txBox="1"/>
          <p:nvPr/>
        </p:nvSpPr>
        <p:spPr>
          <a:xfrm>
            <a:off x="938975" y="3458820"/>
            <a:ext cx="232839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You ask a question</a:t>
            </a:r>
            <a:endParaRPr sz="1400" b="0" i="0" u="none" strike="noStrike" cap="none">
              <a:solidFill>
                <a:srgbClr val="000000"/>
              </a:solidFill>
              <a:latin typeface="Arial"/>
              <a:ea typeface="Arial"/>
              <a:cs typeface="Arial"/>
              <a:sym typeface="Arial"/>
            </a:endParaRPr>
          </a:p>
        </p:txBody>
      </p:sp>
      <p:sp>
        <p:nvSpPr>
          <p:cNvPr id="460" name="Google Shape;460;p28"/>
          <p:cNvSpPr txBox="1"/>
          <p:nvPr/>
        </p:nvSpPr>
        <p:spPr>
          <a:xfrm>
            <a:off x="3785433" y="4043792"/>
            <a:ext cx="198167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understands the request</a:t>
            </a:r>
            <a:endParaRPr sz="1400" b="0" i="0" u="none" strike="noStrike" cap="none" dirty="0">
              <a:solidFill>
                <a:srgbClr val="292668"/>
              </a:solidFill>
              <a:latin typeface="Arial"/>
              <a:ea typeface="Arial"/>
              <a:cs typeface="Arial"/>
              <a:sym typeface="Arial"/>
            </a:endParaRPr>
          </a:p>
        </p:txBody>
      </p:sp>
      <p:sp>
        <p:nvSpPr>
          <p:cNvPr id="461" name="Google Shape;461;p28"/>
          <p:cNvSpPr txBox="1"/>
          <p:nvPr/>
        </p:nvSpPr>
        <p:spPr>
          <a:xfrm>
            <a:off x="6043611" y="3289882"/>
            <a:ext cx="224729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searches for information</a:t>
            </a:r>
            <a:endParaRPr sz="1400" b="0" i="0" u="none" strike="noStrike" cap="none">
              <a:solidFill>
                <a:srgbClr val="000000"/>
              </a:solidFill>
              <a:latin typeface="Arial"/>
              <a:ea typeface="Arial"/>
              <a:cs typeface="Arial"/>
              <a:sym typeface="Arial"/>
            </a:endParaRPr>
          </a:p>
        </p:txBody>
      </p:sp>
      <p:sp>
        <p:nvSpPr>
          <p:cNvPr id="462" name="Google Shape;462;p28"/>
          <p:cNvSpPr txBox="1"/>
          <p:nvPr/>
        </p:nvSpPr>
        <p:spPr>
          <a:xfrm>
            <a:off x="8748891" y="3966078"/>
            <a:ext cx="20699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gives an answer</a:t>
            </a:r>
            <a:endParaRPr sz="1400" b="0" i="0" u="none" strike="noStrike" cap="none" dirty="0">
              <a:solidFill>
                <a:srgbClr val="292668"/>
              </a:solidFill>
              <a:latin typeface="Arial"/>
              <a:ea typeface="Arial"/>
              <a:cs typeface="Arial"/>
              <a:sym typeface="Arial"/>
            </a:endParaRPr>
          </a:p>
        </p:txBody>
      </p:sp>
      <p:pic>
        <p:nvPicPr>
          <p:cNvPr id="463" name="Google Shape;463;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69140" y="4151610"/>
            <a:ext cx="619531" cy="619531"/>
          </a:xfrm>
          <a:prstGeom prst="rect">
            <a:avLst/>
          </a:prstGeom>
          <a:noFill/>
          <a:ln>
            <a:noFill/>
          </a:ln>
        </p:spPr>
      </p:pic>
      <p:pic>
        <p:nvPicPr>
          <p:cNvPr id="464" name="Google Shape;464;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3708" y="4948198"/>
            <a:ext cx="619531" cy="619531"/>
          </a:xfrm>
          <a:prstGeom prst="rect">
            <a:avLst/>
          </a:prstGeom>
          <a:noFill/>
          <a:ln>
            <a:noFill/>
          </a:ln>
        </p:spPr>
      </p:pic>
      <p:pic>
        <p:nvPicPr>
          <p:cNvPr id="465" name="Google Shape;465;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42333" y="4151610"/>
            <a:ext cx="619531" cy="619531"/>
          </a:xfrm>
          <a:prstGeom prst="rect">
            <a:avLst/>
          </a:prstGeom>
          <a:noFill/>
          <a:ln>
            <a:noFill/>
          </a:ln>
        </p:spPr>
      </p:pic>
      <p:grpSp>
        <p:nvGrpSpPr>
          <p:cNvPr id="466" name="Google Shape;466;p28"/>
          <p:cNvGrpSpPr/>
          <p:nvPr/>
        </p:nvGrpSpPr>
        <p:grpSpPr>
          <a:xfrm>
            <a:off x="5902268" y="734764"/>
            <a:ext cx="896094" cy="896083"/>
            <a:chOff x="10387608" y="788458"/>
            <a:chExt cx="896094" cy="896083"/>
          </a:xfrm>
        </p:grpSpPr>
        <p:sp>
          <p:nvSpPr>
            <p:cNvPr id="467" name="Google Shape;467;p28"/>
            <p:cNvSpPr/>
            <p:nvPr/>
          </p:nvSpPr>
          <p:spPr>
            <a:xfrm>
              <a:off x="10700650" y="810127"/>
              <a:ext cx="289473" cy="332422"/>
            </a:xfrm>
            <a:custGeom>
              <a:avLst/>
              <a:gdLst/>
              <a:ahLst/>
              <a:cxnLst/>
              <a:rect l="l" t="t" r="r" b="b"/>
              <a:pathLst>
                <a:path w="289473" h="332422" extrusionOk="0">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8" name="Google Shape;468;p28"/>
            <p:cNvGrpSpPr/>
            <p:nvPr/>
          </p:nvGrpSpPr>
          <p:grpSpPr>
            <a:xfrm>
              <a:off x="10387608" y="788458"/>
              <a:ext cx="896094" cy="896083"/>
              <a:chOff x="10387608" y="788458"/>
              <a:chExt cx="896094" cy="896083"/>
            </a:xfrm>
          </p:grpSpPr>
          <p:grpSp>
            <p:nvGrpSpPr>
              <p:cNvPr id="469" name="Google Shape;469;p28"/>
              <p:cNvGrpSpPr/>
              <p:nvPr/>
            </p:nvGrpSpPr>
            <p:grpSpPr>
              <a:xfrm>
                <a:off x="10647765" y="1164229"/>
                <a:ext cx="375781" cy="505859"/>
                <a:chOff x="10647765" y="1164229"/>
                <a:chExt cx="375781" cy="505859"/>
              </a:xfrm>
            </p:grpSpPr>
            <p:sp>
              <p:nvSpPr>
                <p:cNvPr id="470" name="Google Shape;470;p28"/>
                <p:cNvSpPr/>
                <p:nvPr/>
              </p:nvSpPr>
              <p:spPr>
                <a:xfrm>
                  <a:off x="10647765" y="1626729"/>
                  <a:ext cx="375781" cy="43359"/>
                </a:xfrm>
                <a:custGeom>
                  <a:avLst/>
                  <a:gdLst/>
                  <a:ahLst/>
                  <a:cxnLst/>
                  <a:rect l="l" t="t" r="r" b="b"/>
                  <a:pathLst>
                    <a:path w="375781" h="43359" extrusionOk="0">
                      <a:moveTo>
                        <a:pt x="0" y="0"/>
                      </a:moveTo>
                      <a:lnTo>
                        <a:pt x="375782" y="0"/>
                      </a:lnTo>
                      <a:lnTo>
                        <a:pt x="375782" y="43360"/>
                      </a:lnTo>
                      <a:lnTo>
                        <a:pt x="0" y="43360"/>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28"/>
                <p:cNvSpPr/>
                <p:nvPr/>
              </p:nvSpPr>
              <p:spPr>
                <a:xfrm>
                  <a:off x="10734483" y="1164229"/>
                  <a:ext cx="202344" cy="43359"/>
                </a:xfrm>
                <a:custGeom>
                  <a:avLst/>
                  <a:gdLst/>
                  <a:ahLst/>
                  <a:cxnLst/>
                  <a:rect l="l" t="t" r="r" b="b"/>
                  <a:pathLst>
                    <a:path w="202344" h="43359" extrusionOk="0">
                      <a:moveTo>
                        <a:pt x="0" y="0"/>
                      </a:moveTo>
                      <a:lnTo>
                        <a:pt x="202344" y="0"/>
                      </a:lnTo>
                      <a:lnTo>
                        <a:pt x="202344" y="43359"/>
                      </a:lnTo>
                      <a:lnTo>
                        <a:pt x="0" y="43359"/>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28"/>
                <p:cNvSpPr/>
                <p:nvPr/>
              </p:nvSpPr>
              <p:spPr>
                <a:xfrm>
                  <a:off x="10806749" y="1294307"/>
                  <a:ext cx="57812" cy="43359"/>
                </a:xfrm>
                <a:custGeom>
                  <a:avLst/>
                  <a:gdLst/>
                  <a:ahLst/>
                  <a:cxnLst/>
                  <a:rect l="l" t="t" r="r" b="b"/>
                  <a:pathLst>
                    <a:path w="57812" h="43359" extrusionOk="0">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FEDA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28"/>
              <p:cNvGrpSpPr/>
              <p:nvPr/>
            </p:nvGrpSpPr>
            <p:grpSpPr>
              <a:xfrm>
                <a:off x="10387608" y="788458"/>
                <a:ext cx="896094" cy="896083"/>
                <a:chOff x="10387608" y="788458"/>
                <a:chExt cx="896094" cy="896083"/>
              </a:xfrm>
            </p:grpSpPr>
            <p:sp>
              <p:nvSpPr>
                <p:cNvPr id="474" name="Google Shape;474;p28"/>
                <p:cNvSpPr/>
                <p:nvPr/>
              </p:nvSpPr>
              <p:spPr>
                <a:xfrm>
                  <a:off x="10387608" y="788458"/>
                  <a:ext cx="896094" cy="896083"/>
                </a:xfrm>
                <a:custGeom>
                  <a:avLst/>
                  <a:gdLst/>
                  <a:ahLst/>
                  <a:cxnLst/>
                  <a:rect l="l" t="t" r="r" b="b"/>
                  <a:pathLst>
                    <a:path w="896094" h="896083" extrusionOk="0">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28"/>
                <p:cNvSpPr/>
                <p:nvPr/>
              </p:nvSpPr>
              <p:spPr>
                <a:xfrm>
                  <a:off x="10445420" y="1482197"/>
                  <a:ext cx="115625" cy="28906"/>
                </a:xfrm>
                <a:custGeom>
                  <a:avLst/>
                  <a:gdLst/>
                  <a:ahLst/>
                  <a:cxnLst/>
                  <a:rect l="l" t="t" r="r" b="b"/>
                  <a:pathLst>
                    <a:path w="115625" h="28906" extrusionOk="0">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28"/>
                <p:cNvSpPr/>
                <p:nvPr/>
              </p:nvSpPr>
              <p:spPr>
                <a:xfrm>
                  <a:off x="10575499" y="1482197"/>
                  <a:ext cx="43359" cy="28906"/>
                </a:xfrm>
                <a:custGeom>
                  <a:avLst/>
                  <a:gdLst/>
                  <a:ahLst/>
                  <a:cxnLst/>
                  <a:rect l="l" t="t" r="r" b="b"/>
                  <a:pathLst>
                    <a:path w="43359" h="28906" extrusionOk="0">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28"/>
                <p:cNvSpPr/>
                <p:nvPr/>
              </p:nvSpPr>
              <p:spPr>
                <a:xfrm>
                  <a:off x="10763390" y="947432"/>
                  <a:ext cx="144531" cy="28905"/>
                </a:xfrm>
                <a:custGeom>
                  <a:avLst/>
                  <a:gdLst/>
                  <a:ahLst/>
                  <a:cxnLst/>
                  <a:rect l="l" t="t" r="r" b="b"/>
                  <a:pathLst>
                    <a:path w="144531" h="28905" extrusionOk="0">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pic>
        <p:nvPicPr>
          <p:cNvPr id="478" name="Google Shape;478;p28" descr="Bock med hel fyllni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92963" y="4921573"/>
            <a:ext cx="658534" cy="65853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1168</TotalTime>
  <Words>1951</Words>
  <Application>Microsoft Office PowerPoint</Application>
  <PresentationFormat>Widescreen</PresentationFormat>
  <Paragraphs>288</Paragraphs>
  <Slides>36</Slides>
  <Notes>33</Notes>
  <HiddenSlides>0</HiddenSlides>
  <MMClips>4</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36</vt:i4>
      </vt:variant>
    </vt:vector>
  </HeadingPairs>
  <TitlesOfParts>
    <vt:vector size="44" baseType="lpstr">
      <vt:lpstr>Montserrat Light</vt:lpstr>
      <vt:lpstr>Calibri</vt:lpstr>
      <vt:lpstr>Wingdings</vt:lpstr>
      <vt:lpstr>Montserrat</vt:lpstr>
      <vt:lpstr>Arial</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mia hamill</cp:lastModifiedBy>
  <cp:revision>4</cp:revision>
  <dcterms:created xsi:type="dcterms:W3CDTF">2020-10-14T13:32:04Z</dcterms:created>
  <dcterms:modified xsi:type="dcterms:W3CDTF">2026-07-28T10:42:15Z</dcterms:modified>
</cp:coreProperties>
</file>