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2.xml" ContentType="application/vnd.openxmlformats-officedocument.theme+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68" r:id="rId2"/>
    <p:sldMasterId id="2147483698" r:id="rId3"/>
  </p:sldMasterIdLst>
  <p:notesMasterIdLst>
    <p:notesMasterId r:id="rId40"/>
  </p:notesMasterIdLst>
  <p:sldIdLst>
    <p:sldId id="4371" r:id="rId4"/>
    <p:sldId id="4412"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4372"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4263" r:id="rId39"/>
  </p:sldIdLst>
  <p:sldSz cx="12192000" cy="6858000"/>
  <p:notesSz cx="6858000" cy="9144000"/>
  <p:embeddedFontLst>
    <p:embeddedFont>
      <p:font typeface="Montserrat" panose="00000500000000000000" pitchFamily="2" charset="0"/>
      <p:regular r:id="rId41"/>
      <p:bold r:id="rId42"/>
      <p:italic r:id="rId43"/>
      <p:boldItalic r:id="rId44"/>
    </p:embeddedFont>
    <p:embeddedFont>
      <p:font typeface="Montserrat Light" panose="00000400000000000000" pitchFamily="2" charset="0"/>
      <p:regular r:id="rId45"/>
      <p:bold r:id="rId46"/>
      <p:italic r:id="rId47"/>
      <p:boldItalic r:id="rId4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50" roundtripDataSignature="AMtx7mi+KWrrJ/DK3ZjxJw+uQllI2j8qW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92668"/>
    <a:srgbClr val="EBCB1F"/>
    <a:srgbClr val="00246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6" d="100"/>
          <a:sy n="96" d="100"/>
        </p:scale>
        <p:origin x="1026"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font" Target="fonts/font2.fntdata"/><Relationship Id="rId47" Type="http://schemas.openxmlformats.org/officeDocument/2006/relationships/font" Target="fonts/font7.fntdata"/><Relationship Id="rId50" Type="http://customschemas.google.com/relationships/presentationmetadata" Target="metadata"/><Relationship Id="rId55" Type="http://schemas.microsoft.com/office/2016/11/relationships/changesInfo" Target="changesInfos/changesInfo1.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notesMaster" Target="notesMasters/notesMaster1.xml"/><Relationship Id="rId45" Type="http://schemas.openxmlformats.org/officeDocument/2006/relationships/font" Target="fonts/font5.fntdata"/><Relationship Id="rId53" Type="http://schemas.openxmlformats.org/officeDocument/2006/relationships/theme" Target="theme/theme1.xml"/><Relationship Id="rId5" Type="http://schemas.openxmlformats.org/officeDocument/2006/relationships/slide" Target="slides/slide2.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font" Target="fonts/font4.fntdata"/><Relationship Id="rId52"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font" Target="fonts/font3.fntdata"/><Relationship Id="rId48" Type="http://schemas.openxmlformats.org/officeDocument/2006/relationships/font" Target="fonts/font8.fntdata"/><Relationship Id="rId8" Type="http://schemas.openxmlformats.org/officeDocument/2006/relationships/slide" Target="slides/slide5.xml"/><Relationship Id="rId51" Type="http://schemas.openxmlformats.org/officeDocument/2006/relationships/presProps" Target="presProps.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font" Target="fonts/font6.fntdata"/><Relationship Id="rId20" Type="http://schemas.openxmlformats.org/officeDocument/2006/relationships/slide" Target="slides/slide17.xml"/><Relationship Id="rId41" Type="http://schemas.openxmlformats.org/officeDocument/2006/relationships/font" Target="fonts/font1.fntdata"/><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ecilia Sten" userId="84a9bb6d-f331-411c-8349-2d6f999a32bc" providerId="ADAL" clId="{2F8E1813-6692-4794-93BB-AFD806067ECA}"/>
    <pc:docChg chg="undo custSel addSld delSld modSld">
      <pc:chgData name="Cecilia Sten" userId="84a9bb6d-f331-411c-8349-2d6f999a32bc" providerId="ADAL" clId="{2F8E1813-6692-4794-93BB-AFD806067ECA}" dt="2026-06-25T07:31:14.039" v="133" actId="1076"/>
      <pc:docMkLst>
        <pc:docMk/>
      </pc:docMkLst>
      <pc:sldChg chg="addSp modSp mod">
        <pc:chgData name="Cecilia Sten" userId="84a9bb6d-f331-411c-8349-2d6f999a32bc" providerId="ADAL" clId="{2F8E1813-6692-4794-93BB-AFD806067ECA}" dt="2026-06-25T07:16:10.711" v="15" actId="1076"/>
        <pc:sldMkLst>
          <pc:docMk/>
          <pc:sldMk cId="0" sldId="261"/>
        </pc:sldMkLst>
        <pc:spChg chg="mod">
          <ac:chgData name="Cecilia Sten" userId="84a9bb6d-f331-411c-8349-2d6f999a32bc" providerId="ADAL" clId="{2F8E1813-6692-4794-93BB-AFD806067ECA}" dt="2026-06-25T07:15:48.277" v="11"/>
          <ac:spMkLst>
            <pc:docMk/>
            <pc:sldMk cId="0" sldId="261"/>
            <ac:spMk id="5" creationId="{22EFEBCE-78A1-96E6-0830-3D45B70516CE}"/>
          </ac:spMkLst>
        </pc:spChg>
        <pc:spChg chg="mod">
          <ac:chgData name="Cecilia Sten" userId="84a9bb6d-f331-411c-8349-2d6f999a32bc" providerId="ADAL" clId="{2F8E1813-6692-4794-93BB-AFD806067ECA}" dt="2026-06-25T07:15:48.277" v="11"/>
          <ac:spMkLst>
            <pc:docMk/>
            <pc:sldMk cId="0" sldId="261"/>
            <ac:spMk id="6" creationId="{B8383541-BD5F-4E35-D64D-E59E208F228C}"/>
          </ac:spMkLst>
        </pc:spChg>
        <pc:spChg chg="mod">
          <ac:chgData name="Cecilia Sten" userId="84a9bb6d-f331-411c-8349-2d6f999a32bc" providerId="ADAL" clId="{2F8E1813-6692-4794-93BB-AFD806067ECA}" dt="2026-06-25T07:15:48.277" v="11"/>
          <ac:spMkLst>
            <pc:docMk/>
            <pc:sldMk cId="0" sldId="261"/>
            <ac:spMk id="7" creationId="{4E312CC5-0E63-9966-6D24-17F7D78B0B82}"/>
          </ac:spMkLst>
        </pc:spChg>
        <pc:spChg chg="mod">
          <ac:chgData name="Cecilia Sten" userId="84a9bb6d-f331-411c-8349-2d6f999a32bc" providerId="ADAL" clId="{2F8E1813-6692-4794-93BB-AFD806067ECA}" dt="2026-06-25T07:15:48.277" v="11"/>
          <ac:spMkLst>
            <pc:docMk/>
            <pc:sldMk cId="0" sldId="261"/>
            <ac:spMk id="8" creationId="{117384B7-7144-43CC-B220-59CDB88C42BC}"/>
          </ac:spMkLst>
        </pc:spChg>
        <pc:spChg chg="mod">
          <ac:chgData name="Cecilia Sten" userId="84a9bb6d-f331-411c-8349-2d6f999a32bc" providerId="ADAL" clId="{2F8E1813-6692-4794-93BB-AFD806067ECA}" dt="2026-06-25T07:15:48.277" v="11"/>
          <ac:spMkLst>
            <pc:docMk/>
            <pc:sldMk cId="0" sldId="261"/>
            <ac:spMk id="9" creationId="{5CBC68FB-F366-865D-EAB1-08714207651E}"/>
          </ac:spMkLst>
        </pc:spChg>
        <pc:spChg chg="mod">
          <ac:chgData name="Cecilia Sten" userId="84a9bb6d-f331-411c-8349-2d6f999a32bc" providerId="ADAL" clId="{2F8E1813-6692-4794-93BB-AFD806067ECA}" dt="2026-06-25T07:15:48.277" v="11"/>
          <ac:spMkLst>
            <pc:docMk/>
            <pc:sldMk cId="0" sldId="261"/>
            <ac:spMk id="10" creationId="{1E5F892E-C688-E2DA-3626-0A057C350DAF}"/>
          </ac:spMkLst>
        </pc:spChg>
        <pc:spChg chg="mod">
          <ac:chgData name="Cecilia Sten" userId="84a9bb6d-f331-411c-8349-2d6f999a32bc" providerId="ADAL" clId="{2F8E1813-6692-4794-93BB-AFD806067ECA}" dt="2026-06-25T07:15:48.277" v="11"/>
          <ac:spMkLst>
            <pc:docMk/>
            <pc:sldMk cId="0" sldId="261"/>
            <ac:spMk id="11" creationId="{4D14D657-5FA6-DDC5-862B-7C95E299A8FC}"/>
          </ac:spMkLst>
        </pc:spChg>
        <pc:spChg chg="mod">
          <ac:chgData name="Cecilia Sten" userId="84a9bb6d-f331-411c-8349-2d6f999a32bc" providerId="ADAL" clId="{2F8E1813-6692-4794-93BB-AFD806067ECA}" dt="2026-06-25T07:15:48.277" v="11"/>
          <ac:spMkLst>
            <pc:docMk/>
            <pc:sldMk cId="0" sldId="261"/>
            <ac:spMk id="12" creationId="{B8AFE84C-9D95-1980-D309-B8B0F7881F67}"/>
          </ac:spMkLst>
        </pc:spChg>
        <pc:spChg chg="mod">
          <ac:chgData name="Cecilia Sten" userId="84a9bb6d-f331-411c-8349-2d6f999a32bc" providerId="ADAL" clId="{2F8E1813-6692-4794-93BB-AFD806067ECA}" dt="2026-06-25T07:15:48.277" v="11"/>
          <ac:spMkLst>
            <pc:docMk/>
            <pc:sldMk cId="0" sldId="261"/>
            <ac:spMk id="13" creationId="{A37FF2DC-A262-1B43-02A5-650058BB4187}"/>
          </ac:spMkLst>
        </pc:spChg>
        <pc:grpChg chg="add mod">
          <ac:chgData name="Cecilia Sten" userId="84a9bb6d-f331-411c-8349-2d6f999a32bc" providerId="ADAL" clId="{2F8E1813-6692-4794-93BB-AFD806067ECA}" dt="2026-06-25T07:16:10.711" v="15" actId="1076"/>
          <ac:grpSpMkLst>
            <pc:docMk/>
            <pc:sldMk cId="0" sldId="261"/>
            <ac:grpSpMk id="2" creationId="{F9E2C742-F043-148F-930B-B4EE82D6446B}"/>
          </ac:grpSpMkLst>
        </pc:grpChg>
        <pc:grpChg chg="mod">
          <ac:chgData name="Cecilia Sten" userId="84a9bb6d-f331-411c-8349-2d6f999a32bc" providerId="ADAL" clId="{2F8E1813-6692-4794-93BB-AFD806067ECA}" dt="2026-06-25T07:15:48.277" v="11"/>
          <ac:grpSpMkLst>
            <pc:docMk/>
            <pc:sldMk cId="0" sldId="261"/>
            <ac:grpSpMk id="3" creationId="{0CE9A159-71BC-8596-4B7A-58E3074A7421}"/>
          </ac:grpSpMkLst>
        </pc:grpChg>
        <pc:grpChg chg="mod">
          <ac:chgData name="Cecilia Sten" userId="84a9bb6d-f331-411c-8349-2d6f999a32bc" providerId="ADAL" clId="{2F8E1813-6692-4794-93BB-AFD806067ECA}" dt="2026-06-25T07:15:48.277" v="11"/>
          <ac:grpSpMkLst>
            <pc:docMk/>
            <pc:sldMk cId="0" sldId="261"/>
            <ac:grpSpMk id="4" creationId="{40D952F4-A1F1-38D6-E35F-6F681A9BC79F}"/>
          </ac:grpSpMkLst>
        </pc:grpChg>
      </pc:sldChg>
      <pc:sldChg chg="modSp mod">
        <pc:chgData name="Cecilia Sten" userId="84a9bb6d-f331-411c-8349-2d6f999a32bc" providerId="ADAL" clId="{2F8E1813-6692-4794-93BB-AFD806067ECA}" dt="2026-06-25T07:13:32.804" v="7" actId="1076"/>
        <pc:sldMkLst>
          <pc:docMk/>
          <pc:sldMk cId="0" sldId="266"/>
        </pc:sldMkLst>
        <pc:spChg chg="mod">
          <ac:chgData name="Cecilia Sten" userId="84a9bb6d-f331-411c-8349-2d6f999a32bc" providerId="ADAL" clId="{2F8E1813-6692-4794-93BB-AFD806067ECA}" dt="2026-06-25T07:13:32.804" v="7" actId="1076"/>
          <ac:spMkLst>
            <pc:docMk/>
            <pc:sldMk cId="0" sldId="266"/>
            <ac:spMk id="503" creationId="{00000000-0000-0000-0000-000000000000}"/>
          </ac:spMkLst>
        </pc:spChg>
      </pc:sldChg>
      <pc:sldChg chg="addSp modSp mod">
        <pc:chgData name="Cecilia Sten" userId="84a9bb6d-f331-411c-8349-2d6f999a32bc" providerId="ADAL" clId="{2F8E1813-6692-4794-93BB-AFD806067ECA}" dt="2026-06-25T07:16:51.457" v="26" actId="1076"/>
        <pc:sldMkLst>
          <pc:docMk/>
          <pc:sldMk cId="0" sldId="269"/>
        </pc:sldMkLst>
        <pc:spChg chg="mod">
          <ac:chgData name="Cecilia Sten" userId="84a9bb6d-f331-411c-8349-2d6f999a32bc" providerId="ADAL" clId="{2F8E1813-6692-4794-93BB-AFD806067ECA}" dt="2026-06-25T07:16:22.791" v="16"/>
          <ac:spMkLst>
            <pc:docMk/>
            <pc:sldMk cId="0" sldId="269"/>
            <ac:spMk id="7" creationId="{E06EA09F-907A-2939-5DFB-7FAE6C9ECE3F}"/>
          </ac:spMkLst>
        </pc:spChg>
        <pc:spChg chg="mod">
          <ac:chgData name="Cecilia Sten" userId="84a9bb6d-f331-411c-8349-2d6f999a32bc" providerId="ADAL" clId="{2F8E1813-6692-4794-93BB-AFD806067ECA}" dt="2026-06-25T07:16:22.791" v="16"/>
          <ac:spMkLst>
            <pc:docMk/>
            <pc:sldMk cId="0" sldId="269"/>
            <ac:spMk id="8" creationId="{9CA4673E-6277-0147-08F1-F7428FC714F1}"/>
          </ac:spMkLst>
        </pc:spChg>
        <pc:spChg chg="mod">
          <ac:chgData name="Cecilia Sten" userId="84a9bb6d-f331-411c-8349-2d6f999a32bc" providerId="ADAL" clId="{2F8E1813-6692-4794-93BB-AFD806067ECA}" dt="2026-06-25T07:16:22.791" v="16"/>
          <ac:spMkLst>
            <pc:docMk/>
            <pc:sldMk cId="0" sldId="269"/>
            <ac:spMk id="9" creationId="{46FF82AE-B387-C3F6-B8AD-29AC95FBE952}"/>
          </ac:spMkLst>
        </pc:spChg>
        <pc:spChg chg="mod">
          <ac:chgData name="Cecilia Sten" userId="84a9bb6d-f331-411c-8349-2d6f999a32bc" providerId="ADAL" clId="{2F8E1813-6692-4794-93BB-AFD806067ECA}" dt="2026-06-25T07:16:22.791" v="16"/>
          <ac:spMkLst>
            <pc:docMk/>
            <pc:sldMk cId="0" sldId="269"/>
            <ac:spMk id="10" creationId="{98E17E6F-144D-1B87-04D9-B66A8A4403B5}"/>
          </ac:spMkLst>
        </pc:spChg>
        <pc:spChg chg="mod">
          <ac:chgData name="Cecilia Sten" userId="84a9bb6d-f331-411c-8349-2d6f999a32bc" providerId="ADAL" clId="{2F8E1813-6692-4794-93BB-AFD806067ECA}" dt="2026-06-25T07:16:22.791" v="16"/>
          <ac:spMkLst>
            <pc:docMk/>
            <pc:sldMk cId="0" sldId="269"/>
            <ac:spMk id="11" creationId="{404B1BE3-B471-446C-B4D7-C0C08492FEE6}"/>
          </ac:spMkLst>
        </pc:spChg>
        <pc:spChg chg="mod">
          <ac:chgData name="Cecilia Sten" userId="84a9bb6d-f331-411c-8349-2d6f999a32bc" providerId="ADAL" clId="{2F8E1813-6692-4794-93BB-AFD806067ECA}" dt="2026-06-25T07:16:42.946" v="23" actId="688"/>
          <ac:spMkLst>
            <pc:docMk/>
            <pc:sldMk cId="0" sldId="269"/>
            <ac:spMk id="12" creationId="{EB100DFC-1206-CD66-68BD-3A05FF438E57}"/>
          </ac:spMkLst>
        </pc:spChg>
        <pc:spChg chg="mod">
          <ac:chgData name="Cecilia Sten" userId="84a9bb6d-f331-411c-8349-2d6f999a32bc" providerId="ADAL" clId="{2F8E1813-6692-4794-93BB-AFD806067ECA}" dt="2026-06-25T07:16:22.791" v="16"/>
          <ac:spMkLst>
            <pc:docMk/>
            <pc:sldMk cId="0" sldId="269"/>
            <ac:spMk id="13" creationId="{3E77D478-2447-29B0-D660-ACAEEA69B58B}"/>
          </ac:spMkLst>
        </pc:spChg>
        <pc:spChg chg="mod">
          <ac:chgData name="Cecilia Sten" userId="84a9bb6d-f331-411c-8349-2d6f999a32bc" providerId="ADAL" clId="{2F8E1813-6692-4794-93BB-AFD806067ECA}" dt="2026-06-25T07:16:22.791" v="16"/>
          <ac:spMkLst>
            <pc:docMk/>
            <pc:sldMk cId="0" sldId="269"/>
            <ac:spMk id="14" creationId="{BBE4F064-C1B2-9C89-7160-7C2D30AA1344}"/>
          </ac:spMkLst>
        </pc:spChg>
        <pc:spChg chg="mod">
          <ac:chgData name="Cecilia Sten" userId="84a9bb6d-f331-411c-8349-2d6f999a32bc" providerId="ADAL" clId="{2F8E1813-6692-4794-93BB-AFD806067ECA}" dt="2026-06-25T07:16:22.791" v="16"/>
          <ac:spMkLst>
            <pc:docMk/>
            <pc:sldMk cId="0" sldId="269"/>
            <ac:spMk id="15" creationId="{DA37BAFF-3EEA-5B57-BBF3-EEEF0EC3C8D3}"/>
          </ac:spMkLst>
        </pc:spChg>
        <pc:spChg chg="mod">
          <ac:chgData name="Cecilia Sten" userId="84a9bb6d-f331-411c-8349-2d6f999a32bc" providerId="ADAL" clId="{2F8E1813-6692-4794-93BB-AFD806067ECA}" dt="2026-06-25T07:16:51.457" v="26" actId="1076"/>
          <ac:spMkLst>
            <pc:docMk/>
            <pc:sldMk cId="0" sldId="269"/>
            <ac:spMk id="587" creationId="{00000000-0000-0000-0000-000000000000}"/>
          </ac:spMkLst>
        </pc:spChg>
        <pc:grpChg chg="add mod">
          <ac:chgData name="Cecilia Sten" userId="84a9bb6d-f331-411c-8349-2d6f999a32bc" providerId="ADAL" clId="{2F8E1813-6692-4794-93BB-AFD806067ECA}" dt="2026-06-25T07:16:44.921" v="24" actId="688"/>
          <ac:grpSpMkLst>
            <pc:docMk/>
            <pc:sldMk cId="0" sldId="269"/>
            <ac:grpSpMk id="3" creationId="{8F8F896E-A11C-4EBB-AE3C-D75D5E1EE90F}"/>
          </ac:grpSpMkLst>
        </pc:grpChg>
        <pc:grpChg chg="mod">
          <ac:chgData name="Cecilia Sten" userId="84a9bb6d-f331-411c-8349-2d6f999a32bc" providerId="ADAL" clId="{2F8E1813-6692-4794-93BB-AFD806067ECA}" dt="2026-06-25T07:16:22.791" v="16"/>
          <ac:grpSpMkLst>
            <pc:docMk/>
            <pc:sldMk cId="0" sldId="269"/>
            <ac:grpSpMk id="5" creationId="{2E6724BA-01D1-FBE0-C96B-491F17136A75}"/>
          </ac:grpSpMkLst>
        </pc:grpChg>
        <pc:grpChg chg="mod">
          <ac:chgData name="Cecilia Sten" userId="84a9bb6d-f331-411c-8349-2d6f999a32bc" providerId="ADAL" clId="{2F8E1813-6692-4794-93BB-AFD806067ECA}" dt="2026-06-25T07:16:22.791" v="16"/>
          <ac:grpSpMkLst>
            <pc:docMk/>
            <pc:sldMk cId="0" sldId="269"/>
            <ac:grpSpMk id="6" creationId="{740AA515-B3F7-F1D8-9B95-4D9D5C6B2004}"/>
          </ac:grpSpMkLst>
        </pc:grpChg>
      </pc:sldChg>
      <pc:sldChg chg="modSp">
        <pc:chgData name="Cecilia Sten" userId="84a9bb6d-f331-411c-8349-2d6f999a32bc" providerId="ADAL" clId="{2F8E1813-6692-4794-93BB-AFD806067ECA}" dt="2026-06-25T07:13:42.841" v="8"/>
        <pc:sldMkLst>
          <pc:docMk/>
          <pc:sldMk cId="0" sldId="271"/>
        </pc:sldMkLst>
        <pc:spChg chg="mod">
          <ac:chgData name="Cecilia Sten" userId="84a9bb6d-f331-411c-8349-2d6f999a32bc" providerId="ADAL" clId="{2F8E1813-6692-4794-93BB-AFD806067ECA}" dt="2026-06-25T07:13:42.841" v="8"/>
          <ac:spMkLst>
            <pc:docMk/>
            <pc:sldMk cId="0" sldId="271"/>
            <ac:spMk id="606" creationId="{00000000-0000-0000-0000-000000000000}"/>
          </ac:spMkLst>
        </pc:spChg>
      </pc:sldChg>
      <pc:sldChg chg="modSp">
        <pc:chgData name="Cecilia Sten" userId="84a9bb6d-f331-411c-8349-2d6f999a32bc" providerId="ADAL" clId="{2F8E1813-6692-4794-93BB-AFD806067ECA}" dt="2026-06-25T07:11:26.156" v="0" actId="20578"/>
        <pc:sldMkLst>
          <pc:docMk/>
          <pc:sldMk cId="0" sldId="272"/>
        </pc:sldMkLst>
        <pc:spChg chg="mod">
          <ac:chgData name="Cecilia Sten" userId="84a9bb6d-f331-411c-8349-2d6f999a32bc" providerId="ADAL" clId="{2F8E1813-6692-4794-93BB-AFD806067ECA}" dt="2026-06-25T07:11:26.156" v="0" actId="20578"/>
          <ac:spMkLst>
            <pc:docMk/>
            <pc:sldMk cId="0" sldId="272"/>
            <ac:spMk id="614" creationId="{00000000-0000-0000-0000-000000000000}"/>
          </ac:spMkLst>
        </pc:spChg>
      </pc:sldChg>
      <pc:sldChg chg="modSp">
        <pc:chgData name="Cecilia Sten" userId="84a9bb6d-f331-411c-8349-2d6f999a32bc" providerId="ADAL" clId="{2F8E1813-6692-4794-93BB-AFD806067ECA}" dt="2026-06-25T07:13:53.664" v="9"/>
        <pc:sldMkLst>
          <pc:docMk/>
          <pc:sldMk cId="0" sldId="276"/>
        </pc:sldMkLst>
        <pc:spChg chg="mod">
          <ac:chgData name="Cecilia Sten" userId="84a9bb6d-f331-411c-8349-2d6f999a32bc" providerId="ADAL" clId="{2F8E1813-6692-4794-93BB-AFD806067ECA}" dt="2026-06-25T07:13:53.664" v="9"/>
          <ac:spMkLst>
            <pc:docMk/>
            <pc:sldMk cId="0" sldId="276"/>
            <ac:spMk id="707" creationId="{00000000-0000-0000-0000-000000000000}"/>
          </ac:spMkLst>
        </pc:spChg>
      </pc:sldChg>
      <pc:sldChg chg="addSp modSp mod">
        <pc:chgData name="Cecilia Sten" userId="84a9bb6d-f331-411c-8349-2d6f999a32bc" providerId="ADAL" clId="{2F8E1813-6692-4794-93BB-AFD806067ECA}" dt="2026-06-25T07:22:51.015" v="52" actId="1076"/>
        <pc:sldMkLst>
          <pc:docMk/>
          <pc:sldMk cId="0" sldId="278"/>
        </pc:sldMkLst>
        <pc:spChg chg="mod">
          <ac:chgData name="Cecilia Sten" userId="84a9bb6d-f331-411c-8349-2d6f999a32bc" providerId="ADAL" clId="{2F8E1813-6692-4794-93BB-AFD806067ECA}" dt="2026-06-25T07:22:40.855" v="48"/>
          <ac:spMkLst>
            <pc:docMk/>
            <pc:sldMk cId="0" sldId="278"/>
            <ac:spMk id="7" creationId="{93A9E9A8-ECB3-11D9-5DD6-EC46006997AB}"/>
          </ac:spMkLst>
        </pc:spChg>
        <pc:spChg chg="mod">
          <ac:chgData name="Cecilia Sten" userId="84a9bb6d-f331-411c-8349-2d6f999a32bc" providerId="ADAL" clId="{2F8E1813-6692-4794-93BB-AFD806067ECA}" dt="2026-06-25T07:22:40.855" v="48"/>
          <ac:spMkLst>
            <pc:docMk/>
            <pc:sldMk cId="0" sldId="278"/>
            <ac:spMk id="8" creationId="{BF280C25-422D-E120-CA48-B498A9A35B90}"/>
          </ac:spMkLst>
        </pc:spChg>
        <pc:spChg chg="mod">
          <ac:chgData name="Cecilia Sten" userId="84a9bb6d-f331-411c-8349-2d6f999a32bc" providerId="ADAL" clId="{2F8E1813-6692-4794-93BB-AFD806067ECA}" dt="2026-06-25T07:22:40.855" v="48"/>
          <ac:spMkLst>
            <pc:docMk/>
            <pc:sldMk cId="0" sldId="278"/>
            <ac:spMk id="9" creationId="{1729A1F0-03E1-AED1-9FCA-6DC83831EF1B}"/>
          </ac:spMkLst>
        </pc:spChg>
        <pc:spChg chg="mod">
          <ac:chgData name="Cecilia Sten" userId="84a9bb6d-f331-411c-8349-2d6f999a32bc" providerId="ADAL" clId="{2F8E1813-6692-4794-93BB-AFD806067ECA}" dt="2026-06-25T07:22:40.855" v="48"/>
          <ac:spMkLst>
            <pc:docMk/>
            <pc:sldMk cId="0" sldId="278"/>
            <ac:spMk id="10" creationId="{78AA1A2F-039B-7D3B-0E30-1B7E2D89F844}"/>
          </ac:spMkLst>
        </pc:spChg>
        <pc:spChg chg="mod">
          <ac:chgData name="Cecilia Sten" userId="84a9bb6d-f331-411c-8349-2d6f999a32bc" providerId="ADAL" clId="{2F8E1813-6692-4794-93BB-AFD806067ECA}" dt="2026-06-25T07:22:40.855" v="48"/>
          <ac:spMkLst>
            <pc:docMk/>
            <pc:sldMk cId="0" sldId="278"/>
            <ac:spMk id="11" creationId="{03865A7C-C748-C2B8-BA45-D17CD8587CF3}"/>
          </ac:spMkLst>
        </pc:spChg>
        <pc:spChg chg="mod">
          <ac:chgData name="Cecilia Sten" userId="84a9bb6d-f331-411c-8349-2d6f999a32bc" providerId="ADAL" clId="{2F8E1813-6692-4794-93BB-AFD806067ECA}" dt="2026-06-25T07:22:40.855" v="48"/>
          <ac:spMkLst>
            <pc:docMk/>
            <pc:sldMk cId="0" sldId="278"/>
            <ac:spMk id="12" creationId="{07D97661-9970-E867-4C0B-4C103F8C524A}"/>
          </ac:spMkLst>
        </pc:spChg>
        <pc:spChg chg="mod">
          <ac:chgData name="Cecilia Sten" userId="84a9bb6d-f331-411c-8349-2d6f999a32bc" providerId="ADAL" clId="{2F8E1813-6692-4794-93BB-AFD806067ECA}" dt="2026-06-25T07:22:40.855" v="48"/>
          <ac:spMkLst>
            <pc:docMk/>
            <pc:sldMk cId="0" sldId="278"/>
            <ac:spMk id="13" creationId="{CF27DB62-AD73-2FE6-AC78-1D4C2EBE284C}"/>
          </ac:spMkLst>
        </pc:spChg>
        <pc:spChg chg="mod">
          <ac:chgData name="Cecilia Sten" userId="84a9bb6d-f331-411c-8349-2d6f999a32bc" providerId="ADAL" clId="{2F8E1813-6692-4794-93BB-AFD806067ECA}" dt="2026-06-25T07:22:40.855" v="48"/>
          <ac:spMkLst>
            <pc:docMk/>
            <pc:sldMk cId="0" sldId="278"/>
            <ac:spMk id="14" creationId="{12C8D246-E3E9-EA4B-6273-1794A617173D}"/>
          </ac:spMkLst>
        </pc:spChg>
        <pc:spChg chg="mod">
          <ac:chgData name="Cecilia Sten" userId="84a9bb6d-f331-411c-8349-2d6f999a32bc" providerId="ADAL" clId="{2F8E1813-6692-4794-93BB-AFD806067ECA}" dt="2026-06-25T07:22:40.855" v="48"/>
          <ac:spMkLst>
            <pc:docMk/>
            <pc:sldMk cId="0" sldId="278"/>
            <ac:spMk id="15" creationId="{6B2903EA-99C1-7A9E-CEBC-7A082CF59369}"/>
          </ac:spMkLst>
        </pc:spChg>
        <pc:grpChg chg="add mod">
          <ac:chgData name="Cecilia Sten" userId="84a9bb6d-f331-411c-8349-2d6f999a32bc" providerId="ADAL" clId="{2F8E1813-6692-4794-93BB-AFD806067ECA}" dt="2026-06-25T07:22:51.015" v="52" actId="1076"/>
          <ac:grpSpMkLst>
            <pc:docMk/>
            <pc:sldMk cId="0" sldId="278"/>
            <ac:grpSpMk id="2" creationId="{03480E1B-CFD6-EAFD-6BEB-464E645E7BF6}"/>
          </ac:grpSpMkLst>
        </pc:grpChg>
        <pc:grpChg chg="mod">
          <ac:chgData name="Cecilia Sten" userId="84a9bb6d-f331-411c-8349-2d6f999a32bc" providerId="ADAL" clId="{2F8E1813-6692-4794-93BB-AFD806067ECA}" dt="2026-06-25T07:22:40.855" v="48"/>
          <ac:grpSpMkLst>
            <pc:docMk/>
            <pc:sldMk cId="0" sldId="278"/>
            <ac:grpSpMk id="5" creationId="{3A9082A9-0582-C943-9D5A-AA6A593D8D5B}"/>
          </ac:grpSpMkLst>
        </pc:grpChg>
        <pc:grpChg chg="mod">
          <ac:chgData name="Cecilia Sten" userId="84a9bb6d-f331-411c-8349-2d6f999a32bc" providerId="ADAL" clId="{2F8E1813-6692-4794-93BB-AFD806067ECA}" dt="2026-06-25T07:22:40.855" v="48"/>
          <ac:grpSpMkLst>
            <pc:docMk/>
            <pc:sldMk cId="0" sldId="278"/>
            <ac:grpSpMk id="6" creationId="{A80958F8-E77F-9C9A-B23C-C4A2DAC7218E}"/>
          </ac:grpSpMkLst>
        </pc:grpChg>
      </pc:sldChg>
      <pc:sldChg chg="modSp">
        <pc:chgData name="Cecilia Sten" userId="84a9bb6d-f331-411c-8349-2d6f999a32bc" providerId="ADAL" clId="{2F8E1813-6692-4794-93BB-AFD806067ECA}" dt="2026-06-25T07:14:03.848" v="10"/>
        <pc:sldMkLst>
          <pc:docMk/>
          <pc:sldMk cId="0" sldId="281"/>
        </pc:sldMkLst>
        <pc:spChg chg="mod">
          <ac:chgData name="Cecilia Sten" userId="84a9bb6d-f331-411c-8349-2d6f999a32bc" providerId="ADAL" clId="{2F8E1813-6692-4794-93BB-AFD806067ECA}" dt="2026-06-25T07:14:03.848" v="10"/>
          <ac:spMkLst>
            <pc:docMk/>
            <pc:sldMk cId="0" sldId="281"/>
            <ac:spMk id="762" creationId="{00000000-0000-0000-0000-000000000000}"/>
          </ac:spMkLst>
        </pc:spChg>
      </pc:sldChg>
      <pc:sldChg chg="del">
        <pc:chgData name="Cecilia Sten" userId="84a9bb6d-f331-411c-8349-2d6f999a32bc" providerId="ADAL" clId="{2F8E1813-6692-4794-93BB-AFD806067ECA}" dt="2026-06-25T07:24:47.420" v="74" actId="47"/>
        <pc:sldMkLst>
          <pc:docMk/>
          <pc:sldMk cId="0" sldId="291"/>
        </pc:sldMkLst>
      </pc:sldChg>
      <pc:sldChg chg="modSp add mod">
        <pc:chgData name="Cecilia Sten" userId="84a9bb6d-f331-411c-8349-2d6f999a32bc" providerId="ADAL" clId="{2F8E1813-6692-4794-93BB-AFD806067ECA}" dt="2026-06-25T07:27:29.798" v="75" actId="255"/>
        <pc:sldMkLst>
          <pc:docMk/>
          <pc:sldMk cId="4169825511" sldId="4263"/>
        </pc:sldMkLst>
        <pc:spChg chg="mod">
          <ac:chgData name="Cecilia Sten" userId="84a9bb6d-f331-411c-8349-2d6f999a32bc" providerId="ADAL" clId="{2F8E1813-6692-4794-93BB-AFD806067ECA}" dt="2026-06-25T07:27:29.798" v="75" actId="255"/>
          <ac:spMkLst>
            <pc:docMk/>
            <pc:sldMk cId="4169825511" sldId="4263"/>
            <ac:spMk id="2" creationId="{21C46AA0-7941-4E3F-75C7-1DB06E825A7C}"/>
          </ac:spMkLst>
        </pc:spChg>
        <pc:spChg chg="mod">
          <ac:chgData name="Cecilia Sten" userId="84a9bb6d-f331-411c-8349-2d6f999a32bc" providerId="ADAL" clId="{2F8E1813-6692-4794-93BB-AFD806067ECA}" dt="2026-06-25T07:23:26.632" v="54" actId="27636"/>
          <ac:spMkLst>
            <pc:docMk/>
            <pc:sldMk cId="4169825511" sldId="4263"/>
            <ac:spMk id="67" creationId="{014674DF-0F73-3EB6-1560-78C60576E06A}"/>
          </ac:spMkLst>
        </pc:spChg>
      </pc:sldChg>
      <pc:sldChg chg="addSp modSp mod">
        <pc:chgData name="Cecilia Sten" userId="84a9bb6d-f331-411c-8349-2d6f999a32bc" providerId="ADAL" clId="{2F8E1813-6692-4794-93BB-AFD806067ECA}" dt="2026-06-25T07:31:14.039" v="133" actId="1076"/>
        <pc:sldMkLst>
          <pc:docMk/>
          <pc:sldMk cId="1506527795" sldId="4372"/>
        </pc:sldMkLst>
        <pc:spChg chg="mod">
          <ac:chgData name="Cecilia Sten" userId="84a9bb6d-f331-411c-8349-2d6f999a32bc" providerId="ADAL" clId="{2F8E1813-6692-4794-93BB-AFD806067ECA}" dt="2026-06-25T07:16:58.836" v="27"/>
          <ac:spMkLst>
            <pc:docMk/>
            <pc:sldMk cId="1506527795" sldId="4372"/>
            <ac:spMk id="9" creationId="{2279361F-102E-42D8-2EEE-A38B3DF47A32}"/>
          </ac:spMkLst>
        </pc:spChg>
        <pc:spChg chg="mod">
          <ac:chgData name="Cecilia Sten" userId="84a9bb6d-f331-411c-8349-2d6f999a32bc" providerId="ADAL" clId="{2F8E1813-6692-4794-93BB-AFD806067ECA}" dt="2026-06-25T07:16:58.836" v="27"/>
          <ac:spMkLst>
            <pc:docMk/>
            <pc:sldMk cId="1506527795" sldId="4372"/>
            <ac:spMk id="10" creationId="{0BD94DDA-6CA2-4C00-2B15-E2D55A89EF09}"/>
          </ac:spMkLst>
        </pc:spChg>
        <pc:spChg chg="mod">
          <ac:chgData name="Cecilia Sten" userId="84a9bb6d-f331-411c-8349-2d6f999a32bc" providerId="ADAL" clId="{2F8E1813-6692-4794-93BB-AFD806067ECA}" dt="2026-06-25T07:16:58.836" v="27"/>
          <ac:spMkLst>
            <pc:docMk/>
            <pc:sldMk cId="1506527795" sldId="4372"/>
            <ac:spMk id="11" creationId="{6262C27C-F05F-53B1-2AD0-02C69FB66824}"/>
          </ac:spMkLst>
        </pc:spChg>
        <pc:spChg chg="mod">
          <ac:chgData name="Cecilia Sten" userId="84a9bb6d-f331-411c-8349-2d6f999a32bc" providerId="ADAL" clId="{2F8E1813-6692-4794-93BB-AFD806067ECA}" dt="2026-06-25T07:16:58.836" v="27"/>
          <ac:spMkLst>
            <pc:docMk/>
            <pc:sldMk cId="1506527795" sldId="4372"/>
            <ac:spMk id="12" creationId="{E0257BAF-1054-CE04-4487-E7A67D8E68AA}"/>
          </ac:spMkLst>
        </pc:spChg>
        <pc:spChg chg="mod">
          <ac:chgData name="Cecilia Sten" userId="84a9bb6d-f331-411c-8349-2d6f999a32bc" providerId="ADAL" clId="{2F8E1813-6692-4794-93BB-AFD806067ECA}" dt="2026-06-25T07:16:58.836" v="27"/>
          <ac:spMkLst>
            <pc:docMk/>
            <pc:sldMk cId="1506527795" sldId="4372"/>
            <ac:spMk id="13" creationId="{0FB86AB0-5D9E-1415-2A72-E9330F1D8256}"/>
          </ac:spMkLst>
        </pc:spChg>
        <pc:spChg chg="mod">
          <ac:chgData name="Cecilia Sten" userId="84a9bb6d-f331-411c-8349-2d6f999a32bc" providerId="ADAL" clId="{2F8E1813-6692-4794-93BB-AFD806067ECA}" dt="2026-06-25T07:16:58.836" v="27"/>
          <ac:spMkLst>
            <pc:docMk/>
            <pc:sldMk cId="1506527795" sldId="4372"/>
            <ac:spMk id="14" creationId="{98481B0F-C833-F4BC-74F8-96E62A250D47}"/>
          </ac:spMkLst>
        </pc:spChg>
        <pc:spChg chg="mod">
          <ac:chgData name="Cecilia Sten" userId="84a9bb6d-f331-411c-8349-2d6f999a32bc" providerId="ADAL" clId="{2F8E1813-6692-4794-93BB-AFD806067ECA}" dt="2026-06-25T07:16:58.836" v="27"/>
          <ac:spMkLst>
            <pc:docMk/>
            <pc:sldMk cId="1506527795" sldId="4372"/>
            <ac:spMk id="15" creationId="{17353D80-9E83-F794-46B2-5DDF4E208767}"/>
          </ac:spMkLst>
        </pc:spChg>
        <pc:spChg chg="mod">
          <ac:chgData name="Cecilia Sten" userId="84a9bb6d-f331-411c-8349-2d6f999a32bc" providerId="ADAL" clId="{2F8E1813-6692-4794-93BB-AFD806067ECA}" dt="2026-06-25T07:16:58.836" v="27"/>
          <ac:spMkLst>
            <pc:docMk/>
            <pc:sldMk cId="1506527795" sldId="4372"/>
            <ac:spMk id="16" creationId="{920A5DA7-DB92-4748-53C0-F48A41317F64}"/>
          </ac:spMkLst>
        </pc:spChg>
        <pc:spChg chg="mod">
          <ac:chgData name="Cecilia Sten" userId="84a9bb6d-f331-411c-8349-2d6f999a32bc" providerId="ADAL" clId="{2F8E1813-6692-4794-93BB-AFD806067ECA}" dt="2026-06-25T07:16:58.836" v="27"/>
          <ac:spMkLst>
            <pc:docMk/>
            <pc:sldMk cId="1506527795" sldId="4372"/>
            <ac:spMk id="17" creationId="{6B268483-0124-3BE9-4E87-E4A6879F0868}"/>
          </ac:spMkLst>
        </pc:spChg>
        <pc:spChg chg="add mod">
          <ac:chgData name="Cecilia Sten" userId="84a9bb6d-f331-411c-8349-2d6f999a32bc" providerId="ADAL" clId="{2F8E1813-6692-4794-93BB-AFD806067ECA}" dt="2026-06-25T07:31:14.039" v="133" actId="1076"/>
          <ac:spMkLst>
            <pc:docMk/>
            <pc:sldMk cId="1506527795" sldId="4372"/>
            <ac:spMk id="18" creationId="{1B7E1C4D-0AFF-86F1-02CA-188D2A3C9A3A}"/>
          </ac:spMkLst>
        </pc:spChg>
        <pc:spChg chg="add mod">
          <ac:chgData name="Cecilia Sten" userId="84a9bb6d-f331-411c-8349-2d6f999a32bc" providerId="ADAL" clId="{2F8E1813-6692-4794-93BB-AFD806067ECA}" dt="2026-06-25T07:29:26.182" v="125"/>
          <ac:spMkLst>
            <pc:docMk/>
            <pc:sldMk cId="1506527795" sldId="4372"/>
            <ac:spMk id="20" creationId="{DD3D7E33-E929-23CA-7600-DAF2B7737707}"/>
          </ac:spMkLst>
        </pc:spChg>
        <pc:spChg chg="mod">
          <ac:chgData name="Cecilia Sten" userId="84a9bb6d-f331-411c-8349-2d6f999a32bc" providerId="ADAL" clId="{2F8E1813-6692-4794-93BB-AFD806067ECA}" dt="2026-06-25T07:30:00.203" v="126"/>
          <ac:spMkLst>
            <pc:docMk/>
            <pc:sldMk cId="1506527795" sldId="4372"/>
            <ac:spMk id="24" creationId="{B852A4C2-5BC3-DFAA-F7BB-7330A9C5E839}"/>
          </ac:spMkLst>
        </pc:spChg>
        <pc:spChg chg="mod">
          <ac:chgData name="Cecilia Sten" userId="84a9bb6d-f331-411c-8349-2d6f999a32bc" providerId="ADAL" clId="{2F8E1813-6692-4794-93BB-AFD806067ECA}" dt="2026-06-25T07:30:00.203" v="126"/>
          <ac:spMkLst>
            <pc:docMk/>
            <pc:sldMk cId="1506527795" sldId="4372"/>
            <ac:spMk id="25" creationId="{DCC9BA65-3586-0775-8BC6-BDDD3756D89B}"/>
          </ac:spMkLst>
        </pc:spChg>
        <pc:spChg chg="mod">
          <ac:chgData name="Cecilia Sten" userId="84a9bb6d-f331-411c-8349-2d6f999a32bc" providerId="ADAL" clId="{2F8E1813-6692-4794-93BB-AFD806067ECA}" dt="2026-06-25T07:30:00.203" v="126"/>
          <ac:spMkLst>
            <pc:docMk/>
            <pc:sldMk cId="1506527795" sldId="4372"/>
            <ac:spMk id="26" creationId="{C89A6CCD-15A1-6133-A89C-8A35558A2617}"/>
          </ac:spMkLst>
        </pc:spChg>
        <pc:spChg chg="mod">
          <ac:chgData name="Cecilia Sten" userId="84a9bb6d-f331-411c-8349-2d6f999a32bc" providerId="ADAL" clId="{2F8E1813-6692-4794-93BB-AFD806067ECA}" dt="2026-06-25T07:30:00.203" v="126"/>
          <ac:spMkLst>
            <pc:docMk/>
            <pc:sldMk cId="1506527795" sldId="4372"/>
            <ac:spMk id="27" creationId="{A0DEB2F8-0DAE-CF9F-0992-9FC644856EAB}"/>
          </ac:spMkLst>
        </pc:spChg>
        <pc:spChg chg="mod">
          <ac:chgData name="Cecilia Sten" userId="84a9bb6d-f331-411c-8349-2d6f999a32bc" providerId="ADAL" clId="{2F8E1813-6692-4794-93BB-AFD806067ECA}" dt="2026-06-25T07:30:00.203" v="126"/>
          <ac:spMkLst>
            <pc:docMk/>
            <pc:sldMk cId="1506527795" sldId="4372"/>
            <ac:spMk id="28" creationId="{FCAEC91A-B163-D6C3-FBC5-C0DF7C785EDF}"/>
          </ac:spMkLst>
        </pc:spChg>
        <pc:spChg chg="mod">
          <ac:chgData name="Cecilia Sten" userId="84a9bb6d-f331-411c-8349-2d6f999a32bc" providerId="ADAL" clId="{2F8E1813-6692-4794-93BB-AFD806067ECA}" dt="2026-06-25T07:30:00.203" v="126"/>
          <ac:spMkLst>
            <pc:docMk/>
            <pc:sldMk cId="1506527795" sldId="4372"/>
            <ac:spMk id="29" creationId="{6BF8399C-1216-71D1-846B-265EBA0EB008}"/>
          </ac:spMkLst>
        </pc:spChg>
        <pc:spChg chg="mod">
          <ac:chgData name="Cecilia Sten" userId="84a9bb6d-f331-411c-8349-2d6f999a32bc" providerId="ADAL" clId="{2F8E1813-6692-4794-93BB-AFD806067ECA}" dt="2026-06-25T07:30:00.203" v="126"/>
          <ac:spMkLst>
            <pc:docMk/>
            <pc:sldMk cId="1506527795" sldId="4372"/>
            <ac:spMk id="30" creationId="{A670FA74-10E0-DAC6-762C-D8A565108ADE}"/>
          </ac:spMkLst>
        </pc:spChg>
        <pc:spChg chg="mod">
          <ac:chgData name="Cecilia Sten" userId="84a9bb6d-f331-411c-8349-2d6f999a32bc" providerId="ADAL" clId="{2F8E1813-6692-4794-93BB-AFD806067ECA}" dt="2026-06-25T07:30:00.203" v="126"/>
          <ac:spMkLst>
            <pc:docMk/>
            <pc:sldMk cId="1506527795" sldId="4372"/>
            <ac:spMk id="31" creationId="{8FDA3DCE-0BC6-5EDA-D9EA-3D5339C3696D}"/>
          </ac:spMkLst>
        </pc:spChg>
        <pc:spChg chg="mod">
          <ac:chgData name="Cecilia Sten" userId="84a9bb6d-f331-411c-8349-2d6f999a32bc" providerId="ADAL" clId="{2F8E1813-6692-4794-93BB-AFD806067ECA}" dt="2026-06-25T07:30:00.203" v="126"/>
          <ac:spMkLst>
            <pc:docMk/>
            <pc:sldMk cId="1506527795" sldId="4372"/>
            <ac:spMk id="32" creationId="{F3DF443E-A096-E8BA-FEE4-72790C283EBE}"/>
          </ac:spMkLst>
        </pc:spChg>
        <pc:spChg chg="mod">
          <ac:chgData name="Cecilia Sten" userId="84a9bb6d-f331-411c-8349-2d6f999a32bc" providerId="ADAL" clId="{2F8E1813-6692-4794-93BB-AFD806067ECA}" dt="2026-06-25T07:21:58.504" v="42" actId="14100"/>
          <ac:spMkLst>
            <pc:docMk/>
            <pc:sldMk cId="1506527795" sldId="4372"/>
            <ac:spMk id="596" creationId="{00000000-0000-0000-0000-000000000000}"/>
          </ac:spMkLst>
        </pc:spChg>
        <pc:grpChg chg="add mod">
          <ac:chgData name="Cecilia Sten" userId="84a9bb6d-f331-411c-8349-2d6f999a32bc" providerId="ADAL" clId="{2F8E1813-6692-4794-93BB-AFD806067ECA}" dt="2026-06-25T07:22:21.209" v="47" actId="1076"/>
          <ac:grpSpMkLst>
            <pc:docMk/>
            <pc:sldMk cId="1506527795" sldId="4372"/>
            <ac:grpSpMk id="6" creationId="{69FD871F-828C-2905-08DF-0686CD9AF192}"/>
          </ac:grpSpMkLst>
        </pc:grpChg>
        <pc:grpChg chg="mod">
          <ac:chgData name="Cecilia Sten" userId="84a9bb6d-f331-411c-8349-2d6f999a32bc" providerId="ADAL" clId="{2F8E1813-6692-4794-93BB-AFD806067ECA}" dt="2026-06-25T07:16:58.836" v="27"/>
          <ac:grpSpMkLst>
            <pc:docMk/>
            <pc:sldMk cId="1506527795" sldId="4372"/>
            <ac:grpSpMk id="7" creationId="{82651C20-DA22-2727-89ED-C1140E1A1454}"/>
          </ac:grpSpMkLst>
        </pc:grpChg>
        <pc:grpChg chg="mod">
          <ac:chgData name="Cecilia Sten" userId="84a9bb6d-f331-411c-8349-2d6f999a32bc" providerId="ADAL" clId="{2F8E1813-6692-4794-93BB-AFD806067ECA}" dt="2026-06-25T07:16:58.836" v="27"/>
          <ac:grpSpMkLst>
            <pc:docMk/>
            <pc:sldMk cId="1506527795" sldId="4372"/>
            <ac:grpSpMk id="8" creationId="{08177AD8-D9E3-59E8-A4E4-CDC35A9E32F2}"/>
          </ac:grpSpMkLst>
        </pc:grpChg>
        <pc:grpChg chg="add mod">
          <ac:chgData name="Cecilia Sten" userId="84a9bb6d-f331-411c-8349-2d6f999a32bc" providerId="ADAL" clId="{2F8E1813-6692-4794-93BB-AFD806067ECA}" dt="2026-06-25T07:30:11.002" v="129" actId="1076"/>
          <ac:grpSpMkLst>
            <pc:docMk/>
            <pc:sldMk cId="1506527795" sldId="4372"/>
            <ac:grpSpMk id="21" creationId="{1DDF48B8-8931-3D29-931D-59DE550EAA43}"/>
          </ac:grpSpMkLst>
        </pc:grpChg>
        <pc:grpChg chg="mod">
          <ac:chgData name="Cecilia Sten" userId="84a9bb6d-f331-411c-8349-2d6f999a32bc" providerId="ADAL" clId="{2F8E1813-6692-4794-93BB-AFD806067ECA}" dt="2026-06-25T07:30:00.203" v="126"/>
          <ac:grpSpMkLst>
            <pc:docMk/>
            <pc:sldMk cId="1506527795" sldId="4372"/>
            <ac:grpSpMk id="22" creationId="{E83885C2-5205-C4C7-E1E7-C744A827F6F6}"/>
          </ac:grpSpMkLst>
        </pc:grpChg>
        <pc:grpChg chg="mod">
          <ac:chgData name="Cecilia Sten" userId="84a9bb6d-f331-411c-8349-2d6f999a32bc" providerId="ADAL" clId="{2F8E1813-6692-4794-93BB-AFD806067ECA}" dt="2026-06-25T07:30:00.203" v="126"/>
          <ac:grpSpMkLst>
            <pc:docMk/>
            <pc:sldMk cId="1506527795" sldId="4372"/>
            <ac:grpSpMk id="23" creationId="{1BBDE495-0388-EF29-7324-00E55F4EA923}"/>
          </ac:grpSpMkLst>
        </pc:grpChg>
        <pc:picChg chg="add mod">
          <ac:chgData name="Cecilia Sten" userId="84a9bb6d-f331-411c-8349-2d6f999a32bc" providerId="ADAL" clId="{2F8E1813-6692-4794-93BB-AFD806067ECA}" dt="2026-06-25T07:29:20.118" v="124" actId="1076"/>
          <ac:picMkLst>
            <pc:docMk/>
            <pc:sldMk cId="1506527795" sldId="4372"/>
            <ac:picMk id="19" creationId="{E347528E-9874-52F0-5E1B-67B71E902E03}"/>
          </ac:picMkLst>
        </pc:picChg>
      </pc:sldChg>
      <pc:sldMasterChg chg="delSldLayout">
        <pc:chgData name="Cecilia Sten" userId="84a9bb6d-f331-411c-8349-2d6f999a32bc" providerId="ADAL" clId="{2F8E1813-6692-4794-93BB-AFD806067ECA}" dt="2026-06-25T07:24:47.420" v="74" actId="47"/>
        <pc:sldMasterMkLst>
          <pc:docMk/>
          <pc:sldMasterMk cId="0" sldId="2147483648"/>
        </pc:sldMasterMkLst>
        <pc:sldLayoutChg chg="del">
          <pc:chgData name="Cecilia Sten" userId="84a9bb6d-f331-411c-8349-2d6f999a32bc" providerId="ADAL" clId="{2F8E1813-6692-4794-93BB-AFD806067ECA}" dt="2026-06-25T07:24:47.420" v="74" actId="47"/>
          <pc:sldLayoutMkLst>
            <pc:docMk/>
            <pc:sldMasterMk cId="0" sldId="2147483648"/>
            <pc:sldLayoutMk cId="0" sldId="2147483662"/>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www.youtube.com/watch?v=DN7FwObY_uQ" TargetMode="External"/><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1"/>
        <p:cNvGrpSpPr/>
        <p:nvPr/>
      </p:nvGrpSpPr>
      <p:grpSpPr>
        <a:xfrm>
          <a:off x="0" y="0"/>
          <a:ext cx="0" cy="0"/>
          <a:chOff x="0" y="0"/>
          <a:chExt cx="0" cy="0"/>
        </a:xfrm>
      </p:grpSpPr>
      <p:sp>
        <p:nvSpPr>
          <p:cNvPr id="352" name="Google Shape;352;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53" name="Google Shape;353;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8"/>
        <p:cNvGrpSpPr/>
        <p:nvPr/>
      </p:nvGrpSpPr>
      <p:grpSpPr>
        <a:xfrm>
          <a:off x="0" y="0"/>
          <a:ext cx="0" cy="0"/>
          <a:chOff x="0" y="0"/>
          <a:chExt cx="0" cy="0"/>
        </a:xfrm>
      </p:grpSpPr>
      <p:sp>
        <p:nvSpPr>
          <p:cNvPr id="359" name="Google Shape;359;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0" name="Google Shape;360;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61" name="Google Shape;361;p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4</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7"/>
        <p:cNvGrpSpPr/>
        <p:nvPr/>
      </p:nvGrpSpPr>
      <p:grpSpPr>
        <a:xfrm>
          <a:off x="0" y="0"/>
          <a:ext cx="0" cy="0"/>
          <a:chOff x="0" y="0"/>
          <a:chExt cx="0" cy="0"/>
        </a:xfrm>
      </p:grpSpPr>
      <p:sp>
        <p:nvSpPr>
          <p:cNvPr id="378" name="Google Shape;378;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79" name="Google Shape;379;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80" name="Google Shape;380;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5</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6"/>
        <p:cNvGrpSpPr/>
        <p:nvPr/>
      </p:nvGrpSpPr>
      <p:grpSpPr>
        <a:xfrm>
          <a:off x="0" y="0"/>
          <a:ext cx="0" cy="0"/>
          <a:chOff x="0" y="0"/>
          <a:chExt cx="0" cy="0"/>
        </a:xfrm>
      </p:grpSpPr>
      <p:sp>
        <p:nvSpPr>
          <p:cNvPr id="387" name="Google Shape;387;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88" name="Google Shape;388;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Clr>
                <a:srgbClr val="000000"/>
              </a:buClr>
              <a:buSzPts val="1400"/>
              <a:buFont typeface="Arial"/>
              <a:buNone/>
            </a:pPr>
            <a:endParaRPr/>
          </a:p>
        </p:txBody>
      </p:sp>
      <p:sp>
        <p:nvSpPr>
          <p:cNvPr id="389" name="Google Shape;389;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6</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5"/>
        <p:cNvGrpSpPr/>
        <p:nvPr/>
      </p:nvGrpSpPr>
      <p:grpSpPr>
        <a:xfrm>
          <a:off x="0" y="0"/>
          <a:ext cx="0" cy="0"/>
          <a:chOff x="0" y="0"/>
          <a:chExt cx="0" cy="0"/>
        </a:xfrm>
      </p:grpSpPr>
      <p:sp>
        <p:nvSpPr>
          <p:cNvPr id="396" name="Google Shape;396;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97" name="Google Shape;397;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98" name="Google Shape;398;p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7</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4"/>
        <p:cNvGrpSpPr/>
        <p:nvPr/>
      </p:nvGrpSpPr>
      <p:grpSpPr>
        <a:xfrm>
          <a:off x="0" y="0"/>
          <a:ext cx="0" cy="0"/>
          <a:chOff x="0" y="0"/>
          <a:chExt cx="0" cy="0"/>
        </a:xfrm>
      </p:grpSpPr>
      <p:sp>
        <p:nvSpPr>
          <p:cNvPr id="405" name="Google Shape;405;p8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06" name="Google Shape;406;p8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4"/>
        <p:cNvGrpSpPr/>
        <p:nvPr/>
      </p:nvGrpSpPr>
      <p:grpSpPr>
        <a:xfrm>
          <a:off x="0" y="0"/>
          <a:ext cx="0" cy="0"/>
          <a:chOff x="0" y="0"/>
          <a:chExt cx="0" cy="0"/>
        </a:xfrm>
      </p:grpSpPr>
      <p:sp>
        <p:nvSpPr>
          <p:cNvPr id="435" name="Google Shape;435;p2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36" name="Google Shape;436;p2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9"/>
        <p:cNvGrpSpPr/>
        <p:nvPr/>
      </p:nvGrpSpPr>
      <p:grpSpPr>
        <a:xfrm>
          <a:off x="0" y="0"/>
          <a:ext cx="0" cy="0"/>
          <a:chOff x="0" y="0"/>
          <a:chExt cx="0" cy="0"/>
        </a:xfrm>
      </p:grpSpPr>
      <p:sp>
        <p:nvSpPr>
          <p:cNvPr id="480" name="Google Shape;480;p2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81" name="Google Shape;481;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6"/>
        <p:cNvGrpSpPr/>
        <p:nvPr/>
      </p:nvGrpSpPr>
      <p:grpSpPr>
        <a:xfrm>
          <a:off x="0" y="0"/>
          <a:ext cx="0" cy="0"/>
          <a:chOff x="0" y="0"/>
          <a:chExt cx="0" cy="0"/>
        </a:xfrm>
      </p:grpSpPr>
      <p:sp>
        <p:nvSpPr>
          <p:cNvPr id="487" name="Google Shape;487;p7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88" name="Google Shape;488;p7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89" name="Google Shape;489;p7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11</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5"/>
        <p:cNvGrpSpPr/>
        <p:nvPr/>
      </p:nvGrpSpPr>
      <p:grpSpPr>
        <a:xfrm>
          <a:off x="0" y="0"/>
          <a:ext cx="0" cy="0"/>
          <a:chOff x="0" y="0"/>
          <a:chExt cx="0" cy="0"/>
        </a:xfrm>
      </p:grpSpPr>
      <p:sp>
        <p:nvSpPr>
          <p:cNvPr id="496" name="Google Shape;496;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97" name="Google Shape;497;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Clr>
                <a:srgbClr val="000000"/>
              </a:buClr>
              <a:buSzPts val="1400"/>
              <a:buFont typeface="Arial"/>
              <a:buNone/>
            </a:pPr>
            <a:endParaRPr/>
          </a:p>
        </p:txBody>
      </p:sp>
      <p:sp>
        <p:nvSpPr>
          <p:cNvPr id="498" name="Google Shape;498;p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12</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4"/>
        <p:cNvGrpSpPr/>
        <p:nvPr/>
      </p:nvGrpSpPr>
      <p:grpSpPr>
        <a:xfrm>
          <a:off x="0" y="0"/>
          <a:ext cx="0" cy="0"/>
          <a:chOff x="0" y="0"/>
          <a:chExt cx="0" cy="0"/>
        </a:xfrm>
      </p:grpSpPr>
      <p:sp>
        <p:nvSpPr>
          <p:cNvPr id="505" name="Google Shape;505;p7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06" name="Google Shape;506;p7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07" name="Google Shape;507;p7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13</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3"/>
        <p:cNvGrpSpPr/>
        <p:nvPr/>
      </p:nvGrpSpPr>
      <p:grpSpPr>
        <a:xfrm>
          <a:off x="0" y="0"/>
          <a:ext cx="0" cy="0"/>
          <a:chOff x="0" y="0"/>
          <a:chExt cx="0" cy="0"/>
        </a:xfrm>
      </p:grpSpPr>
      <p:sp>
        <p:nvSpPr>
          <p:cNvPr id="514" name="Google Shape;514;p3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15" name="Google Shape;515;p3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9"/>
        <p:cNvGrpSpPr/>
        <p:nvPr/>
      </p:nvGrpSpPr>
      <p:grpSpPr>
        <a:xfrm>
          <a:off x="0" y="0"/>
          <a:ext cx="0" cy="0"/>
          <a:chOff x="0" y="0"/>
          <a:chExt cx="0" cy="0"/>
        </a:xfrm>
      </p:grpSpPr>
      <p:sp>
        <p:nvSpPr>
          <p:cNvPr id="580" name="Google Shape;580;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81" name="Google Shape;581;p1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US" sz="1200" u="sng">
                <a:solidFill>
                  <a:schemeClr val="hlink"/>
                </a:solidFill>
                <a:hlinkClick r:id="rId3"/>
              </a:rPr>
              <a:t>https://www.youtube.com/watch?v=DN7FwObY_uQ</a:t>
            </a:r>
            <a:r>
              <a:rPr lang="en-US" sz="1200"/>
              <a:t>  </a:t>
            </a:r>
            <a:endParaRPr/>
          </a:p>
          <a:p>
            <a:pPr marL="0" lvl="0" indent="0" algn="l" rtl="0">
              <a:lnSpc>
                <a:spcPct val="100000"/>
              </a:lnSpc>
              <a:spcBef>
                <a:spcPts val="0"/>
              </a:spcBef>
              <a:spcAft>
                <a:spcPts val="0"/>
              </a:spcAft>
              <a:buSzPts val="1400"/>
              <a:buNone/>
            </a:pPr>
            <a:endParaRPr/>
          </a:p>
        </p:txBody>
      </p:sp>
      <p:sp>
        <p:nvSpPr>
          <p:cNvPr id="582" name="Google Shape;582;p1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15</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8"/>
        <p:cNvGrpSpPr/>
        <p:nvPr/>
      </p:nvGrpSpPr>
      <p:grpSpPr>
        <a:xfrm>
          <a:off x="0" y="0"/>
          <a:ext cx="0" cy="0"/>
          <a:chOff x="0" y="0"/>
          <a:chExt cx="0" cy="0"/>
        </a:xfrm>
      </p:grpSpPr>
      <p:sp>
        <p:nvSpPr>
          <p:cNvPr id="599" name="Google Shape;599;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00" name="Google Shape;600;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Clr>
                <a:srgbClr val="000000"/>
              </a:buClr>
              <a:buSzPts val="1400"/>
              <a:buFont typeface="Arial"/>
              <a:buNone/>
            </a:pPr>
            <a:endParaRPr/>
          </a:p>
        </p:txBody>
      </p:sp>
      <p:sp>
        <p:nvSpPr>
          <p:cNvPr id="601" name="Google Shape;601;p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17</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7"/>
        <p:cNvGrpSpPr/>
        <p:nvPr/>
      </p:nvGrpSpPr>
      <p:grpSpPr>
        <a:xfrm>
          <a:off x="0" y="0"/>
          <a:ext cx="0" cy="0"/>
          <a:chOff x="0" y="0"/>
          <a:chExt cx="0" cy="0"/>
        </a:xfrm>
      </p:grpSpPr>
      <p:sp>
        <p:nvSpPr>
          <p:cNvPr id="608" name="Google Shape;608;p7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09" name="Google Shape;609;p7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10" name="Google Shape;610;p7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18</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6"/>
        <p:cNvGrpSpPr/>
        <p:nvPr/>
      </p:nvGrpSpPr>
      <p:grpSpPr>
        <a:xfrm>
          <a:off x="0" y="0"/>
          <a:ext cx="0" cy="0"/>
          <a:chOff x="0" y="0"/>
          <a:chExt cx="0" cy="0"/>
        </a:xfrm>
      </p:grpSpPr>
      <p:sp>
        <p:nvSpPr>
          <p:cNvPr id="617" name="Google Shape;617;p3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18" name="Google Shape;618;p3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3"/>
        <p:cNvGrpSpPr/>
        <p:nvPr/>
      </p:nvGrpSpPr>
      <p:grpSpPr>
        <a:xfrm>
          <a:off x="0" y="0"/>
          <a:ext cx="0" cy="0"/>
          <a:chOff x="0" y="0"/>
          <a:chExt cx="0" cy="0"/>
        </a:xfrm>
      </p:grpSpPr>
      <p:sp>
        <p:nvSpPr>
          <p:cNvPr id="684" name="Google Shape;684;p7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85" name="Google Shape;685;p7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0"/>
        <p:cNvGrpSpPr/>
        <p:nvPr/>
      </p:nvGrpSpPr>
      <p:grpSpPr>
        <a:xfrm>
          <a:off x="0" y="0"/>
          <a:ext cx="0" cy="0"/>
          <a:chOff x="0" y="0"/>
          <a:chExt cx="0" cy="0"/>
        </a:xfrm>
      </p:grpSpPr>
      <p:sp>
        <p:nvSpPr>
          <p:cNvPr id="691" name="Google Shape;691;p8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92" name="Google Shape;692;p8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93" name="Google Shape;693;p8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21</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9"/>
        <p:cNvGrpSpPr/>
        <p:nvPr/>
      </p:nvGrpSpPr>
      <p:grpSpPr>
        <a:xfrm>
          <a:off x="0" y="0"/>
          <a:ext cx="0" cy="0"/>
          <a:chOff x="0" y="0"/>
          <a:chExt cx="0" cy="0"/>
        </a:xfrm>
      </p:grpSpPr>
      <p:sp>
        <p:nvSpPr>
          <p:cNvPr id="700" name="Google Shape;700;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01" name="Google Shape;701;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Clr>
                <a:srgbClr val="000000"/>
              </a:buClr>
              <a:buSzPts val="1400"/>
              <a:buFont typeface="Arial"/>
              <a:buNone/>
            </a:pPr>
            <a:endParaRPr/>
          </a:p>
        </p:txBody>
      </p:sp>
      <p:sp>
        <p:nvSpPr>
          <p:cNvPr id="702" name="Google Shape;702;p1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22</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8"/>
        <p:cNvGrpSpPr/>
        <p:nvPr/>
      </p:nvGrpSpPr>
      <p:grpSpPr>
        <a:xfrm>
          <a:off x="0" y="0"/>
          <a:ext cx="0" cy="0"/>
          <a:chOff x="0" y="0"/>
          <a:chExt cx="0" cy="0"/>
        </a:xfrm>
      </p:grpSpPr>
      <p:sp>
        <p:nvSpPr>
          <p:cNvPr id="709" name="Google Shape;709;p8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10" name="Google Shape;710;p8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11" name="Google Shape;711;p8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23</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7"/>
        <p:cNvGrpSpPr/>
        <p:nvPr/>
      </p:nvGrpSpPr>
      <p:grpSpPr>
        <a:xfrm>
          <a:off x="0" y="0"/>
          <a:ext cx="0" cy="0"/>
          <a:chOff x="0" y="0"/>
          <a:chExt cx="0" cy="0"/>
        </a:xfrm>
      </p:grpSpPr>
      <p:sp>
        <p:nvSpPr>
          <p:cNvPr id="718" name="Google Shape;718;p8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19" name="Google Shape;719;p8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https://www.youtube.com/watch?v=c2CBFSJyTdo</a:t>
            </a:r>
            <a:endParaRPr/>
          </a:p>
        </p:txBody>
      </p:sp>
      <p:sp>
        <p:nvSpPr>
          <p:cNvPr id="720" name="Google Shape;720;p8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24</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6"/>
        <p:cNvGrpSpPr/>
        <p:nvPr/>
      </p:nvGrpSpPr>
      <p:grpSpPr>
        <a:xfrm>
          <a:off x="0" y="0"/>
          <a:ext cx="0" cy="0"/>
          <a:chOff x="0" y="0"/>
          <a:chExt cx="0" cy="0"/>
        </a:xfrm>
      </p:grpSpPr>
      <p:sp>
        <p:nvSpPr>
          <p:cNvPr id="727" name="Google Shape;727;p1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28" name="Google Shape;728;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5"/>
        <p:cNvGrpSpPr/>
        <p:nvPr/>
      </p:nvGrpSpPr>
      <p:grpSpPr>
        <a:xfrm>
          <a:off x="0" y="0"/>
          <a:ext cx="0" cy="0"/>
          <a:chOff x="0" y="0"/>
          <a:chExt cx="0" cy="0"/>
        </a:xfrm>
      </p:grpSpPr>
      <p:sp>
        <p:nvSpPr>
          <p:cNvPr id="746" name="Google Shape;746;p8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47" name="Google Shape;747;p8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48" name="Google Shape;748;p8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26</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4"/>
        <p:cNvGrpSpPr/>
        <p:nvPr/>
      </p:nvGrpSpPr>
      <p:grpSpPr>
        <a:xfrm>
          <a:off x="0" y="0"/>
          <a:ext cx="0" cy="0"/>
          <a:chOff x="0" y="0"/>
          <a:chExt cx="0" cy="0"/>
        </a:xfrm>
      </p:grpSpPr>
      <p:sp>
        <p:nvSpPr>
          <p:cNvPr id="755" name="Google Shape;755;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56" name="Google Shape;756;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Clr>
                <a:srgbClr val="000000"/>
              </a:buClr>
              <a:buSzPts val="1400"/>
              <a:buFont typeface="Arial"/>
              <a:buNone/>
            </a:pPr>
            <a:endParaRPr/>
          </a:p>
        </p:txBody>
      </p:sp>
      <p:sp>
        <p:nvSpPr>
          <p:cNvPr id="757" name="Google Shape;757;p1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27</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3"/>
        <p:cNvGrpSpPr/>
        <p:nvPr/>
      </p:nvGrpSpPr>
      <p:grpSpPr>
        <a:xfrm>
          <a:off x="0" y="0"/>
          <a:ext cx="0" cy="0"/>
          <a:chOff x="0" y="0"/>
          <a:chExt cx="0" cy="0"/>
        </a:xfrm>
      </p:grpSpPr>
      <p:sp>
        <p:nvSpPr>
          <p:cNvPr id="764" name="Google Shape;764;p8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65" name="Google Shape;765;p8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66" name="Google Shape;766;p8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28</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2"/>
        <p:cNvGrpSpPr/>
        <p:nvPr/>
      </p:nvGrpSpPr>
      <p:grpSpPr>
        <a:xfrm>
          <a:off x="0" y="0"/>
          <a:ext cx="0" cy="0"/>
          <a:chOff x="0" y="0"/>
          <a:chExt cx="0" cy="0"/>
        </a:xfrm>
      </p:grpSpPr>
      <p:sp>
        <p:nvSpPr>
          <p:cNvPr id="773" name="Google Shape;773;p3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74" name="Google Shape;774;p3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6"/>
        <p:cNvGrpSpPr/>
        <p:nvPr/>
      </p:nvGrpSpPr>
      <p:grpSpPr>
        <a:xfrm>
          <a:off x="0" y="0"/>
          <a:ext cx="0" cy="0"/>
          <a:chOff x="0" y="0"/>
          <a:chExt cx="0" cy="0"/>
        </a:xfrm>
      </p:grpSpPr>
      <p:sp>
        <p:nvSpPr>
          <p:cNvPr id="797" name="Google Shape;797;p1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98" name="Google Shape;798;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5"/>
        <p:cNvGrpSpPr/>
        <p:nvPr/>
      </p:nvGrpSpPr>
      <p:grpSpPr>
        <a:xfrm>
          <a:off x="0" y="0"/>
          <a:ext cx="0" cy="0"/>
          <a:chOff x="0" y="0"/>
          <a:chExt cx="0" cy="0"/>
        </a:xfrm>
      </p:grpSpPr>
      <p:sp>
        <p:nvSpPr>
          <p:cNvPr id="816" name="Google Shape;816;p1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17" name="Google Shape;817;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8"/>
        <p:cNvGrpSpPr/>
        <p:nvPr/>
      </p:nvGrpSpPr>
      <p:grpSpPr>
        <a:xfrm>
          <a:off x="0" y="0"/>
          <a:ext cx="0" cy="0"/>
          <a:chOff x="0" y="0"/>
          <a:chExt cx="0" cy="0"/>
        </a:xfrm>
      </p:grpSpPr>
      <p:sp>
        <p:nvSpPr>
          <p:cNvPr id="839" name="Google Shape;839;p8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40" name="Google Shape;840;p8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https://www.youtube.com/watch?v=ad79nYk2keg&amp;t=2s</a:t>
            </a:r>
            <a:endParaRPr/>
          </a:p>
        </p:txBody>
      </p:sp>
      <p:sp>
        <p:nvSpPr>
          <p:cNvPr id="841" name="Google Shape;841;p8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32</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7"/>
        <p:cNvGrpSpPr/>
        <p:nvPr/>
      </p:nvGrpSpPr>
      <p:grpSpPr>
        <a:xfrm>
          <a:off x="0" y="0"/>
          <a:ext cx="0" cy="0"/>
          <a:chOff x="0" y="0"/>
          <a:chExt cx="0" cy="0"/>
        </a:xfrm>
      </p:grpSpPr>
      <p:sp>
        <p:nvSpPr>
          <p:cNvPr id="848" name="Google Shape;848;p1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49" name="Google Shape;849;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9"/>
        <p:cNvGrpSpPr/>
        <p:nvPr/>
      </p:nvGrpSpPr>
      <p:grpSpPr>
        <a:xfrm>
          <a:off x="0" y="0"/>
          <a:ext cx="0" cy="0"/>
          <a:chOff x="0" y="0"/>
          <a:chExt cx="0" cy="0"/>
        </a:xfrm>
      </p:grpSpPr>
      <p:sp>
        <p:nvSpPr>
          <p:cNvPr id="860" name="Google Shape;860;p1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61" name="Google Shape;861;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7"/>
        <p:cNvGrpSpPr/>
        <p:nvPr/>
      </p:nvGrpSpPr>
      <p:grpSpPr>
        <a:xfrm>
          <a:off x="0" y="0"/>
          <a:ext cx="0" cy="0"/>
          <a:chOff x="0" y="0"/>
          <a:chExt cx="0" cy="0"/>
        </a:xfrm>
      </p:grpSpPr>
      <p:sp>
        <p:nvSpPr>
          <p:cNvPr id="868" name="Google Shape;868;p2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69" name="Google Shape;869;p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IE"/>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BE5DE82-CF29-044D-9158-06A811149881}" type="slidenum">
              <a:rPr lang="en-US" smtClean="0"/>
              <a:t>36</a:t>
            </a:fld>
            <a:endParaRPr lang="en-US"/>
          </a:p>
        </p:txBody>
      </p:sp>
    </p:spTree>
    <p:extLst>
      <p:ext uri="{BB962C8B-B14F-4D97-AF65-F5344CB8AC3E}">
        <p14:creationId xmlns:p14="http://schemas.microsoft.com/office/powerpoint/2010/main" val="71721930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7.png"/></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12.png"/></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3.xml"/><Relationship Id="rId4" Type="http://schemas.openxmlformats.org/officeDocument/2006/relationships/image" Target="../media/image4.png"/></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3.xml"/><Relationship Id="rId4" Type="http://schemas.openxmlformats.org/officeDocument/2006/relationships/image" Target="../media/image15.png"/></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3.xml"/><Relationship Id="rId4" Type="http://schemas.openxmlformats.org/officeDocument/2006/relationships/image" Target="../media/image12.png"/></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Laptop Slide 02">
  <p:cSld name="Laptop Slide 02">
    <p:spTree>
      <p:nvGrpSpPr>
        <p:cNvPr id="1" name="Shape 17"/>
        <p:cNvGrpSpPr/>
        <p:nvPr/>
      </p:nvGrpSpPr>
      <p:grpSpPr>
        <a:xfrm>
          <a:off x="0" y="0"/>
          <a:ext cx="0" cy="0"/>
          <a:chOff x="0" y="0"/>
          <a:chExt cx="0" cy="0"/>
        </a:xfrm>
      </p:grpSpPr>
      <p:sp>
        <p:nvSpPr>
          <p:cNvPr id="18" name="Google Shape;18;p61"/>
          <p:cNvSpPr/>
          <p:nvPr/>
        </p:nvSpPr>
        <p:spPr>
          <a:xfrm>
            <a:off x="4482075" y="363284"/>
            <a:ext cx="7709925" cy="5680998"/>
          </a:xfrm>
          <a:custGeom>
            <a:avLst/>
            <a:gdLst/>
            <a:ahLst/>
            <a:cxnLst/>
            <a:rect l="l" t="t" r="r" b="b"/>
            <a:pathLst>
              <a:path w="5486400" h="3124200" extrusionOk="0">
                <a:moveTo>
                  <a:pt x="1562100" y="0"/>
                </a:moveTo>
                <a:lnTo>
                  <a:pt x="5448300" y="0"/>
                </a:lnTo>
                <a:lnTo>
                  <a:pt x="5486400" y="1924"/>
                </a:lnTo>
                <a:lnTo>
                  <a:pt x="5486400" y="3122276"/>
                </a:lnTo>
                <a:cubicBezTo>
                  <a:pt x="5473760" y="3124048"/>
                  <a:pt x="5461048" y="3124200"/>
                  <a:pt x="5448300" y="3124200"/>
                </a:cubicBezTo>
                <a:lnTo>
                  <a:pt x="1562100" y="3124200"/>
                </a:lnTo>
                <a:cubicBezTo>
                  <a:pt x="699376" y="3124200"/>
                  <a:pt x="0" y="2424824"/>
                  <a:pt x="0" y="1562100"/>
                </a:cubicBezTo>
                <a:cubicBezTo>
                  <a:pt x="0" y="699376"/>
                  <a:pt x="699376" y="0"/>
                  <a:pt x="1562100" y="0"/>
                </a:cubicBezTo>
                <a:close/>
              </a:path>
            </a:pathLst>
          </a:custGeom>
          <a:solidFill>
            <a:srgbClr val="CA7BB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9" name="Google Shape;19;p61"/>
          <p:cNvSpPr/>
          <p:nvPr/>
        </p:nvSpPr>
        <p:spPr>
          <a:xfrm>
            <a:off x="10771750" y="-3967"/>
            <a:ext cx="1420250" cy="1932666"/>
          </a:xfrm>
          <a:prstGeom prst="rect">
            <a:avLst/>
          </a:prstGeom>
          <a:solidFill>
            <a:srgbClr val="615AA6">
              <a:alpha val="74901"/>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20" name="Google Shape;20;p61"/>
          <p:cNvPicPr preferRelativeResize="0"/>
          <p:nvPr/>
        </p:nvPicPr>
        <p:blipFill rotWithShape="1">
          <a:blip r:embed="rId2" cstate="screen">
            <a:alphaModFix/>
            <a:extLst>
              <a:ext uri="{28A0092B-C50C-407E-A947-70E740481C1C}">
                <a14:useLocalDpi xmlns:a14="http://schemas.microsoft.com/office/drawing/2010/main"/>
              </a:ext>
            </a:extLst>
          </a:blip>
          <a:srcRect l="-19343"/>
          <a:stretch/>
        </p:blipFill>
        <p:spPr>
          <a:xfrm>
            <a:off x="-1511179" y="2612571"/>
            <a:ext cx="8450840" cy="4245429"/>
          </a:xfrm>
          <a:prstGeom prst="rect">
            <a:avLst/>
          </a:prstGeom>
          <a:noFill/>
          <a:ln>
            <a:noFill/>
          </a:ln>
        </p:spPr>
      </p:pic>
      <p:sp>
        <p:nvSpPr>
          <p:cNvPr id="21" name="Google Shape;21;p61"/>
          <p:cNvSpPr>
            <a:spLocks noGrp="1"/>
          </p:cNvSpPr>
          <p:nvPr>
            <p:ph type="pic" idx="2"/>
          </p:nvPr>
        </p:nvSpPr>
        <p:spPr>
          <a:xfrm>
            <a:off x="1114362" y="2802349"/>
            <a:ext cx="4981638" cy="3090444"/>
          </a:xfrm>
          <a:prstGeom prst="rect">
            <a:avLst/>
          </a:prstGeom>
          <a:solidFill>
            <a:srgbClr val="D9D9D9"/>
          </a:solidFill>
          <a:ln>
            <a:noFill/>
          </a:ln>
        </p:spPr>
        <p:txBody>
          <a:bodyPr/>
          <a:lstStyle/>
          <a:p>
            <a:endParaRPr lang="en-IE"/>
          </a:p>
        </p:txBody>
      </p:sp>
      <p:sp>
        <p:nvSpPr>
          <p:cNvPr id="22" name="Google Shape;22;p61"/>
          <p:cNvSpPr txBox="1">
            <a:spLocks noGrp="1"/>
          </p:cNvSpPr>
          <p:nvPr>
            <p:ph type="body" idx="1"/>
          </p:nvPr>
        </p:nvSpPr>
        <p:spPr>
          <a:xfrm>
            <a:off x="6702563" y="1024538"/>
            <a:ext cx="4550975"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chemeClr val="lt1"/>
              </a:buClr>
              <a:buSzPts val="3600"/>
              <a:buFont typeface="Arial"/>
              <a:buNone/>
              <a:defRPr sz="3600" b="0"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3" name="Google Shape;23;p61"/>
          <p:cNvSpPr txBox="1">
            <a:spLocks noGrp="1"/>
          </p:cNvSpPr>
          <p:nvPr>
            <p:ph type="body" idx="3"/>
          </p:nvPr>
        </p:nvSpPr>
        <p:spPr>
          <a:xfrm>
            <a:off x="6689558" y="2074519"/>
            <a:ext cx="4545176" cy="3283543"/>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chemeClr val="lt1"/>
              </a:buClr>
              <a:buSzPts val="2400"/>
              <a:buFont typeface="Arial"/>
              <a:buNone/>
              <a:defRPr sz="2400" b="0" i="0" u="none" strike="noStrike" cap="none">
                <a:solidFill>
                  <a:schemeClr val="lt1"/>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Content Slide ">
  <p:cSld name="Content Slide ">
    <p:spTree>
      <p:nvGrpSpPr>
        <p:cNvPr id="1" name="Shape 24"/>
        <p:cNvGrpSpPr/>
        <p:nvPr/>
      </p:nvGrpSpPr>
      <p:grpSpPr>
        <a:xfrm>
          <a:off x="0" y="0"/>
          <a:ext cx="0" cy="0"/>
          <a:chOff x="0" y="0"/>
          <a:chExt cx="0" cy="0"/>
        </a:xfrm>
      </p:grpSpPr>
      <p:sp>
        <p:nvSpPr>
          <p:cNvPr id="25" name="Google Shape;25;p44"/>
          <p:cNvSpPr/>
          <p:nvPr/>
        </p:nvSpPr>
        <p:spPr>
          <a:xfrm rot="10800000" flipH="1">
            <a:off x="-89796" y="14541"/>
            <a:ext cx="1382400" cy="6858002"/>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6" name="Google Shape;26;p44"/>
          <p:cNvSpPr>
            <a:spLocks noGrp="1"/>
          </p:cNvSpPr>
          <p:nvPr>
            <p:ph type="pic" idx="2"/>
          </p:nvPr>
        </p:nvSpPr>
        <p:spPr>
          <a:xfrm>
            <a:off x="788894" y="288801"/>
            <a:ext cx="11403106" cy="2223235"/>
          </a:xfrm>
          <a:prstGeom prst="rect">
            <a:avLst/>
          </a:prstGeom>
          <a:solidFill>
            <a:srgbClr val="D9D9D9"/>
          </a:solidFill>
          <a:ln>
            <a:noFill/>
          </a:ln>
        </p:spPr>
        <p:txBody>
          <a:bodyPr/>
          <a:lstStyle/>
          <a:p>
            <a:endParaRPr lang="en-IE"/>
          </a:p>
        </p:txBody>
      </p:sp>
      <p:sp>
        <p:nvSpPr>
          <p:cNvPr id="27" name="Google Shape;27;p44"/>
          <p:cNvSpPr txBox="1">
            <a:spLocks noGrp="1"/>
          </p:cNvSpPr>
          <p:nvPr>
            <p:ph type="body" idx="1"/>
          </p:nvPr>
        </p:nvSpPr>
        <p:spPr>
          <a:xfrm>
            <a:off x="2040141" y="2862555"/>
            <a:ext cx="700387" cy="566443"/>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90000"/>
              </a:lnSpc>
              <a:spcBef>
                <a:spcPts val="1000"/>
              </a:spcBef>
              <a:spcAft>
                <a:spcPts val="0"/>
              </a:spcAft>
              <a:buClr>
                <a:srgbClr val="5696D0"/>
              </a:buClr>
              <a:buSzPts val="3200"/>
              <a:buFont typeface="Arial"/>
              <a:buNone/>
              <a:defRPr sz="3200" b="1" i="0" u="none" strike="noStrike" cap="none">
                <a:solidFill>
                  <a:srgbClr val="5696D0"/>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8" name="Google Shape;28;p44"/>
          <p:cNvSpPr txBox="1">
            <a:spLocks noGrp="1"/>
          </p:cNvSpPr>
          <p:nvPr>
            <p:ph type="body" idx="3"/>
          </p:nvPr>
        </p:nvSpPr>
        <p:spPr>
          <a:xfrm>
            <a:off x="2766253" y="2862556"/>
            <a:ext cx="8298215" cy="566444"/>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100000"/>
              </a:lnSpc>
              <a:spcBef>
                <a:spcPts val="0"/>
              </a:spcBef>
              <a:spcAft>
                <a:spcPts val="0"/>
              </a:spcAft>
              <a:buClr>
                <a:srgbClr val="242B62"/>
              </a:buClr>
              <a:buSzPts val="2200"/>
              <a:buFont typeface="Arial"/>
              <a:buNone/>
              <a:defRPr sz="22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9" name="Google Shape;29;p44"/>
          <p:cNvSpPr txBox="1">
            <a:spLocks noGrp="1"/>
          </p:cNvSpPr>
          <p:nvPr>
            <p:ph type="body" idx="4"/>
          </p:nvPr>
        </p:nvSpPr>
        <p:spPr>
          <a:xfrm>
            <a:off x="2040141" y="3441624"/>
            <a:ext cx="700387" cy="566443"/>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90000"/>
              </a:lnSpc>
              <a:spcBef>
                <a:spcPts val="1000"/>
              </a:spcBef>
              <a:spcAft>
                <a:spcPts val="0"/>
              </a:spcAft>
              <a:buClr>
                <a:srgbClr val="5696D0"/>
              </a:buClr>
              <a:buSzPts val="3200"/>
              <a:buFont typeface="Arial"/>
              <a:buNone/>
              <a:defRPr sz="3200" b="1" i="0" u="none" strike="noStrike" cap="none">
                <a:solidFill>
                  <a:srgbClr val="5696D0"/>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0" name="Google Shape;30;p44"/>
          <p:cNvSpPr txBox="1">
            <a:spLocks noGrp="1"/>
          </p:cNvSpPr>
          <p:nvPr>
            <p:ph type="body" idx="5"/>
          </p:nvPr>
        </p:nvSpPr>
        <p:spPr>
          <a:xfrm>
            <a:off x="2766253" y="3441625"/>
            <a:ext cx="8298215" cy="566444"/>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100000"/>
              </a:lnSpc>
              <a:spcBef>
                <a:spcPts val="0"/>
              </a:spcBef>
              <a:spcAft>
                <a:spcPts val="0"/>
              </a:spcAft>
              <a:buClr>
                <a:srgbClr val="242B62"/>
              </a:buClr>
              <a:buSzPts val="2200"/>
              <a:buFont typeface="Arial"/>
              <a:buNone/>
              <a:defRPr sz="22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1" name="Google Shape;31;p44"/>
          <p:cNvSpPr txBox="1">
            <a:spLocks noGrp="1"/>
          </p:cNvSpPr>
          <p:nvPr>
            <p:ph type="body" idx="6"/>
          </p:nvPr>
        </p:nvSpPr>
        <p:spPr>
          <a:xfrm>
            <a:off x="2040141" y="4023950"/>
            <a:ext cx="700387" cy="566443"/>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90000"/>
              </a:lnSpc>
              <a:spcBef>
                <a:spcPts val="1000"/>
              </a:spcBef>
              <a:spcAft>
                <a:spcPts val="0"/>
              </a:spcAft>
              <a:buClr>
                <a:srgbClr val="5696D0"/>
              </a:buClr>
              <a:buSzPts val="3200"/>
              <a:buFont typeface="Arial"/>
              <a:buNone/>
              <a:defRPr sz="3200" b="1" i="0" u="none" strike="noStrike" cap="none">
                <a:solidFill>
                  <a:srgbClr val="5696D0"/>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2" name="Google Shape;32;p44"/>
          <p:cNvSpPr txBox="1">
            <a:spLocks noGrp="1"/>
          </p:cNvSpPr>
          <p:nvPr>
            <p:ph type="body" idx="7"/>
          </p:nvPr>
        </p:nvSpPr>
        <p:spPr>
          <a:xfrm>
            <a:off x="2766253" y="4023951"/>
            <a:ext cx="8298215" cy="566444"/>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100000"/>
              </a:lnSpc>
              <a:spcBef>
                <a:spcPts val="0"/>
              </a:spcBef>
              <a:spcAft>
                <a:spcPts val="0"/>
              </a:spcAft>
              <a:buClr>
                <a:srgbClr val="242B62"/>
              </a:buClr>
              <a:buSzPts val="2200"/>
              <a:buFont typeface="Arial"/>
              <a:buNone/>
              <a:defRPr sz="22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3" name="Google Shape;33;p44"/>
          <p:cNvSpPr txBox="1">
            <a:spLocks noGrp="1"/>
          </p:cNvSpPr>
          <p:nvPr>
            <p:ph type="body" idx="8"/>
          </p:nvPr>
        </p:nvSpPr>
        <p:spPr>
          <a:xfrm>
            <a:off x="2040141" y="4603049"/>
            <a:ext cx="700387" cy="566443"/>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90000"/>
              </a:lnSpc>
              <a:spcBef>
                <a:spcPts val="1000"/>
              </a:spcBef>
              <a:spcAft>
                <a:spcPts val="0"/>
              </a:spcAft>
              <a:buClr>
                <a:srgbClr val="5696D0"/>
              </a:buClr>
              <a:buSzPts val="3200"/>
              <a:buFont typeface="Arial"/>
              <a:buNone/>
              <a:defRPr sz="3200" b="1" i="0" u="none" strike="noStrike" cap="none">
                <a:solidFill>
                  <a:srgbClr val="5696D0"/>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4" name="Google Shape;34;p44"/>
          <p:cNvSpPr txBox="1">
            <a:spLocks noGrp="1"/>
          </p:cNvSpPr>
          <p:nvPr>
            <p:ph type="body" idx="9"/>
          </p:nvPr>
        </p:nvSpPr>
        <p:spPr>
          <a:xfrm>
            <a:off x="2766253" y="4603050"/>
            <a:ext cx="8298215" cy="566444"/>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100000"/>
              </a:lnSpc>
              <a:spcBef>
                <a:spcPts val="0"/>
              </a:spcBef>
              <a:spcAft>
                <a:spcPts val="0"/>
              </a:spcAft>
              <a:buClr>
                <a:srgbClr val="242B62"/>
              </a:buClr>
              <a:buSzPts val="2200"/>
              <a:buFont typeface="Arial"/>
              <a:buNone/>
              <a:defRPr sz="22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cxnSp>
        <p:nvCxnSpPr>
          <p:cNvPr id="35" name="Google Shape;35;p44"/>
          <p:cNvCxnSpPr/>
          <p:nvPr/>
        </p:nvCxnSpPr>
        <p:spPr>
          <a:xfrm rot="10800000" flipH="1">
            <a:off x="1956469" y="3431696"/>
            <a:ext cx="9108000" cy="14543"/>
          </a:xfrm>
          <a:prstGeom prst="straightConnector1">
            <a:avLst/>
          </a:prstGeom>
          <a:noFill/>
          <a:ln w="19050" cap="flat" cmpd="sng">
            <a:solidFill>
              <a:srgbClr val="CA7BB3"/>
            </a:solidFill>
            <a:prstDash val="solid"/>
            <a:miter lim="800000"/>
            <a:headEnd type="none" w="sm" len="sm"/>
            <a:tailEnd type="none" w="sm" len="sm"/>
          </a:ln>
        </p:spPr>
      </p:cxnSp>
      <p:cxnSp>
        <p:nvCxnSpPr>
          <p:cNvPr id="36" name="Google Shape;36;p44"/>
          <p:cNvCxnSpPr/>
          <p:nvPr/>
        </p:nvCxnSpPr>
        <p:spPr>
          <a:xfrm rot="10800000" flipH="1">
            <a:off x="1956469" y="4009519"/>
            <a:ext cx="9108000" cy="14543"/>
          </a:xfrm>
          <a:prstGeom prst="straightConnector1">
            <a:avLst/>
          </a:prstGeom>
          <a:noFill/>
          <a:ln w="19050" cap="flat" cmpd="sng">
            <a:solidFill>
              <a:srgbClr val="CA7BB3"/>
            </a:solidFill>
            <a:prstDash val="solid"/>
            <a:miter lim="800000"/>
            <a:headEnd type="none" w="sm" len="sm"/>
            <a:tailEnd type="none" w="sm" len="sm"/>
          </a:ln>
        </p:spPr>
      </p:cxnSp>
      <p:cxnSp>
        <p:nvCxnSpPr>
          <p:cNvPr id="37" name="Google Shape;37;p44"/>
          <p:cNvCxnSpPr/>
          <p:nvPr/>
        </p:nvCxnSpPr>
        <p:spPr>
          <a:xfrm rot="10800000" flipH="1">
            <a:off x="1956469" y="4587342"/>
            <a:ext cx="9108000" cy="14543"/>
          </a:xfrm>
          <a:prstGeom prst="straightConnector1">
            <a:avLst/>
          </a:prstGeom>
          <a:noFill/>
          <a:ln w="19050" cap="flat" cmpd="sng">
            <a:solidFill>
              <a:srgbClr val="CA7BB3"/>
            </a:solidFill>
            <a:prstDash val="solid"/>
            <a:miter lim="800000"/>
            <a:headEnd type="none" w="sm" len="sm"/>
            <a:tailEnd type="none" w="sm" len="sm"/>
          </a:ln>
        </p:spPr>
      </p:cxnSp>
      <p:sp>
        <p:nvSpPr>
          <p:cNvPr id="38" name="Google Shape;38;p44"/>
          <p:cNvSpPr txBox="1">
            <a:spLocks noGrp="1"/>
          </p:cNvSpPr>
          <p:nvPr>
            <p:ph type="body" idx="13"/>
          </p:nvPr>
        </p:nvSpPr>
        <p:spPr>
          <a:xfrm>
            <a:off x="2027668" y="5195145"/>
            <a:ext cx="700387" cy="566443"/>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90000"/>
              </a:lnSpc>
              <a:spcBef>
                <a:spcPts val="1000"/>
              </a:spcBef>
              <a:spcAft>
                <a:spcPts val="0"/>
              </a:spcAft>
              <a:buClr>
                <a:srgbClr val="5696D0"/>
              </a:buClr>
              <a:buSzPts val="3200"/>
              <a:buFont typeface="Arial"/>
              <a:buNone/>
              <a:defRPr sz="3200" b="1" i="0" u="none" strike="noStrike" cap="none">
                <a:solidFill>
                  <a:srgbClr val="5696D0"/>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9" name="Google Shape;39;p44"/>
          <p:cNvSpPr txBox="1">
            <a:spLocks noGrp="1"/>
          </p:cNvSpPr>
          <p:nvPr>
            <p:ph type="body" idx="14"/>
          </p:nvPr>
        </p:nvSpPr>
        <p:spPr>
          <a:xfrm>
            <a:off x="2753780" y="5195146"/>
            <a:ext cx="8298215" cy="566444"/>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100000"/>
              </a:lnSpc>
              <a:spcBef>
                <a:spcPts val="0"/>
              </a:spcBef>
              <a:spcAft>
                <a:spcPts val="0"/>
              </a:spcAft>
              <a:buClr>
                <a:srgbClr val="242B62"/>
              </a:buClr>
              <a:buSzPts val="2200"/>
              <a:buFont typeface="Arial"/>
              <a:buNone/>
              <a:defRPr sz="22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cxnSp>
        <p:nvCxnSpPr>
          <p:cNvPr id="40" name="Google Shape;40;p44"/>
          <p:cNvCxnSpPr/>
          <p:nvPr/>
        </p:nvCxnSpPr>
        <p:spPr>
          <a:xfrm rot="10800000" flipH="1">
            <a:off x="1943996" y="5179438"/>
            <a:ext cx="9108000" cy="14543"/>
          </a:xfrm>
          <a:prstGeom prst="straightConnector1">
            <a:avLst/>
          </a:prstGeom>
          <a:noFill/>
          <a:ln w="19050" cap="flat" cmpd="sng">
            <a:solidFill>
              <a:srgbClr val="CA7BB3"/>
            </a:solidFill>
            <a:prstDash val="solid"/>
            <a:miter lim="800000"/>
            <a:headEnd type="none" w="sm" len="sm"/>
            <a:tailEnd type="none" w="sm" len="sm"/>
          </a:ln>
        </p:spPr>
      </p:cxnSp>
      <p:pic>
        <p:nvPicPr>
          <p:cNvPr id="41" name="Google Shape;41;p44"/>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1943996" y="6097889"/>
            <a:ext cx="1787365" cy="397996"/>
          </a:xfrm>
          <a:prstGeom prst="rect">
            <a:avLst/>
          </a:prstGeom>
          <a:noFill/>
          <a:ln>
            <a:noFill/>
          </a:ln>
        </p:spPr>
      </p:pic>
      <p:sp>
        <p:nvSpPr>
          <p:cNvPr id="42" name="Google Shape;42;p44"/>
          <p:cNvSpPr txBox="1"/>
          <p:nvPr/>
        </p:nvSpPr>
        <p:spPr>
          <a:xfrm>
            <a:off x="3731361" y="6097889"/>
            <a:ext cx="2844572" cy="451406"/>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650"/>
              <a:buFont typeface="Arial"/>
              <a:buNone/>
            </a:pPr>
            <a:r>
              <a:rPr lang="en-US" sz="650" b="0" i="0" u="none" strike="noStrike" cap="none">
                <a:solidFill>
                  <a:srgbClr val="242B62"/>
                </a:solidFill>
                <a:latin typeface="Calibri"/>
                <a:ea typeface="Calibri"/>
                <a:cs typeface="Calibri"/>
                <a:sym typeface="Calibri"/>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sz="650" b="0" i="0" u="none" strike="noStrike" cap="none">
              <a:solidFill>
                <a:srgbClr val="242B62"/>
              </a:solidFill>
              <a:latin typeface="Calibri"/>
              <a:ea typeface="Calibri"/>
              <a:cs typeface="Calibri"/>
              <a:sym typeface="Calibri"/>
            </a:endParaRPr>
          </a:p>
        </p:txBody>
      </p:sp>
      <p:sp>
        <p:nvSpPr>
          <p:cNvPr id="4" name="TextBox 3">
            <a:extLst>
              <a:ext uri="{FF2B5EF4-FFF2-40B4-BE49-F238E27FC236}">
                <a16:creationId xmlns:a16="http://schemas.microsoft.com/office/drawing/2014/main" id="{C9D16A52-558E-6EF2-4DDC-7AA8F0F9FB97}"/>
              </a:ext>
            </a:extLst>
          </p:cNvPr>
          <p:cNvSpPr txBox="1"/>
          <p:nvPr userDrawn="1"/>
        </p:nvSpPr>
        <p:spPr>
          <a:xfrm>
            <a:off x="8090195" y="6096402"/>
            <a:ext cx="2961800" cy="451406"/>
          </a:xfrm>
          <a:prstGeom prst="rect">
            <a:avLst/>
          </a:prstGeom>
          <a:noFill/>
        </p:spPr>
        <p:txBody>
          <a:bodyPr wrap="square">
            <a:spAutoFit/>
          </a:bodyPr>
          <a:lstStyle/>
          <a:p>
            <a:pPr algn="just">
              <a:lnSpc>
                <a:spcPts val="650"/>
              </a:lnSpc>
              <a:buClrTx/>
              <a:buFontTx/>
              <a:buNone/>
            </a:pPr>
            <a:r>
              <a:rPr lang="en-IE" sz="658" kern="1200" dirty="0">
                <a:solidFill>
                  <a:srgbClr val="292668"/>
                </a:solidFill>
                <a:latin typeface="Calibri" panose="020F0502020204030204"/>
                <a:ea typeface="+mn-ea"/>
                <a:cs typeface="+mn-cs"/>
              </a:rPr>
              <a:t>This license enables </a:t>
            </a:r>
            <a:r>
              <a:rPr lang="en-IE" sz="658" kern="1200" dirty="0" err="1">
                <a:solidFill>
                  <a:srgbClr val="292668"/>
                </a:solidFill>
                <a:latin typeface="Calibri" panose="020F0502020204030204"/>
                <a:ea typeface="+mn-ea"/>
                <a:cs typeface="+mn-cs"/>
              </a:rPr>
              <a:t>reusers</a:t>
            </a:r>
            <a:r>
              <a:rPr lang="en-IE" sz="658" kern="1200" dirty="0">
                <a:solidFill>
                  <a:srgbClr val="292668"/>
                </a:solidFill>
                <a:latin typeface="Calibri" panose="020F0502020204030204"/>
                <a:ea typeface="+mn-ea"/>
                <a:cs typeface="+mn-cs"/>
              </a:rPr>
              <a:t> to distribute, remix, adapt, and build upon the material in any medium or format, so long as </a:t>
            </a:r>
            <a:r>
              <a:rPr lang="en-US" sz="658" kern="1200" dirty="0">
                <a:solidFill>
                  <a:srgbClr val="292668"/>
                </a:solidFill>
                <a:latin typeface="Calibri" panose="020F0502020204030204"/>
                <a:ea typeface="+mn-ea"/>
                <a:cs typeface="+mn-cs"/>
              </a:rPr>
              <a:t>attribution is given to the creator. The license allows for commercial use. CC BY includes the following elements: </a:t>
            </a:r>
          </a:p>
          <a:p>
            <a:pPr algn="just">
              <a:lnSpc>
                <a:spcPts val="650"/>
              </a:lnSpc>
              <a:buClrTx/>
              <a:buFontTx/>
              <a:buNone/>
            </a:pPr>
            <a:r>
              <a:rPr lang="en-US" sz="658" kern="1200" dirty="0">
                <a:solidFill>
                  <a:srgbClr val="292668"/>
                </a:solidFill>
                <a:latin typeface="Calibri" panose="020F0502020204030204"/>
                <a:ea typeface="+mn-ea"/>
                <a:cs typeface="+mn-cs"/>
              </a:rPr>
              <a:t>BY: credit must be given to the creator.</a:t>
            </a:r>
            <a:endParaRPr lang="en-US" sz="658" kern="1200" dirty="0">
              <a:solidFill>
                <a:srgbClr val="292668"/>
              </a:solidFill>
              <a:latin typeface="Calibri" panose="020F0502020204030204"/>
              <a:ea typeface="Calibri"/>
              <a:cs typeface="Calibri"/>
            </a:endParaRPr>
          </a:p>
        </p:txBody>
      </p:sp>
      <p:pic>
        <p:nvPicPr>
          <p:cNvPr id="5" name="Picture 4" descr="A grey and black sign with a person in a circle&#10;&#10;AI-generated content may be incorrect.">
            <a:extLst>
              <a:ext uri="{FF2B5EF4-FFF2-40B4-BE49-F238E27FC236}">
                <a16:creationId xmlns:a16="http://schemas.microsoft.com/office/drawing/2014/main" id="{430DAFE0-3BE8-6FBC-11A4-DC1501551B21}"/>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6915360" y="6103715"/>
            <a:ext cx="1074910" cy="39217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Overview/Intro ">
  <p:cSld name="Overview/Intro ">
    <p:spTree>
      <p:nvGrpSpPr>
        <p:cNvPr id="1" name="Shape 43"/>
        <p:cNvGrpSpPr/>
        <p:nvPr/>
      </p:nvGrpSpPr>
      <p:grpSpPr>
        <a:xfrm>
          <a:off x="0" y="0"/>
          <a:ext cx="0" cy="0"/>
          <a:chOff x="0" y="0"/>
          <a:chExt cx="0" cy="0"/>
        </a:xfrm>
      </p:grpSpPr>
      <p:sp>
        <p:nvSpPr>
          <p:cNvPr id="44" name="Google Shape;44;p45"/>
          <p:cNvSpPr>
            <a:spLocks noGrp="1"/>
          </p:cNvSpPr>
          <p:nvPr>
            <p:ph type="pic" idx="2"/>
          </p:nvPr>
        </p:nvSpPr>
        <p:spPr>
          <a:xfrm>
            <a:off x="388401" y="385460"/>
            <a:ext cx="4107750" cy="6087079"/>
          </a:xfrm>
          <a:prstGeom prst="rect">
            <a:avLst/>
          </a:prstGeom>
          <a:solidFill>
            <a:srgbClr val="BFBFBF"/>
          </a:solidFill>
          <a:ln>
            <a:noFill/>
          </a:ln>
        </p:spPr>
        <p:txBody>
          <a:bodyPr/>
          <a:lstStyle/>
          <a:p>
            <a:endParaRPr lang="en-IE"/>
          </a:p>
        </p:txBody>
      </p:sp>
      <p:sp>
        <p:nvSpPr>
          <p:cNvPr id="45" name="Google Shape;45;p45"/>
          <p:cNvSpPr txBox="1">
            <a:spLocks noGrp="1"/>
          </p:cNvSpPr>
          <p:nvPr>
            <p:ph type="body" idx="1"/>
          </p:nvPr>
        </p:nvSpPr>
        <p:spPr>
          <a:xfrm>
            <a:off x="4927638" y="708896"/>
            <a:ext cx="5997036"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46" name="Google Shape;46;p45"/>
          <p:cNvSpPr txBox="1">
            <a:spLocks noGrp="1"/>
          </p:cNvSpPr>
          <p:nvPr>
            <p:ph type="body" idx="3"/>
          </p:nvPr>
        </p:nvSpPr>
        <p:spPr>
          <a:xfrm>
            <a:off x="4922520" y="1764739"/>
            <a:ext cx="5989394" cy="4021291"/>
          </a:xfrm>
          <a:prstGeom prst="rect">
            <a:avLst/>
          </a:prstGeom>
          <a:noFill/>
          <a:ln>
            <a:noFill/>
          </a:ln>
        </p:spPr>
        <p:txBody>
          <a:bodyPr spcFirstLastPara="1" wrap="square" lIns="91425" tIns="45700" rIns="91425" bIns="45700" anchor="t" anchorCtr="0">
            <a:noAutofit/>
          </a:bodyPr>
          <a:lstStyle>
            <a:lvl1pPr marL="0" marR="0" lvl="0" indent="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1_Text Slide 01 ">
  <p:cSld name="1_Text Slide 01 ">
    <p:spTree>
      <p:nvGrpSpPr>
        <p:cNvPr id="1" name="Shape 47"/>
        <p:cNvGrpSpPr/>
        <p:nvPr/>
      </p:nvGrpSpPr>
      <p:grpSpPr>
        <a:xfrm>
          <a:off x="0" y="0"/>
          <a:ext cx="0" cy="0"/>
          <a:chOff x="0" y="0"/>
          <a:chExt cx="0" cy="0"/>
        </a:xfrm>
      </p:grpSpPr>
      <p:sp>
        <p:nvSpPr>
          <p:cNvPr id="48" name="Google Shape;48;p66"/>
          <p:cNvSpPr/>
          <p:nvPr/>
        </p:nvSpPr>
        <p:spPr>
          <a:xfrm rot="-5400000">
            <a:off x="2679826" y="-2679826"/>
            <a:ext cx="6858001" cy="12217652"/>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49" name="Google Shape;49;p66" descr="A colorful circles with white lines and dots&#10;&#10;AI-generated content may be incorrect."/>
          <p:cNvPicPr preferRelativeResize="0"/>
          <p:nvPr/>
        </p:nvPicPr>
        <p:blipFill rotWithShape="1">
          <a:blip r:embed="rId2" cstate="screen">
            <a:alphaModFix/>
            <a:extLst>
              <a:ext uri="{28A0092B-C50C-407E-A947-70E740481C1C}">
                <a14:useLocalDpi xmlns:a14="http://schemas.microsoft.com/office/drawing/2010/main"/>
              </a:ext>
            </a:extLst>
          </a:blip>
          <a:srcRect l="3204" t="14690"/>
          <a:stretch/>
        </p:blipFill>
        <p:spPr>
          <a:xfrm rot="5400000">
            <a:off x="9206141" y="528977"/>
            <a:ext cx="3540487" cy="2482534"/>
          </a:xfrm>
          <a:prstGeom prst="rect">
            <a:avLst/>
          </a:prstGeom>
          <a:noFill/>
          <a:ln>
            <a:noFill/>
          </a:ln>
        </p:spPr>
      </p:pic>
      <p:sp>
        <p:nvSpPr>
          <p:cNvPr id="50" name="Google Shape;50;p66"/>
          <p:cNvSpPr/>
          <p:nvPr/>
        </p:nvSpPr>
        <p:spPr>
          <a:xfrm rot="-5400000">
            <a:off x="2858269" y="-2026298"/>
            <a:ext cx="6141020" cy="10910596"/>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Calibri"/>
                <a:ea typeface="Calibri"/>
                <a:cs typeface="Calibri"/>
                <a:sym typeface="Calibri"/>
              </a:rPr>
              <a:t>a</a:t>
            </a:r>
            <a:endParaRPr sz="1400" b="0" i="0" u="none" strike="noStrike" cap="none">
              <a:solidFill>
                <a:srgbClr val="000000"/>
              </a:solidFill>
              <a:latin typeface="Arial"/>
              <a:ea typeface="Arial"/>
              <a:cs typeface="Arial"/>
              <a:sym typeface="Arial"/>
            </a:endParaRPr>
          </a:p>
        </p:txBody>
      </p:sp>
      <p:sp>
        <p:nvSpPr>
          <p:cNvPr id="51" name="Google Shape;51;p66"/>
          <p:cNvSpPr txBox="1">
            <a:spLocks noGrp="1"/>
          </p:cNvSpPr>
          <p:nvPr>
            <p:ph type="body" idx="1"/>
          </p:nvPr>
        </p:nvSpPr>
        <p:spPr>
          <a:xfrm>
            <a:off x="911564" y="826894"/>
            <a:ext cx="10013110"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52" name="Google Shape;52;p66"/>
          <p:cNvSpPr txBox="1">
            <a:spLocks noGrp="1"/>
          </p:cNvSpPr>
          <p:nvPr>
            <p:ph type="body" idx="2"/>
          </p:nvPr>
        </p:nvSpPr>
        <p:spPr>
          <a:xfrm>
            <a:off x="911564" y="1882737"/>
            <a:ext cx="10000350" cy="4021291"/>
          </a:xfrm>
          <a:prstGeom prst="rect">
            <a:avLst/>
          </a:prstGeom>
          <a:noFill/>
          <a:ln>
            <a:noFill/>
          </a:ln>
        </p:spPr>
        <p:txBody>
          <a:bodyPr spcFirstLastPara="1" wrap="square" lIns="91425" tIns="45700" rIns="91425" bIns="45700" anchor="t" anchorCtr="0">
            <a:noAutofit/>
          </a:bodyPr>
          <a:lstStyle>
            <a:lvl1pPr marL="0" marR="0" lvl="0" indent="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53" name="Google Shape;53;p66"/>
          <p:cNvSpPr txBox="1"/>
          <p:nvPr/>
        </p:nvSpPr>
        <p:spPr>
          <a:xfrm rot="-5400000">
            <a:off x="8778242" y="3115062"/>
            <a:ext cx="6096000" cy="21544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800"/>
              <a:buFont typeface="Arial"/>
              <a:buNone/>
            </a:pPr>
            <a:r>
              <a:rPr lang="en-US" sz="800" b="0" i="0" u="none" strike="noStrike" cap="none">
                <a:solidFill>
                  <a:schemeClr val="lt1"/>
                </a:solidFill>
                <a:latin typeface="Calibri"/>
                <a:ea typeface="Calibri"/>
                <a:cs typeface="Calibri"/>
                <a:sym typeface="Calibri"/>
              </a:rPr>
              <a:t>Sharing Knowledge, Bridging Generations</a:t>
            </a:r>
            <a:endParaRPr sz="1400" b="0" i="0" u="none" strike="noStrike" cap="none">
              <a:solidFill>
                <a:srgbClr val="000000"/>
              </a:solidFill>
              <a:latin typeface="Arial"/>
              <a:ea typeface="Arial"/>
              <a:cs typeface="Arial"/>
              <a:sym typeface="Arial"/>
            </a:endParaRPr>
          </a:p>
        </p:txBody>
      </p:sp>
      <p:pic>
        <p:nvPicPr>
          <p:cNvPr id="54" name="Google Shape;54;p66" descr="A colorful circles with white lines and dots&#10;&#10;AI-generated content may be incorrect."/>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11716313" y="6276495"/>
            <a:ext cx="280317" cy="223015"/>
          </a:xfrm>
          <a:prstGeom prst="rect">
            <a:avLst/>
          </a:prstGeom>
          <a:noFill/>
          <a:ln>
            <a:noFill/>
          </a:ln>
          <a:effectLst>
            <a:outerShdw blurRad="50800" dist="38100" dir="5400000" algn="t" rotWithShape="0">
              <a:srgbClr val="000000">
                <a:alpha val="40000"/>
              </a:srgbClr>
            </a:outerShdw>
          </a:effectLst>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ext Slide 02 - Navy">
  <p:cSld name="Text Slide 02 - Navy">
    <p:spTree>
      <p:nvGrpSpPr>
        <p:cNvPr id="1" name="Shape 55"/>
        <p:cNvGrpSpPr/>
        <p:nvPr/>
      </p:nvGrpSpPr>
      <p:grpSpPr>
        <a:xfrm>
          <a:off x="0" y="0"/>
          <a:ext cx="0" cy="0"/>
          <a:chOff x="0" y="0"/>
          <a:chExt cx="0" cy="0"/>
        </a:xfrm>
      </p:grpSpPr>
      <p:sp>
        <p:nvSpPr>
          <p:cNvPr id="56" name="Google Shape;56;p65"/>
          <p:cNvSpPr/>
          <p:nvPr/>
        </p:nvSpPr>
        <p:spPr>
          <a:xfrm rot="-5400000">
            <a:off x="5088466" y="-5088468"/>
            <a:ext cx="2015069" cy="12191999"/>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57" name="Google Shape;57;p65"/>
          <p:cNvSpPr txBox="1">
            <a:spLocks noGrp="1"/>
          </p:cNvSpPr>
          <p:nvPr>
            <p:ph type="body" idx="1"/>
          </p:nvPr>
        </p:nvSpPr>
        <p:spPr>
          <a:xfrm>
            <a:off x="904856" y="826894"/>
            <a:ext cx="10479218" cy="803654"/>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3600"/>
              <a:buFont typeface="Arial"/>
              <a:buNone/>
              <a:defRPr sz="3600" b="1"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58" name="Google Shape;58;p65"/>
          <p:cNvSpPr txBox="1">
            <a:spLocks noGrp="1"/>
          </p:cNvSpPr>
          <p:nvPr>
            <p:ph type="body" idx="2"/>
          </p:nvPr>
        </p:nvSpPr>
        <p:spPr>
          <a:xfrm>
            <a:off x="904856" y="2457445"/>
            <a:ext cx="10479218" cy="3781929"/>
          </a:xfrm>
          <a:prstGeom prst="rect">
            <a:avLst/>
          </a:prstGeom>
          <a:noFill/>
          <a:ln>
            <a:noFill/>
          </a:ln>
        </p:spPr>
        <p:txBody>
          <a:bodyPr spcFirstLastPara="1" wrap="square" lIns="91425" tIns="45700" rIns="91425" bIns="45700" anchor="t" anchorCtr="0">
            <a:noAutofit/>
          </a:bodyPr>
          <a:lstStyle>
            <a:lvl1pPr marL="0" marR="0" lvl="0" indent="0" algn="l" rtl="0">
              <a:lnSpc>
                <a:spcPct val="103333"/>
              </a:lnSpc>
              <a:spcBef>
                <a:spcPts val="0"/>
              </a:spcBef>
              <a:spcAft>
                <a:spcPts val="0"/>
              </a:spcAft>
              <a:buClr>
                <a:srgbClr val="292668"/>
              </a:buClr>
              <a:buSzPts val="2400"/>
              <a:buFont typeface="Arial"/>
              <a:buNone/>
              <a:defRPr sz="2400" b="0" i="0" u="none" strike="noStrike" cap="none">
                <a:solidFill>
                  <a:srgbClr val="292668"/>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2pPr>
            <a:lvl3pPr marL="1371600" marR="0" lvl="2"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3pPr>
            <a:lvl4pPr marL="1828800" marR="0" lvl="3"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4pPr>
            <a:lvl5pPr marL="2286000" marR="0" lvl="4"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Phone Slide 02">
  <p:cSld name="Phone Slide 02">
    <p:spTree>
      <p:nvGrpSpPr>
        <p:cNvPr id="1" name="Shape 59"/>
        <p:cNvGrpSpPr/>
        <p:nvPr/>
      </p:nvGrpSpPr>
      <p:grpSpPr>
        <a:xfrm>
          <a:off x="0" y="0"/>
          <a:ext cx="0" cy="0"/>
          <a:chOff x="0" y="0"/>
          <a:chExt cx="0" cy="0"/>
        </a:xfrm>
      </p:grpSpPr>
      <p:sp>
        <p:nvSpPr>
          <p:cNvPr id="60" name="Google Shape;60;p58"/>
          <p:cNvSpPr/>
          <p:nvPr/>
        </p:nvSpPr>
        <p:spPr>
          <a:xfrm>
            <a:off x="-36717" y="643325"/>
            <a:ext cx="1422400" cy="1524001"/>
          </a:xfrm>
          <a:prstGeom prst="rect">
            <a:avLst/>
          </a:prstGeom>
          <a:solidFill>
            <a:srgbClr val="EBCB1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61" name="Google Shape;61;p58"/>
          <p:cNvSpPr/>
          <p:nvPr/>
        </p:nvSpPr>
        <p:spPr>
          <a:xfrm>
            <a:off x="10781837" y="0"/>
            <a:ext cx="1422400" cy="2884487"/>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62" name="Google Shape;62;p58"/>
          <p:cNvPicPr preferRelativeResize="0"/>
          <p:nvPr/>
        </p:nvPicPr>
        <p:blipFill rotWithShape="1">
          <a:blip r:embed="rId2">
            <a:alphaModFix/>
          </a:blip>
          <a:srcRect/>
          <a:stretch/>
        </p:blipFill>
        <p:spPr>
          <a:xfrm>
            <a:off x="6474192" y="1328699"/>
            <a:ext cx="4881979" cy="5529299"/>
          </a:xfrm>
          <a:custGeom>
            <a:avLst/>
            <a:gdLst/>
            <a:ahLst/>
            <a:cxnLst/>
            <a:rect l="l" t="t" r="r" b="b"/>
            <a:pathLst>
              <a:path w="4991918" h="5653816" extrusionOk="0">
                <a:moveTo>
                  <a:pt x="0" y="0"/>
                </a:moveTo>
                <a:lnTo>
                  <a:pt x="4991918" y="0"/>
                </a:lnTo>
                <a:lnTo>
                  <a:pt x="4991918" y="5653816"/>
                </a:lnTo>
                <a:lnTo>
                  <a:pt x="0" y="5653816"/>
                </a:lnTo>
                <a:close/>
              </a:path>
            </a:pathLst>
          </a:custGeom>
          <a:noFill/>
          <a:ln>
            <a:noFill/>
          </a:ln>
        </p:spPr>
      </p:pic>
      <p:sp>
        <p:nvSpPr>
          <p:cNvPr id="63" name="Google Shape;63;p58"/>
          <p:cNvSpPr>
            <a:spLocks noGrp="1"/>
          </p:cNvSpPr>
          <p:nvPr>
            <p:ph type="pic" idx="2"/>
          </p:nvPr>
        </p:nvSpPr>
        <p:spPr>
          <a:xfrm>
            <a:off x="6966760" y="2884487"/>
            <a:ext cx="3896842" cy="3973513"/>
          </a:xfrm>
          <a:prstGeom prst="rect">
            <a:avLst/>
          </a:prstGeom>
          <a:solidFill>
            <a:srgbClr val="D9D9D9"/>
          </a:solidFill>
          <a:ln>
            <a:noFill/>
          </a:ln>
        </p:spPr>
        <p:txBody>
          <a:bodyPr/>
          <a:lstStyle/>
          <a:p>
            <a:endParaRPr lang="en-IE"/>
          </a:p>
        </p:txBody>
      </p:sp>
      <p:sp>
        <p:nvSpPr>
          <p:cNvPr id="64" name="Google Shape;64;p58"/>
          <p:cNvSpPr txBox="1">
            <a:spLocks noGrp="1"/>
          </p:cNvSpPr>
          <p:nvPr>
            <p:ph type="body" idx="1"/>
          </p:nvPr>
        </p:nvSpPr>
        <p:spPr>
          <a:xfrm>
            <a:off x="1651559" y="1086752"/>
            <a:ext cx="4078155"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65" name="Google Shape;65;p58"/>
          <p:cNvSpPr txBox="1">
            <a:spLocks noGrp="1"/>
          </p:cNvSpPr>
          <p:nvPr>
            <p:ph type="body" idx="3"/>
          </p:nvPr>
        </p:nvSpPr>
        <p:spPr>
          <a:xfrm>
            <a:off x="1644852" y="2136733"/>
            <a:ext cx="4072958" cy="4021291"/>
          </a:xfrm>
          <a:prstGeom prst="rect">
            <a:avLst/>
          </a:prstGeom>
          <a:noFill/>
          <a:ln>
            <a:noFill/>
          </a:ln>
        </p:spPr>
        <p:txBody>
          <a:bodyPr spcFirstLastPara="1" wrap="square" lIns="91425" tIns="45700" rIns="91425" bIns="45700" anchor="t" anchorCtr="0">
            <a:noAutofit/>
          </a:bodyPr>
          <a:lstStyle>
            <a:lvl1pPr marL="0" marR="0" lvl="0" indent="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62"/>
                                        </p:tgtEl>
                                        <p:attrNameLst>
                                          <p:attrName>style.visibility</p:attrName>
                                        </p:attrNameLst>
                                      </p:cBhvr>
                                      <p:to>
                                        <p:strVal val="visible"/>
                                      </p:to>
                                    </p:set>
                                    <p:animEffect transition="in" filter="fade">
                                      <p:cBhvr>
                                        <p:cTn id="7"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Divider ">
  <p:cSld name="Divider ">
    <p:spTree>
      <p:nvGrpSpPr>
        <p:cNvPr id="1" name="Shape 66"/>
        <p:cNvGrpSpPr/>
        <p:nvPr/>
      </p:nvGrpSpPr>
      <p:grpSpPr>
        <a:xfrm>
          <a:off x="0" y="0"/>
          <a:ext cx="0" cy="0"/>
          <a:chOff x="0" y="0"/>
          <a:chExt cx="0" cy="0"/>
        </a:xfrm>
      </p:grpSpPr>
      <p:sp>
        <p:nvSpPr>
          <p:cNvPr id="67" name="Google Shape;67;p26"/>
          <p:cNvSpPr/>
          <p:nvPr/>
        </p:nvSpPr>
        <p:spPr>
          <a:xfrm>
            <a:off x="6850169" y="543238"/>
            <a:ext cx="4721156" cy="5802284"/>
          </a:xfrm>
          <a:prstGeom prst="rect">
            <a:avLst/>
          </a:prstGeom>
          <a:solidFill>
            <a:srgbClr val="615AA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529" b="0" i="0" u="none" strike="noStrike" cap="none">
              <a:solidFill>
                <a:schemeClr val="lt1"/>
              </a:solidFill>
              <a:latin typeface="Calibri"/>
              <a:ea typeface="Calibri"/>
              <a:cs typeface="Calibri"/>
              <a:sym typeface="Calibri"/>
            </a:endParaRPr>
          </a:p>
        </p:txBody>
      </p:sp>
      <p:sp>
        <p:nvSpPr>
          <p:cNvPr id="68" name="Google Shape;68;p26"/>
          <p:cNvSpPr txBox="1">
            <a:spLocks noGrp="1"/>
          </p:cNvSpPr>
          <p:nvPr>
            <p:ph type="body" idx="1"/>
          </p:nvPr>
        </p:nvSpPr>
        <p:spPr>
          <a:xfrm>
            <a:off x="7276362" y="543238"/>
            <a:ext cx="2066906" cy="58222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0"/>
              <a:buFont typeface="Arial"/>
              <a:buNone/>
              <a:defRPr sz="14000" b="1" i="0" u="none" strike="noStrike" cap="none">
                <a:solidFill>
                  <a:schemeClr val="lt1"/>
                </a:solidFill>
                <a:latin typeface="Arial"/>
                <a:ea typeface="Arial"/>
                <a:cs typeface="Arial"/>
                <a:sym typeface="Arial"/>
              </a:defRPr>
            </a:lvl1pPr>
            <a:lvl2pPr marL="914400" marR="0" lvl="1"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L="1371600" marR="0" lvl="2"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L="1828800" marR="0" lvl="3"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L="2286000" marR="0" lvl="4"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69" name="Google Shape;69;p26"/>
          <p:cNvSpPr>
            <a:spLocks noGrp="1"/>
          </p:cNvSpPr>
          <p:nvPr>
            <p:ph type="pic" idx="2"/>
          </p:nvPr>
        </p:nvSpPr>
        <p:spPr>
          <a:xfrm>
            <a:off x="238772" y="2626822"/>
            <a:ext cx="7708195" cy="3396829"/>
          </a:xfrm>
          <a:prstGeom prst="rect">
            <a:avLst/>
          </a:prstGeom>
          <a:solidFill>
            <a:srgbClr val="D9D9D9"/>
          </a:solidFill>
          <a:ln>
            <a:noFill/>
          </a:ln>
        </p:spPr>
        <p:txBody>
          <a:bodyPr/>
          <a:lstStyle/>
          <a:p>
            <a:endParaRPr lang="en-IE"/>
          </a:p>
        </p:txBody>
      </p:sp>
      <p:pic>
        <p:nvPicPr>
          <p:cNvPr id="70" name="Google Shape;70;p26" descr="A colorful circles with white lines and dots&#10;&#10;AI-generated content may be incorrect."/>
          <p:cNvPicPr preferRelativeResize="0"/>
          <p:nvPr/>
        </p:nvPicPr>
        <p:blipFill rotWithShape="1">
          <a:blip r:embed="rId2" cstate="screen">
            <a:alphaModFix/>
            <a:extLst>
              <a:ext uri="{28A0092B-C50C-407E-A947-70E740481C1C}">
                <a14:useLocalDpi xmlns:a14="http://schemas.microsoft.com/office/drawing/2010/main"/>
              </a:ext>
            </a:extLst>
          </a:blip>
          <a:srcRect l="3204" t="14690"/>
          <a:stretch/>
        </p:blipFill>
        <p:spPr>
          <a:xfrm rot="5400000">
            <a:off x="9206141" y="528977"/>
            <a:ext cx="3540487" cy="2482534"/>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matchingName="Laptop Slide 01">
  <p:cSld name="Laptop Slide 01">
    <p:spTree>
      <p:nvGrpSpPr>
        <p:cNvPr id="1" name="Shape 71"/>
        <p:cNvGrpSpPr/>
        <p:nvPr/>
      </p:nvGrpSpPr>
      <p:grpSpPr>
        <a:xfrm>
          <a:off x="0" y="0"/>
          <a:ext cx="0" cy="0"/>
          <a:chOff x="0" y="0"/>
          <a:chExt cx="0" cy="0"/>
        </a:xfrm>
      </p:grpSpPr>
      <p:sp>
        <p:nvSpPr>
          <p:cNvPr id="72" name="Google Shape;72;p52"/>
          <p:cNvSpPr/>
          <p:nvPr/>
        </p:nvSpPr>
        <p:spPr>
          <a:xfrm rot="10800000" flipH="1">
            <a:off x="-81" y="0"/>
            <a:ext cx="601405" cy="6858002"/>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73" name="Google Shape;73;p52"/>
          <p:cNvSpPr txBox="1">
            <a:spLocks noGrp="1"/>
          </p:cNvSpPr>
          <p:nvPr>
            <p:ph type="body" idx="1"/>
          </p:nvPr>
        </p:nvSpPr>
        <p:spPr>
          <a:xfrm>
            <a:off x="6255424" y="729155"/>
            <a:ext cx="5154698"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74" name="Google Shape;74;p52"/>
          <p:cNvSpPr txBox="1">
            <a:spLocks noGrp="1"/>
          </p:cNvSpPr>
          <p:nvPr>
            <p:ph type="body" idx="2"/>
          </p:nvPr>
        </p:nvSpPr>
        <p:spPr>
          <a:xfrm>
            <a:off x="6248715" y="1779136"/>
            <a:ext cx="5148129" cy="4021291"/>
          </a:xfrm>
          <a:prstGeom prst="rect">
            <a:avLst/>
          </a:prstGeom>
          <a:noFill/>
          <a:ln>
            <a:noFill/>
          </a:ln>
        </p:spPr>
        <p:txBody>
          <a:bodyPr spcFirstLastPara="1" wrap="square" lIns="91425" tIns="45700" rIns="91425" bIns="45700" anchor="t" anchorCtr="0">
            <a:noAutofit/>
          </a:bodyPr>
          <a:lstStyle>
            <a:lvl1pPr marL="0" marR="0" lvl="0" indent="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pic>
        <p:nvPicPr>
          <p:cNvPr id="75" name="Google Shape;75;p52" descr="A colorful circles with white lines and dots&#10;&#10;AI-generated content may be incorrect."/>
          <p:cNvPicPr preferRelativeResize="0"/>
          <p:nvPr/>
        </p:nvPicPr>
        <p:blipFill rotWithShape="1">
          <a:blip r:embed="rId2" cstate="screen">
            <a:alphaModFix/>
            <a:extLst>
              <a:ext uri="{28A0092B-C50C-407E-A947-70E740481C1C}">
                <a14:useLocalDpi xmlns:a14="http://schemas.microsoft.com/office/drawing/2010/main"/>
              </a:ext>
            </a:extLst>
          </a:blip>
          <a:srcRect l="3204" t="14690"/>
          <a:stretch/>
        </p:blipFill>
        <p:spPr>
          <a:xfrm rot="-4513471" flipH="1">
            <a:off x="-975088" y="537869"/>
            <a:ext cx="3540487" cy="2482534"/>
          </a:xfrm>
          <a:prstGeom prst="rect">
            <a:avLst/>
          </a:prstGeom>
          <a:noFill/>
          <a:ln>
            <a:noFill/>
          </a:ln>
        </p:spPr>
      </p:pic>
      <p:sp>
        <p:nvSpPr>
          <p:cNvPr id="76" name="Google Shape;76;p52"/>
          <p:cNvSpPr txBox="1"/>
          <p:nvPr/>
        </p:nvSpPr>
        <p:spPr>
          <a:xfrm rot="-5400000">
            <a:off x="-2769205" y="3191800"/>
            <a:ext cx="6096000" cy="21544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800"/>
              <a:buFont typeface="Arial"/>
              <a:buNone/>
            </a:pPr>
            <a:r>
              <a:rPr lang="en-US" sz="800" b="0" i="0" u="none" strike="noStrike" cap="none">
                <a:solidFill>
                  <a:schemeClr val="lt1"/>
                </a:solidFill>
                <a:latin typeface="Calibri"/>
                <a:ea typeface="Calibri"/>
                <a:cs typeface="Calibri"/>
                <a:sym typeface="Calibri"/>
              </a:rPr>
              <a:t>Sharing Knowledge, Bridging Generations</a:t>
            </a:r>
            <a:endParaRPr sz="1400" b="0" i="0" u="none" strike="noStrike" cap="none">
              <a:solidFill>
                <a:srgbClr val="000000"/>
              </a:solidFill>
              <a:latin typeface="Arial"/>
              <a:ea typeface="Arial"/>
              <a:cs typeface="Arial"/>
              <a:sym typeface="Arial"/>
            </a:endParaRPr>
          </a:p>
        </p:txBody>
      </p:sp>
      <p:pic>
        <p:nvPicPr>
          <p:cNvPr id="77" name="Google Shape;77;p52" descr="A colorful circles with white lines and dots&#10;&#10;AI-generated content may be incorrect."/>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168866" y="6353233"/>
            <a:ext cx="280317" cy="223015"/>
          </a:xfrm>
          <a:prstGeom prst="rect">
            <a:avLst/>
          </a:prstGeom>
          <a:noFill/>
          <a:ln>
            <a:noFill/>
          </a:ln>
          <a:effectLst>
            <a:outerShdw blurRad="50800" dist="38100" dir="5400000" algn="t" rotWithShape="0">
              <a:srgbClr val="000000">
                <a:alpha val="40000"/>
              </a:srgbClr>
            </a:outerShdw>
          </a:effectLst>
        </p:spPr>
      </p:pic>
      <p:pic>
        <p:nvPicPr>
          <p:cNvPr id="78" name="Google Shape;78;p52"/>
          <p:cNvPicPr preferRelativeResize="0"/>
          <p:nvPr/>
        </p:nvPicPr>
        <p:blipFill rotWithShape="1">
          <a:blip r:embed="rId4" cstate="screen">
            <a:alphaModFix/>
            <a:extLst>
              <a:ext uri="{28A0092B-C50C-407E-A947-70E740481C1C}">
                <a14:useLocalDpi xmlns:a14="http://schemas.microsoft.com/office/drawing/2010/main"/>
              </a:ext>
            </a:extLst>
          </a:blip>
          <a:srcRect l="-25867"/>
          <a:stretch/>
        </p:blipFill>
        <p:spPr>
          <a:xfrm flipH="1">
            <a:off x="609291" y="2141905"/>
            <a:ext cx="7403671" cy="4716095"/>
          </a:xfrm>
          <a:prstGeom prst="rect">
            <a:avLst/>
          </a:prstGeom>
          <a:noFill/>
          <a:ln>
            <a:noFill/>
          </a:ln>
        </p:spPr>
      </p:pic>
      <p:sp>
        <p:nvSpPr>
          <p:cNvPr id="79" name="Google Shape;79;p52"/>
          <p:cNvSpPr>
            <a:spLocks noGrp="1"/>
          </p:cNvSpPr>
          <p:nvPr>
            <p:ph type="pic" idx="3"/>
          </p:nvPr>
        </p:nvSpPr>
        <p:spPr>
          <a:xfrm>
            <a:off x="635768" y="2347106"/>
            <a:ext cx="4501280" cy="3433062"/>
          </a:xfrm>
          <a:prstGeom prst="rect">
            <a:avLst/>
          </a:prstGeom>
          <a:solidFill>
            <a:srgbClr val="D8D8D8"/>
          </a:solidFill>
          <a:ln>
            <a:noFill/>
          </a:ln>
        </p:spPr>
        <p:txBody>
          <a:bodyPr/>
          <a:lstStyle/>
          <a:p>
            <a:endParaRPr lang="en-I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hoto Slide - Navy">
  <p:cSld name="Photo Slide - Navy">
    <p:spTree>
      <p:nvGrpSpPr>
        <p:cNvPr id="1" name="Shape 80"/>
        <p:cNvGrpSpPr/>
        <p:nvPr/>
      </p:nvGrpSpPr>
      <p:grpSpPr>
        <a:xfrm>
          <a:off x="0" y="0"/>
          <a:ext cx="0" cy="0"/>
          <a:chOff x="0" y="0"/>
          <a:chExt cx="0" cy="0"/>
        </a:xfrm>
      </p:grpSpPr>
      <p:sp>
        <p:nvSpPr>
          <p:cNvPr id="81" name="Google Shape;81;p68"/>
          <p:cNvSpPr/>
          <p:nvPr/>
        </p:nvSpPr>
        <p:spPr>
          <a:xfrm>
            <a:off x="0" y="-1"/>
            <a:ext cx="6096000" cy="6844027"/>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82" name="Google Shape;82;p68"/>
          <p:cNvSpPr txBox="1">
            <a:spLocks noGrp="1"/>
          </p:cNvSpPr>
          <p:nvPr>
            <p:ph type="body" idx="1"/>
          </p:nvPr>
        </p:nvSpPr>
        <p:spPr>
          <a:xfrm>
            <a:off x="701135" y="2344759"/>
            <a:ext cx="4867011" cy="3666574"/>
          </a:xfrm>
          <a:prstGeom prst="rect">
            <a:avLst/>
          </a:prstGeom>
          <a:noFill/>
          <a:ln>
            <a:noFill/>
          </a:ln>
        </p:spPr>
        <p:txBody>
          <a:bodyPr spcFirstLastPara="1" wrap="square" lIns="91425" tIns="45700" rIns="91425" bIns="45700" anchor="t" anchorCtr="0">
            <a:noAutofit/>
          </a:bodyPr>
          <a:lstStyle>
            <a:lvl1pPr marL="0" marR="0" lvl="0" indent="0" algn="l" rtl="0">
              <a:lnSpc>
                <a:spcPct val="90000"/>
              </a:lnSpc>
              <a:spcBef>
                <a:spcPts val="1000"/>
              </a:spcBef>
              <a:spcAft>
                <a:spcPts val="0"/>
              </a:spcAft>
              <a:buClr>
                <a:schemeClr val="lt1"/>
              </a:buClr>
              <a:buSzPts val="2400"/>
              <a:buFont typeface="Arial"/>
              <a:buNone/>
              <a:defRPr sz="2400" b="0" i="0" u="none" strike="noStrike" cap="none">
                <a:solidFill>
                  <a:schemeClr val="lt1"/>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2pPr>
            <a:lvl3pPr marL="1371600" marR="0" lvl="2"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3pPr>
            <a:lvl4pPr marL="1828800" marR="0" lvl="3"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4pPr>
            <a:lvl5pPr marL="2286000" marR="0" lvl="4"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3" name="Google Shape;83;p68"/>
          <p:cNvSpPr txBox="1">
            <a:spLocks noGrp="1"/>
          </p:cNvSpPr>
          <p:nvPr>
            <p:ph type="body" idx="2"/>
          </p:nvPr>
        </p:nvSpPr>
        <p:spPr>
          <a:xfrm>
            <a:off x="701136" y="650590"/>
            <a:ext cx="4990998" cy="992652"/>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3600"/>
              <a:buFont typeface="Arial"/>
              <a:buNone/>
              <a:defRPr sz="3600" b="1"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4" name="Google Shape;84;p68"/>
          <p:cNvSpPr>
            <a:spLocks noGrp="1"/>
          </p:cNvSpPr>
          <p:nvPr>
            <p:ph type="pic" idx="3"/>
          </p:nvPr>
        </p:nvSpPr>
        <p:spPr>
          <a:xfrm>
            <a:off x="6083676" y="0"/>
            <a:ext cx="5361066" cy="6858000"/>
          </a:xfrm>
          <a:prstGeom prst="rect">
            <a:avLst/>
          </a:prstGeom>
          <a:solidFill>
            <a:srgbClr val="D8D8D8"/>
          </a:solidFill>
          <a:ln>
            <a:noFill/>
          </a:ln>
        </p:spPr>
        <p:txBody>
          <a:bodyPr/>
          <a:lstStyle/>
          <a:p>
            <a:endParaRPr lang="en-I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ext Slide 02">
  <p:cSld name="Text Slide 02">
    <p:spTree>
      <p:nvGrpSpPr>
        <p:cNvPr id="1" name="Shape 85"/>
        <p:cNvGrpSpPr/>
        <p:nvPr/>
      </p:nvGrpSpPr>
      <p:grpSpPr>
        <a:xfrm>
          <a:off x="0" y="0"/>
          <a:ext cx="0" cy="0"/>
          <a:chOff x="0" y="0"/>
          <a:chExt cx="0" cy="0"/>
        </a:xfrm>
      </p:grpSpPr>
      <p:sp>
        <p:nvSpPr>
          <p:cNvPr id="86" name="Google Shape;86;p29"/>
          <p:cNvSpPr/>
          <p:nvPr/>
        </p:nvSpPr>
        <p:spPr>
          <a:xfrm rot="-5400000">
            <a:off x="5088466" y="-5088468"/>
            <a:ext cx="2015069" cy="12191999"/>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87" name="Google Shape;87;p29"/>
          <p:cNvSpPr txBox="1">
            <a:spLocks noGrp="1"/>
          </p:cNvSpPr>
          <p:nvPr>
            <p:ph type="body" idx="1"/>
          </p:nvPr>
        </p:nvSpPr>
        <p:spPr>
          <a:xfrm>
            <a:off x="911564" y="826894"/>
            <a:ext cx="10301868"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000000"/>
              </a:buClr>
              <a:buSzPts val="3600"/>
              <a:buFont typeface="Arial"/>
              <a:buNone/>
              <a:defRPr sz="3600" b="0" i="0" u="none" strike="noStrike" cap="none">
                <a:solidFill>
                  <a:schemeClr val="lt1"/>
                </a:solidFill>
                <a:latin typeface="Arial"/>
                <a:ea typeface="Arial"/>
                <a:cs typeface="Arial"/>
                <a:sym typeface="Arial"/>
              </a:defRPr>
            </a:lvl1pPr>
            <a:lvl2pPr marL="914400" marR="0" lvl="1"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L="1371600" marR="0" lvl="2"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L="1828800" marR="0" lvl="3"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L="2286000" marR="0" lvl="4"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88" name="Google Shape;88;p29"/>
          <p:cNvSpPr txBox="1">
            <a:spLocks noGrp="1"/>
          </p:cNvSpPr>
          <p:nvPr>
            <p:ph type="body" idx="2"/>
          </p:nvPr>
        </p:nvSpPr>
        <p:spPr>
          <a:xfrm>
            <a:off x="911565" y="2351145"/>
            <a:ext cx="10288740"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000000"/>
              </a:buClr>
              <a:buSzPts val="2400"/>
              <a:buFont typeface="Arial"/>
              <a:buNone/>
              <a:defRPr sz="2400" b="0" i="0" u="none" strike="noStrike" cap="none">
                <a:solidFill>
                  <a:srgbClr val="242B62"/>
                </a:solidFill>
                <a:latin typeface="Arial"/>
                <a:ea typeface="Arial"/>
                <a:cs typeface="Arial"/>
                <a:sym typeface="Arial"/>
              </a:defRPr>
            </a:lvl1pPr>
            <a:lvl2pPr marL="914400" marR="0" lvl="1" indent="-228600" algn="ctr" rtl="0">
              <a:lnSpc>
                <a:spcPct val="100000"/>
              </a:lnSpc>
              <a:spcBef>
                <a:spcPts val="0"/>
              </a:spcBef>
              <a:spcAft>
                <a:spcPts val="0"/>
              </a:spcAft>
              <a:buClr>
                <a:srgbClr val="000000"/>
              </a:buClr>
              <a:buSzPts val="2400"/>
              <a:buFont typeface="Arial"/>
              <a:buNone/>
              <a:defRPr sz="2400" b="0" i="0" u="none" strike="noStrike" cap="none">
                <a:solidFill>
                  <a:srgbClr val="4D4D4C"/>
                </a:solidFill>
                <a:latin typeface="Arial"/>
                <a:ea typeface="Arial"/>
                <a:cs typeface="Arial"/>
                <a:sym typeface="Arial"/>
              </a:defRPr>
            </a:lvl2pPr>
            <a:lvl3pPr marL="1371600" marR="0" lvl="2" indent="-228600" algn="ctr" rtl="0">
              <a:lnSpc>
                <a:spcPct val="100000"/>
              </a:lnSpc>
              <a:spcBef>
                <a:spcPts val="0"/>
              </a:spcBef>
              <a:spcAft>
                <a:spcPts val="0"/>
              </a:spcAft>
              <a:buClr>
                <a:srgbClr val="000000"/>
              </a:buClr>
              <a:buSzPts val="2400"/>
              <a:buFont typeface="Arial"/>
              <a:buNone/>
              <a:defRPr sz="2400" b="0" i="0" u="none" strike="noStrike" cap="none">
                <a:solidFill>
                  <a:srgbClr val="4D4D4C"/>
                </a:solidFill>
                <a:latin typeface="Arial"/>
                <a:ea typeface="Arial"/>
                <a:cs typeface="Arial"/>
                <a:sym typeface="Arial"/>
              </a:defRPr>
            </a:lvl3pPr>
            <a:lvl4pPr marL="1828800" marR="0" lvl="3" indent="-228600" algn="ctr" rtl="0">
              <a:lnSpc>
                <a:spcPct val="100000"/>
              </a:lnSpc>
              <a:spcBef>
                <a:spcPts val="0"/>
              </a:spcBef>
              <a:spcAft>
                <a:spcPts val="0"/>
              </a:spcAft>
              <a:buClr>
                <a:srgbClr val="000000"/>
              </a:buClr>
              <a:buSzPts val="2400"/>
              <a:buFont typeface="Arial"/>
              <a:buNone/>
              <a:defRPr sz="2400" b="0" i="0" u="none" strike="noStrike" cap="none">
                <a:solidFill>
                  <a:srgbClr val="4D4D4C"/>
                </a:solidFill>
                <a:latin typeface="Arial"/>
                <a:ea typeface="Arial"/>
                <a:cs typeface="Arial"/>
                <a:sym typeface="Arial"/>
              </a:defRPr>
            </a:lvl4pPr>
            <a:lvl5pPr marL="2286000" marR="0" lvl="4" indent="-228600" algn="ctr" rtl="0">
              <a:lnSpc>
                <a:spcPct val="100000"/>
              </a:lnSpc>
              <a:spcBef>
                <a:spcPts val="0"/>
              </a:spcBef>
              <a:spcAft>
                <a:spcPts val="0"/>
              </a:spcAft>
              <a:buClr>
                <a:srgbClr val="000000"/>
              </a:buClr>
              <a:buSzPts val="2400"/>
              <a:buFont typeface="Arial"/>
              <a:buNone/>
              <a:defRPr sz="2400" b="0" i="0" u="none" strike="noStrike" cap="none">
                <a:solidFill>
                  <a:srgbClr val="4D4D4C"/>
                </a:solidFill>
                <a:latin typeface="Arial"/>
                <a:ea typeface="Arial"/>
                <a:cs typeface="Arial"/>
                <a:sym typeface="Arial"/>
              </a:defRPr>
            </a:lvl5pPr>
            <a:lvl6pPr marL="2743200" marR="0" lvl="5"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Page">
  <p:cSld name="Blank Page">
    <p:spTree>
      <p:nvGrpSpPr>
        <p:cNvPr id="1" name="Shape 89"/>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Photo/Text Slide 02">
  <p:cSld name="Photo/Text Slide 02">
    <p:spTree>
      <p:nvGrpSpPr>
        <p:cNvPr id="1" name="Shape 90"/>
        <p:cNvGrpSpPr/>
        <p:nvPr/>
      </p:nvGrpSpPr>
      <p:grpSpPr>
        <a:xfrm>
          <a:off x="0" y="0"/>
          <a:ext cx="0" cy="0"/>
          <a:chOff x="0" y="0"/>
          <a:chExt cx="0" cy="0"/>
        </a:xfrm>
      </p:grpSpPr>
      <p:sp>
        <p:nvSpPr>
          <p:cNvPr id="91" name="Google Shape;91;p55"/>
          <p:cNvSpPr>
            <a:spLocks noGrp="1"/>
          </p:cNvSpPr>
          <p:nvPr>
            <p:ph type="pic" idx="2"/>
          </p:nvPr>
        </p:nvSpPr>
        <p:spPr>
          <a:xfrm>
            <a:off x="0" y="3919655"/>
            <a:ext cx="11125201" cy="2342319"/>
          </a:xfrm>
          <a:prstGeom prst="rect">
            <a:avLst/>
          </a:prstGeom>
          <a:solidFill>
            <a:srgbClr val="D9D9D9"/>
          </a:solidFill>
          <a:ln>
            <a:noFill/>
          </a:ln>
        </p:spPr>
        <p:txBody>
          <a:bodyPr/>
          <a:lstStyle/>
          <a:p>
            <a:endParaRPr lang="en-IE"/>
          </a:p>
        </p:txBody>
      </p:sp>
      <p:sp>
        <p:nvSpPr>
          <p:cNvPr id="92" name="Google Shape;92;p55"/>
          <p:cNvSpPr txBox="1">
            <a:spLocks noGrp="1"/>
          </p:cNvSpPr>
          <p:nvPr>
            <p:ph type="body" idx="1"/>
          </p:nvPr>
        </p:nvSpPr>
        <p:spPr>
          <a:xfrm>
            <a:off x="1338470" y="820615"/>
            <a:ext cx="9786731"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93" name="Google Shape;93;p55"/>
          <p:cNvSpPr txBox="1">
            <a:spLocks noGrp="1"/>
          </p:cNvSpPr>
          <p:nvPr>
            <p:ph type="body" idx="3"/>
          </p:nvPr>
        </p:nvSpPr>
        <p:spPr>
          <a:xfrm>
            <a:off x="1332138" y="1870597"/>
            <a:ext cx="9774260" cy="182447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matchingName="Cover 02">
  <p:cSld name="Cover 02">
    <p:spTree>
      <p:nvGrpSpPr>
        <p:cNvPr id="1" name="Shape 101"/>
        <p:cNvGrpSpPr/>
        <p:nvPr/>
      </p:nvGrpSpPr>
      <p:grpSpPr>
        <a:xfrm>
          <a:off x="0" y="0"/>
          <a:ext cx="0" cy="0"/>
          <a:chOff x="0" y="0"/>
          <a:chExt cx="0" cy="0"/>
        </a:xfrm>
      </p:grpSpPr>
      <p:sp>
        <p:nvSpPr>
          <p:cNvPr id="102" name="Google Shape;102;p41"/>
          <p:cNvSpPr>
            <a:spLocks noGrp="1"/>
          </p:cNvSpPr>
          <p:nvPr>
            <p:ph type="pic" idx="2"/>
          </p:nvPr>
        </p:nvSpPr>
        <p:spPr>
          <a:xfrm>
            <a:off x="0" y="2853114"/>
            <a:ext cx="12192000" cy="3094978"/>
          </a:xfrm>
          <a:prstGeom prst="rect">
            <a:avLst/>
          </a:prstGeom>
          <a:solidFill>
            <a:srgbClr val="BFBFBF"/>
          </a:solidFill>
          <a:ln>
            <a:noFill/>
          </a:ln>
        </p:spPr>
      </p:sp>
      <p:pic>
        <p:nvPicPr>
          <p:cNvPr id="103" name="Google Shape;103;p41" descr="A logo for a company&#10;&#10;AI-generated content may be incorrect."/>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8454521" y="-204061"/>
            <a:ext cx="3540255" cy="3291816"/>
          </a:xfrm>
          <a:prstGeom prst="rect">
            <a:avLst/>
          </a:prstGeom>
          <a:noFill/>
          <a:ln>
            <a:noFill/>
          </a:ln>
        </p:spPr>
      </p:pic>
      <p:pic>
        <p:nvPicPr>
          <p:cNvPr id="104" name="Google Shape;104;p41"/>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547344" y="6176903"/>
            <a:ext cx="1787365" cy="397996"/>
          </a:xfrm>
          <a:prstGeom prst="rect">
            <a:avLst/>
          </a:prstGeom>
          <a:noFill/>
          <a:ln>
            <a:noFill/>
          </a:ln>
        </p:spPr>
      </p:pic>
      <p:sp>
        <p:nvSpPr>
          <p:cNvPr id="105" name="Google Shape;105;p41"/>
          <p:cNvSpPr txBox="1"/>
          <p:nvPr/>
        </p:nvSpPr>
        <p:spPr>
          <a:xfrm>
            <a:off x="2334709" y="6176903"/>
            <a:ext cx="2844572" cy="451406"/>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650"/>
              <a:buFont typeface="Arial"/>
              <a:buNone/>
            </a:pPr>
            <a:r>
              <a:rPr lang="en-US" sz="650" b="0" i="0" u="none" strike="noStrike" cap="none">
                <a:solidFill>
                  <a:srgbClr val="242B62"/>
                </a:solidFill>
                <a:latin typeface="Calibri"/>
                <a:ea typeface="Calibri"/>
                <a:cs typeface="Calibri"/>
                <a:sym typeface="Calibri"/>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sz="650" b="0" i="0" u="none" strike="noStrike" cap="none">
              <a:solidFill>
                <a:srgbClr val="242B62"/>
              </a:solidFill>
              <a:latin typeface="Calibri"/>
              <a:ea typeface="Calibri"/>
              <a:cs typeface="Calibri"/>
              <a:sym typeface="Calibri"/>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matchingName="Cover 01">
  <p:cSld name="Cover 01">
    <p:spTree>
      <p:nvGrpSpPr>
        <p:cNvPr id="1" name="Shape 106"/>
        <p:cNvGrpSpPr/>
        <p:nvPr/>
      </p:nvGrpSpPr>
      <p:grpSpPr>
        <a:xfrm>
          <a:off x="0" y="0"/>
          <a:ext cx="0" cy="0"/>
          <a:chOff x="0" y="0"/>
          <a:chExt cx="0" cy="0"/>
        </a:xfrm>
      </p:grpSpPr>
      <p:sp>
        <p:nvSpPr>
          <p:cNvPr id="107" name="Google Shape;107;p42"/>
          <p:cNvSpPr>
            <a:spLocks noGrp="1"/>
          </p:cNvSpPr>
          <p:nvPr>
            <p:ph type="pic" idx="2"/>
          </p:nvPr>
        </p:nvSpPr>
        <p:spPr>
          <a:xfrm>
            <a:off x="3310" y="17886"/>
            <a:ext cx="12188690" cy="5750526"/>
          </a:xfrm>
          <a:prstGeom prst="rect">
            <a:avLst/>
          </a:prstGeom>
          <a:solidFill>
            <a:srgbClr val="BFBFBF"/>
          </a:solidFill>
          <a:ln>
            <a:noFill/>
          </a:ln>
        </p:spPr>
      </p:sp>
      <p:sp>
        <p:nvSpPr>
          <p:cNvPr id="108" name="Google Shape;108;p42"/>
          <p:cNvSpPr/>
          <p:nvPr/>
        </p:nvSpPr>
        <p:spPr>
          <a:xfrm>
            <a:off x="0" y="3850617"/>
            <a:ext cx="4883406" cy="2601842"/>
          </a:xfrm>
          <a:prstGeom prst="rect">
            <a:avLst/>
          </a:prstGeom>
          <a:solidFill>
            <a:srgbClr val="CA7BB3"/>
          </a:solidFill>
          <a:ln>
            <a:noFill/>
          </a:ln>
        </p:spPr>
        <p:txBody>
          <a:bodyPr spcFirstLastPara="1" wrap="square" lIns="49325" tIns="24650" rIns="49325" bIns="24650" anchor="ctr" anchorCtr="0">
            <a:noAutofit/>
          </a:bodyPr>
          <a:lstStyle/>
          <a:p>
            <a:pPr marL="0" marR="0" lvl="0" indent="0" algn="l" rtl="0">
              <a:lnSpc>
                <a:spcPct val="100000"/>
              </a:lnSpc>
              <a:spcBef>
                <a:spcPts val="0"/>
              </a:spcBef>
              <a:spcAft>
                <a:spcPts val="0"/>
              </a:spcAft>
              <a:buClr>
                <a:srgbClr val="000000"/>
              </a:buClr>
              <a:buSzPts val="529"/>
              <a:buFont typeface="Arial"/>
              <a:buNone/>
            </a:pPr>
            <a:endParaRPr sz="529" b="0" i="0" u="none" strike="noStrike" cap="none">
              <a:solidFill>
                <a:schemeClr val="lt1"/>
              </a:solidFill>
              <a:latin typeface="Calibri"/>
              <a:ea typeface="Calibri"/>
              <a:cs typeface="Calibri"/>
              <a:sym typeface="Calibri"/>
            </a:endParaRPr>
          </a:p>
        </p:txBody>
      </p:sp>
      <p:pic>
        <p:nvPicPr>
          <p:cNvPr id="109" name="Google Shape;109;p42"/>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7060110" y="6096129"/>
            <a:ext cx="1787365" cy="397996"/>
          </a:xfrm>
          <a:prstGeom prst="rect">
            <a:avLst/>
          </a:prstGeom>
          <a:noFill/>
          <a:ln>
            <a:noFill/>
          </a:ln>
        </p:spPr>
      </p:pic>
      <p:sp>
        <p:nvSpPr>
          <p:cNvPr id="110" name="Google Shape;110;p42"/>
          <p:cNvSpPr txBox="1"/>
          <p:nvPr/>
        </p:nvSpPr>
        <p:spPr>
          <a:xfrm>
            <a:off x="8847475" y="6096129"/>
            <a:ext cx="2844572" cy="451406"/>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650"/>
              <a:buFont typeface="Arial"/>
              <a:buNone/>
            </a:pPr>
            <a:r>
              <a:rPr lang="en-US" sz="650" b="0" i="0" u="none" strike="noStrike" cap="none">
                <a:solidFill>
                  <a:srgbClr val="242B62"/>
                </a:solidFill>
                <a:latin typeface="Calibri"/>
                <a:ea typeface="Calibri"/>
                <a:cs typeface="Calibri"/>
                <a:sym typeface="Calibri"/>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sz="650" b="0" i="0" u="none" strike="noStrike" cap="none">
              <a:solidFill>
                <a:srgbClr val="242B62"/>
              </a:solidFill>
              <a:latin typeface="Calibri"/>
              <a:ea typeface="Calibri"/>
              <a:cs typeface="Calibri"/>
              <a:sym typeface="Calibri"/>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ext Slide 01 ">
  <p:cSld name="Text Slide 01 ">
    <p:spTree>
      <p:nvGrpSpPr>
        <p:cNvPr id="1" name="Shape 111"/>
        <p:cNvGrpSpPr/>
        <p:nvPr/>
      </p:nvGrpSpPr>
      <p:grpSpPr>
        <a:xfrm>
          <a:off x="0" y="0"/>
          <a:ext cx="0" cy="0"/>
          <a:chOff x="0" y="0"/>
          <a:chExt cx="0" cy="0"/>
        </a:xfrm>
      </p:grpSpPr>
      <p:sp>
        <p:nvSpPr>
          <p:cNvPr id="112" name="Google Shape;112;p69"/>
          <p:cNvSpPr/>
          <p:nvPr/>
        </p:nvSpPr>
        <p:spPr>
          <a:xfrm rot="-5400000">
            <a:off x="2679826" y="-2679826"/>
            <a:ext cx="6858001" cy="12217652"/>
          </a:xfrm>
          <a:prstGeom prst="rect">
            <a:avLst/>
          </a:prstGeom>
          <a:solidFill>
            <a:srgbClr val="615AA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113" name="Google Shape;113;p69" descr="A colorful circles with white lines and dots&#10;&#10;AI-generated content may be incorrect."/>
          <p:cNvPicPr preferRelativeResize="0"/>
          <p:nvPr/>
        </p:nvPicPr>
        <p:blipFill rotWithShape="1">
          <a:blip r:embed="rId2" cstate="screen">
            <a:alphaModFix/>
            <a:extLst>
              <a:ext uri="{28A0092B-C50C-407E-A947-70E740481C1C}">
                <a14:useLocalDpi xmlns:a14="http://schemas.microsoft.com/office/drawing/2010/main"/>
              </a:ext>
            </a:extLst>
          </a:blip>
          <a:srcRect l="3204" t="14690"/>
          <a:stretch/>
        </p:blipFill>
        <p:spPr>
          <a:xfrm rot="5400000">
            <a:off x="9206141" y="528977"/>
            <a:ext cx="3540487" cy="2482534"/>
          </a:xfrm>
          <a:prstGeom prst="rect">
            <a:avLst/>
          </a:prstGeom>
          <a:noFill/>
          <a:ln>
            <a:noFill/>
          </a:ln>
        </p:spPr>
      </p:pic>
      <p:sp>
        <p:nvSpPr>
          <p:cNvPr id="114" name="Google Shape;114;p69"/>
          <p:cNvSpPr/>
          <p:nvPr/>
        </p:nvSpPr>
        <p:spPr>
          <a:xfrm rot="-5400000">
            <a:off x="2858269" y="-2026298"/>
            <a:ext cx="6141020" cy="10910596"/>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Calibri"/>
                <a:ea typeface="Calibri"/>
                <a:cs typeface="Calibri"/>
                <a:sym typeface="Calibri"/>
              </a:rPr>
              <a:t>a</a:t>
            </a:r>
            <a:endParaRPr sz="1400" b="0" i="0" u="none" strike="noStrike" cap="none">
              <a:solidFill>
                <a:srgbClr val="000000"/>
              </a:solidFill>
              <a:latin typeface="Arial"/>
              <a:ea typeface="Arial"/>
              <a:cs typeface="Arial"/>
              <a:sym typeface="Arial"/>
            </a:endParaRPr>
          </a:p>
        </p:txBody>
      </p:sp>
      <p:sp>
        <p:nvSpPr>
          <p:cNvPr id="115" name="Google Shape;115;p69"/>
          <p:cNvSpPr txBox="1">
            <a:spLocks noGrp="1"/>
          </p:cNvSpPr>
          <p:nvPr>
            <p:ph type="body" idx="1"/>
          </p:nvPr>
        </p:nvSpPr>
        <p:spPr>
          <a:xfrm>
            <a:off x="911564" y="826894"/>
            <a:ext cx="10013110"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16" name="Google Shape;116;p69"/>
          <p:cNvSpPr txBox="1">
            <a:spLocks noGrp="1"/>
          </p:cNvSpPr>
          <p:nvPr>
            <p:ph type="body" idx="2"/>
          </p:nvPr>
        </p:nvSpPr>
        <p:spPr>
          <a:xfrm>
            <a:off x="911564" y="1882737"/>
            <a:ext cx="10000350"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17" name="Google Shape;117;p69"/>
          <p:cNvSpPr txBox="1"/>
          <p:nvPr/>
        </p:nvSpPr>
        <p:spPr>
          <a:xfrm rot="-5400000">
            <a:off x="8778242" y="3115062"/>
            <a:ext cx="6096000" cy="21544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800"/>
              <a:buFont typeface="Arial"/>
              <a:buNone/>
            </a:pPr>
            <a:r>
              <a:rPr lang="en-US" sz="800" b="0" i="0" u="none" strike="noStrike" cap="none">
                <a:solidFill>
                  <a:schemeClr val="lt1"/>
                </a:solidFill>
                <a:latin typeface="Calibri"/>
                <a:ea typeface="Calibri"/>
                <a:cs typeface="Calibri"/>
                <a:sym typeface="Calibri"/>
              </a:rPr>
              <a:t>Sharing Knowledge, Bridging Generations</a:t>
            </a:r>
            <a:endParaRPr sz="1400" b="0" i="0" u="none" strike="noStrike" cap="none">
              <a:solidFill>
                <a:srgbClr val="000000"/>
              </a:solidFill>
              <a:latin typeface="Arial"/>
              <a:ea typeface="Arial"/>
              <a:cs typeface="Arial"/>
              <a:sym typeface="Arial"/>
            </a:endParaRPr>
          </a:p>
        </p:txBody>
      </p:sp>
      <p:pic>
        <p:nvPicPr>
          <p:cNvPr id="118" name="Google Shape;118;p69" descr="A colorful circles with white lines and dots&#10;&#10;AI-generated content may be incorrect."/>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11716313" y="6276495"/>
            <a:ext cx="280317" cy="223015"/>
          </a:xfrm>
          <a:prstGeom prst="rect">
            <a:avLst/>
          </a:prstGeom>
          <a:noFill/>
          <a:ln>
            <a:noFill/>
          </a:ln>
          <a:effectLst>
            <a:outerShdw blurRad="50800" dist="38100" dir="5400000" algn="t" rotWithShape="0">
              <a:srgbClr val="000000">
                <a:alpha val="40000"/>
              </a:srgbClr>
            </a:outerShdw>
          </a:effectLst>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2_Text Slide 01 ">
  <p:cSld name="2_Text Slide 01 ">
    <p:spTree>
      <p:nvGrpSpPr>
        <p:cNvPr id="1" name="Shape 119"/>
        <p:cNvGrpSpPr/>
        <p:nvPr/>
      </p:nvGrpSpPr>
      <p:grpSpPr>
        <a:xfrm>
          <a:off x="0" y="0"/>
          <a:ext cx="0" cy="0"/>
          <a:chOff x="0" y="0"/>
          <a:chExt cx="0" cy="0"/>
        </a:xfrm>
      </p:grpSpPr>
      <p:sp>
        <p:nvSpPr>
          <p:cNvPr id="120" name="Google Shape;120;p70"/>
          <p:cNvSpPr/>
          <p:nvPr/>
        </p:nvSpPr>
        <p:spPr>
          <a:xfrm rot="-5400000">
            <a:off x="2679826" y="-2679826"/>
            <a:ext cx="6858001" cy="12217652"/>
          </a:xfrm>
          <a:prstGeom prst="rect">
            <a:avLst/>
          </a:prstGeom>
          <a:solidFill>
            <a:srgbClr val="5696D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121" name="Google Shape;121;p70" descr="A colorful circles with white lines and dots&#10;&#10;AI-generated content may be incorrect."/>
          <p:cNvPicPr preferRelativeResize="0"/>
          <p:nvPr/>
        </p:nvPicPr>
        <p:blipFill rotWithShape="1">
          <a:blip r:embed="rId2" cstate="screen">
            <a:alphaModFix/>
            <a:extLst>
              <a:ext uri="{28A0092B-C50C-407E-A947-70E740481C1C}">
                <a14:useLocalDpi xmlns:a14="http://schemas.microsoft.com/office/drawing/2010/main"/>
              </a:ext>
            </a:extLst>
          </a:blip>
          <a:srcRect l="3204" t="14690"/>
          <a:stretch/>
        </p:blipFill>
        <p:spPr>
          <a:xfrm rot="5400000">
            <a:off x="9206141" y="528977"/>
            <a:ext cx="3540487" cy="2482534"/>
          </a:xfrm>
          <a:prstGeom prst="rect">
            <a:avLst/>
          </a:prstGeom>
          <a:noFill/>
          <a:ln>
            <a:noFill/>
          </a:ln>
        </p:spPr>
      </p:pic>
      <p:sp>
        <p:nvSpPr>
          <p:cNvPr id="122" name="Google Shape;122;p70"/>
          <p:cNvSpPr/>
          <p:nvPr/>
        </p:nvSpPr>
        <p:spPr>
          <a:xfrm rot="-5400000">
            <a:off x="2858269" y="-2026298"/>
            <a:ext cx="6141020" cy="10910596"/>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Calibri"/>
                <a:ea typeface="Calibri"/>
                <a:cs typeface="Calibri"/>
                <a:sym typeface="Calibri"/>
              </a:rPr>
              <a:t>a</a:t>
            </a:r>
            <a:endParaRPr sz="1400" b="0" i="0" u="none" strike="noStrike" cap="none">
              <a:solidFill>
                <a:srgbClr val="000000"/>
              </a:solidFill>
              <a:latin typeface="Arial"/>
              <a:ea typeface="Arial"/>
              <a:cs typeface="Arial"/>
              <a:sym typeface="Arial"/>
            </a:endParaRPr>
          </a:p>
        </p:txBody>
      </p:sp>
      <p:sp>
        <p:nvSpPr>
          <p:cNvPr id="123" name="Google Shape;123;p70"/>
          <p:cNvSpPr txBox="1">
            <a:spLocks noGrp="1"/>
          </p:cNvSpPr>
          <p:nvPr>
            <p:ph type="body" idx="1"/>
          </p:nvPr>
        </p:nvSpPr>
        <p:spPr>
          <a:xfrm>
            <a:off x="911564" y="826894"/>
            <a:ext cx="10013110"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4" name="Google Shape;124;p70"/>
          <p:cNvSpPr txBox="1">
            <a:spLocks noGrp="1"/>
          </p:cNvSpPr>
          <p:nvPr>
            <p:ph type="body" idx="2"/>
          </p:nvPr>
        </p:nvSpPr>
        <p:spPr>
          <a:xfrm>
            <a:off x="911564" y="1882737"/>
            <a:ext cx="10000350"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5" name="Google Shape;125;p70"/>
          <p:cNvSpPr txBox="1"/>
          <p:nvPr/>
        </p:nvSpPr>
        <p:spPr>
          <a:xfrm rot="-5400000">
            <a:off x="8778242" y="3115062"/>
            <a:ext cx="6096000" cy="21544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800"/>
              <a:buFont typeface="Arial"/>
              <a:buNone/>
            </a:pPr>
            <a:r>
              <a:rPr lang="en-US" sz="800" b="0" i="0" u="none" strike="noStrike" cap="none">
                <a:solidFill>
                  <a:schemeClr val="lt1"/>
                </a:solidFill>
                <a:latin typeface="Calibri"/>
                <a:ea typeface="Calibri"/>
                <a:cs typeface="Calibri"/>
                <a:sym typeface="Calibri"/>
              </a:rPr>
              <a:t>Sharing Knowledge, Bridging Generations</a:t>
            </a:r>
            <a:endParaRPr sz="1400" b="0" i="0" u="none" strike="noStrike" cap="none">
              <a:solidFill>
                <a:srgbClr val="000000"/>
              </a:solidFill>
              <a:latin typeface="Arial"/>
              <a:ea typeface="Arial"/>
              <a:cs typeface="Arial"/>
              <a:sym typeface="Arial"/>
            </a:endParaRPr>
          </a:p>
        </p:txBody>
      </p:sp>
      <p:pic>
        <p:nvPicPr>
          <p:cNvPr id="126" name="Google Shape;126;p70" descr="A colorful circles with white lines and dots&#10;&#10;AI-generated content may be incorrect."/>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11716313" y="6276495"/>
            <a:ext cx="280317" cy="223015"/>
          </a:xfrm>
          <a:prstGeom prst="rect">
            <a:avLst/>
          </a:prstGeom>
          <a:noFill/>
          <a:ln>
            <a:noFill/>
          </a:ln>
          <a:effectLst>
            <a:outerShdw blurRad="50800" dist="38100" dir="5400000" algn="t" rotWithShape="0">
              <a:srgbClr val="000000">
                <a:alpha val="40000"/>
              </a:srgbClr>
            </a:outerShdw>
          </a:effectLst>
        </p:spPr>
      </p:pic>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3_Text Slide 01 ">
  <p:cSld name="3_Text Slide 01 ">
    <p:spTree>
      <p:nvGrpSpPr>
        <p:cNvPr id="1" name="Shape 127"/>
        <p:cNvGrpSpPr/>
        <p:nvPr/>
      </p:nvGrpSpPr>
      <p:grpSpPr>
        <a:xfrm>
          <a:off x="0" y="0"/>
          <a:ext cx="0" cy="0"/>
          <a:chOff x="0" y="0"/>
          <a:chExt cx="0" cy="0"/>
        </a:xfrm>
      </p:grpSpPr>
      <p:sp>
        <p:nvSpPr>
          <p:cNvPr id="128" name="Google Shape;128;p71"/>
          <p:cNvSpPr/>
          <p:nvPr/>
        </p:nvSpPr>
        <p:spPr>
          <a:xfrm rot="-5400000">
            <a:off x="2679826" y="-2679826"/>
            <a:ext cx="6858001" cy="12217652"/>
          </a:xfrm>
          <a:prstGeom prst="rect">
            <a:avLst/>
          </a:prstGeom>
          <a:solidFill>
            <a:srgbClr val="EBCB1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129" name="Google Shape;129;p71" descr="A colorful circles with white lines and dots&#10;&#10;AI-generated content may be incorrect."/>
          <p:cNvPicPr preferRelativeResize="0"/>
          <p:nvPr/>
        </p:nvPicPr>
        <p:blipFill rotWithShape="1">
          <a:blip r:embed="rId2" cstate="screen">
            <a:alphaModFix/>
            <a:extLst>
              <a:ext uri="{28A0092B-C50C-407E-A947-70E740481C1C}">
                <a14:useLocalDpi xmlns:a14="http://schemas.microsoft.com/office/drawing/2010/main"/>
              </a:ext>
            </a:extLst>
          </a:blip>
          <a:srcRect l="3204" t="14690"/>
          <a:stretch/>
        </p:blipFill>
        <p:spPr>
          <a:xfrm rot="5400000">
            <a:off x="9206141" y="528977"/>
            <a:ext cx="3540487" cy="2482534"/>
          </a:xfrm>
          <a:prstGeom prst="rect">
            <a:avLst/>
          </a:prstGeom>
          <a:noFill/>
          <a:ln>
            <a:noFill/>
          </a:ln>
        </p:spPr>
      </p:pic>
      <p:sp>
        <p:nvSpPr>
          <p:cNvPr id="130" name="Google Shape;130;p71"/>
          <p:cNvSpPr/>
          <p:nvPr/>
        </p:nvSpPr>
        <p:spPr>
          <a:xfrm rot="-5400000">
            <a:off x="2858269" y="-2026298"/>
            <a:ext cx="6141020" cy="10910596"/>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Calibri"/>
                <a:ea typeface="Calibri"/>
                <a:cs typeface="Calibri"/>
                <a:sym typeface="Calibri"/>
              </a:rPr>
              <a:t>a</a:t>
            </a:r>
            <a:endParaRPr sz="1400" b="0" i="0" u="none" strike="noStrike" cap="none">
              <a:solidFill>
                <a:srgbClr val="000000"/>
              </a:solidFill>
              <a:latin typeface="Arial"/>
              <a:ea typeface="Arial"/>
              <a:cs typeface="Arial"/>
              <a:sym typeface="Arial"/>
            </a:endParaRPr>
          </a:p>
        </p:txBody>
      </p:sp>
      <p:sp>
        <p:nvSpPr>
          <p:cNvPr id="131" name="Google Shape;131;p71"/>
          <p:cNvSpPr txBox="1">
            <a:spLocks noGrp="1"/>
          </p:cNvSpPr>
          <p:nvPr>
            <p:ph type="body" idx="1"/>
          </p:nvPr>
        </p:nvSpPr>
        <p:spPr>
          <a:xfrm>
            <a:off x="911564" y="826894"/>
            <a:ext cx="10013110"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32" name="Google Shape;132;p71"/>
          <p:cNvSpPr txBox="1">
            <a:spLocks noGrp="1"/>
          </p:cNvSpPr>
          <p:nvPr>
            <p:ph type="body" idx="2"/>
          </p:nvPr>
        </p:nvSpPr>
        <p:spPr>
          <a:xfrm>
            <a:off x="911564" y="1882737"/>
            <a:ext cx="10000350"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33" name="Google Shape;133;p71"/>
          <p:cNvSpPr txBox="1"/>
          <p:nvPr/>
        </p:nvSpPr>
        <p:spPr>
          <a:xfrm rot="-5400000">
            <a:off x="8778242" y="3115062"/>
            <a:ext cx="6096000" cy="21544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800"/>
              <a:buFont typeface="Arial"/>
              <a:buNone/>
            </a:pPr>
            <a:r>
              <a:rPr lang="en-US" sz="800" b="0" i="0" u="none" strike="noStrike" cap="none">
                <a:solidFill>
                  <a:schemeClr val="lt1"/>
                </a:solidFill>
                <a:latin typeface="Calibri"/>
                <a:ea typeface="Calibri"/>
                <a:cs typeface="Calibri"/>
                <a:sym typeface="Calibri"/>
              </a:rPr>
              <a:t>Sharing Knowledge, Bridging Generations</a:t>
            </a:r>
            <a:endParaRPr sz="1400" b="0" i="0" u="none" strike="noStrike" cap="none">
              <a:solidFill>
                <a:srgbClr val="000000"/>
              </a:solidFill>
              <a:latin typeface="Arial"/>
              <a:ea typeface="Arial"/>
              <a:cs typeface="Arial"/>
              <a:sym typeface="Arial"/>
            </a:endParaRPr>
          </a:p>
        </p:txBody>
      </p:sp>
      <p:pic>
        <p:nvPicPr>
          <p:cNvPr id="134" name="Google Shape;134;p71" descr="A colorful circles with white lines and dots&#10;&#10;AI-generated content may be incorrect."/>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11716313" y="6276495"/>
            <a:ext cx="280317" cy="223015"/>
          </a:xfrm>
          <a:prstGeom prst="rect">
            <a:avLst/>
          </a:prstGeom>
          <a:noFill/>
          <a:ln>
            <a:noFill/>
          </a:ln>
          <a:effectLst>
            <a:outerShdw blurRad="50800" dist="38100" dir="5400000" algn="t" rotWithShape="0">
              <a:srgbClr val="000000">
                <a:alpha val="40000"/>
              </a:srgbClr>
            </a:outerShdw>
          </a:effectLst>
        </p:spPr>
      </p:pic>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userDrawn="1">
  <p:cSld name="1_Final Slide">
    <p:spTree>
      <p:nvGrpSpPr>
        <p:cNvPr id="1" name=""/>
        <p:cNvGrpSpPr/>
        <p:nvPr/>
      </p:nvGrpSpPr>
      <p:grpSpPr>
        <a:xfrm>
          <a:off x="0" y="0"/>
          <a:ext cx="0" cy="0"/>
          <a:chOff x="0" y="0"/>
          <a:chExt cx="0" cy="0"/>
        </a:xfrm>
      </p:grpSpPr>
      <p:sp>
        <p:nvSpPr>
          <p:cNvPr id="7" name="Picture Placeholder 17">
            <a:extLst>
              <a:ext uri="{FF2B5EF4-FFF2-40B4-BE49-F238E27FC236}">
                <a16:creationId xmlns:a16="http://schemas.microsoft.com/office/drawing/2014/main" id="{888082DD-C5A6-40D7-68F0-0824FE7722A7}"/>
              </a:ext>
            </a:extLst>
          </p:cNvPr>
          <p:cNvSpPr>
            <a:spLocks noGrp="1"/>
          </p:cNvSpPr>
          <p:nvPr>
            <p:ph type="pic" sz="quarter" idx="10"/>
          </p:nvPr>
        </p:nvSpPr>
        <p:spPr>
          <a:xfrm>
            <a:off x="0" y="3154017"/>
            <a:ext cx="12192000" cy="2571163"/>
          </a:xfrm>
          <a:prstGeom prst="rect">
            <a:avLst/>
          </a:prstGeom>
          <a:solidFill>
            <a:schemeClr val="bg1">
              <a:lumMod val="85000"/>
            </a:schemeClr>
          </a:solidFill>
        </p:spPr>
        <p:txBody>
          <a:bodyPr/>
          <a:lstStyle>
            <a:lvl1pPr algn="ctr">
              <a:buNone/>
              <a:defRPr sz="1600">
                <a:solidFill>
                  <a:srgbClr val="7F7F7F"/>
                </a:solidFill>
              </a:defRPr>
            </a:lvl1pPr>
          </a:lstStyle>
          <a:p>
            <a:endParaRPr lang="en-US" dirty="0"/>
          </a:p>
          <a:p>
            <a:endParaRPr lang="en-US" dirty="0"/>
          </a:p>
          <a:p>
            <a:endParaRPr lang="en-US" dirty="0"/>
          </a:p>
          <a:p>
            <a:endParaRPr lang="en-US" dirty="0"/>
          </a:p>
        </p:txBody>
      </p:sp>
      <p:sp>
        <p:nvSpPr>
          <p:cNvPr id="145" name="Text Placeholder 32">
            <a:extLst>
              <a:ext uri="{FF2B5EF4-FFF2-40B4-BE49-F238E27FC236}">
                <a16:creationId xmlns:a16="http://schemas.microsoft.com/office/drawing/2014/main" id="{A4B843D6-D64E-B84C-9B42-CB0537BA840E}"/>
              </a:ext>
            </a:extLst>
          </p:cNvPr>
          <p:cNvSpPr>
            <a:spLocks noGrp="1"/>
          </p:cNvSpPr>
          <p:nvPr>
            <p:ph type="body" sz="quarter" idx="13" hasCustomPrompt="1"/>
          </p:nvPr>
        </p:nvSpPr>
        <p:spPr>
          <a:xfrm>
            <a:off x="7324883" y="6034128"/>
            <a:ext cx="4381736" cy="466127"/>
          </a:xfrm>
          <a:prstGeom prst="rect">
            <a:avLst/>
          </a:prstGeom>
        </p:spPr>
        <p:txBody>
          <a:bodyPr>
            <a:noAutofit/>
          </a:bodyPr>
          <a:lstStyle>
            <a:lvl1pPr marL="0" indent="0" algn="r">
              <a:lnSpc>
                <a:spcPct val="100000"/>
              </a:lnSpc>
              <a:spcBef>
                <a:spcPts val="0"/>
              </a:spcBef>
              <a:buNone/>
              <a:defRPr sz="2400" b="0" i="0">
                <a:solidFill>
                  <a:srgbClr val="242B62"/>
                </a:solidFill>
                <a:latin typeface="Calibri" panose="020F050202020403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en-GB" dirty="0" err="1"/>
              <a:t>www.website.eu</a:t>
            </a:r>
            <a:endParaRPr lang="en-US" dirty="0"/>
          </a:p>
        </p:txBody>
      </p:sp>
      <p:sp>
        <p:nvSpPr>
          <p:cNvPr id="46" name="Text Placeholder 23">
            <a:extLst>
              <a:ext uri="{FF2B5EF4-FFF2-40B4-BE49-F238E27FC236}">
                <a16:creationId xmlns:a16="http://schemas.microsoft.com/office/drawing/2014/main" id="{A533C557-EAB9-A644-A91D-5D8749DF0882}"/>
              </a:ext>
            </a:extLst>
          </p:cNvPr>
          <p:cNvSpPr>
            <a:spLocks noGrp="1"/>
          </p:cNvSpPr>
          <p:nvPr>
            <p:ph type="body" sz="quarter" idx="16" hasCustomPrompt="1"/>
          </p:nvPr>
        </p:nvSpPr>
        <p:spPr>
          <a:xfrm>
            <a:off x="410883" y="4928291"/>
            <a:ext cx="5881764" cy="634242"/>
          </a:xfrm>
          <a:prstGeom prst="rect">
            <a:avLst/>
          </a:prstGeom>
        </p:spPr>
        <p:txBody>
          <a:bodyPr>
            <a:noAutofit/>
          </a:bodyPr>
          <a:lstStyle>
            <a:lvl1pPr marL="0" indent="0" algn="r">
              <a:buNone/>
              <a:defRPr sz="3600" b="1" i="0">
                <a:solidFill>
                  <a:srgbClr val="242B62"/>
                </a:solidFill>
                <a:latin typeface="+mn-lt"/>
              </a:defRPr>
            </a:lvl1pPr>
          </a:lstStyle>
          <a:p>
            <a:pPr lvl="0"/>
            <a:r>
              <a:rPr lang="en-US" dirty="0"/>
              <a:t>Follow Our Journey</a:t>
            </a:r>
          </a:p>
        </p:txBody>
      </p:sp>
      <p:pic>
        <p:nvPicPr>
          <p:cNvPr id="21" name="Picture 20">
            <a:extLst>
              <a:ext uri="{FF2B5EF4-FFF2-40B4-BE49-F238E27FC236}">
                <a16:creationId xmlns:a16="http://schemas.microsoft.com/office/drawing/2014/main" id="{ED8AB1AA-16D1-B600-B5BC-CFCEF003D9C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21988" y="6102259"/>
            <a:ext cx="1787365" cy="397996"/>
          </a:xfrm>
          <a:prstGeom prst="rect">
            <a:avLst/>
          </a:prstGeom>
        </p:spPr>
      </p:pic>
      <p:pic>
        <p:nvPicPr>
          <p:cNvPr id="5" name="Picture 4" descr="A logo for a company&#10;&#10;AI-generated content may be incorrect.">
            <a:extLst>
              <a:ext uri="{FF2B5EF4-FFF2-40B4-BE49-F238E27FC236}">
                <a16:creationId xmlns:a16="http://schemas.microsoft.com/office/drawing/2014/main" id="{E8B179A7-4933-548F-BEE0-AE34B781BCC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10574" y="0"/>
            <a:ext cx="3540255" cy="3291816"/>
          </a:xfrm>
          <a:prstGeom prst="rect">
            <a:avLst/>
          </a:prstGeom>
        </p:spPr>
      </p:pic>
    </p:spTree>
    <p:extLst>
      <p:ext uri="{BB962C8B-B14F-4D97-AF65-F5344CB8AC3E}">
        <p14:creationId xmlns:p14="http://schemas.microsoft.com/office/powerpoint/2010/main" val="87561133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Divider ">
  <p:cSld name="Divider ">
    <p:spTree>
      <p:nvGrpSpPr>
        <p:cNvPr id="1" name="Shape 138"/>
        <p:cNvGrpSpPr/>
        <p:nvPr/>
      </p:nvGrpSpPr>
      <p:grpSpPr>
        <a:xfrm>
          <a:off x="0" y="0"/>
          <a:ext cx="0" cy="0"/>
          <a:chOff x="0" y="0"/>
          <a:chExt cx="0" cy="0"/>
        </a:xfrm>
      </p:grpSpPr>
      <p:sp>
        <p:nvSpPr>
          <p:cNvPr id="139" name="Google Shape;139;p25"/>
          <p:cNvSpPr/>
          <p:nvPr/>
        </p:nvSpPr>
        <p:spPr>
          <a:xfrm>
            <a:off x="6850169" y="543238"/>
            <a:ext cx="4721156" cy="5802284"/>
          </a:xfrm>
          <a:prstGeom prst="rect">
            <a:avLst/>
          </a:prstGeom>
          <a:solidFill>
            <a:srgbClr val="615AA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529" b="0" i="0" u="none" strike="noStrike" cap="none">
              <a:solidFill>
                <a:schemeClr val="lt1"/>
              </a:solidFill>
              <a:latin typeface="Calibri"/>
              <a:ea typeface="Calibri"/>
              <a:cs typeface="Calibri"/>
              <a:sym typeface="Calibri"/>
            </a:endParaRPr>
          </a:p>
        </p:txBody>
      </p:sp>
      <p:sp>
        <p:nvSpPr>
          <p:cNvPr id="140" name="Google Shape;140;p25"/>
          <p:cNvSpPr txBox="1">
            <a:spLocks noGrp="1"/>
          </p:cNvSpPr>
          <p:nvPr>
            <p:ph type="body" idx="1"/>
          </p:nvPr>
        </p:nvSpPr>
        <p:spPr>
          <a:xfrm>
            <a:off x="7276362" y="543238"/>
            <a:ext cx="2066906" cy="58222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14000"/>
              <a:buFont typeface="Arial"/>
              <a:buNone/>
              <a:defRPr sz="14000" b="1"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41" name="Google Shape;141;p25"/>
          <p:cNvSpPr>
            <a:spLocks noGrp="1"/>
          </p:cNvSpPr>
          <p:nvPr>
            <p:ph type="pic" idx="2"/>
          </p:nvPr>
        </p:nvSpPr>
        <p:spPr>
          <a:xfrm>
            <a:off x="238772" y="2626822"/>
            <a:ext cx="7708195" cy="3396829"/>
          </a:xfrm>
          <a:prstGeom prst="rect">
            <a:avLst/>
          </a:prstGeom>
          <a:solidFill>
            <a:srgbClr val="D9D9D9"/>
          </a:solidFill>
          <a:ln>
            <a:noFill/>
          </a:ln>
        </p:spPr>
        <p:txBody>
          <a:bodyPr/>
          <a:lstStyle/>
          <a:p>
            <a:endParaRPr lang="en-IE"/>
          </a:p>
        </p:txBody>
      </p:sp>
      <p:pic>
        <p:nvPicPr>
          <p:cNvPr id="142" name="Google Shape;142;p25" descr="A colorful circles with white lines and dots&#10;&#10;AI-generated content may be incorrect."/>
          <p:cNvPicPr preferRelativeResize="0"/>
          <p:nvPr/>
        </p:nvPicPr>
        <p:blipFill rotWithShape="1">
          <a:blip r:embed="rId2" cstate="screen">
            <a:alphaModFix/>
            <a:extLst>
              <a:ext uri="{28A0092B-C50C-407E-A947-70E740481C1C}">
                <a14:useLocalDpi xmlns:a14="http://schemas.microsoft.com/office/drawing/2010/main"/>
              </a:ext>
            </a:extLst>
          </a:blip>
          <a:srcRect l="3204" t="14690"/>
          <a:stretch/>
        </p:blipFill>
        <p:spPr>
          <a:xfrm rot="5400000">
            <a:off x="9206141" y="528977"/>
            <a:ext cx="3540487" cy="2482534"/>
          </a:xfrm>
          <a:prstGeom prst="rect">
            <a:avLst/>
          </a:prstGeom>
          <a:noFill/>
          <a:ln>
            <a:noFill/>
          </a:ln>
        </p:spPr>
      </p:pic>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ext Slide 02">
  <p:cSld name="Text Slide 02">
    <p:spTree>
      <p:nvGrpSpPr>
        <p:cNvPr id="1" name="Shape 143"/>
        <p:cNvGrpSpPr/>
        <p:nvPr/>
      </p:nvGrpSpPr>
      <p:grpSpPr>
        <a:xfrm>
          <a:off x="0" y="0"/>
          <a:ext cx="0" cy="0"/>
          <a:chOff x="0" y="0"/>
          <a:chExt cx="0" cy="0"/>
        </a:xfrm>
      </p:grpSpPr>
      <p:sp>
        <p:nvSpPr>
          <p:cNvPr id="144" name="Google Shape;144;p31"/>
          <p:cNvSpPr/>
          <p:nvPr/>
        </p:nvSpPr>
        <p:spPr>
          <a:xfrm rot="-5400000">
            <a:off x="5088466" y="-5088468"/>
            <a:ext cx="2015069" cy="12191999"/>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145" name="Google Shape;145;p31"/>
          <p:cNvSpPr txBox="1">
            <a:spLocks noGrp="1"/>
          </p:cNvSpPr>
          <p:nvPr>
            <p:ph type="body" idx="1"/>
          </p:nvPr>
        </p:nvSpPr>
        <p:spPr>
          <a:xfrm>
            <a:off x="911564" y="826894"/>
            <a:ext cx="10301868"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chemeClr val="lt1"/>
              </a:buClr>
              <a:buSzPts val="3600"/>
              <a:buFont typeface="Arial"/>
              <a:buNone/>
              <a:defRPr sz="3600" b="0"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46" name="Google Shape;146;p31"/>
          <p:cNvSpPr txBox="1">
            <a:spLocks noGrp="1"/>
          </p:cNvSpPr>
          <p:nvPr>
            <p:ph type="body" idx="2"/>
          </p:nvPr>
        </p:nvSpPr>
        <p:spPr>
          <a:xfrm>
            <a:off x="911565" y="2351145"/>
            <a:ext cx="10288740"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matchingName="Cover 01">
  <p:cSld name="Cover 01">
    <p:spTree>
      <p:nvGrpSpPr>
        <p:cNvPr id="1" name="Shape 147"/>
        <p:cNvGrpSpPr/>
        <p:nvPr/>
      </p:nvGrpSpPr>
      <p:grpSpPr>
        <a:xfrm>
          <a:off x="0" y="0"/>
          <a:ext cx="0" cy="0"/>
          <a:chOff x="0" y="0"/>
          <a:chExt cx="0" cy="0"/>
        </a:xfrm>
      </p:grpSpPr>
      <p:sp>
        <p:nvSpPr>
          <p:cNvPr id="148" name="Google Shape;148;p32"/>
          <p:cNvSpPr>
            <a:spLocks noGrp="1"/>
          </p:cNvSpPr>
          <p:nvPr>
            <p:ph type="pic" idx="2"/>
          </p:nvPr>
        </p:nvSpPr>
        <p:spPr>
          <a:xfrm>
            <a:off x="3310" y="17886"/>
            <a:ext cx="12188690" cy="5750526"/>
          </a:xfrm>
          <a:prstGeom prst="rect">
            <a:avLst/>
          </a:prstGeom>
          <a:solidFill>
            <a:srgbClr val="BFBFBF"/>
          </a:solidFill>
          <a:ln>
            <a:noFill/>
          </a:ln>
        </p:spPr>
      </p:sp>
      <p:sp>
        <p:nvSpPr>
          <p:cNvPr id="149" name="Google Shape;149;p32"/>
          <p:cNvSpPr/>
          <p:nvPr/>
        </p:nvSpPr>
        <p:spPr>
          <a:xfrm>
            <a:off x="0" y="3850617"/>
            <a:ext cx="4883406" cy="2601842"/>
          </a:xfrm>
          <a:prstGeom prst="rect">
            <a:avLst/>
          </a:prstGeom>
          <a:solidFill>
            <a:srgbClr val="CA7BB3"/>
          </a:solidFill>
          <a:ln>
            <a:noFill/>
          </a:ln>
        </p:spPr>
        <p:txBody>
          <a:bodyPr spcFirstLastPara="1" wrap="square" lIns="49325" tIns="24650" rIns="49325" bIns="24650" anchor="ctr" anchorCtr="0">
            <a:noAutofit/>
          </a:bodyPr>
          <a:lstStyle/>
          <a:p>
            <a:pPr marL="0" marR="0" lvl="0" indent="0" algn="l" rtl="0">
              <a:lnSpc>
                <a:spcPct val="100000"/>
              </a:lnSpc>
              <a:spcBef>
                <a:spcPts val="0"/>
              </a:spcBef>
              <a:spcAft>
                <a:spcPts val="0"/>
              </a:spcAft>
              <a:buNone/>
            </a:pPr>
            <a:endParaRPr sz="529" b="0" i="0" u="none" strike="noStrike" cap="none">
              <a:solidFill>
                <a:schemeClr val="lt1"/>
              </a:solidFill>
              <a:latin typeface="Arial"/>
              <a:ea typeface="Arial"/>
              <a:cs typeface="Arial"/>
              <a:sym typeface="Arial"/>
            </a:endParaRPr>
          </a:p>
        </p:txBody>
      </p:sp>
      <p:pic>
        <p:nvPicPr>
          <p:cNvPr id="150" name="Google Shape;150;p32"/>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7060110" y="6096129"/>
            <a:ext cx="1787365" cy="397996"/>
          </a:xfrm>
          <a:prstGeom prst="rect">
            <a:avLst/>
          </a:prstGeom>
          <a:noFill/>
          <a:ln>
            <a:noFill/>
          </a:ln>
        </p:spPr>
      </p:pic>
      <p:sp>
        <p:nvSpPr>
          <p:cNvPr id="151" name="Google Shape;151;p32"/>
          <p:cNvSpPr txBox="1"/>
          <p:nvPr/>
        </p:nvSpPr>
        <p:spPr>
          <a:xfrm>
            <a:off x="8847475" y="6096129"/>
            <a:ext cx="2844572" cy="451406"/>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None/>
            </a:pPr>
            <a:r>
              <a:rPr lang="en-US" sz="650" b="0" i="0" u="none" strike="noStrike" cap="none">
                <a:solidFill>
                  <a:srgbClr val="242B62"/>
                </a:solidFill>
                <a:latin typeface="Calibri"/>
                <a:ea typeface="Calibri"/>
                <a:cs typeface="Calibri"/>
                <a:sym typeface="Calibri"/>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sz="650" b="0" i="0" u="none" strike="noStrike" cap="none">
              <a:solidFill>
                <a:srgbClr val="242B62"/>
              </a:solidFill>
              <a:latin typeface="Calibri"/>
              <a:ea typeface="Calibri"/>
              <a:cs typeface="Calibri"/>
              <a:sym typeface="Calibri"/>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matchingName="1_Cover 01">
  <p:cSld name="1_Cover 01">
    <p:spTree>
      <p:nvGrpSpPr>
        <p:cNvPr id="1" name="Shape 152"/>
        <p:cNvGrpSpPr/>
        <p:nvPr/>
      </p:nvGrpSpPr>
      <p:grpSpPr>
        <a:xfrm>
          <a:off x="0" y="0"/>
          <a:ext cx="0" cy="0"/>
          <a:chOff x="0" y="0"/>
          <a:chExt cx="0" cy="0"/>
        </a:xfrm>
      </p:grpSpPr>
      <p:pic>
        <p:nvPicPr>
          <p:cNvPr id="153" name="Google Shape;153;p34"/>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9110208" y="6051093"/>
            <a:ext cx="2054262" cy="457426"/>
          </a:xfrm>
          <a:prstGeom prst="rect">
            <a:avLst/>
          </a:prstGeom>
          <a:noFill/>
          <a:ln>
            <a:noFill/>
          </a:ln>
        </p:spPr>
      </p:pic>
      <p:pic>
        <p:nvPicPr>
          <p:cNvPr id="154" name="Google Shape;154;p34" descr="A logo for a company&#10;&#10;AI-generated content may be incorrect."/>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8075095" y="349480"/>
            <a:ext cx="3700312" cy="3440641"/>
          </a:xfrm>
          <a:prstGeom prst="rect">
            <a:avLst/>
          </a:prstGeom>
          <a:noFill/>
          <a:ln>
            <a:noFill/>
          </a:ln>
        </p:spPr>
      </p:pic>
      <p:sp>
        <p:nvSpPr>
          <p:cNvPr id="155" name="Google Shape;155;p34"/>
          <p:cNvSpPr>
            <a:spLocks noGrp="1"/>
          </p:cNvSpPr>
          <p:nvPr>
            <p:ph type="pic" idx="2"/>
          </p:nvPr>
        </p:nvSpPr>
        <p:spPr>
          <a:xfrm>
            <a:off x="548891" y="0"/>
            <a:ext cx="7137369" cy="6858000"/>
          </a:xfrm>
          <a:prstGeom prst="rect">
            <a:avLst/>
          </a:prstGeom>
          <a:solidFill>
            <a:srgbClr val="BFBFBF"/>
          </a:solidFill>
          <a:ln>
            <a:noFill/>
          </a:ln>
        </p:spPr>
      </p:sp>
      <p:sp>
        <p:nvSpPr>
          <p:cNvPr id="156" name="Google Shape;156;p34"/>
          <p:cNvSpPr/>
          <p:nvPr/>
        </p:nvSpPr>
        <p:spPr>
          <a:xfrm>
            <a:off x="0" y="3906677"/>
            <a:ext cx="4883406" cy="2601842"/>
          </a:xfrm>
          <a:prstGeom prst="rect">
            <a:avLst/>
          </a:prstGeom>
          <a:solidFill>
            <a:srgbClr val="CA7BB3"/>
          </a:solidFill>
          <a:ln>
            <a:noFill/>
          </a:ln>
        </p:spPr>
        <p:txBody>
          <a:bodyPr spcFirstLastPara="1" wrap="square" lIns="49325" tIns="24650" rIns="49325" bIns="24650" anchor="ctr" anchorCtr="0">
            <a:noAutofit/>
          </a:bodyPr>
          <a:lstStyle/>
          <a:p>
            <a:pPr marL="0" marR="0" lvl="0" indent="0" algn="l" rtl="0">
              <a:lnSpc>
                <a:spcPct val="100000"/>
              </a:lnSpc>
              <a:spcBef>
                <a:spcPts val="0"/>
              </a:spcBef>
              <a:spcAft>
                <a:spcPts val="0"/>
              </a:spcAft>
              <a:buNone/>
            </a:pPr>
            <a:endParaRPr sz="529" b="0" i="0" u="none" strike="noStrike" cap="none">
              <a:solidFill>
                <a:schemeClr val="lt1"/>
              </a:solidFill>
              <a:latin typeface="Arial"/>
              <a:ea typeface="Arial"/>
              <a:cs typeface="Arial"/>
              <a:sym typeface="Arial"/>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matchingName="Cover 02">
  <p:cSld name="Cover 02">
    <p:spTree>
      <p:nvGrpSpPr>
        <p:cNvPr id="1" name="Shape 157"/>
        <p:cNvGrpSpPr/>
        <p:nvPr/>
      </p:nvGrpSpPr>
      <p:grpSpPr>
        <a:xfrm>
          <a:off x="0" y="0"/>
          <a:ext cx="0" cy="0"/>
          <a:chOff x="0" y="0"/>
          <a:chExt cx="0" cy="0"/>
        </a:xfrm>
      </p:grpSpPr>
      <p:sp>
        <p:nvSpPr>
          <p:cNvPr id="158" name="Google Shape;158;p35"/>
          <p:cNvSpPr>
            <a:spLocks noGrp="1"/>
          </p:cNvSpPr>
          <p:nvPr>
            <p:ph type="pic" idx="2"/>
          </p:nvPr>
        </p:nvSpPr>
        <p:spPr>
          <a:xfrm>
            <a:off x="0" y="2853114"/>
            <a:ext cx="12192000" cy="3094978"/>
          </a:xfrm>
          <a:prstGeom prst="rect">
            <a:avLst/>
          </a:prstGeom>
          <a:solidFill>
            <a:srgbClr val="BFBFBF"/>
          </a:solidFill>
          <a:ln>
            <a:noFill/>
          </a:ln>
        </p:spPr>
      </p:sp>
      <p:pic>
        <p:nvPicPr>
          <p:cNvPr id="159" name="Google Shape;159;p35" descr="A logo for a company&#10;&#10;AI-generated content may be incorrect."/>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8454521" y="-204061"/>
            <a:ext cx="3540255" cy="3291816"/>
          </a:xfrm>
          <a:prstGeom prst="rect">
            <a:avLst/>
          </a:prstGeom>
          <a:noFill/>
          <a:ln>
            <a:noFill/>
          </a:ln>
        </p:spPr>
      </p:pic>
      <p:pic>
        <p:nvPicPr>
          <p:cNvPr id="160" name="Google Shape;160;p35"/>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547344" y="6176903"/>
            <a:ext cx="1787365" cy="397996"/>
          </a:xfrm>
          <a:prstGeom prst="rect">
            <a:avLst/>
          </a:prstGeom>
          <a:noFill/>
          <a:ln>
            <a:noFill/>
          </a:ln>
        </p:spPr>
      </p:pic>
      <p:sp>
        <p:nvSpPr>
          <p:cNvPr id="161" name="Google Shape;161;p35"/>
          <p:cNvSpPr txBox="1"/>
          <p:nvPr/>
        </p:nvSpPr>
        <p:spPr>
          <a:xfrm>
            <a:off x="2334709" y="6176903"/>
            <a:ext cx="2844572" cy="451406"/>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None/>
            </a:pPr>
            <a:r>
              <a:rPr lang="en-US" sz="650" b="0" i="0" u="none" strike="noStrike" cap="none">
                <a:solidFill>
                  <a:srgbClr val="242B62"/>
                </a:solidFill>
                <a:latin typeface="Calibri"/>
                <a:ea typeface="Calibri"/>
                <a:cs typeface="Calibri"/>
                <a:sym typeface="Calibri"/>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sz="650" b="0" i="0" u="none" strike="noStrike" cap="none">
              <a:solidFill>
                <a:srgbClr val="242B62"/>
              </a:solidFill>
              <a:latin typeface="Calibri"/>
              <a:ea typeface="Calibri"/>
              <a:cs typeface="Calibri"/>
              <a:sym typeface="Calibri"/>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matchingName="Welcome Page">
  <p:cSld name="Welcome Page">
    <p:spTree>
      <p:nvGrpSpPr>
        <p:cNvPr id="1" name="Shape 162"/>
        <p:cNvGrpSpPr/>
        <p:nvPr/>
      </p:nvGrpSpPr>
      <p:grpSpPr>
        <a:xfrm>
          <a:off x="0" y="0"/>
          <a:ext cx="0" cy="0"/>
          <a:chOff x="0" y="0"/>
          <a:chExt cx="0" cy="0"/>
        </a:xfrm>
      </p:grpSpPr>
      <p:sp>
        <p:nvSpPr>
          <p:cNvPr id="163" name="Google Shape;163;p36"/>
          <p:cNvSpPr txBox="1">
            <a:spLocks noGrp="1"/>
          </p:cNvSpPr>
          <p:nvPr>
            <p:ph type="body" idx="1"/>
          </p:nvPr>
        </p:nvSpPr>
        <p:spPr>
          <a:xfrm>
            <a:off x="820859" y="628686"/>
            <a:ext cx="5997036"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64" name="Google Shape;164;p36"/>
          <p:cNvSpPr txBox="1">
            <a:spLocks noGrp="1"/>
          </p:cNvSpPr>
          <p:nvPr>
            <p:ph type="body" idx="2"/>
          </p:nvPr>
        </p:nvSpPr>
        <p:spPr>
          <a:xfrm>
            <a:off x="815741" y="1684530"/>
            <a:ext cx="5989394" cy="2646838"/>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65" name="Google Shape;165;p36"/>
          <p:cNvSpPr/>
          <p:nvPr/>
        </p:nvSpPr>
        <p:spPr>
          <a:xfrm rot="-5400000">
            <a:off x="7673165" y="-187467"/>
            <a:ext cx="4332040" cy="4705632"/>
          </a:xfrm>
          <a:custGeom>
            <a:avLst/>
            <a:gdLst/>
            <a:ahLst/>
            <a:cxnLst/>
            <a:rect l="l" t="t" r="r" b="b"/>
            <a:pathLst>
              <a:path w="6157745" h="6688785" extrusionOk="0">
                <a:moveTo>
                  <a:pt x="4561840" y="0"/>
                </a:moveTo>
                <a:cubicBezTo>
                  <a:pt x="5112966" y="0"/>
                  <a:pt x="5641266" y="97732"/>
                  <a:pt x="6130354" y="276811"/>
                </a:cubicBezTo>
                <a:lnTo>
                  <a:pt x="6157745" y="287612"/>
                </a:lnTo>
                <a:lnTo>
                  <a:pt x="6157745" y="6688785"/>
                </a:lnTo>
                <a:lnTo>
                  <a:pt x="526262" y="6688785"/>
                </a:lnTo>
                <a:lnTo>
                  <a:pt x="449847" y="6539587"/>
                </a:lnTo>
                <a:cubicBezTo>
                  <a:pt x="161558" y="5941289"/>
                  <a:pt x="0" y="5270431"/>
                  <a:pt x="0" y="4561840"/>
                </a:cubicBezTo>
                <a:cubicBezTo>
                  <a:pt x="0" y="2042405"/>
                  <a:pt x="2042405" y="0"/>
                  <a:pt x="4561840" y="0"/>
                </a:cubicBezTo>
                <a:close/>
              </a:path>
            </a:pathLst>
          </a:custGeom>
          <a:solidFill>
            <a:srgbClr val="CA7BB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pic>
        <p:nvPicPr>
          <p:cNvPr id="166" name="Google Shape;166;p36" descr="A logo for a company&#10;&#10;AI-generated content may be incorrect."/>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7630334" y="2541784"/>
            <a:ext cx="3540255" cy="3291816"/>
          </a:xfrm>
          <a:prstGeom prst="rect">
            <a:avLst/>
          </a:prstGeom>
          <a:noFill/>
          <a:ln>
            <a:noFill/>
          </a:ln>
        </p:spPr>
      </p:pic>
      <p:pic>
        <p:nvPicPr>
          <p:cNvPr id="167" name="Google Shape;167;p36"/>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815741" y="5777908"/>
            <a:ext cx="1787365" cy="397996"/>
          </a:xfrm>
          <a:prstGeom prst="rect">
            <a:avLst/>
          </a:prstGeom>
          <a:noFill/>
          <a:ln>
            <a:noFill/>
          </a:ln>
        </p:spPr>
      </p:pic>
      <p:sp>
        <p:nvSpPr>
          <p:cNvPr id="168" name="Google Shape;168;p36"/>
          <p:cNvSpPr txBox="1"/>
          <p:nvPr/>
        </p:nvSpPr>
        <p:spPr>
          <a:xfrm>
            <a:off x="2603106" y="5777908"/>
            <a:ext cx="2844572" cy="451406"/>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None/>
            </a:pPr>
            <a:r>
              <a:rPr lang="en-US" sz="650" b="0" i="0" u="none" strike="noStrike" cap="none">
                <a:solidFill>
                  <a:srgbClr val="242B62"/>
                </a:solidFill>
                <a:latin typeface="Calibri"/>
                <a:ea typeface="Calibri"/>
                <a:cs typeface="Calibri"/>
                <a:sym typeface="Calibri"/>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sz="650" b="0" i="0" u="none" strike="noStrike" cap="none">
              <a:solidFill>
                <a:srgbClr val="242B62"/>
              </a:solidFill>
              <a:latin typeface="Calibri"/>
              <a:ea typeface="Calibri"/>
              <a:cs typeface="Calibri"/>
              <a:sym typeface="Calibri"/>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matchingName="1_Welcome Page">
  <p:cSld name="1_Welcome Page">
    <p:spTree>
      <p:nvGrpSpPr>
        <p:cNvPr id="1" name="Shape 169"/>
        <p:cNvGrpSpPr/>
        <p:nvPr/>
      </p:nvGrpSpPr>
      <p:grpSpPr>
        <a:xfrm>
          <a:off x="0" y="0"/>
          <a:ext cx="0" cy="0"/>
          <a:chOff x="0" y="0"/>
          <a:chExt cx="0" cy="0"/>
        </a:xfrm>
      </p:grpSpPr>
      <p:sp>
        <p:nvSpPr>
          <p:cNvPr id="170" name="Google Shape;170;p38"/>
          <p:cNvSpPr txBox="1">
            <a:spLocks noGrp="1"/>
          </p:cNvSpPr>
          <p:nvPr>
            <p:ph type="body" idx="1"/>
          </p:nvPr>
        </p:nvSpPr>
        <p:spPr>
          <a:xfrm>
            <a:off x="820859" y="628686"/>
            <a:ext cx="5997036"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71" name="Google Shape;171;p38"/>
          <p:cNvSpPr txBox="1">
            <a:spLocks noGrp="1"/>
          </p:cNvSpPr>
          <p:nvPr>
            <p:ph type="body" idx="2"/>
          </p:nvPr>
        </p:nvSpPr>
        <p:spPr>
          <a:xfrm>
            <a:off x="815741" y="1684530"/>
            <a:ext cx="5989394" cy="2646838"/>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72" name="Google Shape;172;p38"/>
          <p:cNvSpPr/>
          <p:nvPr/>
        </p:nvSpPr>
        <p:spPr>
          <a:xfrm rot="-5400000">
            <a:off x="7673165" y="-187467"/>
            <a:ext cx="4332040" cy="4705632"/>
          </a:xfrm>
          <a:custGeom>
            <a:avLst/>
            <a:gdLst/>
            <a:ahLst/>
            <a:cxnLst/>
            <a:rect l="l" t="t" r="r" b="b"/>
            <a:pathLst>
              <a:path w="6157745" h="6688785" extrusionOk="0">
                <a:moveTo>
                  <a:pt x="4561840" y="0"/>
                </a:moveTo>
                <a:cubicBezTo>
                  <a:pt x="5112966" y="0"/>
                  <a:pt x="5641266" y="97732"/>
                  <a:pt x="6130354" y="276811"/>
                </a:cubicBezTo>
                <a:lnTo>
                  <a:pt x="6157745" y="287612"/>
                </a:lnTo>
                <a:lnTo>
                  <a:pt x="6157745" y="6688785"/>
                </a:lnTo>
                <a:lnTo>
                  <a:pt x="526262" y="6688785"/>
                </a:lnTo>
                <a:lnTo>
                  <a:pt x="449847" y="6539587"/>
                </a:lnTo>
                <a:cubicBezTo>
                  <a:pt x="161558" y="5941289"/>
                  <a:pt x="0" y="5270431"/>
                  <a:pt x="0" y="4561840"/>
                </a:cubicBezTo>
                <a:cubicBezTo>
                  <a:pt x="0" y="2042405"/>
                  <a:pt x="2042405" y="0"/>
                  <a:pt x="4561840" y="0"/>
                </a:cubicBezTo>
                <a:close/>
              </a:path>
            </a:pathLst>
          </a:custGeom>
          <a:solidFill>
            <a:srgbClr val="CA7BB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pic>
        <p:nvPicPr>
          <p:cNvPr id="173" name="Google Shape;173;p38" descr="A logo for a company&#10;&#10;AI-generated content may be incorrect."/>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7630334" y="2541784"/>
            <a:ext cx="3540255" cy="3291816"/>
          </a:xfrm>
          <a:prstGeom prst="rect">
            <a:avLst/>
          </a:prstGeom>
          <a:noFill/>
          <a:ln>
            <a:noFill/>
          </a:ln>
        </p:spPr>
      </p:pic>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Overview/Intro ">
  <p:cSld name="Overview/Intro ">
    <p:spTree>
      <p:nvGrpSpPr>
        <p:cNvPr id="1" name="Shape 174"/>
        <p:cNvGrpSpPr/>
        <p:nvPr/>
      </p:nvGrpSpPr>
      <p:grpSpPr>
        <a:xfrm>
          <a:off x="0" y="0"/>
          <a:ext cx="0" cy="0"/>
          <a:chOff x="0" y="0"/>
          <a:chExt cx="0" cy="0"/>
        </a:xfrm>
      </p:grpSpPr>
      <p:sp>
        <p:nvSpPr>
          <p:cNvPr id="175" name="Google Shape;175;p43"/>
          <p:cNvSpPr>
            <a:spLocks noGrp="1"/>
          </p:cNvSpPr>
          <p:nvPr>
            <p:ph type="pic" idx="2"/>
          </p:nvPr>
        </p:nvSpPr>
        <p:spPr>
          <a:xfrm>
            <a:off x="388401" y="385460"/>
            <a:ext cx="4107750" cy="6087079"/>
          </a:xfrm>
          <a:prstGeom prst="rect">
            <a:avLst/>
          </a:prstGeom>
          <a:solidFill>
            <a:srgbClr val="BFBFBF"/>
          </a:solidFill>
          <a:ln>
            <a:noFill/>
          </a:ln>
        </p:spPr>
      </p:sp>
      <p:sp>
        <p:nvSpPr>
          <p:cNvPr id="176" name="Google Shape;176;p43"/>
          <p:cNvSpPr txBox="1">
            <a:spLocks noGrp="1"/>
          </p:cNvSpPr>
          <p:nvPr>
            <p:ph type="body" idx="1"/>
          </p:nvPr>
        </p:nvSpPr>
        <p:spPr>
          <a:xfrm>
            <a:off x="4927638" y="708896"/>
            <a:ext cx="5997036"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77" name="Google Shape;177;p43"/>
          <p:cNvSpPr txBox="1">
            <a:spLocks noGrp="1"/>
          </p:cNvSpPr>
          <p:nvPr>
            <p:ph type="body" idx="3"/>
          </p:nvPr>
        </p:nvSpPr>
        <p:spPr>
          <a:xfrm>
            <a:off x="4922520" y="1764739"/>
            <a:ext cx="5989394"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Content Slide ">
  <p:cSld name="Content Slide ">
    <p:spTree>
      <p:nvGrpSpPr>
        <p:cNvPr id="1" name="Shape 178"/>
        <p:cNvGrpSpPr/>
        <p:nvPr/>
      </p:nvGrpSpPr>
      <p:grpSpPr>
        <a:xfrm>
          <a:off x="0" y="0"/>
          <a:ext cx="0" cy="0"/>
          <a:chOff x="0" y="0"/>
          <a:chExt cx="0" cy="0"/>
        </a:xfrm>
      </p:grpSpPr>
      <p:sp>
        <p:nvSpPr>
          <p:cNvPr id="179" name="Google Shape;179;p46"/>
          <p:cNvSpPr/>
          <p:nvPr/>
        </p:nvSpPr>
        <p:spPr>
          <a:xfrm rot="10800000" flipH="1">
            <a:off x="-89796" y="14541"/>
            <a:ext cx="1382400" cy="6858002"/>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180" name="Google Shape;180;p46"/>
          <p:cNvSpPr>
            <a:spLocks noGrp="1"/>
          </p:cNvSpPr>
          <p:nvPr>
            <p:ph type="pic" idx="2"/>
          </p:nvPr>
        </p:nvSpPr>
        <p:spPr>
          <a:xfrm>
            <a:off x="788894" y="288801"/>
            <a:ext cx="11403106" cy="2223235"/>
          </a:xfrm>
          <a:prstGeom prst="rect">
            <a:avLst/>
          </a:prstGeom>
          <a:solidFill>
            <a:srgbClr val="D9D9D9"/>
          </a:solidFill>
          <a:ln>
            <a:noFill/>
          </a:ln>
        </p:spPr>
      </p:sp>
      <p:sp>
        <p:nvSpPr>
          <p:cNvPr id="181" name="Google Shape;181;p46"/>
          <p:cNvSpPr txBox="1">
            <a:spLocks noGrp="1"/>
          </p:cNvSpPr>
          <p:nvPr>
            <p:ph type="body" idx="1"/>
          </p:nvPr>
        </p:nvSpPr>
        <p:spPr>
          <a:xfrm>
            <a:off x="2040141" y="2862555"/>
            <a:ext cx="700387" cy="566443"/>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90000"/>
              </a:lnSpc>
              <a:spcBef>
                <a:spcPts val="1000"/>
              </a:spcBef>
              <a:spcAft>
                <a:spcPts val="0"/>
              </a:spcAft>
              <a:buClr>
                <a:srgbClr val="5696D0"/>
              </a:buClr>
              <a:buSzPts val="3200"/>
              <a:buFont typeface="Arial"/>
              <a:buNone/>
              <a:defRPr sz="3200" b="1" i="0" u="none" strike="noStrike" cap="none">
                <a:solidFill>
                  <a:srgbClr val="5696D0"/>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82" name="Google Shape;182;p46"/>
          <p:cNvSpPr txBox="1">
            <a:spLocks noGrp="1"/>
          </p:cNvSpPr>
          <p:nvPr>
            <p:ph type="body" idx="3"/>
          </p:nvPr>
        </p:nvSpPr>
        <p:spPr>
          <a:xfrm>
            <a:off x="2766253" y="2862556"/>
            <a:ext cx="8298215" cy="566444"/>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100000"/>
              </a:lnSpc>
              <a:spcBef>
                <a:spcPts val="0"/>
              </a:spcBef>
              <a:spcAft>
                <a:spcPts val="0"/>
              </a:spcAft>
              <a:buClr>
                <a:srgbClr val="242B62"/>
              </a:buClr>
              <a:buSzPts val="2200"/>
              <a:buFont typeface="Arial"/>
              <a:buNone/>
              <a:defRPr sz="22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83" name="Google Shape;183;p46"/>
          <p:cNvSpPr txBox="1">
            <a:spLocks noGrp="1"/>
          </p:cNvSpPr>
          <p:nvPr>
            <p:ph type="body" idx="4"/>
          </p:nvPr>
        </p:nvSpPr>
        <p:spPr>
          <a:xfrm>
            <a:off x="2040141" y="3441624"/>
            <a:ext cx="700387" cy="566443"/>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90000"/>
              </a:lnSpc>
              <a:spcBef>
                <a:spcPts val="1000"/>
              </a:spcBef>
              <a:spcAft>
                <a:spcPts val="0"/>
              </a:spcAft>
              <a:buClr>
                <a:srgbClr val="5696D0"/>
              </a:buClr>
              <a:buSzPts val="3200"/>
              <a:buFont typeface="Arial"/>
              <a:buNone/>
              <a:defRPr sz="3200" b="1" i="0" u="none" strike="noStrike" cap="none">
                <a:solidFill>
                  <a:srgbClr val="5696D0"/>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84" name="Google Shape;184;p46"/>
          <p:cNvSpPr txBox="1">
            <a:spLocks noGrp="1"/>
          </p:cNvSpPr>
          <p:nvPr>
            <p:ph type="body" idx="5"/>
          </p:nvPr>
        </p:nvSpPr>
        <p:spPr>
          <a:xfrm>
            <a:off x="2766253" y="3441625"/>
            <a:ext cx="8298215" cy="566444"/>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100000"/>
              </a:lnSpc>
              <a:spcBef>
                <a:spcPts val="0"/>
              </a:spcBef>
              <a:spcAft>
                <a:spcPts val="0"/>
              </a:spcAft>
              <a:buClr>
                <a:srgbClr val="242B62"/>
              </a:buClr>
              <a:buSzPts val="2200"/>
              <a:buFont typeface="Arial"/>
              <a:buNone/>
              <a:defRPr sz="22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85" name="Google Shape;185;p46"/>
          <p:cNvSpPr txBox="1">
            <a:spLocks noGrp="1"/>
          </p:cNvSpPr>
          <p:nvPr>
            <p:ph type="body" idx="6"/>
          </p:nvPr>
        </p:nvSpPr>
        <p:spPr>
          <a:xfrm>
            <a:off x="2040141" y="4023950"/>
            <a:ext cx="700387" cy="566443"/>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90000"/>
              </a:lnSpc>
              <a:spcBef>
                <a:spcPts val="1000"/>
              </a:spcBef>
              <a:spcAft>
                <a:spcPts val="0"/>
              </a:spcAft>
              <a:buClr>
                <a:srgbClr val="5696D0"/>
              </a:buClr>
              <a:buSzPts val="3200"/>
              <a:buFont typeface="Arial"/>
              <a:buNone/>
              <a:defRPr sz="3200" b="1" i="0" u="none" strike="noStrike" cap="none">
                <a:solidFill>
                  <a:srgbClr val="5696D0"/>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86" name="Google Shape;186;p46"/>
          <p:cNvSpPr txBox="1">
            <a:spLocks noGrp="1"/>
          </p:cNvSpPr>
          <p:nvPr>
            <p:ph type="body" idx="7"/>
          </p:nvPr>
        </p:nvSpPr>
        <p:spPr>
          <a:xfrm>
            <a:off x="2766253" y="4023951"/>
            <a:ext cx="8298215" cy="566444"/>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100000"/>
              </a:lnSpc>
              <a:spcBef>
                <a:spcPts val="0"/>
              </a:spcBef>
              <a:spcAft>
                <a:spcPts val="0"/>
              </a:spcAft>
              <a:buClr>
                <a:srgbClr val="242B62"/>
              </a:buClr>
              <a:buSzPts val="2200"/>
              <a:buFont typeface="Arial"/>
              <a:buNone/>
              <a:defRPr sz="22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87" name="Google Shape;187;p46"/>
          <p:cNvSpPr txBox="1">
            <a:spLocks noGrp="1"/>
          </p:cNvSpPr>
          <p:nvPr>
            <p:ph type="body" idx="8"/>
          </p:nvPr>
        </p:nvSpPr>
        <p:spPr>
          <a:xfrm>
            <a:off x="2040141" y="4603049"/>
            <a:ext cx="700387" cy="566443"/>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90000"/>
              </a:lnSpc>
              <a:spcBef>
                <a:spcPts val="1000"/>
              </a:spcBef>
              <a:spcAft>
                <a:spcPts val="0"/>
              </a:spcAft>
              <a:buClr>
                <a:srgbClr val="5696D0"/>
              </a:buClr>
              <a:buSzPts val="3200"/>
              <a:buFont typeface="Arial"/>
              <a:buNone/>
              <a:defRPr sz="3200" b="1" i="0" u="none" strike="noStrike" cap="none">
                <a:solidFill>
                  <a:srgbClr val="5696D0"/>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88" name="Google Shape;188;p46"/>
          <p:cNvSpPr txBox="1">
            <a:spLocks noGrp="1"/>
          </p:cNvSpPr>
          <p:nvPr>
            <p:ph type="body" idx="9"/>
          </p:nvPr>
        </p:nvSpPr>
        <p:spPr>
          <a:xfrm>
            <a:off x="2766253" y="4603050"/>
            <a:ext cx="8298215" cy="566444"/>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100000"/>
              </a:lnSpc>
              <a:spcBef>
                <a:spcPts val="0"/>
              </a:spcBef>
              <a:spcAft>
                <a:spcPts val="0"/>
              </a:spcAft>
              <a:buClr>
                <a:srgbClr val="242B62"/>
              </a:buClr>
              <a:buSzPts val="2200"/>
              <a:buFont typeface="Arial"/>
              <a:buNone/>
              <a:defRPr sz="22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cxnSp>
        <p:nvCxnSpPr>
          <p:cNvPr id="189" name="Google Shape;189;p46"/>
          <p:cNvCxnSpPr/>
          <p:nvPr/>
        </p:nvCxnSpPr>
        <p:spPr>
          <a:xfrm rot="10800000" flipH="1">
            <a:off x="1956469" y="3431696"/>
            <a:ext cx="9108000" cy="14543"/>
          </a:xfrm>
          <a:prstGeom prst="straightConnector1">
            <a:avLst/>
          </a:prstGeom>
          <a:noFill/>
          <a:ln w="19050" cap="flat" cmpd="sng">
            <a:solidFill>
              <a:srgbClr val="CA7BB3"/>
            </a:solidFill>
            <a:prstDash val="solid"/>
            <a:miter lim="800000"/>
            <a:headEnd type="none" w="sm" len="sm"/>
            <a:tailEnd type="none" w="sm" len="sm"/>
          </a:ln>
        </p:spPr>
      </p:cxnSp>
      <p:cxnSp>
        <p:nvCxnSpPr>
          <p:cNvPr id="190" name="Google Shape;190;p46"/>
          <p:cNvCxnSpPr/>
          <p:nvPr/>
        </p:nvCxnSpPr>
        <p:spPr>
          <a:xfrm rot="10800000" flipH="1">
            <a:off x="1956469" y="4009519"/>
            <a:ext cx="9108000" cy="14543"/>
          </a:xfrm>
          <a:prstGeom prst="straightConnector1">
            <a:avLst/>
          </a:prstGeom>
          <a:noFill/>
          <a:ln w="19050" cap="flat" cmpd="sng">
            <a:solidFill>
              <a:srgbClr val="CA7BB3"/>
            </a:solidFill>
            <a:prstDash val="solid"/>
            <a:miter lim="800000"/>
            <a:headEnd type="none" w="sm" len="sm"/>
            <a:tailEnd type="none" w="sm" len="sm"/>
          </a:ln>
        </p:spPr>
      </p:cxnSp>
      <p:cxnSp>
        <p:nvCxnSpPr>
          <p:cNvPr id="191" name="Google Shape;191;p46"/>
          <p:cNvCxnSpPr/>
          <p:nvPr/>
        </p:nvCxnSpPr>
        <p:spPr>
          <a:xfrm rot="10800000" flipH="1">
            <a:off x="1956469" y="4587342"/>
            <a:ext cx="9108000" cy="14543"/>
          </a:xfrm>
          <a:prstGeom prst="straightConnector1">
            <a:avLst/>
          </a:prstGeom>
          <a:noFill/>
          <a:ln w="19050" cap="flat" cmpd="sng">
            <a:solidFill>
              <a:srgbClr val="CA7BB3"/>
            </a:solidFill>
            <a:prstDash val="solid"/>
            <a:miter lim="800000"/>
            <a:headEnd type="none" w="sm" len="sm"/>
            <a:tailEnd type="none" w="sm" len="sm"/>
          </a:ln>
        </p:spPr>
      </p:cxnSp>
      <p:sp>
        <p:nvSpPr>
          <p:cNvPr id="192" name="Google Shape;192;p46"/>
          <p:cNvSpPr txBox="1">
            <a:spLocks noGrp="1"/>
          </p:cNvSpPr>
          <p:nvPr>
            <p:ph type="body" idx="13"/>
          </p:nvPr>
        </p:nvSpPr>
        <p:spPr>
          <a:xfrm>
            <a:off x="2027668" y="5195145"/>
            <a:ext cx="700387" cy="566443"/>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90000"/>
              </a:lnSpc>
              <a:spcBef>
                <a:spcPts val="1000"/>
              </a:spcBef>
              <a:spcAft>
                <a:spcPts val="0"/>
              </a:spcAft>
              <a:buClr>
                <a:srgbClr val="5696D0"/>
              </a:buClr>
              <a:buSzPts val="3200"/>
              <a:buFont typeface="Arial"/>
              <a:buNone/>
              <a:defRPr sz="3200" b="1" i="0" u="none" strike="noStrike" cap="none">
                <a:solidFill>
                  <a:srgbClr val="5696D0"/>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93" name="Google Shape;193;p46"/>
          <p:cNvSpPr txBox="1">
            <a:spLocks noGrp="1"/>
          </p:cNvSpPr>
          <p:nvPr>
            <p:ph type="body" idx="14"/>
          </p:nvPr>
        </p:nvSpPr>
        <p:spPr>
          <a:xfrm>
            <a:off x="2753780" y="5195146"/>
            <a:ext cx="8298215" cy="566444"/>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100000"/>
              </a:lnSpc>
              <a:spcBef>
                <a:spcPts val="0"/>
              </a:spcBef>
              <a:spcAft>
                <a:spcPts val="0"/>
              </a:spcAft>
              <a:buClr>
                <a:srgbClr val="242B62"/>
              </a:buClr>
              <a:buSzPts val="2200"/>
              <a:buFont typeface="Arial"/>
              <a:buNone/>
              <a:defRPr sz="22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cxnSp>
        <p:nvCxnSpPr>
          <p:cNvPr id="194" name="Google Shape;194;p46"/>
          <p:cNvCxnSpPr/>
          <p:nvPr/>
        </p:nvCxnSpPr>
        <p:spPr>
          <a:xfrm rot="10800000" flipH="1">
            <a:off x="1943996" y="5179438"/>
            <a:ext cx="9108000" cy="14543"/>
          </a:xfrm>
          <a:prstGeom prst="straightConnector1">
            <a:avLst/>
          </a:prstGeom>
          <a:noFill/>
          <a:ln w="19050" cap="flat" cmpd="sng">
            <a:solidFill>
              <a:srgbClr val="CA7BB3"/>
            </a:solidFill>
            <a:prstDash val="solid"/>
            <a:miter lim="800000"/>
            <a:headEnd type="none" w="sm" len="sm"/>
            <a:tailEnd type="none" w="sm" len="sm"/>
          </a:ln>
        </p:spPr>
      </p:cxnSp>
      <p:pic>
        <p:nvPicPr>
          <p:cNvPr id="195" name="Google Shape;195;p46"/>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1943996" y="6097889"/>
            <a:ext cx="1787365" cy="397996"/>
          </a:xfrm>
          <a:prstGeom prst="rect">
            <a:avLst/>
          </a:prstGeom>
          <a:noFill/>
          <a:ln>
            <a:noFill/>
          </a:ln>
        </p:spPr>
      </p:pic>
      <p:sp>
        <p:nvSpPr>
          <p:cNvPr id="196" name="Google Shape;196;p46"/>
          <p:cNvSpPr txBox="1"/>
          <p:nvPr/>
        </p:nvSpPr>
        <p:spPr>
          <a:xfrm>
            <a:off x="3731361" y="6097889"/>
            <a:ext cx="2844572" cy="451406"/>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None/>
            </a:pPr>
            <a:r>
              <a:rPr lang="en-US" sz="650" b="0" i="0" u="none" strike="noStrike" cap="none">
                <a:solidFill>
                  <a:srgbClr val="242B62"/>
                </a:solidFill>
                <a:latin typeface="Calibri"/>
                <a:ea typeface="Calibri"/>
                <a:cs typeface="Calibri"/>
                <a:sym typeface="Calibri"/>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sz="650" b="0" i="0" u="none" strike="noStrike" cap="none">
              <a:solidFill>
                <a:srgbClr val="242B62"/>
              </a:solidFill>
              <a:latin typeface="Calibri"/>
              <a:ea typeface="Calibri"/>
              <a:cs typeface="Calibri"/>
              <a:sym typeface="Calibri"/>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1_Content Slide ">
  <p:cSld name="1_Content Slide ">
    <p:spTree>
      <p:nvGrpSpPr>
        <p:cNvPr id="1" name="Shape 197"/>
        <p:cNvGrpSpPr/>
        <p:nvPr/>
      </p:nvGrpSpPr>
      <p:grpSpPr>
        <a:xfrm>
          <a:off x="0" y="0"/>
          <a:ext cx="0" cy="0"/>
          <a:chOff x="0" y="0"/>
          <a:chExt cx="0" cy="0"/>
        </a:xfrm>
      </p:grpSpPr>
      <p:sp>
        <p:nvSpPr>
          <p:cNvPr id="198" name="Google Shape;198;p47"/>
          <p:cNvSpPr/>
          <p:nvPr/>
        </p:nvSpPr>
        <p:spPr>
          <a:xfrm rot="10800000" flipH="1">
            <a:off x="0" y="1290"/>
            <a:ext cx="5367130" cy="6856710"/>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199" name="Google Shape;199;p47"/>
          <p:cNvSpPr txBox="1">
            <a:spLocks noGrp="1"/>
          </p:cNvSpPr>
          <p:nvPr>
            <p:ph type="body" idx="1"/>
          </p:nvPr>
        </p:nvSpPr>
        <p:spPr>
          <a:xfrm>
            <a:off x="5531438" y="1546276"/>
            <a:ext cx="700387" cy="566443"/>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90000"/>
              </a:lnSpc>
              <a:spcBef>
                <a:spcPts val="1000"/>
              </a:spcBef>
              <a:spcAft>
                <a:spcPts val="0"/>
              </a:spcAft>
              <a:buClr>
                <a:srgbClr val="5696D0"/>
              </a:buClr>
              <a:buSzPts val="3200"/>
              <a:buFont typeface="Arial"/>
              <a:buNone/>
              <a:defRPr sz="3200" b="1" i="0" u="none" strike="noStrike" cap="none">
                <a:solidFill>
                  <a:srgbClr val="5696D0"/>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00" name="Google Shape;200;p47"/>
          <p:cNvSpPr txBox="1">
            <a:spLocks noGrp="1"/>
          </p:cNvSpPr>
          <p:nvPr>
            <p:ph type="body" idx="2"/>
          </p:nvPr>
        </p:nvSpPr>
        <p:spPr>
          <a:xfrm>
            <a:off x="6257550" y="1546277"/>
            <a:ext cx="4896883" cy="566444"/>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100000"/>
              </a:lnSpc>
              <a:spcBef>
                <a:spcPts val="0"/>
              </a:spcBef>
              <a:spcAft>
                <a:spcPts val="0"/>
              </a:spcAft>
              <a:buClr>
                <a:srgbClr val="242B62"/>
              </a:buClr>
              <a:buSzPts val="2200"/>
              <a:buFont typeface="Arial"/>
              <a:buNone/>
              <a:defRPr sz="22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01" name="Google Shape;201;p47"/>
          <p:cNvSpPr txBox="1">
            <a:spLocks noGrp="1"/>
          </p:cNvSpPr>
          <p:nvPr>
            <p:ph type="body" idx="3"/>
          </p:nvPr>
        </p:nvSpPr>
        <p:spPr>
          <a:xfrm>
            <a:off x="5531438" y="2125345"/>
            <a:ext cx="700387" cy="566443"/>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90000"/>
              </a:lnSpc>
              <a:spcBef>
                <a:spcPts val="1000"/>
              </a:spcBef>
              <a:spcAft>
                <a:spcPts val="0"/>
              </a:spcAft>
              <a:buClr>
                <a:srgbClr val="5696D0"/>
              </a:buClr>
              <a:buSzPts val="3200"/>
              <a:buFont typeface="Arial"/>
              <a:buNone/>
              <a:defRPr sz="3200" b="1" i="0" u="none" strike="noStrike" cap="none">
                <a:solidFill>
                  <a:srgbClr val="5696D0"/>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02" name="Google Shape;202;p47"/>
          <p:cNvSpPr txBox="1">
            <a:spLocks noGrp="1"/>
          </p:cNvSpPr>
          <p:nvPr>
            <p:ph type="body" idx="4"/>
          </p:nvPr>
        </p:nvSpPr>
        <p:spPr>
          <a:xfrm>
            <a:off x="6257550" y="2125346"/>
            <a:ext cx="4896883" cy="566444"/>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100000"/>
              </a:lnSpc>
              <a:spcBef>
                <a:spcPts val="0"/>
              </a:spcBef>
              <a:spcAft>
                <a:spcPts val="0"/>
              </a:spcAft>
              <a:buClr>
                <a:srgbClr val="242B62"/>
              </a:buClr>
              <a:buSzPts val="2200"/>
              <a:buFont typeface="Arial"/>
              <a:buNone/>
              <a:defRPr sz="22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03" name="Google Shape;203;p47"/>
          <p:cNvSpPr txBox="1">
            <a:spLocks noGrp="1"/>
          </p:cNvSpPr>
          <p:nvPr>
            <p:ph type="body" idx="5"/>
          </p:nvPr>
        </p:nvSpPr>
        <p:spPr>
          <a:xfrm>
            <a:off x="5531438" y="2707671"/>
            <a:ext cx="700387" cy="566443"/>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90000"/>
              </a:lnSpc>
              <a:spcBef>
                <a:spcPts val="1000"/>
              </a:spcBef>
              <a:spcAft>
                <a:spcPts val="0"/>
              </a:spcAft>
              <a:buClr>
                <a:srgbClr val="5696D0"/>
              </a:buClr>
              <a:buSzPts val="3200"/>
              <a:buFont typeface="Arial"/>
              <a:buNone/>
              <a:defRPr sz="3200" b="1" i="0" u="none" strike="noStrike" cap="none">
                <a:solidFill>
                  <a:srgbClr val="5696D0"/>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04" name="Google Shape;204;p47"/>
          <p:cNvSpPr txBox="1">
            <a:spLocks noGrp="1"/>
          </p:cNvSpPr>
          <p:nvPr>
            <p:ph type="body" idx="6"/>
          </p:nvPr>
        </p:nvSpPr>
        <p:spPr>
          <a:xfrm>
            <a:off x="6257550" y="2707672"/>
            <a:ext cx="4896883" cy="566444"/>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100000"/>
              </a:lnSpc>
              <a:spcBef>
                <a:spcPts val="0"/>
              </a:spcBef>
              <a:spcAft>
                <a:spcPts val="0"/>
              </a:spcAft>
              <a:buClr>
                <a:srgbClr val="242B62"/>
              </a:buClr>
              <a:buSzPts val="2200"/>
              <a:buFont typeface="Arial"/>
              <a:buNone/>
              <a:defRPr sz="22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05" name="Google Shape;205;p47"/>
          <p:cNvSpPr txBox="1">
            <a:spLocks noGrp="1"/>
          </p:cNvSpPr>
          <p:nvPr>
            <p:ph type="body" idx="7"/>
          </p:nvPr>
        </p:nvSpPr>
        <p:spPr>
          <a:xfrm>
            <a:off x="5531438" y="3286770"/>
            <a:ext cx="700387" cy="566443"/>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90000"/>
              </a:lnSpc>
              <a:spcBef>
                <a:spcPts val="1000"/>
              </a:spcBef>
              <a:spcAft>
                <a:spcPts val="0"/>
              </a:spcAft>
              <a:buClr>
                <a:srgbClr val="5696D0"/>
              </a:buClr>
              <a:buSzPts val="3200"/>
              <a:buFont typeface="Arial"/>
              <a:buNone/>
              <a:defRPr sz="3200" b="1" i="0" u="none" strike="noStrike" cap="none">
                <a:solidFill>
                  <a:srgbClr val="5696D0"/>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06" name="Google Shape;206;p47"/>
          <p:cNvSpPr txBox="1">
            <a:spLocks noGrp="1"/>
          </p:cNvSpPr>
          <p:nvPr>
            <p:ph type="body" idx="8"/>
          </p:nvPr>
        </p:nvSpPr>
        <p:spPr>
          <a:xfrm>
            <a:off x="6257550" y="3286771"/>
            <a:ext cx="4896883" cy="566444"/>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100000"/>
              </a:lnSpc>
              <a:spcBef>
                <a:spcPts val="0"/>
              </a:spcBef>
              <a:spcAft>
                <a:spcPts val="0"/>
              </a:spcAft>
              <a:buClr>
                <a:srgbClr val="242B62"/>
              </a:buClr>
              <a:buSzPts val="2200"/>
              <a:buFont typeface="Arial"/>
              <a:buNone/>
              <a:defRPr sz="22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cxnSp>
        <p:nvCxnSpPr>
          <p:cNvPr id="207" name="Google Shape;207;p47"/>
          <p:cNvCxnSpPr/>
          <p:nvPr/>
        </p:nvCxnSpPr>
        <p:spPr>
          <a:xfrm rot="10800000" flipH="1">
            <a:off x="5447766" y="2115417"/>
            <a:ext cx="5760000" cy="14543"/>
          </a:xfrm>
          <a:prstGeom prst="straightConnector1">
            <a:avLst/>
          </a:prstGeom>
          <a:noFill/>
          <a:ln w="19050" cap="flat" cmpd="sng">
            <a:solidFill>
              <a:srgbClr val="CA7BB3"/>
            </a:solidFill>
            <a:prstDash val="solid"/>
            <a:miter lim="800000"/>
            <a:headEnd type="none" w="sm" len="sm"/>
            <a:tailEnd type="none" w="sm" len="sm"/>
          </a:ln>
        </p:spPr>
      </p:cxnSp>
      <p:cxnSp>
        <p:nvCxnSpPr>
          <p:cNvPr id="208" name="Google Shape;208;p47"/>
          <p:cNvCxnSpPr/>
          <p:nvPr/>
        </p:nvCxnSpPr>
        <p:spPr>
          <a:xfrm rot="10800000" flipH="1">
            <a:off x="5447766" y="2693240"/>
            <a:ext cx="5760000" cy="14543"/>
          </a:xfrm>
          <a:prstGeom prst="straightConnector1">
            <a:avLst/>
          </a:prstGeom>
          <a:noFill/>
          <a:ln w="19050" cap="flat" cmpd="sng">
            <a:solidFill>
              <a:srgbClr val="CA7BB3"/>
            </a:solidFill>
            <a:prstDash val="solid"/>
            <a:miter lim="800000"/>
            <a:headEnd type="none" w="sm" len="sm"/>
            <a:tailEnd type="none" w="sm" len="sm"/>
          </a:ln>
        </p:spPr>
      </p:cxnSp>
      <p:cxnSp>
        <p:nvCxnSpPr>
          <p:cNvPr id="209" name="Google Shape;209;p47"/>
          <p:cNvCxnSpPr/>
          <p:nvPr/>
        </p:nvCxnSpPr>
        <p:spPr>
          <a:xfrm rot="10800000" flipH="1">
            <a:off x="5447766" y="3271063"/>
            <a:ext cx="5760000" cy="14543"/>
          </a:xfrm>
          <a:prstGeom prst="straightConnector1">
            <a:avLst/>
          </a:prstGeom>
          <a:noFill/>
          <a:ln w="19050" cap="flat" cmpd="sng">
            <a:solidFill>
              <a:srgbClr val="CA7BB3"/>
            </a:solidFill>
            <a:prstDash val="solid"/>
            <a:miter lim="800000"/>
            <a:headEnd type="none" w="sm" len="sm"/>
            <a:tailEnd type="none" w="sm" len="sm"/>
          </a:ln>
        </p:spPr>
      </p:cxnSp>
      <p:sp>
        <p:nvSpPr>
          <p:cNvPr id="210" name="Google Shape;210;p47"/>
          <p:cNvSpPr txBox="1">
            <a:spLocks noGrp="1"/>
          </p:cNvSpPr>
          <p:nvPr>
            <p:ph type="body" idx="9"/>
          </p:nvPr>
        </p:nvSpPr>
        <p:spPr>
          <a:xfrm>
            <a:off x="5531438" y="3873357"/>
            <a:ext cx="700387" cy="566443"/>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90000"/>
              </a:lnSpc>
              <a:spcBef>
                <a:spcPts val="1000"/>
              </a:spcBef>
              <a:spcAft>
                <a:spcPts val="0"/>
              </a:spcAft>
              <a:buClr>
                <a:srgbClr val="5696D0"/>
              </a:buClr>
              <a:buSzPts val="3200"/>
              <a:buFont typeface="Arial"/>
              <a:buNone/>
              <a:defRPr sz="3200" b="1" i="0" u="none" strike="noStrike" cap="none">
                <a:solidFill>
                  <a:srgbClr val="5696D0"/>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11" name="Google Shape;211;p47"/>
          <p:cNvSpPr txBox="1">
            <a:spLocks noGrp="1"/>
          </p:cNvSpPr>
          <p:nvPr>
            <p:ph type="body" idx="13"/>
          </p:nvPr>
        </p:nvSpPr>
        <p:spPr>
          <a:xfrm>
            <a:off x="6257550" y="3873358"/>
            <a:ext cx="4896883" cy="566444"/>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100000"/>
              </a:lnSpc>
              <a:spcBef>
                <a:spcPts val="0"/>
              </a:spcBef>
              <a:spcAft>
                <a:spcPts val="0"/>
              </a:spcAft>
              <a:buClr>
                <a:srgbClr val="242B62"/>
              </a:buClr>
              <a:buSzPts val="2200"/>
              <a:buFont typeface="Arial"/>
              <a:buNone/>
              <a:defRPr sz="22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12" name="Google Shape;212;p47"/>
          <p:cNvSpPr txBox="1">
            <a:spLocks noGrp="1"/>
          </p:cNvSpPr>
          <p:nvPr>
            <p:ph type="body" idx="14"/>
          </p:nvPr>
        </p:nvSpPr>
        <p:spPr>
          <a:xfrm>
            <a:off x="5531438" y="4455683"/>
            <a:ext cx="700387" cy="566443"/>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90000"/>
              </a:lnSpc>
              <a:spcBef>
                <a:spcPts val="1000"/>
              </a:spcBef>
              <a:spcAft>
                <a:spcPts val="0"/>
              </a:spcAft>
              <a:buClr>
                <a:srgbClr val="5696D0"/>
              </a:buClr>
              <a:buSzPts val="3200"/>
              <a:buFont typeface="Arial"/>
              <a:buNone/>
              <a:defRPr sz="3200" b="1" i="0" u="none" strike="noStrike" cap="none">
                <a:solidFill>
                  <a:srgbClr val="5696D0"/>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13" name="Google Shape;213;p47"/>
          <p:cNvSpPr txBox="1">
            <a:spLocks noGrp="1"/>
          </p:cNvSpPr>
          <p:nvPr>
            <p:ph type="body" idx="15"/>
          </p:nvPr>
        </p:nvSpPr>
        <p:spPr>
          <a:xfrm>
            <a:off x="6257550" y="4455684"/>
            <a:ext cx="4896883" cy="566444"/>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100000"/>
              </a:lnSpc>
              <a:spcBef>
                <a:spcPts val="0"/>
              </a:spcBef>
              <a:spcAft>
                <a:spcPts val="0"/>
              </a:spcAft>
              <a:buClr>
                <a:srgbClr val="242B62"/>
              </a:buClr>
              <a:buSzPts val="2200"/>
              <a:buFont typeface="Arial"/>
              <a:buNone/>
              <a:defRPr sz="22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14" name="Google Shape;214;p47"/>
          <p:cNvSpPr txBox="1">
            <a:spLocks noGrp="1"/>
          </p:cNvSpPr>
          <p:nvPr>
            <p:ph type="body" idx="16"/>
          </p:nvPr>
        </p:nvSpPr>
        <p:spPr>
          <a:xfrm>
            <a:off x="5531438" y="5034782"/>
            <a:ext cx="700387" cy="566443"/>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90000"/>
              </a:lnSpc>
              <a:spcBef>
                <a:spcPts val="1000"/>
              </a:spcBef>
              <a:spcAft>
                <a:spcPts val="0"/>
              </a:spcAft>
              <a:buClr>
                <a:srgbClr val="5696D0"/>
              </a:buClr>
              <a:buSzPts val="3200"/>
              <a:buFont typeface="Arial"/>
              <a:buNone/>
              <a:defRPr sz="3200" b="1" i="0" u="none" strike="noStrike" cap="none">
                <a:solidFill>
                  <a:srgbClr val="5696D0"/>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15" name="Google Shape;215;p47"/>
          <p:cNvSpPr txBox="1">
            <a:spLocks noGrp="1"/>
          </p:cNvSpPr>
          <p:nvPr>
            <p:ph type="body" idx="17"/>
          </p:nvPr>
        </p:nvSpPr>
        <p:spPr>
          <a:xfrm>
            <a:off x="6257550" y="5034783"/>
            <a:ext cx="4896883" cy="566444"/>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100000"/>
              </a:lnSpc>
              <a:spcBef>
                <a:spcPts val="0"/>
              </a:spcBef>
              <a:spcAft>
                <a:spcPts val="0"/>
              </a:spcAft>
              <a:buClr>
                <a:srgbClr val="242B62"/>
              </a:buClr>
              <a:buSzPts val="2200"/>
              <a:buFont typeface="Arial"/>
              <a:buNone/>
              <a:defRPr sz="22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cxnSp>
        <p:nvCxnSpPr>
          <p:cNvPr id="216" name="Google Shape;216;p47"/>
          <p:cNvCxnSpPr/>
          <p:nvPr/>
        </p:nvCxnSpPr>
        <p:spPr>
          <a:xfrm rot="10800000" flipH="1">
            <a:off x="5447766" y="3863429"/>
            <a:ext cx="5760000" cy="14543"/>
          </a:xfrm>
          <a:prstGeom prst="straightConnector1">
            <a:avLst/>
          </a:prstGeom>
          <a:noFill/>
          <a:ln w="19050" cap="flat" cmpd="sng">
            <a:solidFill>
              <a:srgbClr val="CA7BB3"/>
            </a:solidFill>
            <a:prstDash val="solid"/>
            <a:miter lim="800000"/>
            <a:headEnd type="none" w="sm" len="sm"/>
            <a:tailEnd type="none" w="sm" len="sm"/>
          </a:ln>
        </p:spPr>
      </p:cxnSp>
      <p:cxnSp>
        <p:nvCxnSpPr>
          <p:cNvPr id="217" name="Google Shape;217;p47"/>
          <p:cNvCxnSpPr/>
          <p:nvPr/>
        </p:nvCxnSpPr>
        <p:spPr>
          <a:xfrm rot="10800000" flipH="1">
            <a:off x="5447766" y="4441252"/>
            <a:ext cx="5760000" cy="14543"/>
          </a:xfrm>
          <a:prstGeom prst="straightConnector1">
            <a:avLst/>
          </a:prstGeom>
          <a:noFill/>
          <a:ln w="19050" cap="flat" cmpd="sng">
            <a:solidFill>
              <a:srgbClr val="CA7BB3"/>
            </a:solidFill>
            <a:prstDash val="solid"/>
            <a:miter lim="800000"/>
            <a:headEnd type="none" w="sm" len="sm"/>
            <a:tailEnd type="none" w="sm" len="sm"/>
          </a:ln>
        </p:spPr>
      </p:cxnSp>
      <p:cxnSp>
        <p:nvCxnSpPr>
          <p:cNvPr id="218" name="Google Shape;218;p47"/>
          <p:cNvCxnSpPr/>
          <p:nvPr/>
        </p:nvCxnSpPr>
        <p:spPr>
          <a:xfrm rot="10800000" flipH="1">
            <a:off x="5447766" y="5019075"/>
            <a:ext cx="5760000" cy="14543"/>
          </a:xfrm>
          <a:prstGeom prst="straightConnector1">
            <a:avLst/>
          </a:prstGeom>
          <a:noFill/>
          <a:ln w="19050" cap="flat" cmpd="sng">
            <a:solidFill>
              <a:srgbClr val="CA7BB3"/>
            </a:solidFill>
            <a:prstDash val="solid"/>
            <a:miter lim="800000"/>
            <a:headEnd type="none" w="sm" len="sm"/>
            <a:tailEnd type="none" w="sm" len="sm"/>
          </a:ln>
        </p:spPr>
      </p:cxnSp>
      <p:sp>
        <p:nvSpPr>
          <p:cNvPr id="219" name="Google Shape;219;p47"/>
          <p:cNvSpPr txBox="1">
            <a:spLocks noGrp="1"/>
          </p:cNvSpPr>
          <p:nvPr>
            <p:ph type="body" idx="18"/>
          </p:nvPr>
        </p:nvSpPr>
        <p:spPr>
          <a:xfrm>
            <a:off x="484630" y="708693"/>
            <a:ext cx="4363092"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chemeClr val="lt1"/>
              </a:buClr>
              <a:buSzPts val="3600"/>
              <a:buFont typeface="Arial"/>
              <a:buNone/>
              <a:defRPr sz="3600" b="0"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20" name="Google Shape;220;p47"/>
          <p:cNvSpPr txBox="1">
            <a:spLocks noGrp="1"/>
          </p:cNvSpPr>
          <p:nvPr>
            <p:ph type="body" idx="19"/>
          </p:nvPr>
        </p:nvSpPr>
        <p:spPr>
          <a:xfrm>
            <a:off x="479512" y="1764536"/>
            <a:ext cx="4357532"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chemeClr val="lt1"/>
              </a:buClr>
              <a:buSzPts val="2400"/>
              <a:buFont typeface="Arial"/>
              <a:buNone/>
              <a:defRPr sz="2400" b="0" i="0" u="none" strike="noStrike" cap="none">
                <a:solidFill>
                  <a:schemeClr val="lt1"/>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pic>
        <p:nvPicPr>
          <p:cNvPr id="221" name="Google Shape;221;p47"/>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5822827" y="6008953"/>
            <a:ext cx="1787365" cy="397996"/>
          </a:xfrm>
          <a:prstGeom prst="rect">
            <a:avLst/>
          </a:prstGeom>
          <a:noFill/>
          <a:ln>
            <a:noFill/>
          </a:ln>
        </p:spPr>
      </p:pic>
      <p:sp>
        <p:nvSpPr>
          <p:cNvPr id="222" name="Google Shape;222;p47"/>
          <p:cNvSpPr txBox="1"/>
          <p:nvPr/>
        </p:nvSpPr>
        <p:spPr>
          <a:xfrm>
            <a:off x="7610192" y="6008953"/>
            <a:ext cx="2844572" cy="451406"/>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None/>
            </a:pPr>
            <a:r>
              <a:rPr lang="en-US" sz="650" b="0" i="0" u="none" strike="noStrike" cap="none">
                <a:solidFill>
                  <a:srgbClr val="242B62"/>
                </a:solidFill>
                <a:latin typeface="Calibri"/>
                <a:ea typeface="Calibri"/>
                <a:cs typeface="Calibri"/>
                <a:sym typeface="Calibri"/>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sz="650" b="0" i="0" u="none" strike="noStrike" cap="none">
              <a:solidFill>
                <a:srgbClr val="242B62"/>
              </a:solidFill>
              <a:latin typeface="Calibri"/>
              <a:ea typeface="Calibri"/>
              <a:cs typeface="Calibri"/>
              <a:sym typeface="Calibri"/>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Quote/Photo Slide 01 ">
  <p:cSld name="Quote/Photo Slide 01 ">
    <p:spTree>
      <p:nvGrpSpPr>
        <p:cNvPr id="1" name="Shape 223"/>
        <p:cNvGrpSpPr/>
        <p:nvPr/>
      </p:nvGrpSpPr>
      <p:grpSpPr>
        <a:xfrm>
          <a:off x="0" y="0"/>
          <a:ext cx="0" cy="0"/>
          <a:chOff x="0" y="0"/>
          <a:chExt cx="0" cy="0"/>
        </a:xfrm>
      </p:grpSpPr>
      <p:sp>
        <p:nvSpPr>
          <p:cNvPr id="224" name="Google Shape;224;p49"/>
          <p:cNvSpPr/>
          <p:nvPr/>
        </p:nvSpPr>
        <p:spPr>
          <a:xfrm rot="-5400000">
            <a:off x="2692652" y="-2666999"/>
            <a:ext cx="6858001" cy="12191999"/>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pic>
        <p:nvPicPr>
          <p:cNvPr id="225" name="Google Shape;225;p49" descr="A colorful circles with white lines and dots&#10;&#10;AI-generated content may be incorrect."/>
          <p:cNvPicPr preferRelativeResize="0"/>
          <p:nvPr/>
        </p:nvPicPr>
        <p:blipFill rotWithShape="1">
          <a:blip r:embed="rId2" cstate="screen">
            <a:alphaModFix/>
            <a:extLst>
              <a:ext uri="{28A0092B-C50C-407E-A947-70E740481C1C}">
                <a14:useLocalDpi xmlns:a14="http://schemas.microsoft.com/office/drawing/2010/main"/>
              </a:ext>
            </a:extLst>
          </a:blip>
          <a:srcRect l="3204" t="14690"/>
          <a:stretch/>
        </p:blipFill>
        <p:spPr>
          <a:xfrm rot="5400000">
            <a:off x="9206141" y="528977"/>
            <a:ext cx="3540487" cy="2482534"/>
          </a:xfrm>
          <a:prstGeom prst="rect">
            <a:avLst/>
          </a:prstGeom>
          <a:noFill/>
          <a:ln>
            <a:noFill/>
          </a:ln>
        </p:spPr>
      </p:pic>
      <p:sp>
        <p:nvSpPr>
          <p:cNvPr id="226" name="Google Shape;226;p49"/>
          <p:cNvSpPr txBox="1"/>
          <p:nvPr/>
        </p:nvSpPr>
        <p:spPr>
          <a:xfrm rot="-5400000">
            <a:off x="8778242" y="3115062"/>
            <a:ext cx="6096000" cy="21544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800" b="0" i="0" u="none" strike="noStrike" cap="none">
                <a:solidFill>
                  <a:schemeClr val="lt1"/>
                </a:solidFill>
                <a:latin typeface="Arial"/>
                <a:ea typeface="Arial"/>
                <a:cs typeface="Arial"/>
                <a:sym typeface="Arial"/>
              </a:rPr>
              <a:t>Sharing Knowledge, Bridging Generations</a:t>
            </a:r>
            <a:endParaRPr/>
          </a:p>
        </p:txBody>
      </p:sp>
      <p:pic>
        <p:nvPicPr>
          <p:cNvPr id="227" name="Google Shape;227;p49" descr="A colorful circles with white lines and dots&#10;&#10;AI-generated content may be incorrect."/>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11716313" y="6276495"/>
            <a:ext cx="280317" cy="223015"/>
          </a:xfrm>
          <a:prstGeom prst="rect">
            <a:avLst/>
          </a:prstGeom>
          <a:noFill/>
          <a:ln>
            <a:noFill/>
          </a:ln>
          <a:effectLst>
            <a:outerShdw blurRad="50800" dist="38100" dir="5400000" algn="t" rotWithShape="0">
              <a:srgbClr val="000000">
                <a:alpha val="40000"/>
              </a:srgbClr>
            </a:outerShdw>
          </a:effectLst>
        </p:spPr>
      </p:pic>
      <p:sp>
        <p:nvSpPr>
          <p:cNvPr id="228" name="Google Shape;228;p49"/>
          <p:cNvSpPr/>
          <p:nvPr/>
        </p:nvSpPr>
        <p:spPr>
          <a:xfrm rot="-5400000">
            <a:off x="2862666" y="-2030696"/>
            <a:ext cx="6141020" cy="10919391"/>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n-US" sz="1400" b="0" i="0" u="none" strike="noStrike" cap="none">
                <a:solidFill>
                  <a:schemeClr val="lt1"/>
                </a:solidFill>
                <a:latin typeface="Arial"/>
                <a:ea typeface="Arial"/>
                <a:cs typeface="Arial"/>
                <a:sym typeface="Arial"/>
              </a:rPr>
              <a:t>a</a:t>
            </a:r>
            <a:endParaRPr/>
          </a:p>
        </p:txBody>
      </p:sp>
      <p:sp>
        <p:nvSpPr>
          <p:cNvPr id="229" name="Google Shape;229;p49"/>
          <p:cNvSpPr>
            <a:spLocks noGrp="1"/>
          </p:cNvSpPr>
          <p:nvPr>
            <p:ph type="pic" idx="2"/>
          </p:nvPr>
        </p:nvSpPr>
        <p:spPr>
          <a:xfrm>
            <a:off x="799128" y="746272"/>
            <a:ext cx="10203652" cy="5365455"/>
          </a:xfrm>
          <a:prstGeom prst="rect">
            <a:avLst/>
          </a:prstGeom>
          <a:solidFill>
            <a:srgbClr val="BFBFBF"/>
          </a:solidFill>
          <a:ln>
            <a:noFill/>
          </a:ln>
        </p:spPr>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Quote/Photo Slide 02">
  <p:cSld name="Quote/Photo Slide 02">
    <p:spTree>
      <p:nvGrpSpPr>
        <p:cNvPr id="1" name="Shape 230"/>
        <p:cNvGrpSpPr/>
        <p:nvPr/>
      </p:nvGrpSpPr>
      <p:grpSpPr>
        <a:xfrm>
          <a:off x="0" y="0"/>
          <a:ext cx="0" cy="0"/>
          <a:chOff x="0" y="0"/>
          <a:chExt cx="0" cy="0"/>
        </a:xfrm>
      </p:grpSpPr>
      <p:sp>
        <p:nvSpPr>
          <p:cNvPr id="231" name="Google Shape;231;p50"/>
          <p:cNvSpPr/>
          <p:nvPr/>
        </p:nvSpPr>
        <p:spPr>
          <a:xfrm>
            <a:off x="-1" y="-16255"/>
            <a:ext cx="5994403" cy="5249886"/>
          </a:xfrm>
          <a:custGeom>
            <a:avLst/>
            <a:gdLst/>
            <a:ahLst/>
            <a:cxnLst/>
            <a:rect l="l" t="t" r="r" b="b"/>
            <a:pathLst>
              <a:path w="5994403" h="5249886" extrusionOk="0">
                <a:moveTo>
                  <a:pt x="0" y="0"/>
                </a:moveTo>
                <a:lnTo>
                  <a:pt x="5910658" y="0"/>
                </a:lnTo>
                <a:lnTo>
                  <a:pt x="5971686" y="399875"/>
                </a:lnTo>
                <a:cubicBezTo>
                  <a:pt x="5986708" y="547794"/>
                  <a:pt x="5994403" y="697879"/>
                  <a:pt x="5994403" y="849762"/>
                </a:cubicBezTo>
                <a:cubicBezTo>
                  <a:pt x="5994403" y="3279883"/>
                  <a:pt x="4024400" y="5249886"/>
                  <a:pt x="1594279" y="5249886"/>
                </a:cubicBezTo>
                <a:cubicBezTo>
                  <a:pt x="1062690" y="5249886"/>
                  <a:pt x="553119" y="5155619"/>
                  <a:pt x="81369" y="4982888"/>
                </a:cubicBezTo>
                <a:lnTo>
                  <a:pt x="0" y="4950805"/>
                </a:lnTo>
                <a:close/>
              </a:path>
            </a:pathLst>
          </a:custGeom>
          <a:solidFill>
            <a:srgbClr val="CA7BB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232" name="Google Shape;232;p50"/>
          <p:cNvSpPr>
            <a:spLocks noGrp="1"/>
          </p:cNvSpPr>
          <p:nvPr>
            <p:ph type="pic" idx="2"/>
          </p:nvPr>
        </p:nvSpPr>
        <p:spPr>
          <a:xfrm>
            <a:off x="0" y="0"/>
            <a:ext cx="12192000" cy="6858000"/>
          </a:xfrm>
          <a:prstGeom prst="rect">
            <a:avLst/>
          </a:prstGeom>
          <a:noFill/>
          <a:ln>
            <a:noFill/>
          </a:ln>
        </p:spPr>
      </p:sp>
      <p:sp>
        <p:nvSpPr>
          <p:cNvPr id="233" name="Google Shape;233;p50"/>
          <p:cNvSpPr txBox="1"/>
          <p:nvPr/>
        </p:nvSpPr>
        <p:spPr>
          <a:xfrm>
            <a:off x="6637283" y="-587065"/>
            <a:ext cx="184731"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34" name="Google Shape;234;p50"/>
          <p:cNvSpPr txBox="1">
            <a:spLocks noGrp="1"/>
          </p:cNvSpPr>
          <p:nvPr>
            <p:ph type="body" idx="1"/>
          </p:nvPr>
        </p:nvSpPr>
        <p:spPr>
          <a:xfrm>
            <a:off x="833192" y="632902"/>
            <a:ext cx="3899229"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chemeClr val="lt1"/>
              </a:buClr>
              <a:buSzPts val="3600"/>
              <a:buFont typeface="Arial"/>
              <a:buNone/>
              <a:defRPr sz="3600" b="0"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35" name="Google Shape;235;p50"/>
          <p:cNvSpPr txBox="1">
            <a:spLocks noGrp="1"/>
          </p:cNvSpPr>
          <p:nvPr>
            <p:ph type="body" idx="3"/>
          </p:nvPr>
        </p:nvSpPr>
        <p:spPr>
          <a:xfrm>
            <a:off x="826484" y="1682883"/>
            <a:ext cx="3905937" cy="282494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chemeClr val="lt1"/>
              </a:buClr>
              <a:buSzPts val="2400"/>
              <a:buFont typeface="Arial"/>
              <a:buNone/>
              <a:defRPr sz="2400" b="0" i="0" u="none" strike="noStrike" cap="none">
                <a:solidFill>
                  <a:schemeClr val="lt1"/>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Large Photo Slide - Pruple">
  <p:cSld name="Large Photo Slide - Pruple">
    <p:spTree>
      <p:nvGrpSpPr>
        <p:cNvPr id="1" name="Shape 236"/>
        <p:cNvGrpSpPr/>
        <p:nvPr/>
      </p:nvGrpSpPr>
      <p:grpSpPr>
        <a:xfrm>
          <a:off x="0" y="0"/>
          <a:ext cx="0" cy="0"/>
          <a:chOff x="0" y="0"/>
          <a:chExt cx="0" cy="0"/>
        </a:xfrm>
      </p:grpSpPr>
      <p:sp>
        <p:nvSpPr>
          <p:cNvPr id="237" name="Google Shape;237;p51"/>
          <p:cNvSpPr/>
          <p:nvPr/>
        </p:nvSpPr>
        <p:spPr>
          <a:xfrm>
            <a:off x="-1" y="-16255"/>
            <a:ext cx="5994403" cy="5249886"/>
          </a:xfrm>
          <a:custGeom>
            <a:avLst/>
            <a:gdLst/>
            <a:ahLst/>
            <a:cxnLst/>
            <a:rect l="l" t="t" r="r" b="b"/>
            <a:pathLst>
              <a:path w="5994403" h="5249886" extrusionOk="0">
                <a:moveTo>
                  <a:pt x="0" y="0"/>
                </a:moveTo>
                <a:lnTo>
                  <a:pt x="5910658" y="0"/>
                </a:lnTo>
                <a:lnTo>
                  <a:pt x="5971686" y="399875"/>
                </a:lnTo>
                <a:cubicBezTo>
                  <a:pt x="5986708" y="547794"/>
                  <a:pt x="5994403" y="697879"/>
                  <a:pt x="5994403" y="849762"/>
                </a:cubicBezTo>
                <a:cubicBezTo>
                  <a:pt x="5994403" y="3279883"/>
                  <a:pt x="4024400" y="5249886"/>
                  <a:pt x="1594279" y="5249886"/>
                </a:cubicBezTo>
                <a:cubicBezTo>
                  <a:pt x="1062690" y="5249886"/>
                  <a:pt x="553119" y="5155619"/>
                  <a:pt x="81369" y="4982888"/>
                </a:cubicBezTo>
                <a:lnTo>
                  <a:pt x="0" y="4950805"/>
                </a:lnTo>
                <a:close/>
              </a:path>
            </a:pathLst>
          </a:custGeom>
          <a:solidFill>
            <a:srgbClr val="CA7BB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238" name="Google Shape;238;p51"/>
          <p:cNvSpPr>
            <a:spLocks noGrp="1"/>
          </p:cNvSpPr>
          <p:nvPr>
            <p:ph type="pic" idx="2"/>
          </p:nvPr>
        </p:nvSpPr>
        <p:spPr>
          <a:xfrm>
            <a:off x="0" y="0"/>
            <a:ext cx="12192000" cy="6858000"/>
          </a:xfrm>
          <a:prstGeom prst="rect">
            <a:avLst/>
          </a:prstGeom>
          <a:noFill/>
          <a:ln>
            <a:noFill/>
          </a:ln>
        </p:spPr>
      </p:sp>
      <p:sp>
        <p:nvSpPr>
          <p:cNvPr id="239" name="Google Shape;239;p51"/>
          <p:cNvSpPr txBox="1"/>
          <p:nvPr/>
        </p:nvSpPr>
        <p:spPr>
          <a:xfrm>
            <a:off x="6637283" y="-587065"/>
            <a:ext cx="184731"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40" name="Google Shape;240;p51"/>
          <p:cNvSpPr txBox="1">
            <a:spLocks noGrp="1"/>
          </p:cNvSpPr>
          <p:nvPr>
            <p:ph type="body" idx="1"/>
          </p:nvPr>
        </p:nvSpPr>
        <p:spPr>
          <a:xfrm>
            <a:off x="833192" y="632902"/>
            <a:ext cx="3899229"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chemeClr val="lt1"/>
              </a:buClr>
              <a:buSzPts val="3600"/>
              <a:buFont typeface="Arial"/>
              <a:buNone/>
              <a:defRPr sz="3600" b="0"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41" name="Google Shape;241;p51"/>
          <p:cNvSpPr txBox="1">
            <a:spLocks noGrp="1"/>
          </p:cNvSpPr>
          <p:nvPr>
            <p:ph type="body" idx="3"/>
          </p:nvPr>
        </p:nvSpPr>
        <p:spPr>
          <a:xfrm>
            <a:off x="826484" y="1682883"/>
            <a:ext cx="3905937" cy="282494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chemeClr val="lt1"/>
              </a:buClr>
              <a:buSzPts val="2400"/>
              <a:buFont typeface="Arial"/>
              <a:buNone/>
              <a:defRPr sz="2400" b="0" i="0" u="none" strike="noStrike" cap="none">
                <a:solidFill>
                  <a:schemeClr val="lt1"/>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1_Large Photo Slide - Pruple">
  <p:cSld name="1_Large Photo Slide - Pruple">
    <p:spTree>
      <p:nvGrpSpPr>
        <p:cNvPr id="1" name="Shape 242"/>
        <p:cNvGrpSpPr/>
        <p:nvPr/>
      </p:nvGrpSpPr>
      <p:grpSpPr>
        <a:xfrm>
          <a:off x="0" y="0"/>
          <a:ext cx="0" cy="0"/>
          <a:chOff x="0" y="0"/>
          <a:chExt cx="0" cy="0"/>
        </a:xfrm>
      </p:grpSpPr>
      <p:sp>
        <p:nvSpPr>
          <p:cNvPr id="243" name="Google Shape;243;p53"/>
          <p:cNvSpPr/>
          <p:nvPr/>
        </p:nvSpPr>
        <p:spPr>
          <a:xfrm>
            <a:off x="-1" y="-16255"/>
            <a:ext cx="6884895" cy="5977784"/>
          </a:xfrm>
          <a:custGeom>
            <a:avLst/>
            <a:gdLst/>
            <a:ahLst/>
            <a:cxnLst/>
            <a:rect l="l" t="t" r="r" b="b"/>
            <a:pathLst>
              <a:path w="5994403" h="5249886" extrusionOk="0">
                <a:moveTo>
                  <a:pt x="0" y="0"/>
                </a:moveTo>
                <a:lnTo>
                  <a:pt x="5910658" y="0"/>
                </a:lnTo>
                <a:lnTo>
                  <a:pt x="5971686" y="399875"/>
                </a:lnTo>
                <a:cubicBezTo>
                  <a:pt x="5986708" y="547794"/>
                  <a:pt x="5994403" y="697879"/>
                  <a:pt x="5994403" y="849762"/>
                </a:cubicBezTo>
                <a:cubicBezTo>
                  <a:pt x="5994403" y="3279883"/>
                  <a:pt x="4024400" y="5249886"/>
                  <a:pt x="1594279" y="5249886"/>
                </a:cubicBezTo>
                <a:cubicBezTo>
                  <a:pt x="1062690" y="5249886"/>
                  <a:pt x="553119" y="5155619"/>
                  <a:pt x="81369" y="4982888"/>
                </a:cubicBezTo>
                <a:lnTo>
                  <a:pt x="0" y="4950805"/>
                </a:lnTo>
                <a:close/>
              </a:path>
            </a:pathLst>
          </a:custGeom>
          <a:solidFill>
            <a:srgbClr val="CA7BB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244" name="Google Shape;244;p53"/>
          <p:cNvSpPr>
            <a:spLocks noGrp="1"/>
          </p:cNvSpPr>
          <p:nvPr>
            <p:ph type="pic" idx="2"/>
          </p:nvPr>
        </p:nvSpPr>
        <p:spPr>
          <a:xfrm>
            <a:off x="-1" y="-16255"/>
            <a:ext cx="13698071" cy="7654184"/>
          </a:xfrm>
          <a:prstGeom prst="rect">
            <a:avLst/>
          </a:prstGeom>
          <a:noFill/>
          <a:ln>
            <a:noFill/>
          </a:ln>
        </p:spPr>
      </p:sp>
      <p:sp>
        <p:nvSpPr>
          <p:cNvPr id="245" name="Google Shape;245;p53"/>
          <p:cNvSpPr txBox="1"/>
          <p:nvPr/>
        </p:nvSpPr>
        <p:spPr>
          <a:xfrm>
            <a:off x="6637283" y="-587065"/>
            <a:ext cx="184731"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46" name="Google Shape;246;p53"/>
          <p:cNvSpPr txBox="1">
            <a:spLocks noGrp="1"/>
          </p:cNvSpPr>
          <p:nvPr>
            <p:ph type="body" idx="1"/>
          </p:nvPr>
        </p:nvSpPr>
        <p:spPr>
          <a:xfrm>
            <a:off x="833192" y="632902"/>
            <a:ext cx="3899229"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chemeClr val="lt1"/>
              </a:buClr>
              <a:buSzPts val="3600"/>
              <a:buFont typeface="Arial"/>
              <a:buNone/>
              <a:defRPr sz="3600" b="0"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47" name="Google Shape;247;p53"/>
          <p:cNvSpPr txBox="1">
            <a:spLocks noGrp="1"/>
          </p:cNvSpPr>
          <p:nvPr>
            <p:ph type="body" idx="3"/>
          </p:nvPr>
        </p:nvSpPr>
        <p:spPr>
          <a:xfrm>
            <a:off x="826484" y="1682883"/>
            <a:ext cx="3905937" cy="282494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chemeClr val="lt1"/>
              </a:buClr>
              <a:buSzPts val="2400"/>
              <a:buFont typeface="Arial"/>
              <a:buNone/>
              <a:defRPr sz="2400" b="0" i="0" u="none" strike="noStrike" cap="none">
                <a:solidFill>
                  <a:schemeClr val="lt1"/>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Blank Page">
  <p:cSld name="Blank Page">
    <p:spTree>
      <p:nvGrpSpPr>
        <p:cNvPr id="1" name="Shape 248"/>
        <p:cNvGrpSpPr/>
        <p:nvPr/>
      </p:nvGrpSpPr>
      <p:grpSpPr>
        <a:xfrm>
          <a:off x="0" y="0"/>
          <a:ext cx="0" cy="0"/>
          <a:chOff x="0" y="0"/>
          <a:chExt cx="0" cy="0"/>
        </a:xfrm>
      </p:grpSpPr>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Photo/Text Slide 01">
  <p:cSld name="Photo/Text Slide 01">
    <p:spTree>
      <p:nvGrpSpPr>
        <p:cNvPr id="1" name="Shape 249"/>
        <p:cNvGrpSpPr/>
        <p:nvPr/>
      </p:nvGrpSpPr>
      <p:grpSpPr>
        <a:xfrm>
          <a:off x="0" y="0"/>
          <a:ext cx="0" cy="0"/>
          <a:chOff x="0" y="0"/>
          <a:chExt cx="0" cy="0"/>
        </a:xfrm>
      </p:grpSpPr>
      <p:sp>
        <p:nvSpPr>
          <p:cNvPr id="250" name="Google Shape;250;p57"/>
          <p:cNvSpPr/>
          <p:nvPr/>
        </p:nvSpPr>
        <p:spPr>
          <a:xfrm>
            <a:off x="0" y="-1"/>
            <a:ext cx="6096000" cy="6844027"/>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251" name="Google Shape;251;p57"/>
          <p:cNvSpPr>
            <a:spLocks noGrp="1"/>
          </p:cNvSpPr>
          <p:nvPr>
            <p:ph type="pic" idx="2"/>
          </p:nvPr>
        </p:nvSpPr>
        <p:spPr>
          <a:xfrm>
            <a:off x="6083676" y="0"/>
            <a:ext cx="5361066" cy="6858000"/>
          </a:xfrm>
          <a:prstGeom prst="rect">
            <a:avLst/>
          </a:prstGeom>
          <a:solidFill>
            <a:srgbClr val="D8D8D8"/>
          </a:solidFill>
          <a:ln>
            <a:noFill/>
          </a:ln>
        </p:spPr>
      </p:sp>
      <p:sp>
        <p:nvSpPr>
          <p:cNvPr id="252" name="Google Shape;252;p57"/>
          <p:cNvSpPr txBox="1">
            <a:spLocks noGrp="1"/>
          </p:cNvSpPr>
          <p:nvPr>
            <p:ph type="body" idx="1"/>
          </p:nvPr>
        </p:nvSpPr>
        <p:spPr>
          <a:xfrm>
            <a:off x="747258" y="842936"/>
            <a:ext cx="4644923"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chemeClr val="lt1"/>
              </a:buClr>
              <a:buSzPts val="3600"/>
              <a:buFont typeface="Arial"/>
              <a:buNone/>
              <a:defRPr sz="3600" b="0"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53" name="Google Shape;253;p57"/>
          <p:cNvSpPr txBox="1">
            <a:spLocks noGrp="1"/>
          </p:cNvSpPr>
          <p:nvPr>
            <p:ph type="body" idx="3"/>
          </p:nvPr>
        </p:nvSpPr>
        <p:spPr>
          <a:xfrm>
            <a:off x="747258" y="1898779"/>
            <a:ext cx="4639004"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chemeClr val="lt1"/>
              </a:buClr>
              <a:buSzPts val="2400"/>
              <a:buFont typeface="Arial"/>
              <a:buNone/>
              <a:defRPr sz="2400" b="0" i="0" u="none" strike="noStrike" cap="none">
                <a:solidFill>
                  <a:schemeClr val="lt1"/>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Photo/Text Slide 02">
  <p:cSld name="Photo/Text Slide 02">
    <p:spTree>
      <p:nvGrpSpPr>
        <p:cNvPr id="1" name="Shape 254"/>
        <p:cNvGrpSpPr/>
        <p:nvPr/>
      </p:nvGrpSpPr>
      <p:grpSpPr>
        <a:xfrm>
          <a:off x="0" y="0"/>
          <a:ext cx="0" cy="0"/>
          <a:chOff x="0" y="0"/>
          <a:chExt cx="0" cy="0"/>
        </a:xfrm>
      </p:grpSpPr>
      <p:sp>
        <p:nvSpPr>
          <p:cNvPr id="255" name="Google Shape;255;p59"/>
          <p:cNvSpPr>
            <a:spLocks noGrp="1"/>
          </p:cNvSpPr>
          <p:nvPr>
            <p:ph type="pic" idx="2"/>
          </p:nvPr>
        </p:nvSpPr>
        <p:spPr>
          <a:xfrm>
            <a:off x="0" y="3919655"/>
            <a:ext cx="11125201" cy="2342319"/>
          </a:xfrm>
          <a:prstGeom prst="rect">
            <a:avLst/>
          </a:prstGeom>
          <a:solidFill>
            <a:srgbClr val="D9D9D9"/>
          </a:solidFill>
          <a:ln>
            <a:noFill/>
          </a:ln>
        </p:spPr>
      </p:sp>
      <p:sp>
        <p:nvSpPr>
          <p:cNvPr id="256" name="Google Shape;256;p59"/>
          <p:cNvSpPr txBox="1">
            <a:spLocks noGrp="1"/>
          </p:cNvSpPr>
          <p:nvPr>
            <p:ph type="body" idx="1"/>
          </p:nvPr>
        </p:nvSpPr>
        <p:spPr>
          <a:xfrm>
            <a:off x="1338470" y="820615"/>
            <a:ext cx="9786731"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57" name="Google Shape;257;p59"/>
          <p:cNvSpPr txBox="1">
            <a:spLocks noGrp="1"/>
          </p:cNvSpPr>
          <p:nvPr>
            <p:ph type="body" idx="3"/>
          </p:nvPr>
        </p:nvSpPr>
        <p:spPr>
          <a:xfrm>
            <a:off x="1332138" y="1870597"/>
            <a:ext cx="9774260" cy="182447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Text Slide 01 ">
  <p:cSld name="Text Slide 01 ">
    <p:spTree>
      <p:nvGrpSpPr>
        <p:cNvPr id="1" name="Shape 258"/>
        <p:cNvGrpSpPr/>
        <p:nvPr/>
      </p:nvGrpSpPr>
      <p:grpSpPr>
        <a:xfrm>
          <a:off x="0" y="0"/>
          <a:ext cx="0" cy="0"/>
          <a:chOff x="0" y="0"/>
          <a:chExt cx="0" cy="0"/>
        </a:xfrm>
      </p:grpSpPr>
      <p:sp>
        <p:nvSpPr>
          <p:cNvPr id="259" name="Google Shape;259;p60"/>
          <p:cNvSpPr/>
          <p:nvPr/>
        </p:nvSpPr>
        <p:spPr>
          <a:xfrm rot="-5400000">
            <a:off x="2679826" y="-2679826"/>
            <a:ext cx="6858001" cy="12217652"/>
          </a:xfrm>
          <a:prstGeom prst="rect">
            <a:avLst/>
          </a:prstGeom>
          <a:solidFill>
            <a:srgbClr val="615AA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pic>
        <p:nvPicPr>
          <p:cNvPr id="260" name="Google Shape;260;p60" descr="A colorful circles with white lines and dots&#10;&#10;AI-generated content may be incorrect."/>
          <p:cNvPicPr preferRelativeResize="0"/>
          <p:nvPr/>
        </p:nvPicPr>
        <p:blipFill rotWithShape="1">
          <a:blip r:embed="rId2" cstate="screen">
            <a:alphaModFix/>
            <a:extLst>
              <a:ext uri="{28A0092B-C50C-407E-A947-70E740481C1C}">
                <a14:useLocalDpi xmlns:a14="http://schemas.microsoft.com/office/drawing/2010/main"/>
              </a:ext>
            </a:extLst>
          </a:blip>
          <a:srcRect l="3204" t="14690"/>
          <a:stretch/>
        </p:blipFill>
        <p:spPr>
          <a:xfrm rot="5400000">
            <a:off x="9206141" y="528977"/>
            <a:ext cx="3540487" cy="2482534"/>
          </a:xfrm>
          <a:prstGeom prst="rect">
            <a:avLst/>
          </a:prstGeom>
          <a:noFill/>
          <a:ln>
            <a:noFill/>
          </a:ln>
        </p:spPr>
      </p:pic>
      <p:sp>
        <p:nvSpPr>
          <p:cNvPr id="261" name="Google Shape;261;p60"/>
          <p:cNvSpPr/>
          <p:nvPr/>
        </p:nvSpPr>
        <p:spPr>
          <a:xfrm rot="-5400000">
            <a:off x="2858269" y="-2026298"/>
            <a:ext cx="6141020" cy="10910596"/>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n-US" sz="1400" b="0" i="0" u="none" strike="noStrike" cap="none">
                <a:solidFill>
                  <a:schemeClr val="lt1"/>
                </a:solidFill>
                <a:latin typeface="Arial"/>
                <a:ea typeface="Arial"/>
                <a:cs typeface="Arial"/>
                <a:sym typeface="Arial"/>
              </a:rPr>
              <a:t>a</a:t>
            </a:r>
            <a:endParaRPr/>
          </a:p>
        </p:txBody>
      </p:sp>
      <p:sp>
        <p:nvSpPr>
          <p:cNvPr id="262" name="Google Shape;262;p60"/>
          <p:cNvSpPr txBox="1">
            <a:spLocks noGrp="1"/>
          </p:cNvSpPr>
          <p:nvPr>
            <p:ph type="body" idx="1"/>
          </p:nvPr>
        </p:nvSpPr>
        <p:spPr>
          <a:xfrm>
            <a:off x="911564" y="826894"/>
            <a:ext cx="10013110"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63" name="Google Shape;263;p60"/>
          <p:cNvSpPr txBox="1">
            <a:spLocks noGrp="1"/>
          </p:cNvSpPr>
          <p:nvPr>
            <p:ph type="body" idx="2"/>
          </p:nvPr>
        </p:nvSpPr>
        <p:spPr>
          <a:xfrm>
            <a:off x="911564" y="1882737"/>
            <a:ext cx="10000350"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64" name="Google Shape;264;p60"/>
          <p:cNvSpPr txBox="1"/>
          <p:nvPr/>
        </p:nvSpPr>
        <p:spPr>
          <a:xfrm rot="-5400000">
            <a:off x="8778242" y="3115062"/>
            <a:ext cx="6096000" cy="21544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800" b="0" i="0" u="none" strike="noStrike" cap="none">
                <a:solidFill>
                  <a:schemeClr val="lt1"/>
                </a:solidFill>
                <a:latin typeface="Arial"/>
                <a:ea typeface="Arial"/>
                <a:cs typeface="Arial"/>
                <a:sym typeface="Arial"/>
              </a:rPr>
              <a:t>Sharing Knowledge, Bridging Generations</a:t>
            </a:r>
            <a:endParaRPr/>
          </a:p>
        </p:txBody>
      </p:sp>
      <p:pic>
        <p:nvPicPr>
          <p:cNvPr id="265" name="Google Shape;265;p60" descr="A colorful circles with white lines and dots&#10;&#10;AI-generated content may be incorrect."/>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11716313" y="6276495"/>
            <a:ext cx="280317" cy="223015"/>
          </a:xfrm>
          <a:prstGeom prst="rect">
            <a:avLst/>
          </a:prstGeom>
          <a:noFill/>
          <a:ln>
            <a:noFill/>
          </a:ln>
          <a:effectLst>
            <a:outerShdw blurRad="50800" dist="38100" dir="5400000" algn="t" rotWithShape="0">
              <a:srgbClr val="000000">
                <a:alpha val="40000"/>
              </a:srgbClr>
            </a:outerShdw>
          </a:effectLst>
        </p:spPr>
      </p:pic>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1_Text Slide 01 ">
  <p:cSld name="1_Text Slide 01 ">
    <p:spTree>
      <p:nvGrpSpPr>
        <p:cNvPr id="1" name="Shape 266"/>
        <p:cNvGrpSpPr/>
        <p:nvPr/>
      </p:nvGrpSpPr>
      <p:grpSpPr>
        <a:xfrm>
          <a:off x="0" y="0"/>
          <a:ext cx="0" cy="0"/>
          <a:chOff x="0" y="0"/>
          <a:chExt cx="0" cy="0"/>
        </a:xfrm>
      </p:grpSpPr>
      <p:sp>
        <p:nvSpPr>
          <p:cNvPr id="267" name="Google Shape;267;p62"/>
          <p:cNvSpPr/>
          <p:nvPr/>
        </p:nvSpPr>
        <p:spPr>
          <a:xfrm rot="-5400000">
            <a:off x="2679826" y="-2679826"/>
            <a:ext cx="6858001" cy="12217652"/>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pic>
        <p:nvPicPr>
          <p:cNvPr id="268" name="Google Shape;268;p62" descr="A colorful circles with white lines and dots&#10;&#10;AI-generated content may be incorrect."/>
          <p:cNvPicPr preferRelativeResize="0"/>
          <p:nvPr/>
        </p:nvPicPr>
        <p:blipFill rotWithShape="1">
          <a:blip r:embed="rId2" cstate="screen">
            <a:alphaModFix/>
            <a:extLst>
              <a:ext uri="{28A0092B-C50C-407E-A947-70E740481C1C}">
                <a14:useLocalDpi xmlns:a14="http://schemas.microsoft.com/office/drawing/2010/main"/>
              </a:ext>
            </a:extLst>
          </a:blip>
          <a:srcRect l="3204" t="14690"/>
          <a:stretch/>
        </p:blipFill>
        <p:spPr>
          <a:xfrm rot="5400000">
            <a:off x="9206141" y="528977"/>
            <a:ext cx="3540487" cy="2482534"/>
          </a:xfrm>
          <a:prstGeom prst="rect">
            <a:avLst/>
          </a:prstGeom>
          <a:noFill/>
          <a:ln>
            <a:noFill/>
          </a:ln>
        </p:spPr>
      </p:pic>
      <p:sp>
        <p:nvSpPr>
          <p:cNvPr id="269" name="Google Shape;269;p62"/>
          <p:cNvSpPr/>
          <p:nvPr/>
        </p:nvSpPr>
        <p:spPr>
          <a:xfrm rot="-5400000">
            <a:off x="2858269" y="-2026298"/>
            <a:ext cx="6141020" cy="10910596"/>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n-US" sz="1400" b="0" i="0" u="none" strike="noStrike" cap="none">
                <a:solidFill>
                  <a:schemeClr val="lt1"/>
                </a:solidFill>
                <a:latin typeface="Arial"/>
                <a:ea typeface="Arial"/>
                <a:cs typeface="Arial"/>
                <a:sym typeface="Arial"/>
              </a:rPr>
              <a:t>a</a:t>
            </a:r>
            <a:endParaRPr/>
          </a:p>
        </p:txBody>
      </p:sp>
      <p:sp>
        <p:nvSpPr>
          <p:cNvPr id="270" name="Google Shape;270;p62"/>
          <p:cNvSpPr txBox="1">
            <a:spLocks noGrp="1"/>
          </p:cNvSpPr>
          <p:nvPr>
            <p:ph type="body" idx="1"/>
          </p:nvPr>
        </p:nvSpPr>
        <p:spPr>
          <a:xfrm>
            <a:off x="911564" y="826894"/>
            <a:ext cx="10013110"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71" name="Google Shape;271;p62"/>
          <p:cNvSpPr txBox="1">
            <a:spLocks noGrp="1"/>
          </p:cNvSpPr>
          <p:nvPr>
            <p:ph type="body" idx="2"/>
          </p:nvPr>
        </p:nvSpPr>
        <p:spPr>
          <a:xfrm>
            <a:off x="911564" y="1882737"/>
            <a:ext cx="10000350"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72" name="Google Shape;272;p62"/>
          <p:cNvSpPr txBox="1"/>
          <p:nvPr/>
        </p:nvSpPr>
        <p:spPr>
          <a:xfrm rot="-5400000">
            <a:off x="8778242" y="3115062"/>
            <a:ext cx="6096000" cy="21544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800" b="0" i="0" u="none" strike="noStrike" cap="none">
                <a:solidFill>
                  <a:schemeClr val="lt1"/>
                </a:solidFill>
                <a:latin typeface="Arial"/>
                <a:ea typeface="Arial"/>
                <a:cs typeface="Arial"/>
                <a:sym typeface="Arial"/>
              </a:rPr>
              <a:t>Sharing Knowledge, Bridging Generations</a:t>
            </a:r>
            <a:endParaRPr/>
          </a:p>
        </p:txBody>
      </p:sp>
      <p:pic>
        <p:nvPicPr>
          <p:cNvPr id="273" name="Google Shape;273;p62" descr="A colorful circles with white lines and dots&#10;&#10;AI-generated content may be incorrect."/>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11716313" y="6276495"/>
            <a:ext cx="280317" cy="223015"/>
          </a:xfrm>
          <a:prstGeom prst="rect">
            <a:avLst/>
          </a:prstGeom>
          <a:noFill/>
          <a:ln>
            <a:noFill/>
          </a:ln>
          <a:effectLst>
            <a:outerShdw blurRad="50800" dist="38100" dir="5400000" algn="t" rotWithShape="0">
              <a:srgbClr val="000000">
                <a:alpha val="40000"/>
              </a:srgbClr>
            </a:outerShdw>
          </a:effectLst>
        </p:spPr>
      </p:pic>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2_Text Slide 01 ">
  <p:cSld name="2_Text Slide 01 ">
    <p:spTree>
      <p:nvGrpSpPr>
        <p:cNvPr id="1" name="Shape 274"/>
        <p:cNvGrpSpPr/>
        <p:nvPr/>
      </p:nvGrpSpPr>
      <p:grpSpPr>
        <a:xfrm>
          <a:off x="0" y="0"/>
          <a:ext cx="0" cy="0"/>
          <a:chOff x="0" y="0"/>
          <a:chExt cx="0" cy="0"/>
        </a:xfrm>
      </p:grpSpPr>
      <p:sp>
        <p:nvSpPr>
          <p:cNvPr id="275" name="Google Shape;275;p63"/>
          <p:cNvSpPr/>
          <p:nvPr/>
        </p:nvSpPr>
        <p:spPr>
          <a:xfrm rot="-5400000">
            <a:off x="2679826" y="-2679826"/>
            <a:ext cx="6858001" cy="12217652"/>
          </a:xfrm>
          <a:prstGeom prst="rect">
            <a:avLst/>
          </a:prstGeom>
          <a:solidFill>
            <a:srgbClr val="5696D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pic>
        <p:nvPicPr>
          <p:cNvPr id="276" name="Google Shape;276;p63" descr="A colorful circles with white lines and dots&#10;&#10;AI-generated content may be incorrect."/>
          <p:cNvPicPr preferRelativeResize="0"/>
          <p:nvPr/>
        </p:nvPicPr>
        <p:blipFill rotWithShape="1">
          <a:blip r:embed="rId2" cstate="screen">
            <a:alphaModFix/>
            <a:extLst>
              <a:ext uri="{28A0092B-C50C-407E-A947-70E740481C1C}">
                <a14:useLocalDpi xmlns:a14="http://schemas.microsoft.com/office/drawing/2010/main"/>
              </a:ext>
            </a:extLst>
          </a:blip>
          <a:srcRect l="3204" t="14690"/>
          <a:stretch/>
        </p:blipFill>
        <p:spPr>
          <a:xfrm rot="5400000">
            <a:off x="9206141" y="528977"/>
            <a:ext cx="3540487" cy="2482534"/>
          </a:xfrm>
          <a:prstGeom prst="rect">
            <a:avLst/>
          </a:prstGeom>
          <a:noFill/>
          <a:ln>
            <a:noFill/>
          </a:ln>
        </p:spPr>
      </p:pic>
      <p:sp>
        <p:nvSpPr>
          <p:cNvPr id="277" name="Google Shape;277;p63"/>
          <p:cNvSpPr/>
          <p:nvPr/>
        </p:nvSpPr>
        <p:spPr>
          <a:xfrm rot="-5400000">
            <a:off x="2858269" y="-2026298"/>
            <a:ext cx="6141020" cy="10910596"/>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n-US" sz="1400" b="0" i="0" u="none" strike="noStrike" cap="none">
                <a:solidFill>
                  <a:schemeClr val="lt1"/>
                </a:solidFill>
                <a:latin typeface="Arial"/>
                <a:ea typeface="Arial"/>
                <a:cs typeface="Arial"/>
                <a:sym typeface="Arial"/>
              </a:rPr>
              <a:t>a</a:t>
            </a:r>
            <a:endParaRPr/>
          </a:p>
        </p:txBody>
      </p:sp>
      <p:sp>
        <p:nvSpPr>
          <p:cNvPr id="278" name="Google Shape;278;p63"/>
          <p:cNvSpPr txBox="1">
            <a:spLocks noGrp="1"/>
          </p:cNvSpPr>
          <p:nvPr>
            <p:ph type="body" idx="1"/>
          </p:nvPr>
        </p:nvSpPr>
        <p:spPr>
          <a:xfrm>
            <a:off x="911564" y="826894"/>
            <a:ext cx="10013110"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79" name="Google Shape;279;p63"/>
          <p:cNvSpPr txBox="1">
            <a:spLocks noGrp="1"/>
          </p:cNvSpPr>
          <p:nvPr>
            <p:ph type="body" idx="2"/>
          </p:nvPr>
        </p:nvSpPr>
        <p:spPr>
          <a:xfrm>
            <a:off x="911564" y="1882737"/>
            <a:ext cx="10000350"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80" name="Google Shape;280;p63"/>
          <p:cNvSpPr txBox="1"/>
          <p:nvPr/>
        </p:nvSpPr>
        <p:spPr>
          <a:xfrm rot="-5400000">
            <a:off x="8778242" y="3115062"/>
            <a:ext cx="6096000" cy="21544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800" b="0" i="0" u="none" strike="noStrike" cap="none">
                <a:solidFill>
                  <a:schemeClr val="lt1"/>
                </a:solidFill>
                <a:latin typeface="Arial"/>
                <a:ea typeface="Arial"/>
                <a:cs typeface="Arial"/>
                <a:sym typeface="Arial"/>
              </a:rPr>
              <a:t>Sharing Knowledge, Bridging Generations</a:t>
            </a:r>
            <a:endParaRPr/>
          </a:p>
        </p:txBody>
      </p:sp>
      <p:pic>
        <p:nvPicPr>
          <p:cNvPr id="281" name="Google Shape;281;p63" descr="A colorful circles with white lines and dots&#10;&#10;AI-generated content may be incorrect."/>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11716313" y="6276495"/>
            <a:ext cx="280317" cy="223015"/>
          </a:xfrm>
          <a:prstGeom prst="rect">
            <a:avLst/>
          </a:prstGeom>
          <a:noFill/>
          <a:ln>
            <a:noFill/>
          </a:ln>
          <a:effectLst>
            <a:outerShdw blurRad="50800" dist="38100" dir="5400000" algn="t" rotWithShape="0">
              <a:srgbClr val="000000">
                <a:alpha val="40000"/>
              </a:srgbClr>
            </a:outerShdw>
          </a:effectLst>
        </p:spPr>
      </p:pic>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3_Text Slide 01 ">
  <p:cSld name="3_Text Slide 01 ">
    <p:spTree>
      <p:nvGrpSpPr>
        <p:cNvPr id="1" name="Shape 282"/>
        <p:cNvGrpSpPr/>
        <p:nvPr/>
      </p:nvGrpSpPr>
      <p:grpSpPr>
        <a:xfrm>
          <a:off x="0" y="0"/>
          <a:ext cx="0" cy="0"/>
          <a:chOff x="0" y="0"/>
          <a:chExt cx="0" cy="0"/>
        </a:xfrm>
      </p:grpSpPr>
      <p:sp>
        <p:nvSpPr>
          <p:cNvPr id="283" name="Google Shape;283;p90"/>
          <p:cNvSpPr/>
          <p:nvPr/>
        </p:nvSpPr>
        <p:spPr>
          <a:xfrm rot="-5400000">
            <a:off x="2679826" y="-2679826"/>
            <a:ext cx="6858001" cy="12217652"/>
          </a:xfrm>
          <a:prstGeom prst="rect">
            <a:avLst/>
          </a:prstGeom>
          <a:solidFill>
            <a:srgbClr val="EBCB1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pic>
        <p:nvPicPr>
          <p:cNvPr id="284" name="Google Shape;284;p90" descr="A colorful circles with white lines and dots&#10;&#10;AI-generated content may be incorrect."/>
          <p:cNvPicPr preferRelativeResize="0"/>
          <p:nvPr/>
        </p:nvPicPr>
        <p:blipFill rotWithShape="1">
          <a:blip r:embed="rId2" cstate="screen">
            <a:alphaModFix/>
            <a:extLst>
              <a:ext uri="{28A0092B-C50C-407E-A947-70E740481C1C}">
                <a14:useLocalDpi xmlns:a14="http://schemas.microsoft.com/office/drawing/2010/main"/>
              </a:ext>
            </a:extLst>
          </a:blip>
          <a:srcRect l="3204" t="14690"/>
          <a:stretch/>
        </p:blipFill>
        <p:spPr>
          <a:xfrm rot="5400000">
            <a:off x="9206141" y="528977"/>
            <a:ext cx="3540487" cy="2482534"/>
          </a:xfrm>
          <a:prstGeom prst="rect">
            <a:avLst/>
          </a:prstGeom>
          <a:noFill/>
          <a:ln>
            <a:noFill/>
          </a:ln>
        </p:spPr>
      </p:pic>
      <p:sp>
        <p:nvSpPr>
          <p:cNvPr id="285" name="Google Shape;285;p90"/>
          <p:cNvSpPr/>
          <p:nvPr/>
        </p:nvSpPr>
        <p:spPr>
          <a:xfrm rot="-5400000">
            <a:off x="2858269" y="-2026298"/>
            <a:ext cx="6141020" cy="10910596"/>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n-US" sz="1400" b="0" i="0" u="none" strike="noStrike" cap="none">
                <a:solidFill>
                  <a:schemeClr val="lt1"/>
                </a:solidFill>
                <a:latin typeface="Arial"/>
                <a:ea typeface="Arial"/>
                <a:cs typeface="Arial"/>
                <a:sym typeface="Arial"/>
              </a:rPr>
              <a:t>a</a:t>
            </a:r>
            <a:endParaRPr/>
          </a:p>
        </p:txBody>
      </p:sp>
      <p:sp>
        <p:nvSpPr>
          <p:cNvPr id="286" name="Google Shape;286;p90"/>
          <p:cNvSpPr txBox="1">
            <a:spLocks noGrp="1"/>
          </p:cNvSpPr>
          <p:nvPr>
            <p:ph type="body" idx="1"/>
          </p:nvPr>
        </p:nvSpPr>
        <p:spPr>
          <a:xfrm>
            <a:off x="911564" y="826894"/>
            <a:ext cx="10013110"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87" name="Google Shape;287;p90"/>
          <p:cNvSpPr txBox="1">
            <a:spLocks noGrp="1"/>
          </p:cNvSpPr>
          <p:nvPr>
            <p:ph type="body" idx="2"/>
          </p:nvPr>
        </p:nvSpPr>
        <p:spPr>
          <a:xfrm>
            <a:off x="911564" y="1882737"/>
            <a:ext cx="10000350"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88" name="Google Shape;288;p90"/>
          <p:cNvSpPr txBox="1"/>
          <p:nvPr/>
        </p:nvSpPr>
        <p:spPr>
          <a:xfrm rot="-5400000">
            <a:off x="8778242" y="3115062"/>
            <a:ext cx="6096000" cy="21544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800" b="0" i="0" u="none" strike="noStrike" cap="none">
                <a:solidFill>
                  <a:schemeClr val="lt1"/>
                </a:solidFill>
                <a:latin typeface="Arial"/>
                <a:ea typeface="Arial"/>
                <a:cs typeface="Arial"/>
                <a:sym typeface="Arial"/>
              </a:rPr>
              <a:t>Sharing Knowledge, Bridging Generations</a:t>
            </a:r>
            <a:endParaRPr/>
          </a:p>
        </p:txBody>
      </p:sp>
      <p:pic>
        <p:nvPicPr>
          <p:cNvPr id="289" name="Google Shape;289;p90" descr="A colorful circles with white lines and dots&#10;&#10;AI-generated content may be incorrect."/>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11716313" y="6276495"/>
            <a:ext cx="280317" cy="223015"/>
          </a:xfrm>
          <a:prstGeom prst="rect">
            <a:avLst/>
          </a:prstGeom>
          <a:noFill/>
          <a:ln>
            <a:noFill/>
          </a:ln>
          <a:effectLst>
            <a:outerShdw blurRad="50800" dist="38100" dir="5400000" algn="t" rotWithShape="0">
              <a:srgbClr val="000000">
                <a:alpha val="40000"/>
              </a:srgbClr>
            </a:outerShdw>
          </a:effectLst>
        </p:spPr>
      </p:pic>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Text Slide 03">
  <p:cSld name="Text Slide 03">
    <p:spTree>
      <p:nvGrpSpPr>
        <p:cNvPr id="1" name="Shape 290"/>
        <p:cNvGrpSpPr/>
        <p:nvPr/>
      </p:nvGrpSpPr>
      <p:grpSpPr>
        <a:xfrm>
          <a:off x="0" y="0"/>
          <a:ext cx="0" cy="0"/>
          <a:chOff x="0" y="0"/>
          <a:chExt cx="0" cy="0"/>
        </a:xfrm>
      </p:grpSpPr>
      <p:sp>
        <p:nvSpPr>
          <p:cNvPr id="291" name="Google Shape;291;p91"/>
          <p:cNvSpPr/>
          <p:nvPr/>
        </p:nvSpPr>
        <p:spPr>
          <a:xfrm>
            <a:off x="-36717" y="643325"/>
            <a:ext cx="1422400" cy="1524001"/>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292" name="Google Shape;292;p91"/>
          <p:cNvSpPr/>
          <p:nvPr/>
        </p:nvSpPr>
        <p:spPr>
          <a:xfrm>
            <a:off x="10781837" y="-1"/>
            <a:ext cx="1422400" cy="3429001"/>
          </a:xfrm>
          <a:prstGeom prst="rect">
            <a:avLst/>
          </a:prstGeom>
          <a:solidFill>
            <a:srgbClr val="615AA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293" name="Google Shape;293;p91"/>
          <p:cNvSpPr txBox="1">
            <a:spLocks noGrp="1"/>
          </p:cNvSpPr>
          <p:nvPr>
            <p:ph type="body" idx="1"/>
          </p:nvPr>
        </p:nvSpPr>
        <p:spPr>
          <a:xfrm>
            <a:off x="1632756" y="820615"/>
            <a:ext cx="8973175"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94" name="Google Shape;294;p91"/>
          <p:cNvSpPr txBox="1">
            <a:spLocks noGrp="1"/>
          </p:cNvSpPr>
          <p:nvPr>
            <p:ph type="body" idx="2"/>
          </p:nvPr>
        </p:nvSpPr>
        <p:spPr>
          <a:xfrm>
            <a:off x="1632756" y="2167326"/>
            <a:ext cx="8961741" cy="4166788"/>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Quote Slide 01">
  <p:cSld name="Quote Slide 01">
    <p:spTree>
      <p:nvGrpSpPr>
        <p:cNvPr id="1" name="Shape 295"/>
        <p:cNvGrpSpPr/>
        <p:nvPr/>
      </p:nvGrpSpPr>
      <p:grpSpPr>
        <a:xfrm>
          <a:off x="0" y="0"/>
          <a:ext cx="0" cy="0"/>
          <a:chOff x="0" y="0"/>
          <a:chExt cx="0" cy="0"/>
        </a:xfrm>
      </p:grpSpPr>
      <p:sp>
        <p:nvSpPr>
          <p:cNvPr id="296" name="Google Shape;296;p92"/>
          <p:cNvSpPr/>
          <p:nvPr/>
        </p:nvSpPr>
        <p:spPr>
          <a:xfrm>
            <a:off x="1950203" y="4092"/>
            <a:ext cx="8291594" cy="6853908"/>
          </a:xfrm>
          <a:custGeom>
            <a:avLst/>
            <a:gdLst/>
            <a:ahLst/>
            <a:cxnLst/>
            <a:rect l="l" t="t" r="r" b="b"/>
            <a:pathLst>
              <a:path w="8291594" h="6853908" extrusionOk="0">
                <a:moveTo>
                  <a:pt x="1718704" y="0"/>
                </a:moveTo>
                <a:lnTo>
                  <a:pt x="6572890" y="0"/>
                </a:lnTo>
                <a:lnTo>
                  <a:pt x="6782909" y="157049"/>
                </a:lnTo>
                <a:cubicBezTo>
                  <a:pt x="7704301" y="917449"/>
                  <a:pt x="8291594" y="2068213"/>
                  <a:pt x="8291594" y="3356147"/>
                </a:cubicBezTo>
                <a:cubicBezTo>
                  <a:pt x="8291594" y="4787185"/>
                  <a:pt x="7566540" y="6048877"/>
                  <a:pt x="6463751" y="6793907"/>
                </a:cubicBezTo>
                <a:lnTo>
                  <a:pt x="6370160" y="6853908"/>
                </a:lnTo>
                <a:lnTo>
                  <a:pt x="1921435" y="6853908"/>
                </a:lnTo>
                <a:lnTo>
                  <a:pt x="1827843" y="6793907"/>
                </a:lnTo>
                <a:cubicBezTo>
                  <a:pt x="725054" y="6048877"/>
                  <a:pt x="0" y="4787185"/>
                  <a:pt x="0" y="3356147"/>
                </a:cubicBezTo>
                <a:cubicBezTo>
                  <a:pt x="0" y="2068213"/>
                  <a:pt x="587294" y="917449"/>
                  <a:pt x="1508686" y="157049"/>
                </a:cubicBezTo>
                <a:close/>
              </a:path>
            </a:pathLst>
          </a:custGeom>
          <a:solidFill>
            <a:srgbClr val="CA7BB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297" name="Google Shape;297;p92"/>
          <p:cNvSpPr txBox="1">
            <a:spLocks noGrp="1"/>
          </p:cNvSpPr>
          <p:nvPr>
            <p:ph type="body" idx="1"/>
          </p:nvPr>
        </p:nvSpPr>
        <p:spPr>
          <a:xfrm>
            <a:off x="3031713" y="1005258"/>
            <a:ext cx="6128571" cy="3117538"/>
          </a:xfrm>
          <a:prstGeom prst="rect">
            <a:avLst/>
          </a:prstGeom>
          <a:noFill/>
          <a:ln>
            <a:noFill/>
          </a:ln>
        </p:spPr>
        <p:txBody>
          <a:bodyPr spcFirstLastPara="1" wrap="square" lIns="91425" tIns="45700" rIns="91425" bIns="45700" anchor="ctr" anchorCtr="0">
            <a:normAutofit/>
          </a:bodyPr>
          <a:lstStyle>
            <a:lvl1pPr marL="457200" marR="0" lvl="0" indent="-228600" algn="ctr" rtl="0">
              <a:lnSpc>
                <a:spcPct val="103333"/>
              </a:lnSpc>
              <a:spcBef>
                <a:spcPts val="0"/>
              </a:spcBef>
              <a:spcAft>
                <a:spcPts val="0"/>
              </a:spcAft>
              <a:buClr>
                <a:schemeClr val="lt1"/>
              </a:buClr>
              <a:buSzPts val="3000"/>
              <a:buFont typeface="Arial"/>
              <a:buNone/>
              <a:defRPr sz="3000" b="0"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98" name="Google Shape;298;p92"/>
          <p:cNvSpPr txBox="1">
            <a:spLocks noGrp="1"/>
          </p:cNvSpPr>
          <p:nvPr>
            <p:ph type="body" idx="2"/>
          </p:nvPr>
        </p:nvSpPr>
        <p:spPr>
          <a:xfrm>
            <a:off x="3031713" y="4228593"/>
            <a:ext cx="6128571" cy="715018"/>
          </a:xfrm>
          <a:prstGeom prst="rect">
            <a:avLst/>
          </a:prstGeom>
          <a:noFill/>
          <a:ln>
            <a:noFill/>
          </a:ln>
        </p:spPr>
        <p:txBody>
          <a:bodyPr spcFirstLastPara="1" wrap="square" lIns="91425" tIns="45700" rIns="91425" bIns="45700" anchor="t" anchorCtr="0">
            <a:normAutofit/>
          </a:bodyPr>
          <a:lstStyle>
            <a:lvl1pPr marL="457200" marR="0" lvl="0" indent="-228600" algn="ctr" rtl="0">
              <a:lnSpc>
                <a:spcPct val="107500"/>
              </a:lnSpc>
              <a:spcBef>
                <a:spcPts val="0"/>
              </a:spcBef>
              <a:spcAft>
                <a:spcPts val="0"/>
              </a:spcAft>
              <a:buClr>
                <a:schemeClr val="lt1"/>
              </a:buClr>
              <a:buSzPts val="2400"/>
              <a:buFont typeface="Arial"/>
              <a:buNone/>
              <a:defRPr sz="2400" b="1"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pic>
        <p:nvPicPr>
          <p:cNvPr id="299" name="Google Shape;299;p92" descr="A colorful circles with white lines and dots&#10;&#10;AI-generated content may be incorrect."/>
          <p:cNvPicPr preferRelativeResize="0"/>
          <p:nvPr/>
        </p:nvPicPr>
        <p:blipFill rotWithShape="1">
          <a:blip r:embed="rId2" cstate="screen">
            <a:alphaModFix/>
            <a:extLst>
              <a:ext uri="{28A0092B-C50C-407E-A947-70E740481C1C}">
                <a14:useLocalDpi xmlns:a14="http://schemas.microsoft.com/office/drawing/2010/main"/>
              </a:ext>
            </a:extLst>
          </a:blip>
          <a:srcRect l="-5129" t="-7198" r="-1" b="-1"/>
          <a:stretch/>
        </p:blipFill>
        <p:spPr>
          <a:xfrm rot="4323731">
            <a:off x="27559" y="2752821"/>
            <a:ext cx="3845287" cy="3119494"/>
          </a:xfrm>
          <a:prstGeom prst="rect">
            <a:avLst/>
          </a:prstGeom>
          <a:noFill/>
          <a:ln>
            <a:noFill/>
          </a:ln>
        </p:spPr>
      </p:pic>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Quote Slide 02">
  <p:cSld name="Quote Slide 02">
    <p:spTree>
      <p:nvGrpSpPr>
        <p:cNvPr id="1" name="Shape 300"/>
        <p:cNvGrpSpPr/>
        <p:nvPr/>
      </p:nvGrpSpPr>
      <p:grpSpPr>
        <a:xfrm>
          <a:off x="0" y="0"/>
          <a:ext cx="0" cy="0"/>
          <a:chOff x="0" y="0"/>
          <a:chExt cx="0" cy="0"/>
        </a:xfrm>
      </p:grpSpPr>
      <p:sp>
        <p:nvSpPr>
          <p:cNvPr id="301" name="Google Shape;301;p93"/>
          <p:cNvSpPr/>
          <p:nvPr/>
        </p:nvSpPr>
        <p:spPr>
          <a:xfrm>
            <a:off x="1950203" y="4092"/>
            <a:ext cx="8291594" cy="6853908"/>
          </a:xfrm>
          <a:custGeom>
            <a:avLst/>
            <a:gdLst/>
            <a:ahLst/>
            <a:cxnLst/>
            <a:rect l="l" t="t" r="r" b="b"/>
            <a:pathLst>
              <a:path w="8291594" h="6853908" extrusionOk="0">
                <a:moveTo>
                  <a:pt x="1718704" y="0"/>
                </a:moveTo>
                <a:lnTo>
                  <a:pt x="6572890" y="0"/>
                </a:lnTo>
                <a:lnTo>
                  <a:pt x="6782909" y="157049"/>
                </a:lnTo>
                <a:cubicBezTo>
                  <a:pt x="7704301" y="917449"/>
                  <a:pt x="8291594" y="2068213"/>
                  <a:pt x="8291594" y="3356147"/>
                </a:cubicBezTo>
                <a:cubicBezTo>
                  <a:pt x="8291594" y="4787185"/>
                  <a:pt x="7566540" y="6048877"/>
                  <a:pt x="6463751" y="6793907"/>
                </a:cubicBezTo>
                <a:lnTo>
                  <a:pt x="6370160" y="6853908"/>
                </a:lnTo>
                <a:lnTo>
                  <a:pt x="1921435" y="6853908"/>
                </a:lnTo>
                <a:lnTo>
                  <a:pt x="1827843" y="6793907"/>
                </a:lnTo>
                <a:cubicBezTo>
                  <a:pt x="725054" y="6048877"/>
                  <a:pt x="0" y="4787185"/>
                  <a:pt x="0" y="3356147"/>
                </a:cubicBezTo>
                <a:cubicBezTo>
                  <a:pt x="0" y="2068213"/>
                  <a:pt x="587294" y="917449"/>
                  <a:pt x="1508686" y="157049"/>
                </a:cubicBezTo>
                <a:close/>
              </a:path>
            </a:pathLst>
          </a:custGeom>
          <a:solidFill>
            <a:srgbClr val="5696D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302" name="Google Shape;302;p93"/>
          <p:cNvSpPr txBox="1">
            <a:spLocks noGrp="1"/>
          </p:cNvSpPr>
          <p:nvPr>
            <p:ph type="body" idx="1"/>
          </p:nvPr>
        </p:nvSpPr>
        <p:spPr>
          <a:xfrm>
            <a:off x="3031713" y="1005258"/>
            <a:ext cx="6128571" cy="3117538"/>
          </a:xfrm>
          <a:prstGeom prst="rect">
            <a:avLst/>
          </a:prstGeom>
          <a:noFill/>
          <a:ln>
            <a:noFill/>
          </a:ln>
        </p:spPr>
        <p:txBody>
          <a:bodyPr spcFirstLastPara="1" wrap="square" lIns="91425" tIns="45700" rIns="91425" bIns="45700" anchor="ctr" anchorCtr="0">
            <a:normAutofit/>
          </a:bodyPr>
          <a:lstStyle>
            <a:lvl1pPr marL="457200" marR="0" lvl="0" indent="-228600" algn="ctr" rtl="0">
              <a:lnSpc>
                <a:spcPct val="103333"/>
              </a:lnSpc>
              <a:spcBef>
                <a:spcPts val="0"/>
              </a:spcBef>
              <a:spcAft>
                <a:spcPts val="0"/>
              </a:spcAft>
              <a:buClr>
                <a:schemeClr val="lt1"/>
              </a:buClr>
              <a:buSzPts val="3000"/>
              <a:buFont typeface="Arial"/>
              <a:buNone/>
              <a:defRPr sz="3000" b="0"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03" name="Google Shape;303;p93"/>
          <p:cNvSpPr txBox="1">
            <a:spLocks noGrp="1"/>
          </p:cNvSpPr>
          <p:nvPr>
            <p:ph type="body" idx="2"/>
          </p:nvPr>
        </p:nvSpPr>
        <p:spPr>
          <a:xfrm>
            <a:off x="3031713" y="4228593"/>
            <a:ext cx="6128571" cy="715018"/>
          </a:xfrm>
          <a:prstGeom prst="rect">
            <a:avLst/>
          </a:prstGeom>
          <a:noFill/>
          <a:ln>
            <a:noFill/>
          </a:ln>
        </p:spPr>
        <p:txBody>
          <a:bodyPr spcFirstLastPara="1" wrap="square" lIns="91425" tIns="45700" rIns="91425" bIns="45700" anchor="t" anchorCtr="0">
            <a:normAutofit/>
          </a:bodyPr>
          <a:lstStyle>
            <a:lvl1pPr marL="457200" marR="0" lvl="0" indent="-228600" algn="ctr" rtl="0">
              <a:lnSpc>
                <a:spcPct val="107500"/>
              </a:lnSpc>
              <a:spcBef>
                <a:spcPts val="0"/>
              </a:spcBef>
              <a:spcAft>
                <a:spcPts val="0"/>
              </a:spcAft>
              <a:buClr>
                <a:schemeClr val="lt1"/>
              </a:buClr>
              <a:buSzPts val="2400"/>
              <a:buFont typeface="Arial"/>
              <a:buNone/>
              <a:defRPr sz="2400" b="1"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pic>
        <p:nvPicPr>
          <p:cNvPr id="304" name="Google Shape;304;p93" descr="A colorful circles with white lines and dots&#10;&#10;AI-generated content may be incorrect."/>
          <p:cNvPicPr preferRelativeResize="0"/>
          <p:nvPr/>
        </p:nvPicPr>
        <p:blipFill rotWithShape="1">
          <a:blip r:embed="rId2" cstate="screen">
            <a:alphaModFix/>
            <a:extLst>
              <a:ext uri="{28A0092B-C50C-407E-A947-70E740481C1C}">
                <a14:useLocalDpi xmlns:a14="http://schemas.microsoft.com/office/drawing/2010/main"/>
              </a:ext>
            </a:extLst>
          </a:blip>
          <a:srcRect l="-5129" t="-7198" r="-1" b="-1"/>
          <a:stretch/>
        </p:blipFill>
        <p:spPr>
          <a:xfrm rot="3551861">
            <a:off x="413751" y="2668846"/>
            <a:ext cx="3845287" cy="3119494"/>
          </a:xfrm>
          <a:prstGeom prst="rect">
            <a:avLst/>
          </a:prstGeom>
          <a:noFill/>
          <a:ln>
            <a:noFill/>
          </a:ln>
        </p:spPr>
      </p:pic>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matchingName="Laptop Slide 01">
  <p:cSld name="Laptop Slide 01">
    <p:spTree>
      <p:nvGrpSpPr>
        <p:cNvPr id="1" name="Shape 305"/>
        <p:cNvGrpSpPr/>
        <p:nvPr/>
      </p:nvGrpSpPr>
      <p:grpSpPr>
        <a:xfrm>
          <a:off x="0" y="0"/>
          <a:ext cx="0" cy="0"/>
          <a:chOff x="0" y="0"/>
          <a:chExt cx="0" cy="0"/>
        </a:xfrm>
      </p:grpSpPr>
      <p:sp>
        <p:nvSpPr>
          <p:cNvPr id="306" name="Google Shape;306;p94"/>
          <p:cNvSpPr/>
          <p:nvPr/>
        </p:nvSpPr>
        <p:spPr>
          <a:xfrm rot="10800000" flipH="1">
            <a:off x="-81" y="0"/>
            <a:ext cx="601405" cy="6858002"/>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307" name="Google Shape;307;p94"/>
          <p:cNvSpPr txBox="1">
            <a:spLocks noGrp="1"/>
          </p:cNvSpPr>
          <p:nvPr>
            <p:ph type="body" idx="1"/>
          </p:nvPr>
        </p:nvSpPr>
        <p:spPr>
          <a:xfrm>
            <a:off x="6255424" y="729155"/>
            <a:ext cx="5154698"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08" name="Google Shape;308;p94"/>
          <p:cNvSpPr txBox="1">
            <a:spLocks noGrp="1"/>
          </p:cNvSpPr>
          <p:nvPr>
            <p:ph type="body" idx="2"/>
          </p:nvPr>
        </p:nvSpPr>
        <p:spPr>
          <a:xfrm>
            <a:off x="6248715" y="1779136"/>
            <a:ext cx="5148129"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pic>
        <p:nvPicPr>
          <p:cNvPr id="309" name="Google Shape;309;p94" descr="A colorful circles with white lines and dots&#10;&#10;AI-generated content may be incorrect."/>
          <p:cNvPicPr preferRelativeResize="0"/>
          <p:nvPr/>
        </p:nvPicPr>
        <p:blipFill rotWithShape="1">
          <a:blip r:embed="rId2" cstate="screen">
            <a:alphaModFix/>
            <a:extLst>
              <a:ext uri="{28A0092B-C50C-407E-A947-70E740481C1C}">
                <a14:useLocalDpi xmlns:a14="http://schemas.microsoft.com/office/drawing/2010/main"/>
              </a:ext>
            </a:extLst>
          </a:blip>
          <a:srcRect l="3204" t="14690"/>
          <a:stretch/>
        </p:blipFill>
        <p:spPr>
          <a:xfrm rot="-4513471" flipH="1">
            <a:off x="-975088" y="537869"/>
            <a:ext cx="3540487" cy="2482534"/>
          </a:xfrm>
          <a:prstGeom prst="rect">
            <a:avLst/>
          </a:prstGeom>
          <a:noFill/>
          <a:ln>
            <a:noFill/>
          </a:ln>
        </p:spPr>
      </p:pic>
      <p:sp>
        <p:nvSpPr>
          <p:cNvPr id="310" name="Google Shape;310;p94"/>
          <p:cNvSpPr txBox="1"/>
          <p:nvPr/>
        </p:nvSpPr>
        <p:spPr>
          <a:xfrm rot="-5400000">
            <a:off x="-2769205" y="3191800"/>
            <a:ext cx="6096000" cy="21544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800" b="0" i="0" u="none" strike="noStrike" cap="none">
                <a:solidFill>
                  <a:schemeClr val="lt1"/>
                </a:solidFill>
                <a:latin typeface="Arial"/>
                <a:ea typeface="Arial"/>
                <a:cs typeface="Arial"/>
                <a:sym typeface="Arial"/>
              </a:rPr>
              <a:t>Sharing Knowledge, Bridging Generations</a:t>
            </a:r>
            <a:endParaRPr/>
          </a:p>
        </p:txBody>
      </p:sp>
      <p:pic>
        <p:nvPicPr>
          <p:cNvPr id="311" name="Google Shape;311;p94" descr="A colorful circles with white lines and dots&#10;&#10;AI-generated content may be incorrect."/>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168866" y="6353233"/>
            <a:ext cx="280317" cy="223015"/>
          </a:xfrm>
          <a:prstGeom prst="rect">
            <a:avLst/>
          </a:prstGeom>
          <a:noFill/>
          <a:ln>
            <a:noFill/>
          </a:ln>
          <a:effectLst>
            <a:outerShdw blurRad="50800" dist="38100" dir="5400000" algn="t" rotWithShape="0">
              <a:srgbClr val="000000">
                <a:alpha val="40000"/>
              </a:srgbClr>
            </a:outerShdw>
          </a:effectLst>
        </p:spPr>
      </p:pic>
      <p:pic>
        <p:nvPicPr>
          <p:cNvPr id="312" name="Google Shape;312;p94"/>
          <p:cNvPicPr preferRelativeResize="0"/>
          <p:nvPr/>
        </p:nvPicPr>
        <p:blipFill rotWithShape="1">
          <a:blip r:embed="rId4" cstate="screen">
            <a:alphaModFix/>
            <a:extLst>
              <a:ext uri="{28A0092B-C50C-407E-A947-70E740481C1C}">
                <a14:useLocalDpi xmlns:a14="http://schemas.microsoft.com/office/drawing/2010/main"/>
              </a:ext>
            </a:extLst>
          </a:blip>
          <a:srcRect l="-25867"/>
          <a:stretch/>
        </p:blipFill>
        <p:spPr>
          <a:xfrm flipH="1">
            <a:off x="609291" y="2141905"/>
            <a:ext cx="7403671" cy="4716095"/>
          </a:xfrm>
          <a:prstGeom prst="rect">
            <a:avLst/>
          </a:prstGeom>
          <a:noFill/>
          <a:ln>
            <a:noFill/>
          </a:ln>
        </p:spPr>
      </p:pic>
      <p:sp>
        <p:nvSpPr>
          <p:cNvPr id="313" name="Google Shape;313;p94"/>
          <p:cNvSpPr>
            <a:spLocks noGrp="1"/>
          </p:cNvSpPr>
          <p:nvPr>
            <p:ph type="pic" idx="3"/>
          </p:nvPr>
        </p:nvSpPr>
        <p:spPr>
          <a:xfrm>
            <a:off x="635768" y="2347106"/>
            <a:ext cx="4501280" cy="3433062"/>
          </a:xfrm>
          <a:prstGeom prst="rect">
            <a:avLst/>
          </a:prstGeom>
          <a:solidFill>
            <a:srgbClr val="D8D8D8"/>
          </a:solidFill>
          <a:ln>
            <a:noFill/>
          </a:ln>
        </p:spPr>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Laptop Slide 02">
  <p:cSld name="Laptop Slide 02">
    <p:spTree>
      <p:nvGrpSpPr>
        <p:cNvPr id="1" name="Shape 314"/>
        <p:cNvGrpSpPr/>
        <p:nvPr/>
      </p:nvGrpSpPr>
      <p:grpSpPr>
        <a:xfrm>
          <a:off x="0" y="0"/>
          <a:ext cx="0" cy="0"/>
          <a:chOff x="0" y="0"/>
          <a:chExt cx="0" cy="0"/>
        </a:xfrm>
      </p:grpSpPr>
      <p:sp>
        <p:nvSpPr>
          <p:cNvPr id="315" name="Google Shape;315;p95"/>
          <p:cNvSpPr/>
          <p:nvPr/>
        </p:nvSpPr>
        <p:spPr>
          <a:xfrm>
            <a:off x="4482075" y="363284"/>
            <a:ext cx="7709925" cy="5680998"/>
          </a:xfrm>
          <a:custGeom>
            <a:avLst/>
            <a:gdLst/>
            <a:ahLst/>
            <a:cxnLst/>
            <a:rect l="l" t="t" r="r" b="b"/>
            <a:pathLst>
              <a:path w="5486400" h="3124200" extrusionOk="0">
                <a:moveTo>
                  <a:pt x="1562100" y="0"/>
                </a:moveTo>
                <a:lnTo>
                  <a:pt x="5448300" y="0"/>
                </a:lnTo>
                <a:lnTo>
                  <a:pt x="5486400" y="1924"/>
                </a:lnTo>
                <a:lnTo>
                  <a:pt x="5486400" y="3122276"/>
                </a:lnTo>
                <a:cubicBezTo>
                  <a:pt x="5473760" y="3124048"/>
                  <a:pt x="5461048" y="3124200"/>
                  <a:pt x="5448300" y="3124200"/>
                </a:cubicBezTo>
                <a:lnTo>
                  <a:pt x="1562100" y="3124200"/>
                </a:lnTo>
                <a:cubicBezTo>
                  <a:pt x="699376" y="3124200"/>
                  <a:pt x="0" y="2424824"/>
                  <a:pt x="0" y="1562100"/>
                </a:cubicBezTo>
                <a:cubicBezTo>
                  <a:pt x="0" y="699376"/>
                  <a:pt x="699376" y="0"/>
                  <a:pt x="1562100" y="0"/>
                </a:cubicBezTo>
                <a:close/>
              </a:path>
            </a:pathLst>
          </a:custGeom>
          <a:solidFill>
            <a:srgbClr val="CA7BB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316" name="Google Shape;316;p95"/>
          <p:cNvSpPr/>
          <p:nvPr/>
        </p:nvSpPr>
        <p:spPr>
          <a:xfrm>
            <a:off x="10771750" y="-3967"/>
            <a:ext cx="1420250" cy="1932666"/>
          </a:xfrm>
          <a:prstGeom prst="rect">
            <a:avLst/>
          </a:prstGeom>
          <a:solidFill>
            <a:srgbClr val="615AA6">
              <a:alpha val="74901"/>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pic>
        <p:nvPicPr>
          <p:cNvPr id="317" name="Google Shape;317;p95"/>
          <p:cNvPicPr preferRelativeResize="0"/>
          <p:nvPr/>
        </p:nvPicPr>
        <p:blipFill rotWithShape="1">
          <a:blip r:embed="rId2" cstate="screen">
            <a:alphaModFix/>
            <a:extLst>
              <a:ext uri="{28A0092B-C50C-407E-A947-70E740481C1C}">
                <a14:useLocalDpi xmlns:a14="http://schemas.microsoft.com/office/drawing/2010/main"/>
              </a:ext>
            </a:extLst>
          </a:blip>
          <a:srcRect l="-19343"/>
          <a:stretch/>
        </p:blipFill>
        <p:spPr>
          <a:xfrm>
            <a:off x="-1511179" y="2612571"/>
            <a:ext cx="8450840" cy="4245429"/>
          </a:xfrm>
          <a:prstGeom prst="rect">
            <a:avLst/>
          </a:prstGeom>
          <a:noFill/>
          <a:ln>
            <a:noFill/>
          </a:ln>
        </p:spPr>
      </p:pic>
      <p:sp>
        <p:nvSpPr>
          <p:cNvPr id="318" name="Google Shape;318;p95"/>
          <p:cNvSpPr>
            <a:spLocks noGrp="1"/>
          </p:cNvSpPr>
          <p:nvPr>
            <p:ph type="pic" idx="2"/>
          </p:nvPr>
        </p:nvSpPr>
        <p:spPr>
          <a:xfrm>
            <a:off x="1114362" y="2802349"/>
            <a:ext cx="4981638" cy="3090444"/>
          </a:xfrm>
          <a:prstGeom prst="rect">
            <a:avLst/>
          </a:prstGeom>
          <a:solidFill>
            <a:srgbClr val="D9D9D9"/>
          </a:solidFill>
          <a:ln>
            <a:noFill/>
          </a:ln>
        </p:spPr>
        <p:txBody>
          <a:bodyPr/>
          <a:lstStyle/>
          <a:p>
            <a:endParaRPr lang="en-IE"/>
          </a:p>
        </p:txBody>
      </p:sp>
      <p:sp>
        <p:nvSpPr>
          <p:cNvPr id="319" name="Google Shape;319;p95"/>
          <p:cNvSpPr txBox="1">
            <a:spLocks noGrp="1"/>
          </p:cNvSpPr>
          <p:nvPr>
            <p:ph type="body" idx="1"/>
          </p:nvPr>
        </p:nvSpPr>
        <p:spPr>
          <a:xfrm>
            <a:off x="6702563" y="1024538"/>
            <a:ext cx="4550975"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chemeClr val="lt1"/>
              </a:buClr>
              <a:buSzPts val="3600"/>
              <a:buFont typeface="Arial"/>
              <a:buNone/>
              <a:defRPr sz="3600" b="0"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20" name="Google Shape;320;p95"/>
          <p:cNvSpPr txBox="1">
            <a:spLocks noGrp="1"/>
          </p:cNvSpPr>
          <p:nvPr>
            <p:ph type="body" idx="3"/>
          </p:nvPr>
        </p:nvSpPr>
        <p:spPr>
          <a:xfrm>
            <a:off x="6689558" y="2074519"/>
            <a:ext cx="4545176" cy="3283543"/>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chemeClr val="lt1"/>
              </a:buClr>
              <a:buSzPts val="2400"/>
              <a:buFont typeface="Arial"/>
              <a:buNone/>
              <a:defRPr sz="2400" b="0" i="0" u="none" strike="noStrike" cap="none">
                <a:solidFill>
                  <a:schemeClr val="lt1"/>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Phone Slide 01">
  <p:cSld name="Phone Slide 01">
    <p:spTree>
      <p:nvGrpSpPr>
        <p:cNvPr id="1" name="Shape 321"/>
        <p:cNvGrpSpPr/>
        <p:nvPr/>
      </p:nvGrpSpPr>
      <p:grpSpPr>
        <a:xfrm>
          <a:off x="0" y="0"/>
          <a:ext cx="0" cy="0"/>
          <a:chOff x="0" y="0"/>
          <a:chExt cx="0" cy="0"/>
        </a:xfrm>
      </p:grpSpPr>
      <p:sp>
        <p:nvSpPr>
          <p:cNvPr id="322" name="Google Shape;322;p96"/>
          <p:cNvSpPr/>
          <p:nvPr/>
        </p:nvSpPr>
        <p:spPr>
          <a:xfrm rot="10800000" flipH="1">
            <a:off x="11590595" y="0"/>
            <a:ext cx="601405" cy="6858002"/>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323" name="Google Shape;323;p96"/>
          <p:cNvSpPr txBox="1">
            <a:spLocks noGrp="1"/>
          </p:cNvSpPr>
          <p:nvPr>
            <p:ph type="body" idx="1"/>
          </p:nvPr>
        </p:nvSpPr>
        <p:spPr>
          <a:xfrm>
            <a:off x="960864" y="1025248"/>
            <a:ext cx="4887320"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24" name="Google Shape;324;p96"/>
          <p:cNvSpPr txBox="1">
            <a:spLocks noGrp="1"/>
          </p:cNvSpPr>
          <p:nvPr>
            <p:ph type="body" idx="2"/>
          </p:nvPr>
        </p:nvSpPr>
        <p:spPr>
          <a:xfrm>
            <a:off x="954156" y="2075229"/>
            <a:ext cx="4881092"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pic>
        <p:nvPicPr>
          <p:cNvPr id="325" name="Google Shape;325;p96" descr="A colorful circles with white lines and dots&#10;&#10;AI-generated content may be incorrect."/>
          <p:cNvPicPr preferRelativeResize="0"/>
          <p:nvPr/>
        </p:nvPicPr>
        <p:blipFill rotWithShape="1">
          <a:blip r:embed="rId2" cstate="screen">
            <a:alphaModFix/>
            <a:extLst>
              <a:ext uri="{28A0092B-C50C-407E-A947-70E740481C1C}">
                <a14:useLocalDpi xmlns:a14="http://schemas.microsoft.com/office/drawing/2010/main"/>
              </a:ext>
            </a:extLst>
          </a:blip>
          <a:srcRect l="3204" t="14690"/>
          <a:stretch/>
        </p:blipFill>
        <p:spPr>
          <a:xfrm rot="5400000">
            <a:off x="9180489" y="523265"/>
            <a:ext cx="3540487" cy="2482534"/>
          </a:xfrm>
          <a:prstGeom prst="rect">
            <a:avLst/>
          </a:prstGeom>
          <a:noFill/>
          <a:ln>
            <a:noFill/>
          </a:ln>
        </p:spPr>
      </p:pic>
      <p:sp>
        <p:nvSpPr>
          <p:cNvPr id="326" name="Google Shape;326;p96"/>
          <p:cNvSpPr txBox="1"/>
          <p:nvPr/>
        </p:nvSpPr>
        <p:spPr>
          <a:xfrm rot="-5400000">
            <a:off x="8831250" y="3234330"/>
            <a:ext cx="6096000" cy="21544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800" b="0" i="0" u="none" strike="noStrike" cap="none">
                <a:solidFill>
                  <a:schemeClr val="lt1"/>
                </a:solidFill>
                <a:latin typeface="Arial"/>
                <a:ea typeface="Arial"/>
                <a:cs typeface="Arial"/>
                <a:sym typeface="Arial"/>
              </a:rPr>
              <a:t>Sharing Knowledge, Bridging Generations</a:t>
            </a:r>
            <a:endParaRPr/>
          </a:p>
        </p:txBody>
      </p:sp>
      <p:pic>
        <p:nvPicPr>
          <p:cNvPr id="327" name="Google Shape;327;p96" descr="A colorful circles with white lines and dots&#10;&#10;AI-generated content may be incorrect."/>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11769321" y="6395763"/>
            <a:ext cx="280317" cy="223015"/>
          </a:xfrm>
          <a:prstGeom prst="rect">
            <a:avLst/>
          </a:prstGeom>
          <a:noFill/>
          <a:ln>
            <a:noFill/>
          </a:ln>
          <a:effectLst>
            <a:outerShdw blurRad="50800" dist="38100" dir="5400000" algn="t" rotWithShape="0">
              <a:srgbClr val="000000">
                <a:alpha val="40000"/>
              </a:srgbClr>
            </a:outerShdw>
          </a:effectLst>
        </p:spPr>
      </p:pic>
      <p:pic>
        <p:nvPicPr>
          <p:cNvPr id="328" name="Google Shape;328;p96" descr="iPhone6_mockup_front_white.png"/>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6920581" y="354148"/>
            <a:ext cx="4094254" cy="6404164"/>
          </a:xfrm>
          <a:prstGeom prst="rect">
            <a:avLst/>
          </a:prstGeom>
          <a:noFill/>
          <a:ln>
            <a:noFill/>
          </a:ln>
        </p:spPr>
      </p:pic>
      <p:sp>
        <p:nvSpPr>
          <p:cNvPr id="329" name="Google Shape;329;p96"/>
          <p:cNvSpPr>
            <a:spLocks noGrp="1"/>
          </p:cNvSpPr>
          <p:nvPr>
            <p:ph type="pic" idx="3"/>
          </p:nvPr>
        </p:nvSpPr>
        <p:spPr>
          <a:xfrm>
            <a:off x="7735037" y="1373925"/>
            <a:ext cx="2444127" cy="4336988"/>
          </a:xfrm>
          <a:prstGeom prst="rect">
            <a:avLst/>
          </a:prstGeom>
          <a:solidFill>
            <a:srgbClr val="D8D8D8"/>
          </a:solidFill>
          <a:ln>
            <a:noFill/>
          </a:ln>
        </p:spPr>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Phone Slide 02">
  <p:cSld name="Phone Slide 02">
    <p:spTree>
      <p:nvGrpSpPr>
        <p:cNvPr id="1" name="Shape 330"/>
        <p:cNvGrpSpPr/>
        <p:nvPr/>
      </p:nvGrpSpPr>
      <p:grpSpPr>
        <a:xfrm>
          <a:off x="0" y="0"/>
          <a:ext cx="0" cy="0"/>
          <a:chOff x="0" y="0"/>
          <a:chExt cx="0" cy="0"/>
        </a:xfrm>
      </p:grpSpPr>
      <p:sp>
        <p:nvSpPr>
          <p:cNvPr id="331" name="Google Shape;331;p97"/>
          <p:cNvSpPr/>
          <p:nvPr/>
        </p:nvSpPr>
        <p:spPr>
          <a:xfrm>
            <a:off x="-515319" y="612732"/>
            <a:ext cx="1422400" cy="1524001"/>
          </a:xfrm>
          <a:prstGeom prst="rect">
            <a:avLst/>
          </a:prstGeom>
          <a:solidFill>
            <a:srgbClr val="EBCB1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332" name="Google Shape;332;p97"/>
          <p:cNvSpPr/>
          <p:nvPr/>
        </p:nvSpPr>
        <p:spPr>
          <a:xfrm>
            <a:off x="10781837" y="0"/>
            <a:ext cx="1422400" cy="2884487"/>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pic>
        <p:nvPicPr>
          <p:cNvPr id="333" name="Google Shape;333;p97"/>
          <p:cNvPicPr preferRelativeResize="0"/>
          <p:nvPr/>
        </p:nvPicPr>
        <p:blipFill rotWithShape="1">
          <a:blip r:embed="rId2">
            <a:alphaModFix/>
          </a:blip>
          <a:srcRect/>
          <a:stretch/>
        </p:blipFill>
        <p:spPr>
          <a:xfrm>
            <a:off x="6474192" y="1328699"/>
            <a:ext cx="4881979" cy="5529299"/>
          </a:xfrm>
          <a:custGeom>
            <a:avLst/>
            <a:gdLst/>
            <a:ahLst/>
            <a:cxnLst/>
            <a:rect l="l" t="t" r="r" b="b"/>
            <a:pathLst>
              <a:path w="4991918" h="5653816" extrusionOk="0">
                <a:moveTo>
                  <a:pt x="0" y="0"/>
                </a:moveTo>
                <a:lnTo>
                  <a:pt x="4991918" y="0"/>
                </a:lnTo>
                <a:lnTo>
                  <a:pt x="4991918" y="5653816"/>
                </a:lnTo>
                <a:lnTo>
                  <a:pt x="0" y="5653816"/>
                </a:lnTo>
                <a:close/>
              </a:path>
            </a:pathLst>
          </a:custGeom>
          <a:noFill/>
          <a:ln>
            <a:noFill/>
          </a:ln>
        </p:spPr>
      </p:pic>
      <p:sp>
        <p:nvSpPr>
          <p:cNvPr id="334" name="Google Shape;334;p97"/>
          <p:cNvSpPr>
            <a:spLocks noGrp="1"/>
          </p:cNvSpPr>
          <p:nvPr>
            <p:ph type="pic" idx="2"/>
          </p:nvPr>
        </p:nvSpPr>
        <p:spPr>
          <a:xfrm>
            <a:off x="6966760" y="2884487"/>
            <a:ext cx="3896842" cy="3973513"/>
          </a:xfrm>
          <a:prstGeom prst="rect">
            <a:avLst/>
          </a:prstGeom>
          <a:solidFill>
            <a:srgbClr val="D9D9D9"/>
          </a:solidFill>
          <a:ln>
            <a:noFill/>
          </a:ln>
        </p:spPr>
      </p:sp>
      <p:sp>
        <p:nvSpPr>
          <p:cNvPr id="335" name="Google Shape;335;p97"/>
          <p:cNvSpPr txBox="1">
            <a:spLocks noGrp="1"/>
          </p:cNvSpPr>
          <p:nvPr>
            <p:ph type="body" idx="1"/>
          </p:nvPr>
        </p:nvSpPr>
        <p:spPr>
          <a:xfrm>
            <a:off x="1651559" y="1086752"/>
            <a:ext cx="4078155"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36" name="Google Shape;336;p97"/>
          <p:cNvSpPr txBox="1">
            <a:spLocks noGrp="1"/>
          </p:cNvSpPr>
          <p:nvPr>
            <p:ph type="body" idx="3"/>
          </p:nvPr>
        </p:nvSpPr>
        <p:spPr>
          <a:xfrm>
            <a:off x="1644852" y="2136733"/>
            <a:ext cx="4072958"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33"/>
                                        </p:tgtEl>
                                        <p:attrNameLst>
                                          <p:attrName>style.visibility</p:attrName>
                                        </p:attrNameLst>
                                      </p:cBhvr>
                                      <p:to>
                                        <p:strVal val="visible"/>
                                      </p:to>
                                    </p:set>
                                    <p:animEffect transition="in" filter="fade">
                                      <p:cBhvr>
                                        <p:cTn id="7" dur="500"/>
                                        <p:tgtEl>
                                          <p:spTgt spid="3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matchingName="Final Slide">
  <p:cSld name="Final Slide">
    <p:spTree>
      <p:nvGrpSpPr>
        <p:cNvPr id="1" name="Shape 337"/>
        <p:cNvGrpSpPr/>
        <p:nvPr/>
      </p:nvGrpSpPr>
      <p:grpSpPr>
        <a:xfrm>
          <a:off x="0" y="0"/>
          <a:ext cx="0" cy="0"/>
          <a:chOff x="0" y="0"/>
          <a:chExt cx="0" cy="0"/>
        </a:xfrm>
      </p:grpSpPr>
      <p:sp>
        <p:nvSpPr>
          <p:cNvPr id="338" name="Google Shape;338;p98"/>
          <p:cNvSpPr>
            <a:spLocks noGrp="1"/>
          </p:cNvSpPr>
          <p:nvPr>
            <p:ph type="pic" idx="2"/>
          </p:nvPr>
        </p:nvSpPr>
        <p:spPr>
          <a:xfrm>
            <a:off x="0" y="3154017"/>
            <a:ext cx="12192000" cy="2571163"/>
          </a:xfrm>
          <a:prstGeom prst="rect">
            <a:avLst/>
          </a:prstGeom>
          <a:solidFill>
            <a:srgbClr val="D8D8D8"/>
          </a:solidFill>
          <a:ln>
            <a:noFill/>
          </a:ln>
        </p:spPr>
      </p:sp>
      <p:sp>
        <p:nvSpPr>
          <p:cNvPr id="339" name="Google Shape;339;p98"/>
          <p:cNvSpPr txBox="1">
            <a:spLocks noGrp="1"/>
          </p:cNvSpPr>
          <p:nvPr>
            <p:ph type="body" idx="1"/>
          </p:nvPr>
        </p:nvSpPr>
        <p:spPr>
          <a:xfrm>
            <a:off x="7324883" y="6034128"/>
            <a:ext cx="4381736" cy="466127"/>
          </a:xfrm>
          <a:prstGeom prst="rect">
            <a:avLst/>
          </a:prstGeom>
          <a:noFill/>
          <a:ln>
            <a:noFill/>
          </a:ln>
        </p:spPr>
        <p:txBody>
          <a:bodyPr spcFirstLastPara="1" wrap="square" lIns="91425" tIns="45700" rIns="91425" bIns="45700" anchor="t" anchorCtr="0">
            <a:noAutofit/>
          </a:bodyPr>
          <a:lstStyle>
            <a:lvl1pPr marL="457200" marR="0" lvl="0" indent="-228600" algn="r" rtl="0">
              <a:lnSpc>
                <a:spcPct val="100000"/>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l" rtl="0">
              <a:lnSpc>
                <a:spcPct val="90000"/>
              </a:lnSpc>
              <a:spcBef>
                <a:spcPts val="500"/>
              </a:spcBef>
              <a:spcAft>
                <a:spcPts val="0"/>
              </a:spcAft>
              <a:buClr>
                <a:srgbClr val="011E3B"/>
              </a:buClr>
              <a:buSzPts val="3200"/>
              <a:buFont typeface="Arial"/>
              <a:buNone/>
              <a:defRPr sz="3200" b="0" i="0" u="none" strike="noStrike" cap="none">
                <a:solidFill>
                  <a:srgbClr val="011E3B"/>
                </a:solidFill>
                <a:latin typeface="Montserrat"/>
                <a:ea typeface="Montserrat"/>
                <a:cs typeface="Montserrat"/>
                <a:sym typeface="Montserrat"/>
              </a:defRPr>
            </a:lvl2pPr>
            <a:lvl3pPr marL="1371600" marR="0" lvl="2" indent="-228600" algn="l" rtl="0">
              <a:lnSpc>
                <a:spcPct val="90000"/>
              </a:lnSpc>
              <a:spcBef>
                <a:spcPts val="500"/>
              </a:spcBef>
              <a:spcAft>
                <a:spcPts val="0"/>
              </a:spcAft>
              <a:buClr>
                <a:srgbClr val="011E3B"/>
              </a:buClr>
              <a:buSzPts val="3200"/>
              <a:buFont typeface="Arial"/>
              <a:buNone/>
              <a:defRPr sz="3200" b="0" i="0" u="none" strike="noStrike" cap="none">
                <a:solidFill>
                  <a:srgbClr val="011E3B"/>
                </a:solidFill>
                <a:latin typeface="Montserrat"/>
                <a:ea typeface="Montserrat"/>
                <a:cs typeface="Montserrat"/>
                <a:sym typeface="Montserrat"/>
              </a:defRPr>
            </a:lvl3pPr>
            <a:lvl4pPr marL="1828800" marR="0" lvl="3" indent="-228600" algn="l" rtl="0">
              <a:lnSpc>
                <a:spcPct val="90000"/>
              </a:lnSpc>
              <a:spcBef>
                <a:spcPts val="500"/>
              </a:spcBef>
              <a:spcAft>
                <a:spcPts val="0"/>
              </a:spcAft>
              <a:buClr>
                <a:srgbClr val="011E3B"/>
              </a:buClr>
              <a:buSzPts val="3200"/>
              <a:buFont typeface="Arial"/>
              <a:buNone/>
              <a:defRPr sz="3200" b="0" i="0" u="none" strike="noStrike" cap="none">
                <a:solidFill>
                  <a:srgbClr val="011E3B"/>
                </a:solidFill>
                <a:latin typeface="Montserrat"/>
                <a:ea typeface="Montserrat"/>
                <a:cs typeface="Montserrat"/>
                <a:sym typeface="Montserrat"/>
              </a:defRPr>
            </a:lvl4pPr>
            <a:lvl5pPr marL="2286000" marR="0" lvl="4" indent="-228600" algn="l" rtl="0">
              <a:lnSpc>
                <a:spcPct val="90000"/>
              </a:lnSpc>
              <a:spcBef>
                <a:spcPts val="500"/>
              </a:spcBef>
              <a:spcAft>
                <a:spcPts val="0"/>
              </a:spcAft>
              <a:buClr>
                <a:srgbClr val="011E3B"/>
              </a:buClr>
              <a:buSzPts val="3200"/>
              <a:buFont typeface="Arial"/>
              <a:buNone/>
              <a:defRPr sz="3200" b="0" i="0" u="none" strike="noStrike" cap="none">
                <a:solidFill>
                  <a:srgbClr val="011E3B"/>
                </a:solidFill>
                <a:latin typeface="Montserrat"/>
                <a:ea typeface="Montserrat"/>
                <a:cs typeface="Montserrat"/>
                <a:sym typeface="Montserrat"/>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40" name="Google Shape;340;p98"/>
          <p:cNvSpPr txBox="1">
            <a:spLocks noGrp="1"/>
          </p:cNvSpPr>
          <p:nvPr>
            <p:ph type="body" idx="3"/>
          </p:nvPr>
        </p:nvSpPr>
        <p:spPr>
          <a:xfrm>
            <a:off x="5824855" y="1132820"/>
            <a:ext cx="5881764" cy="634242"/>
          </a:xfrm>
          <a:prstGeom prst="rect">
            <a:avLst/>
          </a:prstGeom>
          <a:noFill/>
          <a:ln>
            <a:noFill/>
          </a:ln>
        </p:spPr>
        <p:txBody>
          <a:bodyPr spcFirstLastPara="1" wrap="square" lIns="91425" tIns="45700" rIns="91425" bIns="45700" anchor="t" anchorCtr="0">
            <a:noAutofit/>
          </a:bodyPr>
          <a:lstStyle>
            <a:lvl1pPr marL="457200" marR="0" lvl="0" indent="-228600" algn="r" rtl="0">
              <a:lnSpc>
                <a:spcPct val="90000"/>
              </a:lnSpc>
              <a:spcBef>
                <a:spcPts val="1000"/>
              </a:spcBef>
              <a:spcAft>
                <a:spcPts val="0"/>
              </a:spcAft>
              <a:buClr>
                <a:srgbClr val="242B62"/>
              </a:buClr>
              <a:buSzPts val="3600"/>
              <a:buFont typeface="Arial"/>
              <a:buNone/>
              <a:defRPr sz="3600" b="1"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pic>
        <p:nvPicPr>
          <p:cNvPr id="341" name="Google Shape;341;p98"/>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621988" y="6102259"/>
            <a:ext cx="1787365" cy="397996"/>
          </a:xfrm>
          <a:prstGeom prst="rect">
            <a:avLst/>
          </a:prstGeom>
          <a:noFill/>
          <a:ln>
            <a:noFill/>
          </a:ln>
        </p:spPr>
      </p:pic>
      <p:sp>
        <p:nvSpPr>
          <p:cNvPr id="342" name="Google Shape;342;p98"/>
          <p:cNvSpPr txBox="1"/>
          <p:nvPr/>
        </p:nvSpPr>
        <p:spPr>
          <a:xfrm>
            <a:off x="2409353" y="6102259"/>
            <a:ext cx="2844572" cy="451406"/>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None/>
            </a:pPr>
            <a:r>
              <a:rPr lang="en-US" sz="650" b="0" i="0" u="none" strike="noStrike" cap="none">
                <a:solidFill>
                  <a:srgbClr val="242B62"/>
                </a:solidFill>
                <a:latin typeface="Calibri"/>
                <a:ea typeface="Calibri"/>
                <a:cs typeface="Calibri"/>
                <a:sym typeface="Calibri"/>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sz="650" b="0" i="0" u="none" strike="noStrike" cap="none">
              <a:solidFill>
                <a:srgbClr val="242B62"/>
              </a:solidFill>
              <a:latin typeface="Calibri"/>
              <a:ea typeface="Calibri"/>
              <a:cs typeface="Calibri"/>
              <a:sym typeface="Calibri"/>
            </a:endParaRPr>
          </a:p>
        </p:txBody>
      </p:sp>
      <p:pic>
        <p:nvPicPr>
          <p:cNvPr id="343" name="Google Shape;343;p98" descr="A logo for a company&#10;&#10;AI-generated content may be incorrect."/>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310574" y="0"/>
            <a:ext cx="3540255" cy="3291816"/>
          </a:xfrm>
          <a:prstGeom prst="rect">
            <a:avLst/>
          </a:prstGeom>
          <a:noFill/>
          <a:ln>
            <a:noFill/>
          </a:ln>
        </p:spPr>
      </p:pic>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userDrawn="1">
  <p:cSld name="Cover 01">
    <p:spTree>
      <p:nvGrpSpPr>
        <p:cNvPr id="1" name=""/>
        <p:cNvGrpSpPr/>
        <p:nvPr/>
      </p:nvGrpSpPr>
      <p:grpSpPr>
        <a:xfrm>
          <a:off x="0" y="0"/>
          <a:ext cx="0" cy="0"/>
          <a:chOff x="0" y="0"/>
          <a:chExt cx="0" cy="0"/>
        </a:xfrm>
      </p:grpSpPr>
      <p:sp>
        <p:nvSpPr>
          <p:cNvPr id="16" name="Freeform 15">
            <a:extLst>
              <a:ext uri="{FF2B5EF4-FFF2-40B4-BE49-F238E27FC236}">
                <a16:creationId xmlns:a16="http://schemas.microsoft.com/office/drawing/2014/main" id="{A23881BF-50DE-4A0A-BC60-2288230932B6}"/>
              </a:ext>
            </a:extLst>
          </p:cNvPr>
          <p:cNvSpPr>
            <a:spLocks noGrp="1"/>
          </p:cNvSpPr>
          <p:nvPr>
            <p:ph type="pic" sz="quarter" idx="10"/>
          </p:nvPr>
        </p:nvSpPr>
        <p:spPr>
          <a:xfrm>
            <a:off x="3310" y="17886"/>
            <a:ext cx="12188690" cy="5750526"/>
          </a:xfrm>
          <a:custGeom>
            <a:avLst/>
            <a:gdLst>
              <a:gd name="connsiteX0" fmla="*/ 0 w 12188690"/>
              <a:gd name="connsiteY0" fmla="*/ 0 h 5750526"/>
              <a:gd name="connsiteX1" fmla="*/ 12188690 w 12188690"/>
              <a:gd name="connsiteY1" fmla="*/ 0 h 5750526"/>
              <a:gd name="connsiteX2" fmla="*/ 12188690 w 12188690"/>
              <a:gd name="connsiteY2" fmla="*/ 5750526 h 5750526"/>
              <a:gd name="connsiteX3" fmla="*/ 4880096 w 12188690"/>
              <a:gd name="connsiteY3" fmla="*/ 5750526 h 5750526"/>
              <a:gd name="connsiteX4" fmla="*/ 4880096 w 12188690"/>
              <a:gd name="connsiteY4" fmla="*/ 3832731 h 5750526"/>
              <a:gd name="connsiteX5" fmla="*/ 0 w 12188690"/>
              <a:gd name="connsiteY5" fmla="*/ 3832731 h 5750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88690" h="5750526">
                <a:moveTo>
                  <a:pt x="0" y="0"/>
                </a:moveTo>
                <a:lnTo>
                  <a:pt x="12188690" y="0"/>
                </a:lnTo>
                <a:lnTo>
                  <a:pt x="12188690" y="5750526"/>
                </a:lnTo>
                <a:lnTo>
                  <a:pt x="4880096" y="5750526"/>
                </a:lnTo>
                <a:lnTo>
                  <a:pt x="4880096" y="3832731"/>
                </a:lnTo>
                <a:lnTo>
                  <a:pt x="0" y="3832731"/>
                </a:lnTo>
                <a:close/>
              </a:path>
            </a:pathLst>
          </a:custGeom>
          <a:solidFill>
            <a:schemeClr val="bg1">
              <a:lumMod val="75000"/>
            </a:schemeClr>
          </a:solidFill>
        </p:spPr>
        <p:txBody>
          <a:bodyPr wrap="square">
            <a:noAutofit/>
          </a:bodyPr>
          <a:lstStyle>
            <a:lvl1pPr marL="0" indent="0" algn="ctr">
              <a:buFontTx/>
              <a:buNone/>
              <a:defRPr sz="1727">
                <a:solidFill>
                  <a:srgbClr val="000000"/>
                </a:solidFill>
                <a:latin typeface="Calibri" panose="020F0502020204030204" pitchFamily="34" charset="0"/>
                <a:cs typeface="Calibri" panose="020F0502020204030204" pitchFamily="34" charset="0"/>
              </a:defRPr>
            </a:lvl1pPr>
          </a:lstStyle>
          <a:p>
            <a:endParaRPr lang="en-US" dirty="0"/>
          </a:p>
        </p:txBody>
      </p:sp>
      <p:sp>
        <p:nvSpPr>
          <p:cNvPr id="17" name="Rectangle 16">
            <a:extLst>
              <a:ext uri="{FF2B5EF4-FFF2-40B4-BE49-F238E27FC236}">
                <a16:creationId xmlns:a16="http://schemas.microsoft.com/office/drawing/2014/main" id="{6B601F56-BD2F-2B6E-9059-2394412AA06D}"/>
              </a:ext>
            </a:extLst>
          </p:cNvPr>
          <p:cNvSpPr/>
          <p:nvPr userDrawn="1"/>
        </p:nvSpPr>
        <p:spPr>
          <a:xfrm>
            <a:off x="0" y="3850617"/>
            <a:ext cx="4883406" cy="2601842"/>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9347" tIns="24673" rIns="49347" bIns="24673" numCol="1" spcCol="0" rtlCol="0" fromWordArt="0" anchor="ctr" anchorCtr="0" forceAA="0" compatLnSpc="1">
            <a:prstTxWarp prst="textNoShape">
              <a:avLst/>
            </a:prstTxWarp>
            <a:noAutofit/>
          </a:bodyPr>
          <a:lstStyle/>
          <a:p>
            <a:endParaRPr lang="en-GB" sz="529"/>
          </a:p>
        </p:txBody>
      </p:sp>
      <p:pic>
        <p:nvPicPr>
          <p:cNvPr id="20" name="Picture 19">
            <a:extLst>
              <a:ext uri="{FF2B5EF4-FFF2-40B4-BE49-F238E27FC236}">
                <a16:creationId xmlns:a16="http://schemas.microsoft.com/office/drawing/2014/main" id="{37D0F76E-84E8-B97E-209C-D9516D39394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060110" y="6096129"/>
            <a:ext cx="1787365" cy="397996"/>
          </a:xfrm>
          <a:prstGeom prst="rect">
            <a:avLst/>
          </a:prstGeom>
        </p:spPr>
      </p:pic>
      <p:sp>
        <p:nvSpPr>
          <p:cNvPr id="21" name="TextBox 20">
            <a:extLst>
              <a:ext uri="{FF2B5EF4-FFF2-40B4-BE49-F238E27FC236}">
                <a16:creationId xmlns:a16="http://schemas.microsoft.com/office/drawing/2014/main" id="{8233B25E-0BD6-6E7F-3784-AA21F79CB9BA}"/>
              </a:ext>
            </a:extLst>
          </p:cNvPr>
          <p:cNvSpPr txBox="1"/>
          <p:nvPr userDrawn="1"/>
        </p:nvSpPr>
        <p:spPr>
          <a:xfrm>
            <a:off x="8847475" y="6096129"/>
            <a:ext cx="2844572" cy="451406"/>
          </a:xfrm>
          <a:prstGeom prst="rect">
            <a:avLst/>
          </a:prstGeom>
          <a:noFill/>
        </p:spPr>
        <p:txBody>
          <a:bodyPr wrap="square">
            <a:spAutoFit/>
          </a:bodyPr>
          <a:lstStyle/>
          <a:p>
            <a:pPr algn="just">
              <a:lnSpc>
                <a:spcPts val="650"/>
              </a:lnSpc>
            </a:pPr>
            <a:r>
              <a:rPr lang="en-IE" sz="650" b="0" i="0" dirty="0">
                <a:solidFill>
                  <a:srgbClr val="242B62"/>
                </a:solidFill>
                <a:effectLst/>
                <a:latin typeface="Calibri" panose="020F0502020204030204" pitchFamily="34" charset="0"/>
                <a:cs typeface="Calibri" panose="020F0502020204030204" pitchFamily="34" charset="0"/>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US" sz="650" i="0" dirty="0">
              <a:solidFill>
                <a:srgbClr val="242B62"/>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0510167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userDrawn="1">
  <p:cSld name="1_Cover 01">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5E3BAAE-FA76-F16F-DC86-33478BE5694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235151" y="6051093"/>
            <a:ext cx="2054262" cy="457426"/>
          </a:xfrm>
          <a:prstGeom prst="rect">
            <a:avLst/>
          </a:prstGeom>
        </p:spPr>
      </p:pic>
      <p:pic>
        <p:nvPicPr>
          <p:cNvPr id="4" name="Picture 3" descr="A logo for a company&#10;&#10;AI-generated content may be incorrect.">
            <a:extLst>
              <a:ext uri="{FF2B5EF4-FFF2-40B4-BE49-F238E27FC236}">
                <a16:creationId xmlns:a16="http://schemas.microsoft.com/office/drawing/2014/main" id="{BD9F56B2-666B-391C-5900-2DA6915B14F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075095" y="349480"/>
            <a:ext cx="3700312" cy="3440641"/>
          </a:xfrm>
          <a:prstGeom prst="rect">
            <a:avLst/>
          </a:prstGeom>
        </p:spPr>
      </p:pic>
      <p:sp>
        <p:nvSpPr>
          <p:cNvPr id="7" name="Freeform 6">
            <a:extLst>
              <a:ext uri="{FF2B5EF4-FFF2-40B4-BE49-F238E27FC236}">
                <a16:creationId xmlns:a16="http://schemas.microsoft.com/office/drawing/2014/main" id="{ACF12B56-9C95-5EC7-A168-32BD26DB9B1B}"/>
              </a:ext>
            </a:extLst>
          </p:cNvPr>
          <p:cNvSpPr>
            <a:spLocks noGrp="1"/>
          </p:cNvSpPr>
          <p:nvPr>
            <p:ph type="pic" sz="quarter" idx="10"/>
          </p:nvPr>
        </p:nvSpPr>
        <p:spPr>
          <a:xfrm>
            <a:off x="548891" y="0"/>
            <a:ext cx="7137369" cy="6858000"/>
          </a:xfrm>
          <a:custGeom>
            <a:avLst/>
            <a:gdLst>
              <a:gd name="connsiteX0" fmla="*/ 0 w 7137369"/>
              <a:gd name="connsiteY0" fmla="*/ 0 h 6858000"/>
              <a:gd name="connsiteX1" fmla="*/ 7137369 w 7137369"/>
              <a:gd name="connsiteY1" fmla="*/ 0 h 6858000"/>
              <a:gd name="connsiteX2" fmla="*/ 7137369 w 7137369"/>
              <a:gd name="connsiteY2" fmla="*/ 6858000 h 6858000"/>
              <a:gd name="connsiteX3" fmla="*/ 0 w 7137369"/>
              <a:gd name="connsiteY3" fmla="*/ 6858000 h 6858000"/>
              <a:gd name="connsiteX4" fmla="*/ 0 w 7137369"/>
              <a:gd name="connsiteY4" fmla="*/ 6508519 h 6858000"/>
              <a:gd name="connsiteX5" fmla="*/ 4334515 w 7137369"/>
              <a:gd name="connsiteY5" fmla="*/ 6508519 h 6858000"/>
              <a:gd name="connsiteX6" fmla="*/ 4334515 w 7137369"/>
              <a:gd name="connsiteY6" fmla="*/ 3906677 h 6858000"/>
              <a:gd name="connsiteX7" fmla="*/ 0 w 7137369"/>
              <a:gd name="connsiteY7" fmla="*/ 390667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137369" h="6858000">
                <a:moveTo>
                  <a:pt x="0" y="0"/>
                </a:moveTo>
                <a:lnTo>
                  <a:pt x="7137369" y="0"/>
                </a:lnTo>
                <a:lnTo>
                  <a:pt x="7137369" y="6858000"/>
                </a:lnTo>
                <a:lnTo>
                  <a:pt x="0" y="6858000"/>
                </a:lnTo>
                <a:lnTo>
                  <a:pt x="0" y="6508519"/>
                </a:lnTo>
                <a:lnTo>
                  <a:pt x="4334515" y="6508519"/>
                </a:lnTo>
                <a:lnTo>
                  <a:pt x="4334515" y="3906677"/>
                </a:lnTo>
                <a:lnTo>
                  <a:pt x="0" y="3906677"/>
                </a:lnTo>
                <a:close/>
              </a:path>
            </a:pathLst>
          </a:custGeom>
          <a:solidFill>
            <a:schemeClr val="bg1">
              <a:lumMod val="75000"/>
            </a:schemeClr>
          </a:solidFill>
        </p:spPr>
        <p:txBody>
          <a:bodyPr wrap="square">
            <a:noAutofit/>
          </a:bodyPr>
          <a:lstStyle>
            <a:lvl1pPr marL="0" indent="0" algn="ctr">
              <a:buFontTx/>
              <a:buNone/>
              <a:defRPr sz="1727">
                <a:solidFill>
                  <a:srgbClr val="000000"/>
                </a:solidFill>
                <a:latin typeface="Calibri" panose="020F0502020204030204" pitchFamily="34" charset="0"/>
                <a:cs typeface="Calibri" panose="020F0502020204030204" pitchFamily="34" charset="0"/>
              </a:defRPr>
            </a:lvl1pPr>
          </a:lstStyle>
          <a:p>
            <a:endParaRPr lang="en-US" dirty="0"/>
          </a:p>
        </p:txBody>
      </p:sp>
      <p:sp>
        <p:nvSpPr>
          <p:cNvPr id="8" name="Rectangle 7">
            <a:extLst>
              <a:ext uri="{FF2B5EF4-FFF2-40B4-BE49-F238E27FC236}">
                <a16:creationId xmlns:a16="http://schemas.microsoft.com/office/drawing/2014/main" id="{AFCF296B-E199-9A44-DB23-825EDA2C3D6A}"/>
              </a:ext>
            </a:extLst>
          </p:cNvPr>
          <p:cNvSpPr/>
          <p:nvPr userDrawn="1"/>
        </p:nvSpPr>
        <p:spPr>
          <a:xfrm>
            <a:off x="0" y="3906677"/>
            <a:ext cx="4883406" cy="2601842"/>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9347" tIns="24673" rIns="49347" bIns="24673" numCol="1" spcCol="0" rtlCol="0" fromWordArt="0" anchor="ctr" anchorCtr="0" forceAA="0" compatLnSpc="1">
            <a:prstTxWarp prst="textNoShape">
              <a:avLst/>
            </a:prstTxWarp>
            <a:noAutofit/>
          </a:bodyPr>
          <a:lstStyle/>
          <a:p>
            <a:endParaRPr lang="en-GB" sz="529"/>
          </a:p>
        </p:txBody>
      </p:sp>
      <p:pic>
        <p:nvPicPr>
          <p:cNvPr id="3" name="Picture 2" descr="A grey and black sign with a person in a circle&#10;&#10;AI-generated content may be incorrect.">
            <a:extLst>
              <a:ext uri="{FF2B5EF4-FFF2-40B4-BE49-F238E27FC236}">
                <a16:creationId xmlns:a16="http://schemas.microsoft.com/office/drawing/2014/main" id="{8D22FA3F-6B1A-33A6-AD28-9B9837424997}"/>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0700497" y="6051094"/>
            <a:ext cx="1074910" cy="392170"/>
          </a:xfrm>
          <a:prstGeom prst="rect">
            <a:avLst/>
          </a:prstGeom>
        </p:spPr>
      </p:pic>
    </p:spTree>
    <p:extLst>
      <p:ext uri="{BB962C8B-B14F-4D97-AF65-F5344CB8AC3E}">
        <p14:creationId xmlns:p14="http://schemas.microsoft.com/office/powerpoint/2010/main" val="426501814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userDrawn="1">
  <p:cSld name="Cover 02">
    <p:spTree>
      <p:nvGrpSpPr>
        <p:cNvPr id="1" name=""/>
        <p:cNvGrpSpPr/>
        <p:nvPr/>
      </p:nvGrpSpPr>
      <p:grpSpPr>
        <a:xfrm>
          <a:off x="0" y="0"/>
          <a:ext cx="0" cy="0"/>
          <a:chOff x="0" y="0"/>
          <a:chExt cx="0" cy="0"/>
        </a:xfrm>
      </p:grpSpPr>
      <p:sp>
        <p:nvSpPr>
          <p:cNvPr id="21" name="Freeform 20">
            <a:extLst>
              <a:ext uri="{FF2B5EF4-FFF2-40B4-BE49-F238E27FC236}">
                <a16:creationId xmlns:a16="http://schemas.microsoft.com/office/drawing/2014/main" id="{04673D9F-9BC9-4E52-5154-43BA36715B62}"/>
              </a:ext>
            </a:extLst>
          </p:cNvPr>
          <p:cNvSpPr>
            <a:spLocks noGrp="1"/>
          </p:cNvSpPr>
          <p:nvPr>
            <p:ph type="pic" sz="quarter" idx="10"/>
          </p:nvPr>
        </p:nvSpPr>
        <p:spPr>
          <a:xfrm>
            <a:off x="0" y="2853114"/>
            <a:ext cx="12192000" cy="3094978"/>
          </a:xfrm>
          <a:custGeom>
            <a:avLst/>
            <a:gdLst>
              <a:gd name="connsiteX0" fmla="*/ 405507 w 12192000"/>
              <a:gd name="connsiteY0" fmla="*/ 2825686 h 3094978"/>
              <a:gd name="connsiteX1" fmla="*/ 857572 w 12192000"/>
              <a:gd name="connsiteY1" fmla="*/ 2825686 h 3094978"/>
              <a:gd name="connsiteX2" fmla="*/ 938497 w 12192000"/>
              <a:gd name="connsiteY2" fmla="*/ 3067532 h 3094978"/>
              <a:gd name="connsiteX3" fmla="*/ 947799 w 12192000"/>
              <a:gd name="connsiteY3" fmla="*/ 3087066 h 3094978"/>
              <a:gd name="connsiteX4" fmla="*/ 961092 w 12192000"/>
              <a:gd name="connsiteY4" fmla="*/ 3094978 h 3094978"/>
              <a:gd name="connsiteX5" fmla="*/ 302529 w 12192000"/>
              <a:gd name="connsiteY5" fmla="*/ 3094978 h 3094978"/>
              <a:gd name="connsiteX6" fmla="*/ 319465 w 12192000"/>
              <a:gd name="connsiteY6" fmla="*/ 3082880 h 3094978"/>
              <a:gd name="connsiteX7" fmla="*/ 329232 w 12192000"/>
              <a:gd name="connsiteY7" fmla="*/ 3061021 h 3094978"/>
              <a:gd name="connsiteX8" fmla="*/ 10614483 w 12192000"/>
              <a:gd name="connsiteY8" fmla="*/ 2608025 h 3094978"/>
              <a:gd name="connsiteX9" fmla="*/ 10690757 w 12192000"/>
              <a:gd name="connsiteY9" fmla="*/ 2608025 h 3094978"/>
              <a:gd name="connsiteX10" fmla="*/ 10759590 w 12192000"/>
              <a:gd name="connsiteY10" fmla="*/ 2620118 h 3094978"/>
              <a:gd name="connsiteX11" fmla="*/ 10812145 w 12192000"/>
              <a:gd name="connsiteY11" fmla="*/ 2655929 h 3094978"/>
              <a:gd name="connsiteX12" fmla="*/ 10853538 w 12192000"/>
              <a:gd name="connsiteY12" fmla="*/ 2714995 h 3094978"/>
              <a:gd name="connsiteX13" fmla="*/ 10891675 w 12192000"/>
              <a:gd name="connsiteY13" fmla="*/ 2795921 h 3094978"/>
              <a:gd name="connsiteX14" fmla="*/ 10999575 w 12192000"/>
              <a:gd name="connsiteY14" fmla="*/ 3064742 h 3094978"/>
              <a:gd name="connsiteX15" fmla="*/ 11008877 w 12192000"/>
              <a:gd name="connsiteY15" fmla="*/ 3083810 h 3094978"/>
              <a:gd name="connsiteX16" fmla="*/ 11025230 w 12192000"/>
              <a:gd name="connsiteY16" fmla="*/ 3094978 h 3094978"/>
              <a:gd name="connsiteX17" fmla="*/ 10589197 w 12192000"/>
              <a:gd name="connsiteY17" fmla="*/ 3094978 h 3094978"/>
              <a:gd name="connsiteX18" fmla="*/ 10608436 w 12192000"/>
              <a:gd name="connsiteY18" fmla="*/ 3083345 h 3094978"/>
              <a:gd name="connsiteX19" fmla="*/ 10614483 w 12192000"/>
              <a:gd name="connsiteY19" fmla="*/ 3066602 h 3094978"/>
              <a:gd name="connsiteX20" fmla="*/ 4499433 w 12192000"/>
              <a:gd name="connsiteY20" fmla="*/ 2608025 h 3094978"/>
              <a:gd name="connsiteX21" fmla="*/ 4575708 w 12192000"/>
              <a:gd name="connsiteY21" fmla="*/ 2608025 h 3094978"/>
              <a:gd name="connsiteX22" fmla="*/ 4644541 w 12192000"/>
              <a:gd name="connsiteY22" fmla="*/ 2620118 h 3094978"/>
              <a:gd name="connsiteX23" fmla="*/ 4697096 w 12192000"/>
              <a:gd name="connsiteY23" fmla="*/ 2655929 h 3094978"/>
              <a:gd name="connsiteX24" fmla="*/ 4738489 w 12192000"/>
              <a:gd name="connsiteY24" fmla="*/ 2714995 h 3094978"/>
              <a:gd name="connsiteX25" fmla="*/ 4776626 w 12192000"/>
              <a:gd name="connsiteY25" fmla="*/ 2795921 h 3094978"/>
              <a:gd name="connsiteX26" fmla="*/ 4884526 w 12192000"/>
              <a:gd name="connsiteY26" fmla="*/ 3064742 h 3094978"/>
              <a:gd name="connsiteX27" fmla="*/ 4893827 w 12192000"/>
              <a:gd name="connsiteY27" fmla="*/ 3083810 h 3094978"/>
              <a:gd name="connsiteX28" fmla="*/ 4910180 w 12192000"/>
              <a:gd name="connsiteY28" fmla="*/ 3094978 h 3094978"/>
              <a:gd name="connsiteX29" fmla="*/ 4474149 w 12192000"/>
              <a:gd name="connsiteY29" fmla="*/ 3094978 h 3094978"/>
              <a:gd name="connsiteX30" fmla="*/ 4493387 w 12192000"/>
              <a:gd name="connsiteY30" fmla="*/ 3083345 h 3094978"/>
              <a:gd name="connsiteX31" fmla="*/ 4499433 w 12192000"/>
              <a:gd name="connsiteY31" fmla="*/ 3066602 h 3094978"/>
              <a:gd name="connsiteX32" fmla="*/ 7649157 w 12192000"/>
              <a:gd name="connsiteY32" fmla="*/ 2165261 h 3094978"/>
              <a:gd name="connsiteX33" fmla="*/ 7651018 w 12192000"/>
              <a:gd name="connsiteY33" fmla="*/ 2165261 h 3094978"/>
              <a:gd name="connsiteX34" fmla="*/ 7699387 w 12192000"/>
              <a:gd name="connsiteY34" fmla="*/ 2278278 h 3094978"/>
              <a:gd name="connsiteX35" fmla="*/ 7752407 w 12192000"/>
              <a:gd name="connsiteY35" fmla="*/ 2386643 h 3094978"/>
              <a:gd name="connsiteX36" fmla="*/ 8051924 w 12192000"/>
              <a:gd name="connsiteY36" fmla="*/ 2949400 h 3094978"/>
              <a:gd name="connsiteX37" fmla="*/ 8093782 w 12192000"/>
              <a:gd name="connsiteY37" fmla="*/ 3025209 h 3094978"/>
              <a:gd name="connsiteX38" fmla="*/ 8132384 w 12192000"/>
              <a:gd name="connsiteY38" fmla="*/ 3071718 h 3094978"/>
              <a:gd name="connsiteX39" fmla="*/ 8175256 w 12192000"/>
              <a:gd name="connsiteY39" fmla="*/ 3094978 h 3094978"/>
              <a:gd name="connsiteX40" fmla="*/ 7633783 w 12192000"/>
              <a:gd name="connsiteY40" fmla="*/ 3094978 h 3094978"/>
              <a:gd name="connsiteX41" fmla="*/ 7633809 w 12192000"/>
              <a:gd name="connsiteY41" fmla="*/ 3094972 h 3094978"/>
              <a:gd name="connsiteX42" fmla="*/ 7651483 w 12192000"/>
              <a:gd name="connsiteY42" fmla="*/ 3082415 h 3094978"/>
              <a:gd name="connsiteX43" fmla="*/ 7656599 w 12192000"/>
              <a:gd name="connsiteY43" fmla="*/ 3065672 h 3094978"/>
              <a:gd name="connsiteX44" fmla="*/ 7656599 w 12192000"/>
              <a:gd name="connsiteY44" fmla="*/ 2435942 h 3094978"/>
              <a:gd name="connsiteX45" fmla="*/ 7654738 w 12192000"/>
              <a:gd name="connsiteY45" fmla="*/ 2298741 h 3094978"/>
              <a:gd name="connsiteX46" fmla="*/ 7649157 w 12192000"/>
              <a:gd name="connsiteY46" fmla="*/ 2165261 h 3094978"/>
              <a:gd name="connsiteX47" fmla="*/ 629679 w 12192000"/>
              <a:gd name="connsiteY47" fmla="*/ 2126194 h 3094978"/>
              <a:gd name="connsiteX48" fmla="*/ 630609 w 12192000"/>
              <a:gd name="connsiteY48" fmla="*/ 2126194 h 3094978"/>
              <a:gd name="connsiteX49" fmla="*/ 800831 w 12192000"/>
              <a:gd name="connsiteY49" fmla="*/ 2637791 h 3094978"/>
              <a:gd name="connsiteX50" fmla="*/ 459457 w 12192000"/>
              <a:gd name="connsiteY50" fmla="*/ 2637791 h 3094978"/>
              <a:gd name="connsiteX51" fmla="*/ 10614483 w 12192000"/>
              <a:gd name="connsiteY51" fmla="*/ 2083406 h 3094978"/>
              <a:gd name="connsiteX52" fmla="*/ 10724243 w 12192000"/>
              <a:gd name="connsiteY52" fmla="*/ 2083406 h 3094978"/>
              <a:gd name="connsiteX53" fmla="*/ 10789821 w 12192000"/>
              <a:gd name="connsiteY53" fmla="*/ 2086196 h 3094978"/>
              <a:gd name="connsiteX54" fmla="*/ 10832144 w 12192000"/>
              <a:gd name="connsiteY54" fmla="*/ 2093638 h 3094978"/>
              <a:gd name="connsiteX55" fmla="*/ 10920510 w 12192000"/>
              <a:gd name="connsiteY55" fmla="*/ 2151309 h 3094978"/>
              <a:gd name="connsiteX56" fmla="*/ 10947485 w 12192000"/>
              <a:gd name="connsiteY56" fmla="*/ 2251767 h 3094978"/>
              <a:gd name="connsiteX57" fmla="*/ 10934463 w 12192000"/>
              <a:gd name="connsiteY57" fmla="*/ 2322461 h 3094978"/>
              <a:gd name="connsiteX58" fmla="*/ 10895396 w 12192000"/>
              <a:gd name="connsiteY58" fmla="*/ 2376876 h 3094978"/>
              <a:gd name="connsiteX59" fmla="*/ 10830283 w 12192000"/>
              <a:gd name="connsiteY59" fmla="*/ 2412223 h 3094978"/>
              <a:gd name="connsiteX60" fmla="*/ 10739126 w 12192000"/>
              <a:gd name="connsiteY60" fmla="*/ 2424780 h 3094978"/>
              <a:gd name="connsiteX61" fmla="*/ 10614483 w 12192000"/>
              <a:gd name="connsiteY61" fmla="*/ 2424780 h 3094978"/>
              <a:gd name="connsiteX62" fmla="*/ 4499433 w 12192000"/>
              <a:gd name="connsiteY62" fmla="*/ 2083406 h 3094978"/>
              <a:gd name="connsiteX63" fmla="*/ 4609194 w 12192000"/>
              <a:gd name="connsiteY63" fmla="*/ 2083406 h 3094978"/>
              <a:gd name="connsiteX64" fmla="*/ 4674771 w 12192000"/>
              <a:gd name="connsiteY64" fmla="*/ 2086196 h 3094978"/>
              <a:gd name="connsiteX65" fmla="*/ 4717094 w 12192000"/>
              <a:gd name="connsiteY65" fmla="*/ 2093638 h 3094978"/>
              <a:gd name="connsiteX66" fmla="*/ 4805461 w 12192000"/>
              <a:gd name="connsiteY66" fmla="*/ 2151309 h 3094978"/>
              <a:gd name="connsiteX67" fmla="*/ 4832436 w 12192000"/>
              <a:gd name="connsiteY67" fmla="*/ 2251767 h 3094978"/>
              <a:gd name="connsiteX68" fmla="*/ 4819414 w 12192000"/>
              <a:gd name="connsiteY68" fmla="*/ 2322461 h 3094978"/>
              <a:gd name="connsiteX69" fmla="*/ 4780346 w 12192000"/>
              <a:gd name="connsiteY69" fmla="*/ 2376876 h 3094978"/>
              <a:gd name="connsiteX70" fmla="*/ 4715234 w 12192000"/>
              <a:gd name="connsiteY70" fmla="*/ 2412223 h 3094978"/>
              <a:gd name="connsiteX71" fmla="*/ 4624077 w 12192000"/>
              <a:gd name="connsiteY71" fmla="*/ 2424780 h 3094978"/>
              <a:gd name="connsiteX72" fmla="*/ 4499433 w 12192000"/>
              <a:gd name="connsiteY72" fmla="*/ 2424780 h 3094978"/>
              <a:gd name="connsiteX73" fmla="*/ 9638319 w 12192000"/>
              <a:gd name="connsiteY73" fmla="*/ 2075964 h 3094978"/>
              <a:gd name="connsiteX74" fmla="*/ 9787147 w 12192000"/>
              <a:gd name="connsiteY74" fmla="*/ 2106195 h 3094978"/>
              <a:gd name="connsiteX75" fmla="*/ 9882490 w 12192000"/>
              <a:gd name="connsiteY75" fmla="*/ 2191771 h 3094978"/>
              <a:gd name="connsiteX76" fmla="*/ 9933185 w 12192000"/>
              <a:gd name="connsiteY76" fmla="*/ 2324786 h 3094978"/>
              <a:gd name="connsiteX77" fmla="*/ 9948067 w 12192000"/>
              <a:gd name="connsiteY77" fmla="*/ 2497334 h 3094978"/>
              <a:gd name="connsiteX78" fmla="*/ 9932719 w 12192000"/>
              <a:gd name="connsiteY78" fmla="*/ 2660580 h 3094978"/>
              <a:gd name="connsiteX79" fmla="*/ 9880165 w 12192000"/>
              <a:gd name="connsiteY79" fmla="*/ 2794991 h 3094978"/>
              <a:gd name="connsiteX80" fmla="*/ 9782496 w 12192000"/>
              <a:gd name="connsiteY80" fmla="*/ 2886148 h 3094978"/>
              <a:gd name="connsiteX81" fmla="*/ 9631808 w 12192000"/>
              <a:gd name="connsiteY81" fmla="*/ 2919634 h 3094978"/>
              <a:gd name="connsiteX82" fmla="*/ 9482049 w 12192000"/>
              <a:gd name="connsiteY82" fmla="*/ 2890334 h 3094978"/>
              <a:gd name="connsiteX83" fmla="*/ 9387172 w 12192000"/>
              <a:gd name="connsiteY83" fmla="*/ 2805222 h 3094978"/>
              <a:gd name="connsiteX84" fmla="*/ 9336942 w 12192000"/>
              <a:gd name="connsiteY84" fmla="*/ 2670812 h 3094978"/>
              <a:gd name="connsiteX85" fmla="*/ 9322060 w 12192000"/>
              <a:gd name="connsiteY85" fmla="*/ 2493613 h 3094978"/>
              <a:gd name="connsiteX86" fmla="*/ 9337408 w 12192000"/>
              <a:gd name="connsiteY86" fmla="*/ 2333158 h 3094978"/>
              <a:gd name="connsiteX87" fmla="*/ 9389962 w 12192000"/>
              <a:gd name="connsiteY87" fmla="*/ 2200608 h 3094978"/>
              <a:gd name="connsiteX88" fmla="*/ 9487630 w 12192000"/>
              <a:gd name="connsiteY88" fmla="*/ 2109916 h 3094978"/>
              <a:gd name="connsiteX89" fmla="*/ 9638319 w 12192000"/>
              <a:gd name="connsiteY89" fmla="*/ 2075964 h 3094978"/>
              <a:gd name="connsiteX90" fmla="*/ 3523270 w 12192000"/>
              <a:gd name="connsiteY90" fmla="*/ 2075964 h 3094978"/>
              <a:gd name="connsiteX91" fmla="*/ 3672098 w 12192000"/>
              <a:gd name="connsiteY91" fmla="*/ 2106195 h 3094978"/>
              <a:gd name="connsiteX92" fmla="*/ 3767441 w 12192000"/>
              <a:gd name="connsiteY92" fmla="*/ 2191771 h 3094978"/>
              <a:gd name="connsiteX93" fmla="*/ 3818136 w 12192000"/>
              <a:gd name="connsiteY93" fmla="*/ 2324786 h 3094978"/>
              <a:gd name="connsiteX94" fmla="*/ 3833018 w 12192000"/>
              <a:gd name="connsiteY94" fmla="*/ 2497334 h 3094978"/>
              <a:gd name="connsiteX95" fmla="*/ 3817670 w 12192000"/>
              <a:gd name="connsiteY95" fmla="*/ 2660580 h 3094978"/>
              <a:gd name="connsiteX96" fmla="*/ 3765115 w 12192000"/>
              <a:gd name="connsiteY96" fmla="*/ 2794991 h 3094978"/>
              <a:gd name="connsiteX97" fmla="*/ 3667447 w 12192000"/>
              <a:gd name="connsiteY97" fmla="*/ 2886148 h 3094978"/>
              <a:gd name="connsiteX98" fmla="*/ 3516758 w 12192000"/>
              <a:gd name="connsiteY98" fmla="*/ 2919634 h 3094978"/>
              <a:gd name="connsiteX99" fmla="*/ 3367000 w 12192000"/>
              <a:gd name="connsiteY99" fmla="*/ 2890334 h 3094978"/>
              <a:gd name="connsiteX100" fmla="*/ 3272122 w 12192000"/>
              <a:gd name="connsiteY100" fmla="*/ 2805222 h 3094978"/>
              <a:gd name="connsiteX101" fmla="*/ 3221893 w 12192000"/>
              <a:gd name="connsiteY101" fmla="*/ 2670812 h 3094978"/>
              <a:gd name="connsiteX102" fmla="*/ 3207010 w 12192000"/>
              <a:gd name="connsiteY102" fmla="*/ 2493613 h 3094978"/>
              <a:gd name="connsiteX103" fmla="*/ 3222358 w 12192000"/>
              <a:gd name="connsiteY103" fmla="*/ 2333158 h 3094978"/>
              <a:gd name="connsiteX104" fmla="*/ 3274913 w 12192000"/>
              <a:gd name="connsiteY104" fmla="*/ 2200608 h 3094978"/>
              <a:gd name="connsiteX105" fmla="*/ 3372581 w 12192000"/>
              <a:gd name="connsiteY105" fmla="*/ 2109916 h 3094978"/>
              <a:gd name="connsiteX106" fmla="*/ 3523270 w 12192000"/>
              <a:gd name="connsiteY106" fmla="*/ 2075964 h 3094978"/>
              <a:gd name="connsiteX107" fmla="*/ 0 w 12192000"/>
              <a:gd name="connsiteY107" fmla="*/ 0 h 3094978"/>
              <a:gd name="connsiteX108" fmla="*/ 12192000 w 12192000"/>
              <a:gd name="connsiteY108" fmla="*/ 0 h 3094978"/>
              <a:gd name="connsiteX109" fmla="*/ 12192000 w 12192000"/>
              <a:gd name="connsiteY109" fmla="*/ 3094978 h 3094978"/>
              <a:gd name="connsiteX110" fmla="*/ 11835765 w 12192000"/>
              <a:gd name="connsiteY110" fmla="*/ 3094978 h 3094978"/>
              <a:gd name="connsiteX111" fmla="*/ 11905734 w 12192000"/>
              <a:gd name="connsiteY111" fmla="*/ 3067184 h 3094978"/>
              <a:gd name="connsiteX112" fmla="*/ 11971311 w 12192000"/>
              <a:gd name="connsiteY112" fmla="*/ 3025209 h 3094978"/>
              <a:gd name="connsiteX113" fmla="*/ 12067119 w 12192000"/>
              <a:gd name="connsiteY113" fmla="*/ 2905681 h 3094978"/>
              <a:gd name="connsiteX114" fmla="*/ 12102466 w 12192000"/>
              <a:gd name="connsiteY114" fmla="*/ 2739180 h 3094978"/>
              <a:gd name="connsiteX115" fmla="*/ 12080142 w 12192000"/>
              <a:gd name="connsiteY115" fmla="*/ 2613141 h 3094978"/>
              <a:gd name="connsiteX116" fmla="*/ 12021541 w 12192000"/>
              <a:gd name="connsiteY116" fmla="*/ 2520123 h 3094978"/>
              <a:gd name="connsiteX117" fmla="*/ 11938755 w 12192000"/>
              <a:gd name="connsiteY117" fmla="*/ 2452220 h 3094978"/>
              <a:gd name="connsiteX118" fmla="*/ 11843877 w 12192000"/>
              <a:gd name="connsiteY118" fmla="*/ 2401526 h 3094978"/>
              <a:gd name="connsiteX119" fmla="*/ 11748999 w 12192000"/>
              <a:gd name="connsiteY119" fmla="*/ 2359203 h 3094978"/>
              <a:gd name="connsiteX120" fmla="*/ 11665749 w 12192000"/>
              <a:gd name="connsiteY120" fmla="*/ 2316415 h 3094978"/>
              <a:gd name="connsiteX121" fmla="*/ 11607147 w 12192000"/>
              <a:gd name="connsiteY121" fmla="*/ 2264325 h 3094978"/>
              <a:gd name="connsiteX122" fmla="*/ 11585288 w 12192000"/>
              <a:gd name="connsiteY122" fmla="*/ 2195027 h 3094978"/>
              <a:gd name="connsiteX123" fmla="*/ 11595055 w 12192000"/>
              <a:gd name="connsiteY123" fmla="*/ 2143867 h 3094978"/>
              <a:gd name="connsiteX124" fmla="*/ 11624821 w 12192000"/>
              <a:gd name="connsiteY124" fmla="*/ 2102474 h 3094978"/>
              <a:gd name="connsiteX125" fmla="*/ 11674585 w 12192000"/>
              <a:gd name="connsiteY125" fmla="*/ 2075499 h 3094978"/>
              <a:gd name="connsiteX126" fmla="*/ 11744348 w 12192000"/>
              <a:gd name="connsiteY126" fmla="*/ 2065732 h 3094978"/>
              <a:gd name="connsiteX127" fmla="*/ 11838296 w 12192000"/>
              <a:gd name="connsiteY127" fmla="*/ 2078290 h 3094978"/>
              <a:gd name="connsiteX128" fmla="*/ 11913640 w 12192000"/>
              <a:gd name="connsiteY128" fmla="*/ 2106195 h 3094978"/>
              <a:gd name="connsiteX129" fmla="*/ 11968521 w 12192000"/>
              <a:gd name="connsiteY129" fmla="*/ 2134565 h 3094978"/>
              <a:gd name="connsiteX130" fmla="*/ 12001077 w 12192000"/>
              <a:gd name="connsiteY130" fmla="*/ 2147588 h 3094978"/>
              <a:gd name="connsiteX131" fmla="*/ 12017355 w 12192000"/>
              <a:gd name="connsiteY131" fmla="*/ 2142007 h 3094978"/>
              <a:gd name="connsiteX132" fmla="*/ 12026657 w 12192000"/>
              <a:gd name="connsiteY132" fmla="*/ 2124333 h 3094978"/>
              <a:gd name="connsiteX133" fmla="*/ 12031308 w 12192000"/>
              <a:gd name="connsiteY133" fmla="*/ 2093638 h 3094978"/>
              <a:gd name="connsiteX134" fmla="*/ 12032703 w 12192000"/>
              <a:gd name="connsiteY134" fmla="*/ 2048059 h 3094978"/>
              <a:gd name="connsiteX135" fmla="*/ 12031773 w 12192000"/>
              <a:gd name="connsiteY135" fmla="*/ 2007596 h 3094978"/>
              <a:gd name="connsiteX136" fmla="*/ 12028517 w 12192000"/>
              <a:gd name="connsiteY136" fmla="*/ 1980621 h 3094978"/>
              <a:gd name="connsiteX137" fmla="*/ 12022936 w 12192000"/>
              <a:gd name="connsiteY137" fmla="*/ 1963413 h 3094978"/>
              <a:gd name="connsiteX138" fmla="*/ 12010379 w 12192000"/>
              <a:gd name="connsiteY138" fmla="*/ 1947600 h 3094978"/>
              <a:gd name="connsiteX139" fmla="*/ 11972241 w 12192000"/>
              <a:gd name="connsiteY139" fmla="*/ 1924346 h 3094978"/>
              <a:gd name="connsiteX140" fmla="*/ 11906199 w 12192000"/>
              <a:gd name="connsiteY140" fmla="*/ 1899231 h 3094978"/>
              <a:gd name="connsiteX141" fmla="*/ 11826204 w 12192000"/>
              <a:gd name="connsiteY141" fmla="*/ 1881558 h 3094978"/>
              <a:gd name="connsiteX142" fmla="*/ 11740628 w 12192000"/>
              <a:gd name="connsiteY142" fmla="*/ 1875046 h 3094978"/>
              <a:gd name="connsiteX143" fmla="*/ 11583893 w 12192000"/>
              <a:gd name="connsiteY143" fmla="*/ 1896440 h 3094978"/>
              <a:gd name="connsiteX144" fmla="*/ 11455529 w 12192000"/>
              <a:gd name="connsiteY144" fmla="*/ 1961088 h 3094978"/>
              <a:gd name="connsiteX145" fmla="*/ 11369022 w 12192000"/>
              <a:gd name="connsiteY145" fmla="*/ 2069918 h 3094978"/>
              <a:gd name="connsiteX146" fmla="*/ 11336931 w 12192000"/>
              <a:gd name="connsiteY146" fmla="*/ 2222002 h 3094978"/>
              <a:gd name="connsiteX147" fmla="*/ 11359256 w 12192000"/>
              <a:gd name="connsiteY147" fmla="*/ 2351296 h 3094978"/>
              <a:gd name="connsiteX148" fmla="*/ 11417392 w 12192000"/>
              <a:gd name="connsiteY148" fmla="*/ 2444779 h 3094978"/>
              <a:gd name="connsiteX149" fmla="*/ 11498782 w 12192000"/>
              <a:gd name="connsiteY149" fmla="*/ 2512682 h 3094978"/>
              <a:gd name="connsiteX150" fmla="*/ 11592730 w 12192000"/>
              <a:gd name="connsiteY150" fmla="*/ 2563376 h 3094978"/>
              <a:gd name="connsiteX151" fmla="*/ 11686678 w 12192000"/>
              <a:gd name="connsiteY151" fmla="*/ 2605700 h 3094978"/>
              <a:gd name="connsiteX152" fmla="*/ 11768068 w 12192000"/>
              <a:gd name="connsiteY152" fmla="*/ 2648488 h 3094978"/>
              <a:gd name="connsiteX153" fmla="*/ 11826204 w 12192000"/>
              <a:gd name="connsiteY153" fmla="*/ 2700578 h 3094978"/>
              <a:gd name="connsiteX154" fmla="*/ 11848528 w 12192000"/>
              <a:gd name="connsiteY154" fmla="*/ 2770806 h 3094978"/>
              <a:gd name="connsiteX155" fmla="*/ 11835506 w 12192000"/>
              <a:gd name="connsiteY155" fmla="*/ 2834988 h 3094978"/>
              <a:gd name="connsiteX156" fmla="*/ 11797834 w 12192000"/>
              <a:gd name="connsiteY156" fmla="*/ 2883357 h 3094978"/>
              <a:gd name="connsiteX157" fmla="*/ 11737837 w 12192000"/>
              <a:gd name="connsiteY157" fmla="*/ 2913588 h 3094978"/>
              <a:gd name="connsiteX158" fmla="*/ 11657842 w 12192000"/>
              <a:gd name="connsiteY158" fmla="*/ 2924285 h 3094978"/>
              <a:gd name="connsiteX159" fmla="*/ 11538314 w 12192000"/>
              <a:gd name="connsiteY159" fmla="*/ 2908937 h 3094978"/>
              <a:gd name="connsiteX160" fmla="*/ 11449483 w 12192000"/>
              <a:gd name="connsiteY160" fmla="*/ 2874986 h 3094978"/>
              <a:gd name="connsiteX161" fmla="*/ 11388556 w 12192000"/>
              <a:gd name="connsiteY161" fmla="*/ 2841034 h 3094978"/>
              <a:gd name="connsiteX162" fmla="*/ 11351814 w 12192000"/>
              <a:gd name="connsiteY162" fmla="*/ 2825686 h 3094978"/>
              <a:gd name="connsiteX163" fmla="*/ 11335536 w 12192000"/>
              <a:gd name="connsiteY163" fmla="*/ 2830802 h 3094978"/>
              <a:gd name="connsiteX164" fmla="*/ 11324374 w 12192000"/>
              <a:gd name="connsiteY164" fmla="*/ 2848011 h 3094978"/>
              <a:gd name="connsiteX165" fmla="*/ 11318328 w 12192000"/>
              <a:gd name="connsiteY165" fmla="*/ 2879637 h 3094978"/>
              <a:gd name="connsiteX166" fmla="*/ 11316468 w 12192000"/>
              <a:gd name="connsiteY166" fmla="*/ 2928006 h 3094978"/>
              <a:gd name="connsiteX167" fmla="*/ 11321584 w 12192000"/>
              <a:gd name="connsiteY167" fmla="*/ 2993583 h 3094978"/>
              <a:gd name="connsiteX168" fmla="*/ 11338792 w 12192000"/>
              <a:gd name="connsiteY168" fmla="*/ 3028465 h 3094978"/>
              <a:gd name="connsiteX169" fmla="*/ 11378324 w 12192000"/>
              <a:gd name="connsiteY169" fmla="*/ 3056370 h 3094978"/>
              <a:gd name="connsiteX170" fmla="*/ 11446692 w 12192000"/>
              <a:gd name="connsiteY170" fmla="*/ 3086601 h 3094978"/>
              <a:gd name="connsiteX171" fmla="*/ 11478778 w 12192000"/>
              <a:gd name="connsiteY171" fmla="*/ 3094978 h 3094978"/>
              <a:gd name="connsiteX172" fmla="*/ 11244947 w 12192000"/>
              <a:gd name="connsiteY172" fmla="*/ 3094978 h 3094978"/>
              <a:gd name="connsiteX173" fmla="*/ 11259094 w 12192000"/>
              <a:gd name="connsiteY173" fmla="*/ 3085670 h 3094978"/>
              <a:gd name="connsiteX174" fmla="*/ 11262815 w 12192000"/>
              <a:gd name="connsiteY174" fmla="*/ 3068462 h 3094978"/>
              <a:gd name="connsiteX175" fmla="*/ 11258164 w 12192000"/>
              <a:gd name="connsiteY175" fmla="*/ 3042882 h 3094978"/>
              <a:gd name="connsiteX176" fmla="*/ 11239561 w 12192000"/>
              <a:gd name="connsiteY176" fmla="*/ 2991258 h 3094978"/>
              <a:gd name="connsiteX177" fmla="*/ 11138171 w 12192000"/>
              <a:gd name="connsiteY177" fmla="*/ 2754063 h 3094978"/>
              <a:gd name="connsiteX178" fmla="*/ 11101895 w 12192000"/>
              <a:gd name="connsiteY178" fmla="*/ 2677323 h 3094978"/>
              <a:gd name="connsiteX179" fmla="*/ 11062362 w 12192000"/>
              <a:gd name="connsiteY179" fmla="*/ 2616862 h 3094978"/>
              <a:gd name="connsiteX180" fmla="*/ 11017714 w 12192000"/>
              <a:gd name="connsiteY180" fmla="*/ 2571748 h 3094978"/>
              <a:gd name="connsiteX181" fmla="*/ 10967019 w 12192000"/>
              <a:gd name="connsiteY181" fmla="*/ 2540122 h 3094978"/>
              <a:gd name="connsiteX182" fmla="*/ 11066548 w 12192000"/>
              <a:gd name="connsiteY182" fmla="*/ 2493613 h 3094978"/>
              <a:gd name="connsiteX183" fmla="*/ 11140032 w 12192000"/>
              <a:gd name="connsiteY183" fmla="*/ 2425710 h 3094978"/>
              <a:gd name="connsiteX184" fmla="*/ 11185145 w 12192000"/>
              <a:gd name="connsiteY184" fmla="*/ 2336879 h 3094978"/>
              <a:gd name="connsiteX185" fmla="*/ 11200493 w 12192000"/>
              <a:gd name="connsiteY185" fmla="*/ 2226653 h 3094978"/>
              <a:gd name="connsiteX186" fmla="*/ 11179099 w 12192000"/>
              <a:gd name="connsiteY186" fmla="*/ 2099684 h 3094978"/>
              <a:gd name="connsiteX187" fmla="*/ 11117243 w 12192000"/>
              <a:gd name="connsiteY187" fmla="*/ 2003876 h 3094978"/>
              <a:gd name="connsiteX188" fmla="*/ 11018644 w 12192000"/>
              <a:gd name="connsiteY188" fmla="*/ 1938298 h 3094978"/>
              <a:gd name="connsiteX189" fmla="*/ 10887954 w 12192000"/>
              <a:gd name="connsiteY189" fmla="*/ 1902952 h 3094978"/>
              <a:gd name="connsiteX190" fmla="*/ 10832144 w 12192000"/>
              <a:gd name="connsiteY190" fmla="*/ 1898301 h 3094978"/>
              <a:gd name="connsiteX191" fmla="*/ 10754009 w 12192000"/>
              <a:gd name="connsiteY191" fmla="*/ 1896440 h 3094978"/>
              <a:gd name="connsiteX192" fmla="*/ 10442400 w 12192000"/>
              <a:gd name="connsiteY192" fmla="*/ 1896440 h 3094978"/>
              <a:gd name="connsiteX193" fmla="*/ 10390775 w 12192000"/>
              <a:gd name="connsiteY193" fmla="*/ 1914579 h 3094978"/>
              <a:gd name="connsiteX194" fmla="*/ 10369846 w 12192000"/>
              <a:gd name="connsiteY194" fmla="*/ 1973645 h 3094978"/>
              <a:gd name="connsiteX195" fmla="*/ 10369846 w 12192000"/>
              <a:gd name="connsiteY195" fmla="*/ 3066602 h 3094978"/>
              <a:gd name="connsiteX196" fmla="*/ 10375427 w 12192000"/>
              <a:gd name="connsiteY196" fmla="*/ 3083345 h 3094978"/>
              <a:gd name="connsiteX197" fmla="*/ 10394220 w 12192000"/>
              <a:gd name="connsiteY197" fmla="*/ 3094978 h 3094978"/>
              <a:gd name="connsiteX198" fmla="*/ 9814716 w 12192000"/>
              <a:gd name="connsiteY198" fmla="*/ 3094978 h 3094978"/>
              <a:gd name="connsiteX199" fmla="*/ 9875049 w 12192000"/>
              <a:gd name="connsiteY199" fmla="*/ 3078229 h 3094978"/>
              <a:gd name="connsiteX200" fmla="*/ 10056898 w 12192000"/>
              <a:gd name="connsiteY200" fmla="*/ 2952655 h 3094978"/>
              <a:gd name="connsiteX201" fmla="*/ 10167589 w 12192000"/>
              <a:gd name="connsiteY201" fmla="*/ 2752202 h 3094978"/>
              <a:gd name="connsiteX202" fmla="*/ 10204796 w 12192000"/>
              <a:gd name="connsiteY202" fmla="*/ 2484311 h 3094978"/>
              <a:gd name="connsiteX203" fmla="*/ 10168984 w 12192000"/>
              <a:gd name="connsiteY203" fmla="*/ 2213165 h 3094978"/>
              <a:gd name="connsiteX204" fmla="*/ 10062944 w 12192000"/>
              <a:gd name="connsiteY204" fmla="*/ 2022944 h 3094978"/>
              <a:gd name="connsiteX205" fmla="*/ 9888071 w 12192000"/>
              <a:gd name="connsiteY205" fmla="*/ 1911323 h 3094978"/>
              <a:gd name="connsiteX206" fmla="*/ 9646690 w 12192000"/>
              <a:gd name="connsiteY206" fmla="*/ 1875046 h 3094978"/>
              <a:gd name="connsiteX207" fmla="*/ 9395078 w 12192000"/>
              <a:gd name="connsiteY207" fmla="*/ 1918765 h 3094978"/>
              <a:gd name="connsiteX208" fmla="*/ 9213229 w 12192000"/>
              <a:gd name="connsiteY208" fmla="*/ 2044338 h 3094978"/>
              <a:gd name="connsiteX209" fmla="*/ 9102538 w 12192000"/>
              <a:gd name="connsiteY209" fmla="*/ 2242931 h 3094978"/>
              <a:gd name="connsiteX210" fmla="*/ 9065331 w 12192000"/>
              <a:gd name="connsiteY210" fmla="*/ 2505706 h 3094978"/>
              <a:gd name="connsiteX211" fmla="*/ 9100213 w 12192000"/>
              <a:gd name="connsiteY211" fmla="*/ 2781038 h 3094978"/>
              <a:gd name="connsiteX212" fmla="*/ 9204857 w 12192000"/>
              <a:gd name="connsiteY212" fmla="*/ 2972654 h 3094978"/>
              <a:gd name="connsiteX213" fmla="*/ 9379265 w 12192000"/>
              <a:gd name="connsiteY213" fmla="*/ 3084740 h 3094978"/>
              <a:gd name="connsiteX214" fmla="*/ 9421469 w 12192000"/>
              <a:gd name="connsiteY214" fmla="*/ 3094978 h 3094978"/>
              <a:gd name="connsiteX215" fmla="*/ 8875627 w 12192000"/>
              <a:gd name="connsiteY215" fmla="*/ 3094978 h 3094978"/>
              <a:gd name="connsiteX216" fmla="*/ 8894867 w 12192000"/>
              <a:gd name="connsiteY216" fmla="*/ 3083345 h 3094978"/>
              <a:gd name="connsiteX217" fmla="*/ 8900913 w 12192000"/>
              <a:gd name="connsiteY217" fmla="*/ 3066602 h 3094978"/>
              <a:gd name="connsiteX218" fmla="*/ 8900913 w 12192000"/>
              <a:gd name="connsiteY218" fmla="*/ 1929927 h 3094978"/>
              <a:gd name="connsiteX219" fmla="*/ 8894867 w 12192000"/>
              <a:gd name="connsiteY219" fmla="*/ 1913184 h 3094978"/>
              <a:gd name="connsiteX220" fmla="*/ 8874868 w 12192000"/>
              <a:gd name="connsiteY220" fmla="*/ 1901091 h 3094978"/>
              <a:gd name="connsiteX221" fmla="*/ 8837661 w 12192000"/>
              <a:gd name="connsiteY221" fmla="*/ 1893650 h 3094978"/>
              <a:gd name="connsiteX222" fmla="*/ 8778130 w 12192000"/>
              <a:gd name="connsiteY222" fmla="*/ 1890859 h 3094978"/>
              <a:gd name="connsiteX223" fmla="*/ 8719529 w 12192000"/>
              <a:gd name="connsiteY223" fmla="*/ 1893650 h 3094978"/>
              <a:gd name="connsiteX224" fmla="*/ 8681857 w 12192000"/>
              <a:gd name="connsiteY224" fmla="*/ 1901091 h 3094978"/>
              <a:gd name="connsiteX225" fmla="*/ 8661393 w 12192000"/>
              <a:gd name="connsiteY225" fmla="*/ 1913184 h 3094978"/>
              <a:gd name="connsiteX226" fmla="*/ 8655347 w 12192000"/>
              <a:gd name="connsiteY226" fmla="*/ 1929927 h 3094978"/>
              <a:gd name="connsiteX227" fmla="*/ 8655347 w 12192000"/>
              <a:gd name="connsiteY227" fmla="*/ 3066602 h 3094978"/>
              <a:gd name="connsiteX228" fmla="*/ 8661393 w 12192000"/>
              <a:gd name="connsiteY228" fmla="*/ 3083345 h 3094978"/>
              <a:gd name="connsiteX229" fmla="*/ 8680633 w 12192000"/>
              <a:gd name="connsiteY229" fmla="*/ 3094978 h 3094978"/>
              <a:gd name="connsiteX230" fmla="*/ 8374831 w 12192000"/>
              <a:gd name="connsiteY230" fmla="*/ 3094978 h 3094978"/>
              <a:gd name="connsiteX231" fmla="*/ 8401205 w 12192000"/>
              <a:gd name="connsiteY231" fmla="*/ 3080555 h 3094978"/>
              <a:gd name="connsiteX232" fmla="*/ 8421204 w 12192000"/>
              <a:gd name="connsiteY232" fmla="*/ 3052649 h 3094978"/>
              <a:gd name="connsiteX233" fmla="*/ 8428645 w 12192000"/>
              <a:gd name="connsiteY233" fmla="*/ 3014512 h 3094978"/>
              <a:gd name="connsiteX234" fmla="*/ 8428645 w 12192000"/>
              <a:gd name="connsiteY234" fmla="*/ 1932717 h 3094978"/>
              <a:gd name="connsiteX235" fmla="*/ 8423994 w 12192000"/>
              <a:gd name="connsiteY235" fmla="*/ 1915974 h 3094978"/>
              <a:gd name="connsiteX236" fmla="*/ 8407716 w 12192000"/>
              <a:gd name="connsiteY236" fmla="*/ 1902952 h 3094978"/>
              <a:gd name="connsiteX237" fmla="*/ 8374695 w 12192000"/>
              <a:gd name="connsiteY237" fmla="*/ 1895045 h 3094978"/>
              <a:gd name="connsiteX238" fmla="*/ 8321675 w 12192000"/>
              <a:gd name="connsiteY238" fmla="*/ 1892720 h 3094978"/>
              <a:gd name="connsiteX239" fmla="*/ 8266794 w 12192000"/>
              <a:gd name="connsiteY239" fmla="*/ 1895045 h 3094978"/>
              <a:gd name="connsiteX240" fmla="*/ 8232378 w 12192000"/>
              <a:gd name="connsiteY240" fmla="*/ 1902952 h 3094978"/>
              <a:gd name="connsiteX241" fmla="*/ 8213774 w 12192000"/>
              <a:gd name="connsiteY241" fmla="*/ 1915974 h 3094978"/>
              <a:gd name="connsiteX242" fmla="*/ 8208193 w 12192000"/>
              <a:gd name="connsiteY242" fmla="*/ 1932717 h 3094978"/>
              <a:gd name="connsiteX243" fmla="*/ 8208193 w 12192000"/>
              <a:gd name="connsiteY243" fmla="*/ 2497334 h 3094978"/>
              <a:gd name="connsiteX244" fmla="*/ 8209589 w 12192000"/>
              <a:gd name="connsiteY244" fmla="*/ 2632210 h 3094978"/>
              <a:gd name="connsiteX245" fmla="*/ 8213774 w 12192000"/>
              <a:gd name="connsiteY245" fmla="*/ 2768015 h 3094978"/>
              <a:gd name="connsiteX246" fmla="*/ 8212844 w 12192000"/>
              <a:gd name="connsiteY246" fmla="*/ 2768015 h 3094978"/>
              <a:gd name="connsiteX247" fmla="*/ 8178428 w 12192000"/>
              <a:gd name="connsiteY247" fmla="*/ 2693601 h 3094978"/>
              <a:gd name="connsiteX248" fmla="*/ 8142151 w 12192000"/>
              <a:gd name="connsiteY248" fmla="*/ 2617792 h 3094978"/>
              <a:gd name="connsiteX249" fmla="*/ 8103549 w 12192000"/>
              <a:gd name="connsiteY249" fmla="*/ 2540587 h 3094978"/>
              <a:gd name="connsiteX250" fmla="*/ 8063086 w 12192000"/>
              <a:gd name="connsiteY250" fmla="*/ 2461987 h 3094978"/>
              <a:gd name="connsiteX251" fmla="*/ 7828682 w 12192000"/>
              <a:gd name="connsiteY251" fmla="*/ 2022014 h 3094978"/>
              <a:gd name="connsiteX252" fmla="*/ 7794265 w 12192000"/>
              <a:gd name="connsiteY252" fmla="*/ 1961088 h 3094978"/>
              <a:gd name="connsiteX253" fmla="*/ 7758454 w 12192000"/>
              <a:gd name="connsiteY253" fmla="*/ 1922485 h 3094978"/>
              <a:gd name="connsiteX254" fmla="*/ 7715200 w 12192000"/>
              <a:gd name="connsiteY254" fmla="*/ 1902486 h 3094978"/>
              <a:gd name="connsiteX255" fmla="*/ 7655669 w 12192000"/>
              <a:gd name="connsiteY255" fmla="*/ 1896440 h 3094978"/>
              <a:gd name="connsiteX256" fmla="*/ 7524514 w 12192000"/>
              <a:gd name="connsiteY256" fmla="*/ 1896440 h 3094978"/>
              <a:gd name="connsiteX257" fmla="*/ 7461727 w 12192000"/>
              <a:gd name="connsiteY257" fmla="*/ 1918299 h 3094978"/>
              <a:gd name="connsiteX258" fmla="*/ 7436147 w 12192000"/>
              <a:gd name="connsiteY258" fmla="*/ 1983877 h 3094978"/>
              <a:gd name="connsiteX259" fmla="*/ 7436147 w 12192000"/>
              <a:gd name="connsiteY259" fmla="*/ 3065672 h 3094978"/>
              <a:gd name="connsiteX260" fmla="*/ 7440798 w 12192000"/>
              <a:gd name="connsiteY260" fmla="*/ 3082415 h 3094978"/>
              <a:gd name="connsiteX261" fmla="*/ 7457541 w 12192000"/>
              <a:gd name="connsiteY261" fmla="*/ 3094972 h 3094978"/>
              <a:gd name="connsiteX262" fmla="*/ 7457567 w 12192000"/>
              <a:gd name="connsiteY262" fmla="*/ 3094978 h 3094978"/>
              <a:gd name="connsiteX263" fmla="*/ 7233295 w 12192000"/>
              <a:gd name="connsiteY263" fmla="*/ 3094978 h 3094978"/>
              <a:gd name="connsiteX264" fmla="*/ 7233313 w 12192000"/>
              <a:gd name="connsiteY264" fmla="*/ 3094972 h 3094978"/>
              <a:gd name="connsiteX265" fmla="*/ 7244940 w 12192000"/>
              <a:gd name="connsiteY265" fmla="*/ 3078694 h 3094978"/>
              <a:gd name="connsiteX266" fmla="*/ 7251916 w 12192000"/>
              <a:gd name="connsiteY266" fmla="*/ 3049394 h 3094978"/>
              <a:gd name="connsiteX267" fmla="*/ 7254242 w 12192000"/>
              <a:gd name="connsiteY267" fmla="*/ 3004280 h 3094978"/>
              <a:gd name="connsiteX268" fmla="*/ 7251916 w 12192000"/>
              <a:gd name="connsiteY268" fmla="*/ 2959167 h 3094978"/>
              <a:gd name="connsiteX269" fmla="*/ 7244940 w 12192000"/>
              <a:gd name="connsiteY269" fmla="*/ 2929866 h 3094978"/>
              <a:gd name="connsiteX270" fmla="*/ 7233313 w 12192000"/>
              <a:gd name="connsiteY270" fmla="*/ 2913588 h 3094978"/>
              <a:gd name="connsiteX271" fmla="*/ 7217965 w 12192000"/>
              <a:gd name="connsiteY271" fmla="*/ 2908472 h 3094978"/>
              <a:gd name="connsiteX272" fmla="*/ 6784503 w 12192000"/>
              <a:gd name="connsiteY272" fmla="*/ 2908472 h 3094978"/>
              <a:gd name="connsiteX273" fmla="*/ 6784503 w 12192000"/>
              <a:gd name="connsiteY273" fmla="*/ 2568957 h 3094978"/>
              <a:gd name="connsiteX274" fmla="*/ 7148202 w 12192000"/>
              <a:gd name="connsiteY274" fmla="*/ 2568957 h 3094978"/>
              <a:gd name="connsiteX275" fmla="*/ 7163550 w 12192000"/>
              <a:gd name="connsiteY275" fmla="*/ 2564307 h 3094978"/>
              <a:gd name="connsiteX276" fmla="*/ 7175177 w 12192000"/>
              <a:gd name="connsiteY276" fmla="*/ 2548959 h 3094978"/>
              <a:gd name="connsiteX277" fmla="*/ 7182153 w 12192000"/>
              <a:gd name="connsiteY277" fmla="*/ 2520588 h 3094978"/>
              <a:gd name="connsiteX278" fmla="*/ 7184479 w 12192000"/>
              <a:gd name="connsiteY278" fmla="*/ 2475940 h 3094978"/>
              <a:gd name="connsiteX279" fmla="*/ 7182153 w 12192000"/>
              <a:gd name="connsiteY279" fmla="*/ 2431757 h 3094978"/>
              <a:gd name="connsiteX280" fmla="*/ 7175177 w 12192000"/>
              <a:gd name="connsiteY280" fmla="*/ 2402921 h 3094978"/>
              <a:gd name="connsiteX281" fmla="*/ 7163550 w 12192000"/>
              <a:gd name="connsiteY281" fmla="*/ 2387108 h 3094978"/>
              <a:gd name="connsiteX282" fmla="*/ 7148202 w 12192000"/>
              <a:gd name="connsiteY282" fmla="*/ 2381992 h 3094978"/>
              <a:gd name="connsiteX283" fmla="*/ 6784503 w 12192000"/>
              <a:gd name="connsiteY283" fmla="*/ 2381992 h 3094978"/>
              <a:gd name="connsiteX284" fmla="*/ 6784503 w 12192000"/>
              <a:gd name="connsiteY284" fmla="*/ 2088057 h 3094978"/>
              <a:gd name="connsiteX285" fmla="*/ 7214244 w 12192000"/>
              <a:gd name="connsiteY285" fmla="*/ 2088057 h 3094978"/>
              <a:gd name="connsiteX286" fmla="*/ 7229127 w 12192000"/>
              <a:gd name="connsiteY286" fmla="*/ 2082941 h 3094978"/>
              <a:gd name="connsiteX287" fmla="*/ 7240289 w 12192000"/>
              <a:gd name="connsiteY287" fmla="*/ 2066663 h 3094978"/>
              <a:gd name="connsiteX288" fmla="*/ 7247266 w 12192000"/>
              <a:gd name="connsiteY288" fmla="*/ 2037362 h 3094978"/>
              <a:gd name="connsiteX289" fmla="*/ 7249591 w 12192000"/>
              <a:gd name="connsiteY289" fmla="*/ 1993179 h 3094978"/>
              <a:gd name="connsiteX290" fmla="*/ 7247266 w 12192000"/>
              <a:gd name="connsiteY290" fmla="*/ 1947135 h 3094978"/>
              <a:gd name="connsiteX291" fmla="*/ 7240289 w 12192000"/>
              <a:gd name="connsiteY291" fmla="*/ 1917369 h 3094978"/>
              <a:gd name="connsiteX292" fmla="*/ 7229127 w 12192000"/>
              <a:gd name="connsiteY292" fmla="*/ 1901091 h 3094978"/>
              <a:gd name="connsiteX293" fmla="*/ 7214244 w 12192000"/>
              <a:gd name="connsiteY293" fmla="*/ 1896440 h 3094978"/>
              <a:gd name="connsiteX294" fmla="*/ 6613351 w 12192000"/>
              <a:gd name="connsiteY294" fmla="*/ 1896440 h 3094978"/>
              <a:gd name="connsiteX295" fmla="*/ 6561726 w 12192000"/>
              <a:gd name="connsiteY295" fmla="*/ 1914579 h 3094978"/>
              <a:gd name="connsiteX296" fmla="*/ 6540797 w 12192000"/>
              <a:gd name="connsiteY296" fmla="*/ 1973645 h 3094978"/>
              <a:gd name="connsiteX297" fmla="*/ 6540797 w 12192000"/>
              <a:gd name="connsiteY297" fmla="*/ 3022884 h 3094978"/>
              <a:gd name="connsiteX298" fmla="*/ 6561726 w 12192000"/>
              <a:gd name="connsiteY298" fmla="*/ 3081950 h 3094978"/>
              <a:gd name="connsiteX299" fmla="*/ 6584108 w 12192000"/>
              <a:gd name="connsiteY299" fmla="*/ 3094978 h 3094978"/>
              <a:gd name="connsiteX300" fmla="*/ 6120766 w 12192000"/>
              <a:gd name="connsiteY300" fmla="*/ 3094978 h 3094978"/>
              <a:gd name="connsiteX301" fmla="*/ 6190735 w 12192000"/>
              <a:gd name="connsiteY301" fmla="*/ 3067184 h 3094978"/>
              <a:gd name="connsiteX302" fmla="*/ 6256312 w 12192000"/>
              <a:gd name="connsiteY302" fmla="*/ 3025209 h 3094978"/>
              <a:gd name="connsiteX303" fmla="*/ 6352120 w 12192000"/>
              <a:gd name="connsiteY303" fmla="*/ 2905681 h 3094978"/>
              <a:gd name="connsiteX304" fmla="*/ 6387467 w 12192000"/>
              <a:gd name="connsiteY304" fmla="*/ 2739180 h 3094978"/>
              <a:gd name="connsiteX305" fmla="*/ 6365143 w 12192000"/>
              <a:gd name="connsiteY305" fmla="*/ 2613141 h 3094978"/>
              <a:gd name="connsiteX306" fmla="*/ 6306542 w 12192000"/>
              <a:gd name="connsiteY306" fmla="*/ 2520123 h 3094978"/>
              <a:gd name="connsiteX307" fmla="*/ 6223756 w 12192000"/>
              <a:gd name="connsiteY307" fmla="*/ 2452220 h 3094978"/>
              <a:gd name="connsiteX308" fmla="*/ 6128878 w 12192000"/>
              <a:gd name="connsiteY308" fmla="*/ 2401526 h 3094978"/>
              <a:gd name="connsiteX309" fmla="*/ 6034000 w 12192000"/>
              <a:gd name="connsiteY309" fmla="*/ 2359203 h 3094978"/>
              <a:gd name="connsiteX310" fmla="*/ 5950749 w 12192000"/>
              <a:gd name="connsiteY310" fmla="*/ 2316415 h 3094978"/>
              <a:gd name="connsiteX311" fmla="*/ 5892148 w 12192000"/>
              <a:gd name="connsiteY311" fmla="*/ 2264325 h 3094978"/>
              <a:gd name="connsiteX312" fmla="*/ 5870289 w 12192000"/>
              <a:gd name="connsiteY312" fmla="*/ 2195027 h 3094978"/>
              <a:gd name="connsiteX313" fmla="*/ 5880056 w 12192000"/>
              <a:gd name="connsiteY313" fmla="*/ 2143867 h 3094978"/>
              <a:gd name="connsiteX314" fmla="*/ 5909822 w 12192000"/>
              <a:gd name="connsiteY314" fmla="*/ 2102474 h 3094978"/>
              <a:gd name="connsiteX315" fmla="*/ 5959587 w 12192000"/>
              <a:gd name="connsiteY315" fmla="*/ 2075499 h 3094978"/>
              <a:gd name="connsiteX316" fmla="*/ 6029350 w 12192000"/>
              <a:gd name="connsiteY316" fmla="*/ 2065732 h 3094978"/>
              <a:gd name="connsiteX317" fmla="*/ 6123297 w 12192000"/>
              <a:gd name="connsiteY317" fmla="*/ 2078290 h 3094978"/>
              <a:gd name="connsiteX318" fmla="*/ 6198641 w 12192000"/>
              <a:gd name="connsiteY318" fmla="*/ 2106195 h 3094978"/>
              <a:gd name="connsiteX319" fmla="*/ 6253522 w 12192000"/>
              <a:gd name="connsiteY319" fmla="*/ 2134565 h 3094978"/>
              <a:gd name="connsiteX320" fmla="*/ 6286078 w 12192000"/>
              <a:gd name="connsiteY320" fmla="*/ 2147588 h 3094978"/>
              <a:gd name="connsiteX321" fmla="*/ 6302356 w 12192000"/>
              <a:gd name="connsiteY321" fmla="*/ 2142007 h 3094978"/>
              <a:gd name="connsiteX322" fmla="*/ 6311658 w 12192000"/>
              <a:gd name="connsiteY322" fmla="*/ 2124333 h 3094978"/>
              <a:gd name="connsiteX323" fmla="*/ 6316308 w 12192000"/>
              <a:gd name="connsiteY323" fmla="*/ 2093638 h 3094978"/>
              <a:gd name="connsiteX324" fmla="*/ 6317704 w 12192000"/>
              <a:gd name="connsiteY324" fmla="*/ 2048059 h 3094978"/>
              <a:gd name="connsiteX325" fmla="*/ 6316774 w 12192000"/>
              <a:gd name="connsiteY325" fmla="*/ 2007596 h 3094978"/>
              <a:gd name="connsiteX326" fmla="*/ 6313518 w 12192000"/>
              <a:gd name="connsiteY326" fmla="*/ 1980621 h 3094978"/>
              <a:gd name="connsiteX327" fmla="*/ 6307937 w 12192000"/>
              <a:gd name="connsiteY327" fmla="*/ 1963413 h 3094978"/>
              <a:gd name="connsiteX328" fmla="*/ 6295380 w 12192000"/>
              <a:gd name="connsiteY328" fmla="*/ 1947600 h 3094978"/>
              <a:gd name="connsiteX329" fmla="*/ 6257242 w 12192000"/>
              <a:gd name="connsiteY329" fmla="*/ 1924346 h 3094978"/>
              <a:gd name="connsiteX330" fmla="*/ 6191200 w 12192000"/>
              <a:gd name="connsiteY330" fmla="*/ 1899231 h 3094978"/>
              <a:gd name="connsiteX331" fmla="*/ 6111205 w 12192000"/>
              <a:gd name="connsiteY331" fmla="*/ 1881558 h 3094978"/>
              <a:gd name="connsiteX332" fmla="*/ 6025629 w 12192000"/>
              <a:gd name="connsiteY332" fmla="*/ 1875046 h 3094978"/>
              <a:gd name="connsiteX333" fmla="*/ 5868894 w 12192000"/>
              <a:gd name="connsiteY333" fmla="*/ 1896440 h 3094978"/>
              <a:gd name="connsiteX334" fmla="*/ 5740530 w 12192000"/>
              <a:gd name="connsiteY334" fmla="*/ 1961088 h 3094978"/>
              <a:gd name="connsiteX335" fmla="*/ 5654025 w 12192000"/>
              <a:gd name="connsiteY335" fmla="*/ 2069918 h 3094978"/>
              <a:gd name="connsiteX336" fmla="*/ 5621932 w 12192000"/>
              <a:gd name="connsiteY336" fmla="*/ 2222002 h 3094978"/>
              <a:gd name="connsiteX337" fmla="*/ 5644256 w 12192000"/>
              <a:gd name="connsiteY337" fmla="*/ 2351296 h 3094978"/>
              <a:gd name="connsiteX338" fmla="*/ 5702392 w 12192000"/>
              <a:gd name="connsiteY338" fmla="*/ 2444779 h 3094978"/>
              <a:gd name="connsiteX339" fmla="*/ 5783783 w 12192000"/>
              <a:gd name="connsiteY339" fmla="*/ 2512682 h 3094978"/>
              <a:gd name="connsiteX340" fmla="*/ 5877731 w 12192000"/>
              <a:gd name="connsiteY340" fmla="*/ 2563376 h 3094978"/>
              <a:gd name="connsiteX341" fmla="*/ 5971679 w 12192000"/>
              <a:gd name="connsiteY341" fmla="*/ 2605700 h 3094978"/>
              <a:gd name="connsiteX342" fmla="*/ 6053069 w 12192000"/>
              <a:gd name="connsiteY342" fmla="*/ 2648488 h 3094978"/>
              <a:gd name="connsiteX343" fmla="*/ 6111205 w 12192000"/>
              <a:gd name="connsiteY343" fmla="*/ 2700578 h 3094978"/>
              <a:gd name="connsiteX344" fmla="*/ 6133529 w 12192000"/>
              <a:gd name="connsiteY344" fmla="*/ 2770806 h 3094978"/>
              <a:gd name="connsiteX345" fmla="*/ 6120506 w 12192000"/>
              <a:gd name="connsiteY345" fmla="*/ 2834988 h 3094978"/>
              <a:gd name="connsiteX346" fmla="*/ 6082834 w 12192000"/>
              <a:gd name="connsiteY346" fmla="*/ 2883357 h 3094978"/>
              <a:gd name="connsiteX347" fmla="*/ 6022838 w 12192000"/>
              <a:gd name="connsiteY347" fmla="*/ 2913588 h 3094978"/>
              <a:gd name="connsiteX348" fmla="*/ 5942843 w 12192000"/>
              <a:gd name="connsiteY348" fmla="*/ 2924285 h 3094978"/>
              <a:gd name="connsiteX349" fmla="*/ 5823315 w 12192000"/>
              <a:gd name="connsiteY349" fmla="*/ 2908937 h 3094978"/>
              <a:gd name="connsiteX350" fmla="*/ 5734484 w 12192000"/>
              <a:gd name="connsiteY350" fmla="*/ 2874986 h 3094978"/>
              <a:gd name="connsiteX351" fmla="*/ 5673557 w 12192000"/>
              <a:gd name="connsiteY351" fmla="*/ 2841034 h 3094978"/>
              <a:gd name="connsiteX352" fmla="*/ 5636815 w 12192000"/>
              <a:gd name="connsiteY352" fmla="*/ 2825686 h 3094978"/>
              <a:gd name="connsiteX353" fmla="*/ 5620537 w 12192000"/>
              <a:gd name="connsiteY353" fmla="*/ 2830802 h 3094978"/>
              <a:gd name="connsiteX354" fmla="*/ 5609376 w 12192000"/>
              <a:gd name="connsiteY354" fmla="*/ 2848011 h 3094978"/>
              <a:gd name="connsiteX355" fmla="*/ 5603329 w 12192000"/>
              <a:gd name="connsiteY355" fmla="*/ 2879637 h 3094978"/>
              <a:gd name="connsiteX356" fmla="*/ 5601468 w 12192000"/>
              <a:gd name="connsiteY356" fmla="*/ 2928006 h 3094978"/>
              <a:gd name="connsiteX357" fmla="*/ 5606584 w 12192000"/>
              <a:gd name="connsiteY357" fmla="*/ 2993583 h 3094978"/>
              <a:gd name="connsiteX358" fmla="*/ 5623793 w 12192000"/>
              <a:gd name="connsiteY358" fmla="*/ 3028465 h 3094978"/>
              <a:gd name="connsiteX359" fmla="*/ 5663325 w 12192000"/>
              <a:gd name="connsiteY359" fmla="*/ 3056370 h 3094978"/>
              <a:gd name="connsiteX360" fmla="*/ 5731693 w 12192000"/>
              <a:gd name="connsiteY360" fmla="*/ 3086601 h 3094978"/>
              <a:gd name="connsiteX361" fmla="*/ 5763780 w 12192000"/>
              <a:gd name="connsiteY361" fmla="*/ 3094978 h 3094978"/>
              <a:gd name="connsiteX362" fmla="*/ 5129899 w 12192000"/>
              <a:gd name="connsiteY362" fmla="*/ 3094978 h 3094978"/>
              <a:gd name="connsiteX363" fmla="*/ 5144045 w 12192000"/>
              <a:gd name="connsiteY363" fmla="*/ 3085670 h 3094978"/>
              <a:gd name="connsiteX364" fmla="*/ 5147766 w 12192000"/>
              <a:gd name="connsiteY364" fmla="*/ 3068462 h 3094978"/>
              <a:gd name="connsiteX365" fmla="*/ 5143115 w 12192000"/>
              <a:gd name="connsiteY365" fmla="*/ 3042882 h 3094978"/>
              <a:gd name="connsiteX366" fmla="*/ 5124511 w 12192000"/>
              <a:gd name="connsiteY366" fmla="*/ 2991258 h 3094978"/>
              <a:gd name="connsiteX367" fmla="*/ 5023122 w 12192000"/>
              <a:gd name="connsiteY367" fmla="*/ 2754063 h 3094978"/>
              <a:gd name="connsiteX368" fmla="*/ 4986845 w 12192000"/>
              <a:gd name="connsiteY368" fmla="*/ 2677323 h 3094978"/>
              <a:gd name="connsiteX369" fmla="*/ 4947313 w 12192000"/>
              <a:gd name="connsiteY369" fmla="*/ 2616862 h 3094978"/>
              <a:gd name="connsiteX370" fmla="*/ 4902664 w 12192000"/>
              <a:gd name="connsiteY370" fmla="*/ 2571748 h 3094978"/>
              <a:gd name="connsiteX371" fmla="*/ 4851970 w 12192000"/>
              <a:gd name="connsiteY371" fmla="*/ 2540122 h 3094978"/>
              <a:gd name="connsiteX372" fmla="*/ 4951499 w 12192000"/>
              <a:gd name="connsiteY372" fmla="*/ 2493613 h 3094978"/>
              <a:gd name="connsiteX373" fmla="*/ 5024984 w 12192000"/>
              <a:gd name="connsiteY373" fmla="*/ 2425710 h 3094978"/>
              <a:gd name="connsiteX374" fmla="*/ 5070096 w 12192000"/>
              <a:gd name="connsiteY374" fmla="*/ 2336879 h 3094978"/>
              <a:gd name="connsiteX375" fmla="*/ 5085444 w 12192000"/>
              <a:gd name="connsiteY375" fmla="*/ 2226653 h 3094978"/>
              <a:gd name="connsiteX376" fmla="*/ 5064051 w 12192000"/>
              <a:gd name="connsiteY376" fmla="*/ 2099684 h 3094978"/>
              <a:gd name="connsiteX377" fmla="*/ 5002194 w 12192000"/>
              <a:gd name="connsiteY377" fmla="*/ 2003876 h 3094978"/>
              <a:gd name="connsiteX378" fmla="*/ 4903595 w 12192000"/>
              <a:gd name="connsiteY378" fmla="*/ 1938298 h 3094978"/>
              <a:gd name="connsiteX379" fmla="*/ 4772906 w 12192000"/>
              <a:gd name="connsiteY379" fmla="*/ 1902952 h 3094978"/>
              <a:gd name="connsiteX380" fmla="*/ 4717094 w 12192000"/>
              <a:gd name="connsiteY380" fmla="*/ 1898301 h 3094978"/>
              <a:gd name="connsiteX381" fmla="*/ 4638960 w 12192000"/>
              <a:gd name="connsiteY381" fmla="*/ 1896440 h 3094978"/>
              <a:gd name="connsiteX382" fmla="*/ 4327351 w 12192000"/>
              <a:gd name="connsiteY382" fmla="*/ 1896440 h 3094978"/>
              <a:gd name="connsiteX383" fmla="*/ 4275727 w 12192000"/>
              <a:gd name="connsiteY383" fmla="*/ 1914579 h 3094978"/>
              <a:gd name="connsiteX384" fmla="*/ 4254797 w 12192000"/>
              <a:gd name="connsiteY384" fmla="*/ 1973645 h 3094978"/>
              <a:gd name="connsiteX385" fmla="*/ 4254797 w 12192000"/>
              <a:gd name="connsiteY385" fmla="*/ 3066602 h 3094978"/>
              <a:gd name="connsiteX386" fmla="*/ 4260378 w 12192000"/>
              <a:gd name="connsiteY386" fmla="*/ 3083345 h 3094978"/>
              <a:gd name="connsiteX387" fmla="*/ 4279171 w 12192000"/>
              <a:gd name="connsiteY387" fmla="*/ 3094978 h 3094978"/>
              <a:gd name="connsiteX388" fmla="*/ 3699668 w 12192000"/>
              <a:gd name="connsiteY388" fmla="*/ 3094978 h 3094978"/>
              <a:gd name="connsiteX389" fmla="*/ 3760000 w 12192000"/>
              <a:gd name="connsiteY389" fmla="*/ 3078229 h 3094978"/>
              <a:gd name="connsiteX390" fmla="*/ 3941848 w 12192000"/>
              <a:gd name="connsiteY390" fmla="*/ 2952655 h 3094978"/>
              <a:gd name="connsiteX391" fmla="*/ 4052539 w 12192000"/>
              <a:gd name="connsiteY391" fmla="*/ 2752202 h 3094978"/>
              <a:gd name="connsiteX392" fmla="*/ 4089747 w 12192000"/>
              <a:gd name="connsiteY392" fmla="*/ 2484311 h 3094978"/>
              <a:gd name="connsiteX393" fmla="*/ 4053935 w 12192000"/>
              <a:gd name="connsiteY393" fmla="*/ 2213165 h 3094978"/>
              <a:gd name="connsiteX394" fmla="*/ 3947895 w 12192000"/>
              <a:gd name="connsiteY394" fmla="*/ 2022944 h 3094978"/>
              <a:gd name="connsiteX395" fmla="*/ 3773022 w 12192000"/>
              <a:gd name="connsiteY395" fmla="*/ 1911323 h 3094978"/>
              <a:gd name="connsiteX396" fmla="*/ 3531641 w 12192000"/>
              <a:gd name="connsiteY396" fmla="*/ 1875046 h 3094978"/>
              <a:gd name="connsiteX397" fmla="*/ 3280029 w 12192000"/>
              <a:gd name="connsiteY397" fmla="*/ 1918765 h 3094978"/>
              <a:gd name="connsiteX398" fmla="*/ 3098179 w 12192000"/>
              <a:gd name="connsiteY398" fmla="*/ 2044338 h 3094978"/>
              <a:gd name="connsiteX399" fmla="*/ 2987489 w 12192000"/>
              <a:gd name="connsiteY399" fmla="*/ 2242931 h 3094978"/>
              <a:gd name="connsiteX400" fmla="*/ 2950282 w 12192000"/>
              <a:gd name="connsiteY400" fmla="*/ 2505706 h 3094978"/>
              <a:gd name="connsiteX401" fmla="*/ 2985163 w 12192000"/>
              <a:gd name="connsiteY401" fmla="*/ 2781038 h 3094978"/>
              <a:gd name="connsiteX402" fmla="*/ 3089808 w 12192000"/>
              <a:gd name="connsiteY402" fmla="*/ 2972654 h 3094978"/>
              <a:gd name="connsiteX403" fmla="*/ 3264216 w 12192000"/>
              <a:gd name="connsiteY403" fmla="*/ 3084740 h 3094978"/>
              <a:gd name="connsiteX404" fmla="*/ 3306421 w 12192000"/>
              <a:gd name="connsiteY404" fmla="*/ 3094978 h 3094978"/>
              <a:gd name="connsiteX405" fmla="*/ 2398306 w 12192000"/>
              <a:gd name="connsiteY405" fmla="*/ 3094978 h 3094978"/>
              <a:gd name="connsiteX406" fmla="*/ 2398334 w 12192000"/>
              <a:gd name="connsiteY406" fmla="*/ 3094972 h 3094978"/>
              <a:gd name="connsiteX407" fmla="*/ 2418333 w 12192000"/>
              <a:gd name="connsiteY407" fmla="*/ 3082415 h 3094978"/>
              <a:gd name="connsiteX408" fmla="*/ 2423914 w 12192000"/>
              <a:gd name="connsiteY408" fmla="*/ 3064742 h 3094978"/>
              <a:gd name="connsiteX409" fmla="*/ 2423914 w 12192000"/>
              <a:gd name="connsiteY409" fmla="*/ 2616397 h 3094978"/>
              <a:gd name="connsiteX410" fmla="*/ 2793193 w 12192000"/>
              <a:gd name="connsiteY410" fmla="*/ 2616397 h 3094978"/>
              <a:gd name="connsiteX411" fmla="*/ 2808076 w 12192000"/>
              <a:gd name="connsiteY411" fmla="*/ 2611281 h 3094978"/>
              <a:gd name="connsiteX412" fmla="*/ 2819703 w 12192000"/>
              <a:gd name="connsiteY412" fmla="*/ 2594073 h 3094978"/>
              <a:gd name="connsiteX413" fmla="*/ 2827145 w 12192000"/>
              <a:gd name="connsiteY413" fmla="*/ 2563376 h 3094978"/>
              <a:gd name="connsiteX414" fmla="*/ 2829471 w 12192000"/>
              <a:gd name="connsiteY414" fmla="*/ 2516868 h 3094978"/>
              <a:gd name="connsiteX415" fmla="*/ 2827145 w 12192000"/>
              <a:gd name="connsiteY415" fmla="*/ 2470359 h 3094978"/>
              <a:gd name="connsiteX416" fmla="*/ 2819703 w 12192000"/>
              <a:gd name="connsiteY416" fmla="*/ 2440593 h 3094978"/>
              <a:gd name="connsiteX417" fmla="*/ 2808076 w 12192000"/>
              <a:gd name="connsiteY417" fmla="*/ 2424780 h 3094978"/>
              <a:gd name="connsiteX418" fmla="*/ 2793193 w 12192000"/>
              <a:gd name="connsiteY418" fmla="*/ 2420129 h 3094978"/>
              <a:gd name="connsiteX419" fmla="*/ 2423914 w 12192000"/>
              <a:gd name="connsiteY419" fmla="*/ 2420129 h 3094978"/>
              <a:gd name="connsiteX420" fmla="*/ 2423914 w 12192000"/>
              <a:gd name="connsiteY420" fmla="*/ 2096428 h 3094978"/>
              <a:gd name="connsiteX421" fmla="*/ 2817378 w 12192000"/>
              <a:gd name="connsiteY421" fmla="*/ 2096428 h 3094978"/>
              <a:gd name="connsiteX422" fmla="*/ 2832261 w 12192000"/>
              <a:gd name="connsiteY422" fmla="*/ 2090847 h 3094978"/>
              <a:gd name="connsiteX423" fmla="*/ 2843888 w 12192000"/>
              <a:gd name="connsiteY423" fmla="*/ 2074104 h 3094978"/>
              <a:gd name="connsiteX424" fmla="*/ 2851329 w 12192000"/>
              <a:gd name="connsiteY424" fmla="*/ 2043873 h 3094978"/>
              <a:gd name="connsiteX425" fmla="*/ 2853655 w 12192000"/>
              <a:gd name="connsiteY425" fmla="*/ 1996899 h 3094978"/>
              <a:gd name="connsiteX426" fmla="*/ 2851329 w 12192000"/>
              <a:gd name="connsiteY426" fmla="*/ 1949460 h 3094978"/>
              <a:gd name="connsiteX427" fmla="*/ 2843888 w 12192000"/>
              <a:gd name="connsiteY427" fmla="*/ 1918299 h 3094978"/>
              <a:gd name="connsiteX428" fmla="*/ 2832261 w 12192000"/>
              <a:gd name="connsiteY428" fmla="*/ 1901556 h 3094978"/>
              <a:gd name="connsiteX429" fmla="*/ 2817378 w 12192000"/>
              <a:gd name="connsiteY429" fmla="*/ 1896440 h 3094978"/>
              <a:gd name="connsiteX430" fmla="*/ 2250901 w 12192000"/>
              <a:gd name="connsiteY430" fmla="*/ 1896440 h 3094978"/>
              <a:gd name="connsiteX431" fmla="*/ 2199276 w 12192000"/>
              <a:gd name="connsiteY431" fmla="*/ 1914579 h 3094978"/>
              <a:gd name="connsiteX432" fmla="*/ 2178347 w 12192000"/>
              <a:gd name="connsiteY432" fmla="*/ 1973645 h 3094978"/>
              <a:gd name="connsiteX433" fmla="*/ 2178347 w 12192000"/>
              <a:gd name="connsiteY433" fmla="*/ 3064742 h 3094978"/>
              <a:gd name="connsiteX434" fmla="*/ 2184393 w 12192000"/>
              <a:gd name="connsiteY434" fmla="*/ 3082415 h 3094978"/>
              <a:gd name="connsiteX435" fmla="*/ 2204392 w 12192000"/>
              <a:gd name="connsiteY435" fmla="*/ 3094972 h 3094978"/>
              <a:gd name="connsiteX436" fmla="*/ 2204421 w 12192000"/>
              <a:gd name="connsiteY436" fmla="*/ 3094978 h 3094978"/>
              <a:gd name="connsiteX437" fmla="*/ 1531853 w 12192000"/>
              <a:gd name="connsiteY437" fmla="*/ 3094978 h 3094978"/>
              <a:gd name="connsiteX438" fmla="*/ 1551092 w 12192000"/>
              <a:gd name="connsiteY438" fmla="*/ 3083345 h 3094978"/>
              <a:gd name="connsiteX439" fmla="*/ 1557139 w 12192000"/>
              <a:gd name="connsiteY439" fmla="*/ 3066602 h 3094978"/>
              <a:gd name="connsiteX440" fmla="*/ 1557139 w 12192000"/>
              <a:gd name="connsiteY440" fmla="*/ 1929927 h 3094978"/>
              <a:gd name="connsiteX441" fmla="*/ 1551092 w 12192000"/>
              <a:gd name="connsiteY441" fmla="*/ 1913184 h 3094978"/>
              <a:gd name="connsiteX442" fmla="*/ 1531094 w 12192000"/>
              <a:gd name="connsiteY442" fmla="*/ 1901091 h 3094978"/>
              <a:gd name="connsiteX443" fmla="*/ 1493887 w 12192000"/>
              <a:gd name="connsiteY443" fmla="*/ 1893650 h 3094978"/>
              <a:gd name="connsiteX444" fmla="*/ 1434355 w 12192000"/>
              <a:gd name="connsiteY444" fmla="*/ 1890859 h 3094978"/>
              <a:gd name="connsiteX445" fmla="*/ 1375754 w 12192000"/>
              <a:gd name="connsiteY445" fmla="*/ 1893650 h 3094978"/>
              <a:gd name="connsiteX446" fmla="*/ 1338082 w 12192000"/>
              <a:gd name="connsiteY446" fmla="*/ 1901091 h 3094978"/>
              <a:gd name="connsiteX447" fmla="*/ 1317618 w 12192000"/>
              <a:gd name="connsiteY447" fmla="*/ 1913184 h 3094978"/>
              <a:gd name="connsiteX448" fmla="*/ 1311572 w 12192000"/>
              <a:gd name="connsiteY448" fmla="*/ 1929927 h 3094978"/>
              <a:gd name="connsiteX449" fmla="*/ 1311572 w 12192000"/>
              <a:gd name="connsiteY449" fmla="*/ 3066602 h 3094978"/>
              <a:gd name="connsiteX450" fmla="*/ 1317618 w 12192000"/>
              <a:gd name="connsiteY450" fmla="*/ 3083345 h 3094978"/>
              <a:gd name="connsiteX451" fmla="*/ 1336858 w 12192000"/>
              <a:gd name="connsiteY451" fmla="*/ 3094978 h 3094978"/>
              <a:gd name="connsiteX452" fmla="*/ 1178467 w 12192000"/>
              <a:gd name="connsiteY452" fmla="*/ 3094978 h 3094978"/>
              <a:gd name="connsiteX453" fmla="*/ 1189645 w 12192000"/>
              <a:gd name="connsiteY453" fmla="*/ 3091252 h 3094978"/>
              <a:gd name="connsiteX454" fmla="*/ 1197086 w 12192000"/>
              <a:gd name="connsiteY454" fmla="*/ 3061951 h 3094978"/>
              <a:gd name="connsiteX455" fmla="*/ 1183133 w 12192000"/>
              <a:gd name="connsiteY455" fmla="*/ 3008931 h 3094978"/>
              <a:gd name="connsiteX456" fmla="*/ 811063 w 12192000"/>
              <a:gd name="connsiteY456" fmla="*/ 1942019 h 3094978"/>
              <a:gd name="connsiteX457" fmla="*/ 797576 w 12192000"/>
              <a:gd name="connsiteY457" fmla="*/ 1914114 h 3094978"/>
              <a:gd name="connsiteX458" fmla="*/ 771531 w 12192000"/>
              <a:gd name="connsiteY458" fmla="*/ 1898766 h 3094978"/>
              <a:gd name="connsiteX459" fmla="*/ 720836 w 12192000"/>
              <a:gd name="connsiteY459" fmla="*/ 1892255 h 3094978"/>
              <a:gd name="connsiteX460" fmla="*/ 633400 w 12192000"/>
              <a:gd name="connsiteY460" fmla="*/ 1890859 h 3094978"/>
              <a:gd name="connsiteX461" fmla="*/ 557125 w 12192000"/>
              <a:gd name="connsiteY461" fmla="*/ 1892255 h 3094978"/>
              <a:gd name="connsiteX462" fmla="*/ 512012 w 12192000"/>
              <a:gd name="connsiteY462" fmla="*/ 1898766 h 3094978"/>
              <a:gd name="connsiteX463" fmla="*/ 488292 w 12192000"/>
              <a:gd name="connsiteY463" fmla="*/ 1913649 h 3094978"/>
              <a:gd name="connsiteX464" fmla="*/ 475270 w 12192000"/>
              <a:gd name="connsiteY464" fmla="*/ 1939228 h 3094978"/>
              <a:gd name="connsiteX465" fmla="*/ 104130 w 12192000"/>
              <a:gd name="connsiteY465" fmla="*/ 3007071 h 3094978"/>
              <a:gd name="connsiteX466" fmla="*/ 90177 w 12192000"/>
              <a:gd name="connsiteY466" fmla="*/ 3059160 h 3094978"/>
              <a:gd name="connsiteX467" fmla="*/ 96688 w 12192000"/>
              <a:gd name="connsiteY467" fmla="*/ 3089391 h 3094978"/>
              <a:gd name="connsiteX468" fmla="*/ 110559 w 12192000"/>
              <a:gd name="connsiteY468" fmla="*/ 3094978 h 3094978"/>
              <a:gd name="connsiteX469" fmla="*/ 0 w 12192000"/>
              <a:gd name="connsiteY469" fmla="*/ 3094978 h 3094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Lst>
            <a:rect l="l" t="t" r="r" b="b"/>
            <a:pathLst>
              <a:path w="12192000" h="3094978">
                <a:moveTo>
                  <a:pt x="405507" y="2825686"/>
                </a:moveTo>
                <a:lnTo>
                  <a:pt x="857572" y="2825686"/>
                </a:lnTo>
                <a:lnTo>
                  <a:pt x="938497" y="3067532"/>
                </a:lnTo>
                <a:cubicBezTo>
                  <a:pt x="940978" y="3075593"/>
                  <a:pt x="944078" y="3082105"/>
                  <a:pt x="947799" y="3087066"/>
                </a:cubicBezTo>
                <a:lnTo>
                  <a:pt x="961092" y="3094978"/>
                </a:lnTo>
                <a:lnTo>
                  <a:pt x="302529" y="3094978"/>
                </a:lnTo>
                <a:lnTo>
                  <a:pt x="319465" y="3082880"/>
                </a:lnTo>
                <a:cubicBezTo>
                  <a:pt x="323496" y="3076989"/>
                  <a:pt x="326752" y="3069702"/>
                  <a:pt x="329232" y="3061021"/>
                </a:cubicBezTo>
                <a:close/>
                <a:moveTo>
                  <a:pt x="10614483" y="2608025"/>
                </a:moveTo>
                <a:lnTo>
                  <a:pt x="10690757" y="2608025"/>
                </a:lnTo>
                <a:cubicBezTo>
                  <a:pt x="10716802" y="2608025"/>
                  <a:pt x="10739746" y="2612056"/>
                  <a:pt x="10759590" y="2620118"/>
                </a:cubicBezTo>
                <a:cubicBezTo>
                  <a:pt x="10779434" y="2628179"/>
                  <a:pt x="10796952" y="2640116"/>
                  <a:pt x="10812145" y="2655929"/>
                </a:cubicBezTo>
                <a:cubicBezTo>
                  <a:pt x="10827338" y="2671742"/>
                  <a:pt x="10841135" y="2691431"/>
                  <a:pt x="10853538" y="2714995"/>
                </a:cubicBezTo>
                <a:cubicBezTo>
                  <a:pt x="10865940" y="2738560"/>
                  <a:pt x="10878652" y="2765535"/>
                  <a:pt x="10891675" y="2795921"/>
                </a:cubicBezTo>
                <a:lnTo>
                  <a:pt x="10999575" y="3064742"/>
                </a:lnTo>
                <a:cubicBezTo>
                  <a:pt x="11002055" y="3072183"/>
                  <a:pt x="11005156" y="3078539"/>
                  <a:pt x="11008877" y="3083810"/>
                </a:cubicBezTo>
                <a:lnTo>
                  <a:pt x="11025230" y="3094978"/>
                </a:lnTo>
                <a:lnTo>
                  <a:pt x="10589197" y="3094978"/>
                </a:lnTo>
                <a:lnTo>
                  <a:pt x="10608436" y="3083345"/>
                </a:lnTo>
                <a:cubicBezTo>
                  <a:pt x="10612468" y="3078384"/>
                  <a:pt x="10614483" y="3072803"/>
                  <a:pt x="10614483" y="3066602"/>
                </a:cubicBezTo>
                <a:close/>
                <a:moveTo>
                  <a:pt x="4499433" y="2608025"/>
                </a:moveTo>
                <a:lnTo>
                  <a:pt x="4575708" y="2608025"/>
                </a:lnTo>
                <a:cubicBezTo>
                  <a:pt x="4601754" y="2608025"/>
                  <a:pt x="4624697" y="2612056"/>
                  <a:pt x="4644541" y="2620118"/>
                </a:cubicBezTo>
                <a:cubicBezTo>
                  <a:pt x="4664385" y="2628179"/>
                  <a:pt x="4681903" y="2640116"/>
                  <a:pt x="4697096" y="2655929"/>
                </a:cubicBezTo>
                <a:cubicBezTo>
                  <a:pt x="4712288" y="2671742"/>
                  <a:pt x="4726086" y="2691431"/>
                  <a:pt x="4738489" y="2714995"/>
                </a:cubicBezTo>
                <a:cubicBezTo>
                  <a:pt x="4750891" y="2738560"/>
                  <a:pt x="4763603" y="2765535"/>
                  <a:pt x="4776626" y="2795921"/>
                </a:cubicBezTo>
                <a:lnTo>
                  <a:pt x="4884526" y="3064742"/>
                </a:lnTo>
                <a:cubicBezTo>
                  <a:pt x="4887006" y="3072183"/>
                  <a:pt x="4890107" y="3078539"/>
                  <a:pt x="4893827" y="3083810"/>
                </a:cubicBezTo>
                <a:lnTo>
                  <a:pt x="4910180" y="3094978"/>
                </a:lnTo>
                <a:lnTo>
                  <a:pt x="4474149" y="3094978"/>
                </a:lnTo>
                <a:lnTo>
                  <a:pt x="4493387" y="3083345"/>
                </a:lnTo>
                <a:cubicBezTo>
                  <a:pt x="4497419" y="3078384"/>
                  <a:pt x="4499433" y="3072803"/>
                  <a:pt x="4499433" y="3066602"/>
                </a:cubicBezTo>
                <a:close/>
                <a:moveTo>
                  <a:pt x="7649157" y="2165261"/>
                </a:moveTo>
                <a:lnTo>
                  <a:pt x="7651018" y="2165261"/>
                </a:lnTo>
                <a:cubicBezTo>
                  <a:pt x="7665280" y="2201848"/>
                  <a:pt x="7681403" y="2239520"/>
                  <a:pt x="7699387" y="2278278"/>
                </a:cubicBezTo>
                <a:cubicBezTo>
                  <a:pt x="7717370" y="2317035"/>
                  <a:pt x="7735043" y="2353157"/>
                  <a:pt x="7752407" y="2386643"/>
                </a:cubicBezTo>
                <a:lnTo>
                  <a:pt x="8051924" y="2949400"/>
                </a:lnTo>
                <a:cubicBezTo>
                  <a:pt x="8067426" y="2980406"/>
                  <a:pt x="8081378" y="3005675"/>
                  <a:pt x="8093782" y="3025209"/>
                </a:cubicBezTo>
                <a:cubicBezTo>
                  <a:pt x="8106183" y="3044743"/>
                  <a:pt x="8119051" y="3060246"/>
                  <a:pt x="8132384" y="3071718"/>
                </a:cubicBezTo>
                <a:lnTo>
                  <a:pt x="8175256" y="3094978"/>
                </a:lnTo>
                <a:lnTo>
                  <a:pt x="7633783" y="3094978"/>
                </a:lnTo>
                <a:lnTo>
                  <a:pt x="7633809" y="3094972"/>
                </a:lnTo>
                <a:cubicBezTo>
                  <a:pt x="7642181" y="3091562"/>
                  <a:pt x="7648072" y="3087376"/>
                  <a:pt x="7651483" y="3082415"/>
                </a:cubicBezTo>
                <a:cubicBezTo>
                  <a:pt x="7654893" y="3077454"/>
                  <a:pt x="7656598" y="3071873"/>
                  <a:pt x="7656599" y="3065672"/>
                </a:cubicBezTo>
                <a:lnTo>
                  <a:pt x="7656599" y="2435942"/>
                </a:lnTo>
                <a:cubicBezTo>
                  <a:pt x="7656598" y="2388813"/>
                  <a:pt x="7655978" y="2343080"/>
                  <a:pt x="7654738" y="2298741"/>
                </a:cubicBezTo>
                <a:cubicBezTo>
                  <a:pt x="7653498" y="2254403"/>
                  <a:pt x="7651637" y="2209910"/>
                  <a:pt x="7649157" y="2165261"/>
                </a:cubicBezTo>
                <a:close/>
                <a:moveTo>
                  <a:pt x="629679" y="2126194"/>
                </a:moveTo>
                <a:lnTo>
                  <a:pt x="630609" y="2126194"/>
                </a:lnTo>
                <a:lnTo>
                  <a:pt x="800831" y="2637791"/>
                </a:lnTo>
                <a:lnTo>
                  <a:pt x="459457" y="2637791"/>
                </a:lnTo>
                <a:close/>
                <a:moveTo>
                  <a:pt x="10614483" y="2083406"/>
                </a:moveTo>
                <a:lnTo>
                  <a:pt x="10724243" y="2083406"/>
                </a:lnTo>
                <a:cubicBezTo>
                  <a:pt x="10752149" y="2083406"/>
                  <a:pt x="10774008" y="2084336"/>
                  <a:pt x="10789821" y="2086196"/>
                </a:cubicBezTo>
                <a:cubicBezTo>
                  <a:pt x="10805634" y="2088057"/>
                  <a:pt x="10819741" y="2090537"/>
                  <a:pt x="10832144" y="2093638"/>
                </a:cubicBezTo>
                <a:cubicBezTo>
                  <a:pt x="10873071" y="2104800"/>
                  <a:pt x="10902527" y="2124023"/>
                  <a:pt x="10920510" y="2151309"/>
                </a:cubicBezTo>
                <a:cubicBezTo>
                  <a:pt x="10938494" y="2178594"/>
                  <a:pt x="10947485" y="2212080"/>
                  <a:pt x="10947485" y="2251767"/>
                </a:cubicBezTo>
                <a:cubicBezTo>
                  <a:pt x="10947485" y="2277812"/>
                  <a:pt x="10943145" y="2301377"/>
                  <a:pt x="10934463" y="2322461"/>
                </a:cubicBezTo>
                <a:cubicBezTo>
                  <a:pt x="10925781" y="2343545"/>
                  <a:pt x="10912758" y="2361683"/>
                  <a:pt x="10895396" y="2376876"/>
                </a:cubicBezTo>
                <a:cubicBezTo>
                  <a:pt x="10878033" y="2392069"/>
                  <a:pt x="10856328" y="2403851"/>
                  <a:pt x="10830283" y="2412223"/>
                </a:cubicBezTo>
                <a:cubicBezTo>
                  <a:pt x="10804238" y="2420594"/>
                  <a:pt x="10773853" y="2424780"/>
                  <a:pt x="10739126" y="2424780"/>
                </a:cubicBezTo>
                <a:lnTo>
                  <a:pt x="10614483" y="2424780"/>
                </a:lnTo>
                <a:close/>
                <a:moveTo>
                  <a:pt x="4499433" y="2083406"/>
                </a:moveTo>
                <a:lnTo>
                  <a:pt x="4609194" y="2083406"/>
                </a:lnTo>
                <a:cubicBezTo>
                  <a:pt x="4637099" y="2083406"/>
                  <a:pt x="4658958" y="2084336"/>
                  <a:pt x="4674771" y="2086196"/>
                </a:cubicBezTo>
                <a:cubicBezTo>
                  <a:pt x="4690584" y="2088057"/>
                  <a:pt x="4704692" y="2090537"/>
                  <a:pt x="4717094" y="2093638"/>
                </a:cubicBezTo>
                <a:cubicBezTo>
                  <a:pt x="4758023" y="2104800"/>
                  <a:pt x="4787477" y="2124023"/>
                  <a:pt x="4805461" y="2151309"/>
                </a:cubicBezTo>
                <a:cubicBezTo>
                  <a:pt x="4823444" y="2178594"/>
                  <a:pt x="4832436" y="2212080"/>
                  <a:pt x="4832436" y="2251767"/>
                </a:cubicBezTo>
                <a:cubicBezTo>
                  <a:pt x="4832436" y="2277812"/>
                  <a:pt x="4828095" y="2301377"/>
                  <a:pt x="4819414" y="2322461"/>
                </a:cubicBezTo>
                <a:cubicBezTo>
                  <a:pt x="4810732" y="2343545"/>
                  <a:pt x="4797709" y="2361683"/>
                  <a:pt x="4780346" y="2376876"/>
                </a:cubicBezTo>
                <a:cubicBezTo>
                  <a:pt x="4762984" y="2392069"/>
                  <a:pt x="4741279" y="2403851"/>
                  <a:pt x="4715234" y="2412223"/>
                </a:cubicBezTo>
                <a:cubicBezTo>
                  <a:pt x="4689189" y="2420594"/>
                  <a:pt x="4658803" y="2424780"/>
                  <a:pt x="4624077" y="2424780"/>
                </a:cubicBezTo>
                <a:lnTo>
                  <a:pt x="4499433" y="2424780"/>
                </a:lnTo>
                <a:close/>
                <a:moveTo>
                  <a:pt x="9638319" y="2075964"/>
                </a:moveTo>
                <a:cubicBezTo>
                  <a:pt x="9697849" y="2075964"/>
                  <a:pt x="9747460" y="2086041"/>
                  <a:pt x="9787147" y="2106195"/>
                </a:cubicBezTo>
                <a:cubicBezTo>
                  <a:pt x="9826834" y="2126349"/>
                  <a:pt x="9858615" y="2154874"/>
                  <a:pt x="9882490" y="2191771"/>
                </a:cubicBezTo>
                <a:cubicBezTo>
                  <a:pt x="9906365" y="2228668"/>
                  <a:pt x="9923262" y="2273007"/>
                  <a:pt x="9933185" y="2324786"/>
                </a:cubicBezTo>
                <a:cubicBezTo>
                  <a:pt x="9943106" y="2376566"/>
                  <a:pt x="9948066" y="2434082"/>
                  <a:pt x="9948067" y="2497334"/>
                </a:cubicBezTo>
                <a:cubicBezTo>
                  <a:pt x="9948066" y="2555005"/>
                  <a:pt x="9942950" y="2609420"/>
                  <a:pt x="9932719" y="2660580"/>
                </a:cubicBezTo>
                <a:cubicBezTo>
                  <a:pt x="9922486" y="2711740"/>
                  <a:pt x="9904969" y="2756543"/>
                  <a:pt x="9880165" y="2794991"/>
                </a:cubicBezTo>
                <a:cubicBezTo>
                  <a:pt x="9855359" y="2833438"/>
                  <a:pt x="9822803" y="2863824"/>
                  <a:pt x="9782496" y="2886148"/>
                </a:cubicBezTo>
                <a:cubicBezTo>
                  <a:pt x="9742188" y="2908472"/>
                  <a:pt x="9691959" y="2919634"/>
                  <a:pt x="9631808" y="2919634"/>
                </a:cubicBezTo>
                <a:cubicBezTo>
                  <a:pt x="9571657" y="2919634"/>
                  <a:pt x="9521738" y="2909867"/>
                  <a:pt x="9482049" y="2890334"/>
                </a:cubicBezTo>
                <a:cubicBezTo>
                  <a:pt x="9442362" y="2870800"/>
                  <a:pt x="9410736" y="2842430"/>
                  <a:pt x="9387172" y="2805222"/>
                </a:cubicBezTo>
                <a:cubicBezTo>
                  <a:pt x="9363608" y="2768015"/>
                  <a:pt x="9346865" y="2723212"/>
                  <a:pt x="9336942" y="2670812"/>
                </a:cubicBezTo>
                <a:cubicBezTo>
                  <a:pt x="9327020" y="2618412"/>
                  <a:pt x="9322058" y="2559346"/>
                  <a:pt x="9322060" y="2493613"/>
                </a:cubicBezTo>
                <a:cubicBezTo>
                  <a:pt x="9322058" y="2437183"/>
                  <a:pt x="9327174" y="2383697"/>
                  <a:pt x="9337408" y="2333158"/>
                </a:cubicBezTo>
                <a:cubicBezTo>
                  <a:pt x="9347638" y="2282618"/>
                  <a:pt x="9365158" y="2238435"/>
                  <a:pt x="9389962" y="2200608"/>
                </a:cubicBezTo>
                <a:cubicBezTo>
                  <a:pt x="9414767" y="2162781"/>
                  <a:pt x="9447324" y="2132550"/>
                  <a:pt x="9487630" y="2109916"/>
                </a:cubicBezTo>
                <a:cubicBezTo>
                  <a:pt x="9527938" y="2087281"/>
                  <a:pt x="9578168" y="2075964"/>
                  <a:pt x="9638319" y="2075964"/>
                </a:cubicBezTo>
                <a:close/>
                <a:moveTo>
                  <a:pt x="3523270" y="2075964"/>
                </a:moveTo>
                <a:cubicBezTo>
                  <a:pt x="3582801" y="2075964"/>
                  <a:pt x="3632410" y="2086041"/>
                  <a:pt x="3672098" y="2106195"/>
                </a:cubicBezTo>
                <a:cubicBezTo>
                  <a:pt x="3711785" y="2126349"/>
                  <a:pt x="3743567" y="2154874"/>
                  <a:pt x="3767441" y="2191771"/>
                </a:cubicBezTo>
                <a:cubicBezTo>
                  <a:pt x="3791315" y="2228668"/>
                  <a:pt x="3808213" y="2273007"/>
                  <a:pt x="3818136" y="2324786"/>
                </a:cubicBezTo>
                <a:cubicBezTo>
                  <a:pt x="3828057" y="2376566"/>
                  <a:pt x="3833018" y="2434082"/>
                  <a:pt x="3833018" y="2497334"/>
                </a:cubicBezTo>
                <a:cubicBezTo>
                  <a:pt x="3833018" y="2555005"/>
                  <a:pt x="3827902" y="2609420"/>
                  <a:pt x="3817670" y="2660580"/>
                </a:cubicBezTo>
                <a:cubicBezTo>
                  <a:pt x="3807438" y="2711740"/>
                  <a:pt x="3789920" y="2756543"/>
                  <a:pt x="3765115" y="2794991"/>
                </a:cubicBezTo>
                <a:cubicBezTo>
                  <a:pt x="3740310" y="2833438"/>
                  <a:pt x="3707754" y="2863824"/>
                  <a:pt x="3667447" y="2886148"/>
                </a:cubicBezTo>
                <a:cubicBezTo>
                  <a:pt x="3627139" y="2908472"/>
                  <a:pt x="3576910" y="2919634"/>
                  <a:pt x="3516758" y="2919634"/>
                </a:cubicBezTo>
                <a:cubicBezTo>
                  <a:pt x="3456607" y="2919634"/>
                  <a:pt x="3406688" y="2909867"/>
                  <a:pt x="3367000" y="2890334"/>
                </a:cubicBezTo>
                <a:cubicBezTo>
                  <a:pt x="3327313" y="2870800"/>
                  <a:pt x="3295687" y="2842430"/>
                  <a:pt x="3272122" y="2805222"/>
                </a:cubicBezTo>
                <a:cubicBezTo>
                  <a:pt x="3248558" y="2768015"/>
                  <a:pt x="3231815" y="2723212"/>
                  <a:pt x="3221893" y="2670812"/>
                </a:cubicBezTo>
                <a:cubicBezTo>
                  <a:pt x="3211971" y="2618412"/>
                  <a:pt x="3207010" y="2559346"/>
                  <a:pt x="3207010" y="2493613"/>
                </a:cubicBezTo>
                <a:cubicBezTo>
                  <a:pt x="3207010" y="2437183"/>
                  <a:pt x="3212126" y="2383697"/>
                  <a:pt x="3222358" y="2333158"/>
                </a:cubicBezTo>
                <a:cubicBezTo>
                  <a:pt x="3232590" y="2282618"/>
                  <a:pt x="3250108" y="2238435"/>
                  <a:pt x="3274913" y="2200608"/>
                </a:cubicBezTo>
                <a:cubicBezTo>
                  <a:pt x="3299717" y="2162781"/>
                  <a:pt x="3332274" y="2132550"/>
                  <a:pt x="3372581" y="2109916"/>
                </a:cubicBezTo>
                <a:cubicBezTo>
                  <a:pt x="3412889" y="2087281"/>
                  <a:pt x="3463119" y="2075964"/>
                  <a:pt x="3523270" y="2075964"/>
                </a:cubicBezTo>
                <a:close/>
                <a:moveTo>
                  <a:pt x="0" y="0"/>
                </a:moveTo>
                <a:lnTo>
                  <a:pt x="12192000" y="0"/>
                </a:lnTo>
                <a:lnTo>
                  <a:pt x="12192000" y="3094978"/>
                </a:lnTo>
                <a:lnTo>
                  <a:pt x="11835765" y="3094978"/>
                </a:lnTo>
                <a:lnTo>
                  <a:pt x="11905734" y="3067184"/>
                </a:lnTo>
                <a:cubicBezTo>
                  <a:pt x="11929298" y="3055169"/>
                  <a:pt x="11951157" y="3041177"/>
                  <a:pt x="11971311" y="3025209"/>
                </a:cubicBezTo>
                <a:cubicBezTo>
                  <a:pt x="12011618" y="2993273"/>
                  <a:pt x="12043555" y="2953430"/>
                  <a:pt x="12067119" y="2905681"/>
                </a:cubicBezTo>
                <a:cubicBezTo>
                  <a:pt x="12090683" y="2857933"/>
                  <a:pt x="12102466" y="2802432"/>
                  <a:pt x="12102466" y="2739180"/>
                </a:cubicBezTo>
                <a:cubicBezTo>
                  <a:pt x="12102466" y="2690811"/>
                  <a:pt x="12095025" y="2648798"/>
                  <a:pt x="12080142" y="2613141"/>
                </a:cubicBezTo>
                <a:cubicBezTo>
                  <a:pt x="12065259" y="2577484"/>
                  <a:pt x="12045725" y="2546478"/>
                  <a:pt x="12021541" y="2520123"/>
                </a:cubicBezTo>
                <a:cubicBezTo>
                  <a:pt x="11997356" y="2493768"/>
                  <a:pt x="11969760" y="2471134"/>
                  <a:pt x="11938755" y="2452220"/>
                </a:cubicBezTo>
                <a:cubicBezTo>
                  <a:pt x="11907749" y="2433307"/>
                  <a:pt x="11876123" y="2416409"/>
                  <a:pt x="11843877" y="2401526"/>
                </a:cubicBezTo>
                <a:cubicBezTo>
                  <a:pt x="11811630" y="2386643"/>
                  <a:pt x="11780004" y="2372535"/>
                  <a:pt x="11748999" y="2359203"/>
                </a:cubicBezTo>
                <a:cubicBezTo>
                  <a:pt x="11717993" y="2345870"/>
                  <a:pt x="11690242" y="2331608"/>
                  <a:pt x="11665749" y="2316415"/>
                </a:cubicBezTo>
                <a:cubicBezTo>
                  <a:pt x="11641254" y="2301222"/>
                  <a:pt x="11621720" y="2283859"/>
                  <a:pt x="11607147" y="2264325"/>
                </a:cubicBezTo>
                <a:cubicBezTo>
                  <a:pt x="11592574" y="2244791"/>
                  <a:pt x="11585287" y="2221692"/>
                  <a:pt x="11585288" y="2195027"/>
                </a:cubicBezTo>
                <a:cubicBezTo>
                  <a:pt x="11585287" y="2177043"/>
                  <a:pt x="11588543" y="2159990"/>
                  <a:pt x="11595055" y="2143867"/>
                </a:cubicBezTo>
                <a:cubicBezTo>
                  <a:pt x="11601565" y="2127744"/>
                  <a:pt x="11611488" y="2113946"/>
                  <a:pt x="11624821" y="2102474"/>
                </a:cubicBezTo>
                <a:cubicBezTo>
                  <a:pt x="11638153" y="2091002"/>
                  <a:pt x="11654741" y="2082010"/>
                  <a:pt x="11674585" y="2075499"/>
                </a:cubicBezTo>
                <a:cubicBezTo>
                  <a:pt x="11694428" y="2068988"/>
                  <a:pt x="11717683" y="2065732"/>
                  <a:pt x="11744348" y="2065732"/>
                </a:cubicBezTo>
                <a:cubicBezTo>
                  <a:pt x="11778454" y="2065732"/>
                  <a:pt x="11809770" y="2069918"/>
                  <a:pt x="11838296" y="2078290"/>
                </a:cubicBezTo>
                <a:cubicBezTo>
                  <a:pt x="11866821" y="2086661"/>
                  <a:pt x="11891936" y="2095963"/>
                  <a:pt x="11913640" y="2106195"/>
                </a:cubicBezTo>
                <a:cubicBezTo>
                  <a:pt x="11935344" y="2116427"/>
                  <a:pt x="11953638" y="2125884"/>
                  <a:pt x="11968521" y="2134565"/>
                </a:cubicBezTo>
                <a:cubicBezTo>
                  <a:pt x="11983404" y="2143247"/>
                  <a:pt x="11994255" y="2147588"/>
                  <a:pt x="12001077" y="2147588"/>
                </a:cubicBezTo>
                <a:cubicBezTo>
                  <a:pt x="12007897" y="2147588"/>
                  <a:pt x="12013324" y="2145727"/>
                  <a:pt x="12017355" y="2142007"/>
                </a:cubicBezTo>
                <a:cubicBezTo>
                  <a:pt x="12021385" y="2138286"/>
                  <a:pt x="12024486" y="2132395"/>
                  <a:pt x="12026657" y="2124333"/>
                </a:cubicBezTo>
                <a:cubicBezTo>
                  <a:pt x="12028826" y="2116272"/>
                  <a:pt x="12030377" y="2106040"/>
                  <a:pt x="12031308" y="2093638"/>
                </a:cubicBezTo>
                <a:cubicBezTo>
                  <a:pt x="12032238" y="2081235"/>
                  <a:pt x="12032703" y="2066042"/>
                  <a:pt x="12032703" y="2048059"/>
                </a:cubicBezTo>
                <a:cubicBezTo>
                  <a:pt x="12032703" y="2031936"/>
                  <a:pt x="12032392" y="2018448"/>
                  <a:pt x="12031773" y="2007596"/>
                </a:cubicBezTo>
                <a:cubicBezTo>
                  <a:pt x="12031152" y="1996744"/>
                  <a:pt x="12030067" y="1987753"/>
                  <a:pt x="12028517" y="1980621"/>
                </a:cubicBezTo>
                <a:cubicBezTo>
                  <a:pt x="12026966" y="1973490"/>
                  <a:pt x="12025106" y="1967754"/>
                  <a:pt x="12022936" y="1963413"/>
                </a:cubicBezTo>
                <a:cubicBezTo>
                  <a:pt x="12020765" y="1959072"/>
                  <a:pt x="12016579" y="1953801"/>
                  <a:pt x="12010379" y="1947600"/>
                </a:cubicBezTo>
                <a:cubicBezTo>
                  <a:pt x="12004177" y="1941399"/>
                  <a:pt x="11991465" y="1933647"/>
                  <a:pt x="11972241" y="1924346"/>
                </a:cubicBezTo>
                <a:cubicBezTo>
                  <a:pt x="11953017" y="1915044"/>
                  <a:pt x="11931003" y="1906672"/>
                  <a:pt x="11906199" y="1899231"/>
                </a:cubicBezTo>
                <a:cubicBezTo>
                  <a:pt x="11881394" y="1891789"/>
                  <a:pt x="11854729" y="1885898"/>
                  <a:pt x="11826204" y="1881558"/>
                </a:cubicBezTo>
                <a:cubicBezTo>
                  <a:pt x="11797678" y="1877217"/>
                  <a:pt x="11769153" y="1875046"/>
                  <a:pt x="11740628" y="1875046"/>
                </a:cubicBezTo>
                <a:cubicBezTo>
                  <a:pt x="11685437" y="1875046"/>
                  <a:pt x="11633191" y="1882178"/>
                  <a:pt x="11583893" y="1896440"/>
                </a:cubicBezTo>
                <a:cubicBezTo>
                  <a:pt x="11534593" y="1910703"/>
                  <a:pt x="11491805" y="1932252"/>
                  <a:pt x="11455529" y="1961088"/>
                </a:cubicBezTo>
                <a:cubicBezTo>
                  <a:pt x="11419252" y="1989923"/>
                  <a:pt x="11390417" y="2026200"/>
                  <a:pt x="11369022" y="2069918"/>
                </a:cubicBezTo>
                <a:cubicBezTo>
                  <a:pt x="11347628" y="2113636"/>
                  <a:pt x="11336931" y="2164331"/>
                  <a:pt x="11336931" y="2222002"/>
                </a:cubicBezTo>
                <a:cubicBezTo>
                  <a:pt x="11336931" y="2272231"/>
                  <a:pt x="11344373" y="2315330"/>
                  <a:pt x="11359256" y="2351296"/>
                </a:cubicBezTo>
                <a:cubicBezTo>
                  <a:pt x="11374138" y="2387263"/>
                  <a:pt x="11393516" y="2418424"/>
                  <a:pt x="11417392" y="2444779"/>
                </a:cubicBezTo>
                <a:cubicBezTo>
                  <a:pt x="11441266" y="2471134"/>
                  <a:pt x="11468395" y="2493768"/>
                  <a:pt x="11498782" y="2512682"/>
                </a:cubicBezTo>
                <a:cubicBezTo>
                  <a:pt x="11529167" y="2531595"/>
                  <a:pt x="11560483" y="2548494"/>
                  <a:pt x="11592730" y="2563376"/>
                </a:cubicBezTo>
                <a:cubicBezTo>
                  <a:pt x="11624975" y="2578259"/>
                  <a:pt x="11656291" y="2592367"/>
                  <a:pt x="11686678" y="2605700"/>
                </a:cubicBezTo>
                <a:cubicBezTo>
                  <a:pt x="11717063" y="2619032"/>
                  <a:pt x="11744193" y="2633295"/>
                  <a:pt x="11768068" y="2648488"/>
                </a:cubicBezTo>
                <a:cubicBezTo>
                  <a:pt x="11791942" y="2663681"/>
                  <a:pt x="11811321" y="2681044"/>
                  <a:pt x="11826204" y="2700578"/>
                </a:cubicBezTo>
                <a:cubicBezTo>
                  <a:pt x="11841087" y="2720111"/>
                  <a:pt x="11848528" y="2743521"/>
                  <a:pt x="11848528" y="2770806"/>
                </a:cubicBezTo>
                <a:cubicBezTo>
                  <a:pt x="11848528" y="2794370"/>
                  <a:pt x="11844187" y="2815764"/>
                  <a:pt x="11835506" y="2834988"/>
                </a:cubicBezTo>
                <a:cubicBezTo>
                  <a:pt x="11826824" y="2854212"/>
                  <a:pt x="11814266" y="2870335"/>
                  <a:pt x="11797834" y="2883357"/>
                </a:cubicBezTo>
                <a:cubicBezTo>
                  <a:pt x="11781400" y="2896380"/>
                  <a:pt x="11761401" y="2906457"/>
                  <a:pt x="11737837" y="2913588"/>
                </a:cubicBezTo>
                <a:cubicBezTo>
                  <a:pt x="11714272" y="2920719"/>
                  <a:pt x="11687607" y="2924285"/>
                  <a:pt x="11657842" y="2924285"/>
                </a:cubicBezTo>
                <a:cubicBezTo>
                  <a:pt x="11612573" y="2924285"/>
                  <a:pt x="11572731" y="2919169"/>
                  <a:pt x="11538314" y="2908937"/>
                </a:cubicBezTo>
                <a:cubicBezTo>
                  <a:pt x="11503898" y="2898705"/>
                  <a:pt x="11474287" y="2887388"/>
                  <a:pt x="11449483" y="2874986"/>
                </a:cubicBezTo>
                <a:cubicBezTo>
                  <a:pt x="11424677" y="2862583"/>
                  <a:pt x="11404369" y="2851266"/>
                  <a:pt x="11388556" y="2841034"/>
                </a:cubicBezTo>
                <a:cubicBezTo>
                  <a:pt x="11372743" y="2830802"/>
                  <a:pt x="11360495" y="2825686"/>
                  <a:pt x="11351814" y="2825686"/>
                </a:cubicBezTo>
                <a:cubicBezTo>
                  <a:pt x="11345612" y="2825686"/>
                  <a:pt x="11340187" y="2827392"/>
                  <a:pt x="11335536" y="2830802"/>
                </a:cubicBezTo>
                <a:cubicBezTo>
                  <a:pt x="11330885" y="2834213"/>
                  <a:pt x="11327165" y="2839949"/>
                  <a:pt x="11324374" y="2848011"/>
                </a:cubicBezTo>
                <a:cubicBezTo>
                  <a:pt x="11321584" y="2856072"/>
                  <a:pt x="11319567" y="2866614"/>
                  <a:pt x="11318328" y="2879637"/>
                </a:cubicBezTo>
                <a:cubicBezTo>
                  <a:pt x="11317087" y="2892659"/>
                  <a:pt x="11316468" y="2908782"/>
                  <a:pt x="11316468" y="2928006"/>
                </a:cubicBezTo>
                <a:cubicBezTo>
                  <a:pt x="11316468" y="2956531"/>
                  <a:pt x="11318172" y="2978390"/>
                  <a:pt x="11321584" y="2993583"/>
                </a:cubicBezTo>
                <a:cubicBezTo>
                  <a:pt x="11324994" y="3008776"/>
                  <a:pt x="11330729" y="3020403"/>
                  <a:pt x="11338792" y="3028465"/>
                </a:cubicBezTo>
                <a:cubicBezTo>
                  <a:pt x="11346853" y="3036526"/>
                  <a:pt x="11360030" y="3045828"/>
                  <a:pt x="11378324" y="3056370"/>
                </a:cubicBezTo>
                <a:cubicBezTo>
                  <a:pt x="11396617" y="3066912"/>
                  <a:pt x="11419407" y="3076989"/>
                  <a:pt x="11446692" y="3086601"/>
                </a:cubicBezTo>
                <a:lnTo>
                  <a:pt x="11478778" y="3094978"/>
                </a:lnTo>
                <a:lnTo>
                  <a:pt x="11244947" y="3094978"/>
                </a:lnTo>
                <a:lnTo>
                  <a:pt x="11259094" y="3085670"/>
                </a:lnTo>
                <a:cubicBezTo>
                  <a:pt x="11261574" y="3081020"/>
                  <a:pt x="11262815" y="3075283"/>
                  <a:pt x="11262815" y="3068462"/>
                </a:cubicBezTo>
                <a:cubicBezTo>
                  <a:pt x="11262815" y="3062261"/>
                  <a:pt x="11261265" y="3053734"/>
                  <a:pt x="11258164" y="3042882"/>
                </a:cubicBezTo>
                <a:cubicBezTo>
                  <a:pt x="11255063" y="3032030"/>
                  <a:pt x="11248862" y="3014822"/>
                  <a:pt x="11239561" y="2991258"/>
                </a:cubicBezTo>
                <a:lnTo>
                  <a:pt x="11138171" y="2754063"/>
                </a:lnTo>
                <a:cubicBezTo>
                  <a:pt x="11126390" y="2725537"/>
                  <a:pt x="11114297" y="2699958"/>
                  <a:pt x="11101895" y="2677323"/>
                </a:cubicBezTo>
                <a:cubicBezTo>
                  <a:pt x="11089492" y="2654689"/>
                  <a:pt x="11076315" y="2634535"/>
                  <a:pt x="11062362" y="2616862"/>
                </a:cubicBezTo>
                <a:cubicBezTo>
                  <a:pt x="11048410" y="2599189"/>
                  <a:pt x="11033527" y="2584150"/>
                  <a:pt x="11017714" y="2571748"/>
                </a:cubicBezTo>
                <a:cubicBezTo>
                  <a:pt x="11001901" y="2559346"/>
                  <a:pt x="10985003" y="2548804"/>
                  <a:pt x="10967019" y="2540122"/>
                </a:cubicBezTo>
                <a:cubicBezTo>
                  <a:pt x="11004226" y="2528340"/>
                  <a:pt x="11037402" y="2512837"/>
                  <a:pt x="11066548" y="2493613"/>
                </a:cubicBezTo>
                <a:cubicBezTo>
                  <a:pt x="11095694" y="2474390"/>
                  <a:pt x="11120188" y="2451755"/>
                  <a:pt x="11140032" y="2425710"/>
                </a:cubicBezTo>
                <a:cubicBezTo>
                  <a:pt x="11159876" y="2399665"/>
                  <a:pt x="11174913" y="2370055"/>
                  <a:pt x="11185145" y="2336879"/>
                </a:cubicBezTo>
                <a:cubicBezTo>
                  <a:pt x="11195377" y="2303702"/>
                  <a:pt x="11200493" y="2266960"/>
                  <a:pt x="11200493" y="2226653"/>
                </a:cubicBezTo>
                <a:cubicBezTo>
                  <a:pt x="11200493" y="2178904"/>
                  <a:pt x="11193362" y="2136581"/>
                  <a:pt x="11179099" y="2099684"/>
                </a:cubicBezTo>
                <a:cubicBezTo>
                  <a:pt x="11164836" y="2062787"/>
                  <a:pt x="11144218" y="2030851"/>
                  <a:pt x="11117243" y="2003876"/>
                </a:cubicBezTo>
                <a:cubicBezTo>
                  <a:pt x="11090267" y="1976901"/>
                  <a:pt x="11057401" y="1955041"/>
                  <a:pt x="11018644" y="1938298"/>
                </a:cubicBezTo>
                <a:cubicBezTo>
                  <a:pt x="10979887" y="1921555"/>
                  <a:pt x="10936323" y="1909773"/>
                  <a:pt x="10887954" y="1902952"/>
                </a:cubicBezTo>
                <a:cubicBezTo>
                  <a:pt x="10871211" y="1901091"/>
                  <a:pt x="10852608" y="1899541"/>
                  <a:pt x="10832144" y="1898301"/>
                </a:cubicBezTo>
                <a:cubicBezTo>
                  <a:pt x="10811680" y="1897061"/>
                  <a:pt x="10785635" y="1896440"/>
                  <a:pt x="10754009" y="1896440"/>
                </a:cubicBezTo>
                <a:lnTo>
                  <a:pt x="10442400" y="1896440"/>
                </a:lnTo>
                <a:cubicBezTo>
                  <a:pt x="10421936" y="1896440"/>
                  <a:pt x="10404728" y="1902486"/>
                  <a:pt x="10390775" y="1914579"/>
                </a:cubicBezTo>
                <a:cubicBezTo>
                  <a:pt x="10376823" y="1926671"/>
                  <a:pt x="10369846" y="1946360"/>
                  <a:pt x="10369846" y="1973645"/>
                </a:cubicBezTo>
                <a:lnTo>
                  <a:pt x="10369846" y="3066602"/>
                </a:lnTo>
                <a:cubicBezTo>
                  <a:pt x="10369846" y="3072803"/>
                  <a:pt x="10371707" y="3078384"/>
                  <a:pt x="10375427" y="3083345"/>
                </a:cubicBezTo>
                <a:lnTo>
                  <a:pt x="10394220" y="3094978"/>
                </a:lnTo>
                <a:lnTo>
                  <a:pt x="9814716" y="3094978"/>
                </a:lnTo>
                <a:lnTo>
                  <a:pt x="9875049" y="3078229"/>
                </a:lnTo>
                <a:cubicBezTo>
                  <a:pt x="9947292" y="3049394"/>
                  <a:pt x="10007908" y="3007536"/>
                  <a:pt x="10056898" y="2952655"/>
                </a:cubicBezTo>
                <a:cubicBezTo>
                  <a:pt x="10105888" y="2897775"/>
                  <a:pt x="10142783" y="2830957"/>
                  <a:pt x="10167589" y="2752202"/>
                </a:cubicBezTo>
                <a:cubicBezTo>
                  <a:pt x="10192393" y="2673448"/>
                  <a:pt x="10204795" y="2584150"/>
                  <a:pt x="10204796" y="2484311"/>
                </a:cubicBezTo>
                <a:cubicBezTo>
                  <a:pt x="10204795" y="2380132"/>
                  <a:pt x="10192858" y="2289750"/>
                  <a:pt x="10168984" y="2213165"/>
                </a:cubicBezTo>
                <a:cubicBezTo>
                  <a:pt x="10145109" y="2136581"/>
                  <a:pt x="10109762" y="2073174"/>
                  <a:pt x="10062944" y="2022944"/>
                </a:cubicBezTo>
                <a:cubicBezTo>
                  <a:pt x="10016125" y="1972715"/>
                  <a:pt x="9957833" y="1935508"/>
                  <a:pt x="9888071" y="1911323"/>
                </a:cubicBezTo>
                <a:cubicBezTo>
                  <a:pt x="9818307" y="1887139"/>
                  <a:pt x="9737846" y="1875046"/>
                  <a:pt x="9646690" y="1875046"/>
                </a:cubicBezTo>
                <a:cubicBezTo>
                  <a:pt x="9551193" y="1875046"/>
                  <a:pt x="9467321" y="1889619"/>
                  <a:pt x="9395078" y="1918765"/>
                </a:cubicBezTo>
                <a:cubicBezTo>
                  <a:pt x="9322835" y="1947910"/>
                  <a:pt x="9262219" y="1989768"/>
                  <a:pt x="9213229" y="2044338"/>
                </a:cubicBezTo>
                <a:cubicBezTo>
                  <a:pt x="9164240" y="2098909"/>
                  <a:pt x="9127343" y="2165106"/>
                  <a:pt x="9102538" y="2242931"/>
                </a:cubicBezTo>
                <a:cubicBezTo>
                  <a:pt x="9077733" y="2320756"/>
                  <a:pt x="9065330" y="2408347"/>
                  <a:pt x="9065331" y="2505706"/>
                </a:cubicBezTo>
                <a:cubicBezTo>
                  <a:pt x="9065330" y="2611746"/>
                  <a:pt x="9076957" y="2703523"/>
                  <a:pt x="9100213" y="2781038"/>
                </a:cubicBezTo>
                <a:cubicBezTo>
                  <a:pt x="9123466" y="2858553"/>
                  <a:pt x="9158348" y="2922425"/>
                  <a:pt x="9204857" y="2972654"/>
                </a:cubicBezTo>
                <a:cubicBezTo>
                  <a:pt x="9251365" y="3022884"/>
                  <a:pt x="9309501" y="3060246"/>
                  <a:pt x="9379265" y="3084740"/>
                </a:cubicBezTo>
                <a:lnTo>
                  <a:pt x="9421469" y="3094978"/>
                </a:lnTo>
                <a:lnTo>
                  <a:pt x="8875627" y="3094978"/>
                </a:lnTo>
                <a:lnTo>
                  <a:pt x="8894867" y="3083345"/>
                </a:lnTo>
                <a:cubicBezTo>
                  <a:pt x="8898898" y="3078384"/>
                  <a:pt x="8900913" y="3072803"/>
                  <a:pt x="8900913" y="3066602"/>
                </a:cubicBezTo>
                <a:lnTo>
                  <a:pt x="8900913" y="1929927"/>
                </a:lnTo>
                <a:cubicBezTo>
                  <a:pt x="8900913" y="1923726"/>
                  <a:pt x="8898898" y="1918144"/>
                  <a:pt x="8894867" y="1913184"/>
                </a:cubicBezTo>
                <a:cubicBezTo>
                  <a:pt x="8890837" y="1908223"/>
                  <a:pt x="8884170" y="1904192"/>
                  <a:pt x="8874868" y="1901091"/>
                </a:cubicBezTo>
                <a:cubicBezTo>
                  <a:pt x="8865567" y="1897991"/>
                  <a:pt x="8853164" y="1895510"/>
                  <a:pt x="8837661" y="1893650"/>
                </a:cubicBezTo>
                <a:cubicBezTo>
                  <a:pt x="8822158" y="1891789"/>
                  <a:pt x="8802314" y="1890859"/>
                  <a:pt x="8778130" y="1890859"/>
                </a:cubicBezTo>
                <a:cubicBezTo>
                  <a:pt x="8754566" y="1890859"/>
                  <a:pt x="8735032" y="1891789"/>
                  <a:pt x="8719529" y="1893650"/>
                </a:cubicBezTo>
                <a:cubicBezTo>
                  <a:pt x="8704026" y="1895510"/>
                  <a:pt x="8691468" y="1897991"/>
                  <a:pt x="8681857" y="1901091"/>
                </a:cubicBezTo>
                <a:cubicBezTo>
                  <a:pt x="8672245" y="1904192"/>
                  <a:pt x="8665424" y="1908223"/>
                  <a:pt x="8661393" y="1913184"/>
                </a:cubicBezTo>
                <a:cubicBezTo>
                  <a:pt x="8657362" y="1918144"/>
                  <a:pt x="8655346" y="1923726"/>
                  <a:pt x="8655347" y="1929927"/>
                </a:cubicBezTo>
                <a:lnTo>
                  <a:pt x="8655347" y="3066602"/>
                </a:lnTo>
                <a:cubicBezTo>
                  <a:pt x="8655346" y="3072803"/>
                  <a:pt x="8657362" y="3078384"/>
                  <a:pt x="8661393" y="3083345"/>
                </a:cubicBezTo>
                <a:lnTo>
                  <a:pt x="8680633" y="3094978"/>
                </a:lnTo>
                <a:lnTo>
                  <a:pt x="8374831" y="3094978"/>
                </a:lnTo>
                <a:lnTo>
                  <a:pt x="8401205" y="3080555"/>
                </a:lnTo>
                <a:cubicBezTo>
                  <a:pt x="8409576" y="3073113"/>
                  <a:pt x="8416242" y="3063811"/>
                  <a:pt x="8421204" y="3052649"/>
                </a:cubicBezTo>
                <a:cubicBezTo>
                  <a:pt x="8426164" y="3041487"/>
                  <a:pt x="8428645" y="3028775"/>
                  <a:pt x="8428645" y="3014512"/>
                </a:cubicBezTo>
                <a:lnTo>
                  <a:pt x="8428645" y="1932717"/>
                </a:lnTo>
                <a:cubicBezTo>
                  <a:pt x="8428645" y="1926516"/>
                  <a:pt x="8427094" y="1920935"/>
                  <a:pt x="8423994" y="1915974"/>
                </a:cubicBezTo>
                <a:cubicBezTo>
                  <a:pt x="8420893" y="1911013"/>
                  <a:pt x="8415467" y="1906672"/>
                  <a:pt x="8407716" y="1902952"/>
                </a:cubicBezTo>
                <a:cubicBezTo>
                  <a:pt x="8399964" y="1899231"/>
                  <a:pt x="8388957" y="1896595"/>
                  <a:pt x="8374695" y="1895045"/>
                </a:cubicBezTo>
                <a:cubicBezTo>
                  <a:pt x="8360431" y="1893495"/>
                  <a:pt x="8342758" y="1892720"/>
                  <a:pt x="8321675" y="1892720"/>
                </a:cubicBezTo>
                <a:cubicBezTo>
                  <a:pt x="8299351" y="1892720"/>
                  <a:pt x="8281056" y="1893495"/>
                  <a:pt x="8266794" y="1895045"/>
                </a:cubicBezTo>
                <a:cubicBezTo>
                  <a:pt x="8252531" y="1896595"/>
                  <a:pt x="8241059" y="1899231"/>
                  <a:pt x="8232378" y="1902952"/>
                </a:cubicBezTo>
                <a:cubicBezTo>
                  <a:pt x="8223695" y="1906672"/>
                  <a:pt x="8217495" y="1911013"/>
                  <a:pt x="8213774" y="1915974"/>
                </a:cubicBezTo>
                <a:cubicBezTo>
                  <a:pt x="8210054" y="1920935"/>
                  <a:pt x="8208193" y="1926516"/>
                  <a:pt x="8208193" y="1932717"/>
                </a:cubicBezTo>
                <a:lnTo>
                  <a:pt x="8208193" y="2497334"/>
                </a:lnTo>
                <a:cubicBezTo>
                  <a:pt x="8208193" y="2540122"/>
                  <a:pt x="8208658" y="2585080"/>
                  <a:pt x="8209589" y="2632210"/>
                </a:cubicBezTo>
                <a:cubicBezTo>
                  <a:pt x="8210519" y="2679339"/>
                  <a:pt x="8211914" y="2724607"/>
                  <a:pt x="8213774" y="2768015"/>
                </a:cubicBezTo>
                <a:lnTo>
                  <a:pt x="8212844" y="2768015"/>
                </a:lnTo>
                <a:cubicBezTo>
                  <a:pt x="8201682" y="2743211"/>
                  <a:pt x="8190209" y="2718406"/>
                  <a:pt x="8178428" y="2693601"/>
                </a:cubicBezTo>
                <a:cubicBezTo>
                  <a:pt x="8166645" y="2668797"/>
                  <a:pt x="8154552" y="2643527"/>
                  <a:pt x="8142151" y="2617792"/>
                </a:cubicBezTo>
                <a:cubicBezTo>
                  <a:pt x="8129748" y="2592057"/>
                  <a:pt x="8116880" y="2566322"/>
                  <a:pt x="8103549" y="2540587"/>
                </a:cubicBezTo>
                <a:cubicBezTo>
                  <a:pt x="8090215" y="2514852"/>
                  <a:pt x="8076728" y="2488652"/>
                  <a:pt x="8063086" y="2461987"/>
                </a:cubicBezTo>
                <a:lnTo>
                  <a:pt x="7828682" y="2022014"/>
                </a:lnTo>
                <a:cubicBezTo>
                  <a:pt x="7816899" y="1997830"/>
                  <a:pt x="7805427" y="1977521"/>
                  <a:pt x="7794265" y="1961088"/>
                </a:cubicBezTo>
                <a:cubicBezTo>
                  <a:pt x="7783103" y="1944654"/>
                  <a:pt x="7771165" y="1931787"/>
                  <a:pt x="7758454" y="1922485"/>
                </a:cubicBezTo>
                <a:cubicBezTo>
                  <a:pt x="7745740" y="1913184"/>
                  <a:pt x="7731323" y="1906517"/>
                  <a:pt x="7715200" y="1902486"/>
                </a:cubicBezTo>
                <a:cubicBezTo>
                  <a:pt x="7699076" y="1898456"/>
                  <a:pt x="7679233" y="1896440"/>
                  <a:pt x="7655669" y="1896440"/>
                </a:cubicBezTo>
                <a:lnTo>
                  <a:pt x="7524514" y="1896440"/>
                </a:lnTo>
                <a:cubicBezTo>
                  <a:pt x="7499709" y="1896440"/>
                  <a:pt x="7478780" y="1903727"/>
                  <a:pt x="7461727" y="1918299"/>
                </a:cubicBezTo>
                <a:cubicBezTo>
                  <a:pt x="7444673" y="1932872"/>
                  <a:pt x="7436147" y="1954731"/>
                  <a:pt x="7436147" y="1983877"/>
                </a:cubicBezTo>
                <a:lnTo>
                  <a:pt x="7436147" y="3065672"/>
                </a:lnTo>
                <a:cubicBezTo>
                  <a:pt x="7436147" y="3071873"/>
                  <a:pt x="7437697" y="3077454"/>
                  <a:pt x="7440798" y="3082415"/>
                </a:cubicBezTo>
                <a:cubicBezTo>
                  <a:pt x="7443898" y="3087376"/>
                  <a:pt x="7449479" y="3091562"/>
                  <a:pt x="7457541" y="3094972"/>
                </a:cubicBezTo>
                <a:lnTo>
                  <a:pt x="7457567" y="3094978"/>
                </a:lnTo>
                <a:lnTo>
                  <a:pt x="7233295" y="3094978"/>
                </a:lnTo>
                <a:lnTo>
                  <a:pt x="7233313" y="3094972"/>
                </a:lnTo>
                <a:cubicBezTo>
                  <a:pt x="7237964" y="3091562"/>
                  <a:pt x="7241839" y="3086136"/>
                  <a:pt x="7244940" y="3078694"/>
                </a:cubicBezTo>
                <a:cubicBezTo>
                  <a:pt x="7248041" y="3071253"/>
                  <a:pt x="7250366" y="3061486"/>
                  <a:pt x="7251916" y="3049394"/>
                </a:cubicBezTo>
                <a:cubicBezTo>
                  <a:pt x="7253466" y="3037301"/>
                  <a:pt x="7254242" y="3022263"/>
                  <a:pt x="7254242" y="3004280"/>
                </a:cubicBezTo>
                <a:cubicBezTo>
                  <a:pt x="7254242" y="2986297"/>
                  <a:pt x="7253466" y="2971259"/>
                  <a:pt x="7251916" y="2959167"/>
                </a:cubicBezTo>
                <a:cubicBezTo>
                  <a:pt x="7250366" y="2947074"/>
                  <a:pt x="7248041" y="2937307"/>
                  <a:pt x="7244940" y="2929866"/>
                </a:cubicBezTo>
                <a:cubicBezTo>
                  <a:pt x="7241839" y="2922425"/>
                  <a:pt x="7237964" y="2916999"/>
                  <a:pt x="7233313" y="2913588"/>
                </a:cubicBezTo>
                <a:cubicBezTo>
                  <a:pt x="7228662" y="2910177"/>
                  <a:pt x="7223546" y="2908472"/>
                  <a:pt x="7217965" y="2908472"/>
                </a:cubicBezTo>
                <a:lnTo>
                  <a:pt x="6784503" y="2908472"/>
                </a:lnTo>
                <a:lnTo>
                  <a:pt x="6784503" y="2568957"/>
                </a:lnTo>
                <a:lnTo>
                  <a:pt x="7148202" y="2568957"/>
                </a:lnTo>
                <a:cubicBezTo>
                  <a:pt x="7153783" y="2568957"/>
                  <a:pt x="7158899" y="2567407"/>
                  <a:pt x="7163550" y="2564307"/>
                </a:cubicBezTo>
                <a:cubicBezTo>
                  <a:pt x="7168201" y="2561206"/>
                  <a:pt x="7172076" y="2556090"/>
                  <a:pt x="7175177" y="2548959"/>
                </a:cubicBezTo>
                <a:cubicBezTo>
                  <a:pt x="7178277" y="2541827"/>
                  <a:pt x="7180603" y="2532371"/>
                  <a:pt x="7182153" y="2520588"/>
                </a:cubicBezTo>
                <a:cubicBezTo>
                  <a:pt x="7183703" y="2508806"/>
                  <a:pt x="7184479" y="2493923"/>
                  <a:pt x="7184479" y="2475940"/>
                </a:cubicBezTo>
                <a:cubicBezTo>
                  <a:pt x="7184479" y="2458577"/>
                  <a:pt x="7183703" y="2443849"/>
                  <a:pt x="7182153" y="2431757"/>
                </a:cubicBezTo>
                <a:cubicBezTo>
                  <a:pt x="7180603" y="2419664"/>
                  <a:pt x="7178277" y="2410052"/>
                  <a:pt x="7175177" y="2402921"/>
                </a:cubicBezTo>
                <a:cubicBezTo>
                  <a:pt x="7172076" y="2395790"/>
                  <a:pt x="7168201" y="2390519"/>
                  <a:pt x="7163550" y="2387108"/>
                </a:cubicBezTo>
                <a:cubicBezTo>
                  <a:pt x="7158899" y="2383697"/>
                  <a:pt x="7153783" y="2381992"/>
                  <a:pt x="7148202" y="2381992"/>
                </a:cubicBezTo>
                <a:lnTo>
                  <a:pt x="6784503" y="2381992"/>
                </a:lnTo>
                <a:lnTo>
                  <a:pt x="6784503" y="2088057"/>
                </a:lnTo>
                <a:lnTo>
                  <a:pt x="7214244" y="2088057"/>
                </a:lnTo>
                <a:cubicBezTo>
                  <a:pt x="7219825" y="2088057"/>
                  <a:pt x="7224786" y="2086351"/>
                  <a:pt x="7229127" y="2082941"/>
                </a:cubicBezTo>
                <a:cubicBezTo>
                  <a:pt x="7233468" y="2079530"/>
                  <a:pt x="7237188" y="2074104"/>
                  <a:pt x="7240289" y="2066663"/>
                </a:cubicBezTo>
                <a:cubicBezTo>
                  <a:pt x="7243390" y="2059221"/>
                  <a:pt x="7245715" y="2049454"/>
                  <a:pt x="7247266" y="2037362"/>
                </a:cubicBezTo>
                <a:cubicBezTo>
                  <a:pt x="7248816" y="2025270"/>
                  <a:pt x="7249591" y="2010542"/>
                  <a:pt x="7249591" y="1993179"/>
                </a:cubicBezTo>
                <a:cubicBezTo>
                  <a:pt x="7249591" y="1974575"/>
                  <a:pt x="7248816" y="1959227"/>
                  <a:pt x="7247266" y="1947135"/>
                </a:cubicBezTo>
                <a:cubicBezTo>
                  <a:pt x="7245715" y="1935043"/>
                  <a:pt x="7243390" y="1925121"/>
                  <a:pt x="7240289" y="1917369"/>
                </a:cubicBezTo>
                <a:cubicBezTo>
                  <a:pt x="7237188" y="1909618"/>
                  <a:pt x="7233468" y="1904192"/>
                  <a:pt x="7229127" y="1901091"/>
                </a:cubicBezTo>
                <a:cubicBezTo>
                  <a:pt x="7224786" y="1897991"/>
                  <a:pt x="7219825" y="1896440"/>
                  <a:pt x="7214244" y="1896440"/>
                </a:cubicBezTo>
                <a:lnTo>
                  <a:pt x="6613351" y="1896440"/>
                </a:lnTo>
                <a:cubicBezTo>
                  <a:pt x="6592887" y="1896440"/>
                  <a:pt x="6575679" y="1902486"/>
                  <a:pt x="6561726" y="1914579"/>
                </a:cubicBezTo>
                <a:cubicBezTo>
                  <a:pt x="6547773" y="1926671"/>
                  <a:pt x="6540797" y="1946360"/>
                  <a:pt x="6540797" y="1973645"/>
                </a:cubicBezTo>
                <a:lnTo>
                  <a:pt x="6540797" y="3022884"/>
                </a:lnTo>
                <a:cubicBezTo>
                  <a:pt x="6540797" y="3050169"/>
                  <a:pt x="6547773" y="3069858"/>
                  <a:pt x="6561726" y="3081950"/>
                </a:cubicBezTo>
                <a:lnTo>
                  <a:pt x="6584108" y="3094978"/>
                </a:lnTo>
                <a:lnTo>
                  <a:pt x="6120766" y="3094978"/>
                </a:lnTo>
                <a:lnTo>
                  <a:pt x="6190735" y="3067184"/>
                </a:lnTo>
                <a:cubicBezTo>
                  <a:pt x="6214299" y="3055169"/>
                  <a:pt x="6236158" y="3041177"/>
                  <a:pt x="6256312" y="3025209"/>
                </a:cubicBezTo>
                <a:cubicBezTo>
                  <a:pt x="6296620" y="2993273"/>
                  <a:pt x="6328555" y="2953430"/>
                  <a:pt x="6352120" y="2905681"/>
                </a:cubicBezTo>
                <a:cubicBezTo>
                  <a:pt x="6375685" y="2857933"/>
                  <a:pt x="6387467" y="2802432"/>
                  <a:pt x="6387467" y="2739180"/>
                </a:cubicBezTo>
                <a:cubicBezTo>
                  <a:pt x="6387467" y="2690811"/>
                  <a:pt x="6380026" y="2648798"/>
                  <a:pt x="6365143" y="2613141"/>
                </a:cubicBezTo>
                <a:cubicBezTo>
                  <a:pt x="6350260" y="2577484"/>
                  <a:pt x="6330726" y="2546478"/>
                  <a:pt x="6306542" y="2520123"/>
                </a:cubicBezTo>
                <a:cubicBezTo>
                  <a:pt x="6282357" y="2493768"/>
                  <a:pt x="6254762" y="2471134"/>
                  <a:pt x="6223756" y="2452220"/>
                </a:cubicBezTo>
                <a:cubicBezTo>
                  <a:pt x="6192750" y="2433307"/>
                  <a:pt x="6161124" y="2416409"/>
                  <a:pt x="6128878" y="2401526"/>
                </a:cubicBezTo>
                <a:cubicBezTo>
                  <a:pt x="6096632" y="2386643"/>
                  <a:pt x="6065007" y="2372535"/>
                  <a:pt x="6034000" y="2359203"/>
                </a:cubicBezTo>
                <a:cubicBezTo>
                  <a:pt x="6002994" y="2345870"/>
                  <a:pt x="5975244" y="2331608"/>
                  <a:pt x="5950749" y="2316415"/>
                </a:cubicBezTo>
                <a:cubicBezTo>
                  <a:pt x="5926254" y="2301222"/>
                  <a:pt x="5906721" y="2283859"/>
                  <a:pt x="5892148" y="2264325"/>
                </a:cubicBezTo>
                <a:cubicBezTo>
                  <a:pt x="5877575" y="2244791"/>
                  <a:pt x="5870289" y="2221692"/>
                  <a:pt x="5870289" y="2195027"/>
                </a:cubicBezTo>
                <a:cubicBezTo>
                  <a:pt x="5870289" y="2177043"/>
                  <a:pt x="5873544" y="2159990"/>
                  <a:pt x="5880056" y="2143867"/>
                </a:cubicBezTo>
                <a:cubicBezTo>
                  <a:pt x="5886567" y="2127744"/>
                  <a:pt x="5896489" y="2113946"/>
                  <a:pt x="5909822" y="2102474"/>
                </a:cubicBezTo>
                <a:cubicBezTo>
                  <a:pt x="5923155" y="2091002"/>
                  <a:pt x="5939742" y="2082010"/>
                  <a:pt x="5959587" y="2075499"/>
                </a:cubicBezTo>
                <a:cubicBezTo>
                  <a:pt x="5979431" y="2068988"/>
                  <a:pt x="6002684" y="2065732"/>
                  <a:pt x="6029350" y="2065732"/>
                </a:cubicBezTo>
                <a:cubicBezTo>
                  <a:pt x="6063455" y="2065732"/>
                  <a:pt x="6094771" y="2069918"/>
                  <a:pt x="6123297" y="2078290"/>
                </a:cubicBezTo>
                <a:cubicBezTo>
                  <a:pt x="6151822" y="2086661"/>
                  <a:pt x="6176937" y="2095963"/>
                  <a:pt x="6198641" y="2106195"/>
                </a:cubicBezTo>
                <a:cubicBezTo>
                  <a:pt x="6220345" y="2116427"/>
                  <a:pt x="6238639" y="2125884"/>
                  <a:pt x="6253522" y="2134565"/>
                </a:cubicBezTo>
                <a:cubicBezTo>
                  <a:pt x="6268404" y="2143247"/>
                  <a:pt x="6279256" y="2147588"/>
                  <a:pt x="6286078" y="2147588"/>
                </a:cubicBezTo>
                <a:cubicBezTo>
                  <a:pt x="6292899" y="2147588"/>
                  <a:pt x="6298325" y="2145727"/>
                  <a:pt x="6302356" y="2142007"/>
                </a:cubicBezTo>
                <a:cubicBezTo>
                  <a:pt x="6306386" y="2138286"/>
                  <a:pt x="6309487" y="2132395"/>
                  <a:pt x="6311658" y="2124333"/>
                </a:cubicBezTo>
                <a:cubicBezTo>
                  <a:pt x="6313828" y="2116272"/>
                  <a:pt x="6315378" y="2106040"/>
                  <a:pt x="6316308" y="2093638"/>
                </a:cubicBezTo>
                <a:cubicBezTo>
                  <a:pt x="6317239" y="2081235"/>
                  <a:pt x="6317704" y="2066042"/>
                  <a:pt x="6317704" y="2048059"/>
                </a:cubicBezTo>
                <a:cubicBezTo>
                  <a:pt x="6317704" y="2031936"/>
                  <a:pt x="6317393" y="2018448"/>
                  <a:pt x="6316774" y="2007596"/>
                </a:cubicBezTo>
                <a:cubicBezTo>
                  <a:pt x="6316153" y="1996744"/>
                  <a:pt x="6315068" y="1987753"/>
                  <a:pt x="6313518" y="1980621"/>
                </a:cubicBezTo>
                <a:cubicBezTo>
                  <a:pt x="6311967" y="1973490"/>
                  <a:pt x="6310107" y="1967754"/>
                  <a:pt x="6307937" y="1963413"/>
                </a:cubicBezTo>
                <a:cubicBezTo>
                  <a:pt x="6305766" y="1959072"/>
                  <a:pt x="6301580" y="1953801"/>
                  <a:pt x="6295380" y="1947600"/>
                </a:cubicBezTo>
                <a:cubicBezTo>
                  <a:pt x="6289178" y="1941399"/>
                  <a:pt x="6276466" y="1933647"/>
                  <a:pt x="6257242" y="1924346"/>
                </a:cubicBezTo>
                <a:cubicBezTo>
                  <a:pt x="6238018" y="1915044"/>
                  <a:pt x="6216004" y="1906672"/>
                  <a:pt x="6191200" y="1899231"/>
                </a:cubicBezTo>
                <a:cubicBezTo>
                  <a:pt x="6166395" y="1891789"/>
                  <a:pt x="6139730" y="1885898"/>
                  <a:pt x="6111205" y="1881558"/>
                </a:cubicBezTo>
                <a:cubicBezTo>
                  <a:pt x="6082679" y="1877217"/>
                  <a:pt x="6054155" y="1875046"/>
                  <a:pt x="6025629" y="1875046"/>
                </a:cubicBezTo>
                <a:cubicBezTo>
                  <a:pt x="5970439" y="1875046"/>
                  <a:pt x="5918194" y="1882178"/>
                  <a:pt x="5868894" y="1896440"/>
                </a:cubicBezTo>
                <a:cubicBezTo>
                  <a:pt x="5819595" y="1910703"/>
                  <a:pt x="5776806" y="1932252"/>
                  <a:pt x="5740530" y="1961088"/>
                </a:cubicBezTo>
                <a:cubicBezTo>
                  <a:pt x="5704253" y="1989923"/>
                  <a:pt x="5675417" y="2026200"/>
                  <a:pt x="5654025" y="2069918"/>
                </a:cubicBezTo>
                <a:cubicBezTo>
                  <a:pt x="5632629" y="2113636"/>
                  <a:pt x="5621932" y="2164331"/>
                  <a:pt x="5621932" y="2222002"/>
                </a:cubicBezTo>
                <a:cubicBezTo>
                  <a:pt x="5621932" y="2272231"/>
                  <a:pt x="5629374" y="2315330"/>
                  <a:pt x="5644256" y="2351296"/>
                </a:cubicBezTo>
                <a:cubicBezTo>
                  <a:pt x="5659140" y="2387263"/>
                  <a:pt x="5678518" y="2418424"/>
                  <a:pt x="5702392" y="2444779"/>
                </a:cubicBezTo>
                <a:cubicBezTo>
                  <a:pt x="5726267" y="2471134"/>
                  <a:pt x="5753397" y="2493768"/>
                  <a:pt x="5783783" y="2512682"/>
                </a:cubicBezTo>
                <a:cubicBezTo>
                  <a:pt x="5814168" y="2531595"/>
                  <a:pt x="5845484" y="2548494"/>
                  <a:pt x="5877731" y="2563376"/>
                </a:cubicBezTo>
                <a:cubicBezTo>
                  <a:pt x="5909976" y="2578259"/>
                  <a:pt x="5941292" y="2592367"/>
                  <a:pt x="5971679" y="2605700"/>
                </a:cubicBezTo>
                <a:cubicBezTo>
                  <a:pt x="6002064" y="2619032"/>
                  <a:pt x="6029194" y="2633295"/>
                  <a:pt x="6053069" y="2648488"/>
                </a:cubicBezTo>
                <a:cubicBezTo>
                  <a:pt x="6076943" y="2663681"/>
                  <a:pt x="6096322" y="2681044"/>
                  <a:pt x="6111205" y="2700578"/>
                </a:cubicBezTo>
                <a:cubicBezTo>
                  <a:pt x="6126088" y="2720111"/>
                  <a:pt x="6133529" y="2743521"/>
                  <a:pt x="6133529" y="2770806"/>
                </a:cubicBezTo>
                <a:cubicBezTo>
                  <a:pt x="6133529" y="2794370"/>
                  <a:pt x="6129188" y="2815764"/>
                  <a:pt x="6120506" y="2834988"/>
                </a:cubicBezTo>
                <a:cubicBezTo>
                  <a:pt x="6111824" y="2854212"/>
                  <a:pt x="6099267" y="2870335"/>
                  <a:pt x="6082834" y="2883357"/>
                </a:cubicBezTo>
                <a:cubicBezTo>
                  <a:pt x="6066401" y="2896380"/>
                  <a:pt x="6046403" y="2906457"/>
                  <a:pt x="6022838" y="2913588"/>
                </a:cubicBezTo>
                <a:cubicBezTo>
                  <a:pt x="5999273" y="2920719"/>
                  <a:pt x="5972608" y="2924285"/>
                  <a:pt x="5942843" y="2924285"/>
                </a:cubicBezTo>
                <a:cubicBezTo>
                  <a:pt x="5897574" y="2924285"/>
                  <a:pt x="5857732" y="2919169"/>
                  <a:pt x="5823315" y="2908937"/>
                </a:cubicBezTo>
                <a:cubicBezTo>
                  <a:pt x="5788899" y="2898705"/>
                  <a:pt x="5759288" y="2887388"/>
                  <a:pt x="5734484" y="2874986"/>
                </a:cubicBezTo>
                <a:cubicBezTo>
                  <a:pt x="5709679" y="2862583"/>
                  <a:pt x="5689371" y="2851266"/>
                  <a:pt x="5673557" y="2841034"/>
                </a:cubicBezTo>
                <a:cubicBezTo>
                  <a:pt x="5657745" y="2830802"/>
                  <a:pt x="5645497" y="2825686"/>
                  <a:pt x="5636815" y="2825686"/>
                </a:cubicBezTo>
                <a:cubicBezTo>
                  <a:pt x="5630614" y="2825686"/>
                  <a:pt x="5625189" y="2827392"/>
                  <a:pt x="5620537" y="2830802"/>
                </a:cubicBezTo>
                <a:cubicBezTo>
                  <a:pt x="5615886" y="2834213"/>
                  <a:pt x="5612166" y="2839949"/>
                  <a:pt x="5609376" y="2848011"/>
                </a:cubicBezTo>
                <a:cubicBezTo>
                  <a:pt x="5606584" y="2856072"/>
                  <a:pt x="5604569" y="2866614"/>
                  <a:pt x="5603329" y="2879637"/>
                </a:cubicBezTo>
                <a:cubicBezTo>
                  <a:pt x="5602088" y="2892659"/>
                  <a:pt x="5601468" y="2908782"/>
                  <a:pt x="5601468" y="2928006"/>
                </a:cubicBezTo>
                <a:cubicBezTo>
                  <a:pt x="5601468" y="2956531"/>
                  <a:pt x="5603174" y="2978390"/>
                  <a:pt x="5606584" y="2993583"/>
                </a:cubicBezTo>
                <a:cubicBezTo>
                  <a:pt x="5609995" y="3008776"/>
                  <a:pt x="5615731" y="3020403"/>
                  <a:pt x="5623793" y="3028465"/>
                </a:cubicBezTo>
                <a:cubicBezTo>
                  <a:pt x="5631854" y="3036526"/>
                  <a:pt x="5645031" y="3045828"/>
                  <a:pt x="5663325" y="3056370"/>
                </a:cubicBezTo>
                <a:cubicBezTo>
                  <a:pt x="5681618" y="3066912"/>
                  <a:pt x="5704408" y="3076989"/>
                  <a:pt x="5731693" y="3086601"/>
                </a:cubicBezTo>
                <a:lnTo>
                  <a:pt x="5763780" y="3094978"/>
                </a:lnTo>
                <a:lnTo>
                  <a:pt x="5129899" y="3094978"/>
                </a:lnTo>
                <a:lnTo>
                  <a:pt x="5144045" y="3085670"/>
                </a:lnTo>
                <a:cubicBezTo>
                  <a:pt x="5146526" y="3081020"/>
                  <a:pt x="5147766" y="3075283"/>
                  <a:pt x="5147766" y="3068462"/>
                </a:cubicBezTo>
                <a:cubicBezTo>
                  <a:pt x="5147766" y="3062261"/>
                  <a:pt x="5146215" y="3053734"/>
                  <a:pt x="5143115" y="3042882"/>
                </a:cubicBezTo>
                <a:cubicBezTo>
                  <a:pt x="5140014" y="3032030"/>
                  <a:pt x="5133813" y="3014822"/>
                  <a:pt x="5124511" y="2991258"/>
                </a:cubicBezTo>
                <a:lnTo>
                  <a:pt x="5023122" y="2754063"/>
                </a:lnTo>
                <a:cubicBezTo>
                  <a:pt x="5011340" y="2725537"/>
                  <a:pt x="4999249" y="2699958"/>
                  <a:pt x="4986845" y="2677323"/>
                </a:cubicBezTo>
                <a:cubicBezTo>
                  <a:pt x="4974443" y="2654689"/>
                  <a:pt x="4961265" y="2634535"/>
                  <a:pt x="4947313" y="2616862"/>
                </a:cubicBezTo>
                <a:cubicBezTo>
                  <a:pt x="4933360" y="2599189"/>
                  <a:pt x="4918477" y="2584150"/>
                  <a:pt x="4902664" y="2571748"/>
                </a:cubicBezTo>
                <a:cubicBezTo>
                  <a:pt x="4886851" y="2559346"/>
                  <a:pt x="4869953" y="2548804"/>
                  <a:pt x="4851970" y="2540122"/>
                </a:cubicBezTo>
                <a:cubicBezTo>
                  <a:pt x="4889177" y="2528340"/>
                  <a:pt x="4922354" y="2512837"/>
                  <a:pt x="4951499" y="2493613"/>
                </a:cubicBezTo>
                <a:cubicBezTo>
                  <a:pt x="4980643" y="2474390"/>
                  <a:pt x="5005140" y="2451755"/>
                  <a:pt x="5024984" y="2425710"/>
                </a:cubicBezTo>
                <a:cubicBezTo>
                  <a:pt x="5044826" y="2399665"/>
                  <a:pt x="5059864" y="2370055"/>
                  <a:pt x="5070096" y="2336879"/>
                </a:cubicBezTo>
                <a:cubicBezTo>
                  <a:pt x="5080328" y="2303702"/>
                  <a:pt x="5085443" y="2266960"/>
                  <a:pt x="5085444" y="2226653"/>
                </a:cubicBezTo>
                <a:cubicBezTo>
                  <a:pt x="5085443" y="2178904"/>
                  <a:pt x="5078312" y="2136581"/>
                  <a:pt x="5064051" y="2099684"/>
                </a:cubicBezTo>
                <a:cubicBezTo>
                  <a:pt x="5049787" y="2062787"/>
                  <a:pt x="5029168" y="2030851"/>
                  <a:pt x="5002194" y="2003876"/>
                </a:cubicBezTo>
                <a:cubicBezTo>
                  <a:pt x="4975218" y="1976901"/>
                  <a:pt x="4942352" y="1955041"/>
                  <a:pt x="4903595" y="1938298"/>
                </a:cubicBezTo>
                <a:cubicBezTo>
                  <a:pt x="4864837" y="1921555"/>
                  <a:pt x="4821274" y="1909773"/>
                  <a:pt x="4772906" y="1902952"/>
                </a:cubicBezTo>
                <a:cubicBezTo>
                  <a:pt x="4756161" y="1901091"/>
                  <a:pt x="4737558" y="1899541"/>
                  <a:pt x="4717094" y="1898301"/>
                </a:cubicBezTo>
                <a:cubicBezTo>
                  <a:pt x="4696630" y="1897061"/>
                  <a:pt x="4670585" y="1896440"/>
                  <a:pt x="4638960" y="1896440"/>
                </a:cubicBezTo>
                <a:lnTo>
                  <a:pt x="4327351" y="1896440"/>
                </a:lnTo>
                <a:cubicBezTo>
                  <a:pt x="4306887" y="1896440"/>
                  <a:pt x="4289679" y="1902486"/>
                  <a:pt x="4275727" y="1914579"/>
                </a:cubicBezTo>
                <a:cubicBezTo>
                  <a:pt x="4261773" y="1926671"/>
                  <a:pt x="4254797" y="1946360"/>
                  <a:pt x="4254797" y="1973645"/>
                </a:cubicBezTo>
                <a:lnTo>
                  <a:pt x="4254797" y="3066602"/>
                </a:lnTo>
                <a:cubicBezTo>
                  <a:pt x="4254797" y="3072803"/>
                  <a:pt x="4256657" y="3078384"/>
                  <a:pt x="4260378" y="3083345"/>
                </a:cubicBezTo>
                <a:lnTo>
                  <a:pt x="4279171" y="3094978"/>
                </a:lnTo>
                <a:lnTo>
                  <a:pt x="3699668" y="3094978"/>
                </a:lnTo>
                <a:lnTo>
                  <a:pt x="3760000" y="3078229"/>
                </a:lnTo>
                <a:cubicBezTo>
                  <a:pt x="3832243" y="3049394"/>
                  <a:pt x="3892859" y="3007536"/>
                  <a:pt x="3941848" y="2952655"/>
                </a:cubicBezTo>
                <a:cubicBezTo>
                  <a:pt x="3990838" y="2897775"/>
                  <a:pt x="4027735" y="2830957"/>
                  <a:pt x="4052539" y="2752202"/>
                </a:cubicBezTo>
                <a:cubicBezTo>
                  <a:pt x="4077344" y="2673448"/>
                  <a:pt x="4089747" y="2584150"/>
                  <a:pt x="4089747" y="2484311"/>
                </a:cubicBezTo>
                <a:cubicBezTo>
                  <a:pt x="4089747" y="2380132"/>
                  <a:pt x="4077809" y="2289750"/>
                  <a:pt x="4053935" y="2213165"/>
                </a:cubicBezTo>
                <a:cubicBezTo>
                  <a:pt x="4030060" y="2136581"/>
                  <a:pt x="3994713" y="2073174"/>
                  <a:pt x="3947895" y="2022944"/>
                </a:cubicBezTo>
                <a:cubicBezTo>
                  <a:pt x="3901076" y="1972715"/>
                  <a:pt x="3842785" y="1935508"/>
                  <a:pt x="3773022" y="1911323"/>
                </a:cubicBezTo>
                <a:cubicBezTo>
                  <a:pt x="3703259" y="1887139"/>
                  <a:pt x="3622799" y="1875046"/>
                  <a:pt x="3531641" y="1875046"/>
                </a:cubicBezTo>
                <a:cubicBezTo>
                  <a:pt x="3436143" y="1875046"/>
                  <a:pt x="3352272" y="1889619"/>
                  <a:pt x="3280029" y="1918765"/>
                </a:cubicBezTo>
                <a:cubicBezTo>
                  <a:pt x="3207785" y="1947910"/>
                  <a:pt x="3147169" y="1989768"/>
                  <a:pt x="3098179" y="2044338"/>
                </a:cubicBezTo>
                <a:cubicBezTo>
                  <a:pt x="3049190" y="2098909"/>
                  <a:pt x="3012293" y="2165106"/>
                  <a:pt x="2987489" y="2242931"/>
                </a:cubicBezTo>
                <a:cubicBezTo>
                  <a:pt x="2962684" y="2320756"/>
                  <a:pt x="2950282" y="2408347"/>
                  <a:pt x="2950282" y="2505706"/>
                </a:cubicBezTo>
                <a:cubicBezTo>
                  <a:pt x="2950282" y="2611746"/>
                  <a:pt x="2961908" y="2703523"/>
                  <a:pt x="2985163" y="2781038"/>
                </a:cubicBezTo>
                <a:cubicBezTo>
                  <a:pt x="3008417" y="2858553"/>
                  <a:pt x="3043299" y="2922425"/>
                  <a:pt x="3089808" y="2972654"/>
                </a:cubicBezTo>
                <a:cubicBezTo>
                  <a:pt x="3136317" y="3022884"/>
                  <a:pt x="3194453" y="3060246"/>
                  <a:pt x="3264216" y="3084740"/>
                </a:cubicBezTo>
                <a:lnTo>
                  <a:pt x="3306421" y="3094978"/>
                </a:lnTo>
                <a:lnTo>
                  <a:pt x="2398306" y="3094978"/>
                </a:lnTo>
                <a:lnTo>
                  <a:pt x="2398334" y="3094972"/>
                </a:lnTo>
                <a:cubicBezTo>
                  <a:pt x="2407945" y="3091562"/>
                  <a:pt x="2414612" y="3087376"/>
                  <a:pt x="2418333" y="3082415"/>
                </a:cubicBezTo>
                <a:cubicBezTo>
                  <a:pt x="2422053" y="3077454"/>
                  <a:pt x="2423914" y="3071563"/>
                  <a:pt x="2423914" y="3064742"/>
                </a:cubicBezTo>
                <a:lnTo>
                  <a:pt x="2423914" y="2616397"/>
                </a:lnTo>
                <a:lnTo>
                  <a:pt x="2793193" y="2616397"/>
                </a:lnTo>
                <a:cubicBezTo>
                  <a:pt x="2798774" y="2616397"/>
                  <a:pt x="2803736" y="2614692"/>
                  <a:pt x="2808076" y="2611281"/>
                </a:cubicBezTo>
                <a:cubicBezTo>
                  <a:pt x="2812417" y="2607870"/>
                  <a:pt x="2816293" y="2602134"/>
                  <a:pt x="2819703" y="2594073"/>
                </a:cubicBezTo>
                <a:cubicBezTo>
                  <a:pt x="2823114" y="2586011"/>
                  <a:pt x="2825594" y="2575779"/>
                  <a:pt x="2827145" y="2563376"/>
                </a:cubicBezTo>
                <a:cubicBezTo>
                  <a:pt x="2828695" y="2550974"/>
                  <a:pt x="2829471" y="2535471"/>
                  <a:pt x="2829471" y="2516868"/>
                </a:cubicBezTo>
                <a:cubicBezTo>
                  <a:pt x="2829471" y="2498264"/>
                  <a:pt x="2828695" y="2482761"/>
                  <a:pt x="2827145" y="2470359"/>
                </a:cubicBezTo>
                <a:cubicBezTo>
                  <a:pt x="2825594" y="2457957"/>
                  <a:pt x="2823114" y="2448035"/>
                  <a:pt x="2819703" y="2440593"/>
                </a:cubicBezTo>
                <a:cubicBezTo>
                  <a:pt x="2816293" y="2433152"/>
                  <a:pt x="2812417" y="2427881"/>
                  <a:pt x="2808076" y="2424780"/>
                </a:cubicBezTo>
                <a:cubicBezTo>
                  <a:pt x="2803736" y="2421680"/>
                  <a:pt x="2798774" y="2420129"/>
                  <a:pt x="2793193" y="2420129"/>
                </a:cubicBezTo>
                <a:lnTo>
                  <a:pt x="2423914" y="2420129"/>
                </a:lnTo>
                <a:lnTo>
                  <a:pt x="2423914" y="2096428"/>
                </a:lnTo>
                <a:lnTo>
                  <a:pt x="2817378" y="2096428"/>
                </a:lnTo>
                <a:cubicBezTo>
                  <a:pt x="2822959" y="2096428"/>
                  <a:pt x="2827920" y="2094568"/>
                  <a:pt x="2832261" y="2090847"/>
                </a:cubicBezTo>
                <a:cubicBezTo>
                  <a:pt x="2836602" y="2087126"/>
                  <a:pt x="2840477" y="2081545"/>
                  <a:pt x="2843888" y="2074104"/>
                </a:cubicBezTo>
                <a:cubicBezTo>
                  <a:pt x="2847299" y="2066663"/>
                  <a:pt x="2849779" y="2056586"/>
                  <a:pt x="2851329" y="2043873"/>
                </a:cubicBezTo>
                <a:cubicBezTo>
                  <a:pt x="2852880" y="2031161"/>
                  <a:pt x="2853655" y="2015503"/>
                  <a:pt x="2853655" y="1996899"/>
                </a:cubicBezTo>
                <a:cubicBezTo>
                  <a:pt x="2853655" y="1978296"/>
                  <a:pt x="2852880" y="1962483"/>
                  <a:pt x="2851329" y="1949460"/>
                </a:cubicBezTo>
                <a:cubicBezTo>
                  <a:pt x="2849779" y="1936438"/>
                  <a:pt x="2847299" y="1926051"/>
                  <a:pt x="2843888" y="1918299"/>
                </a:cubicBezTo>
                <a:cubicBezTo>
                  <a:pt x="2840477" y="1910548"/>
                  <a:pt x="2836602" y="1904967"/>
                  <a:pt x="2832261" y="1901556"/>
                </a:cubicBezTo>
                <a:cubicBezTo>
                  <a:pt x="2827920" y="1898146"/>
                  <a:pt x="2822959" y="1896440"/>
                  <a:pt x="2817378" y="1896440"/>
                </a:cubicBezTo>
                <a:lnTo>
                  <a:pt x="2250901" y="1896440"/>
                </a:lnTo>
                <a:cubicBezTo>
                  <a:pt x="2230437" y="1896440"/>
                  <a:pt x="2213228" y="1902486"/>
                  <a:pt x="2199276" y="1914579"/>
                </a:cubicBezTo>
                <a:cubicBezTo>
                  <a:pt x="2185323" y="1926671"/>
                  <a:pt x="2178347" y="1946360"/>
                  <a:pt x="2178347" y="1973645"/>
                </a:cubicBezTo>
                <a:lnTo>
                  <a:pt x="2178347" y="3064742"/>
                </a:lnTo>
                <a:cubicBezTo>
                  <a:pt x="2178347" y="3071563"/>
                  <a:pt x="2180362" y="3077454"/>
                  <a:pt x="2184393" y="3082415"/>
                </a:cubicBezTo>
                <a:cubicBezTo>
                  <a:pt x="2188424" y="3087376"/>
                  <a:pt x="2195090" y="3091562"/>
                  <a:pt x="2204392" y="3094972"/>
                </a:cubicBezTo>
                <a:lnTo>
                  <a:pt x="2204421" y="3094978"/>
                </a:lnTo>
                <a:lnTo>
                  <a:pt x="1531853" y="3094978"/>
                </a:lnTo>
                <a:lnTo>
                  <a:pt x="1551092" y="3083345"/>
                </a:lnTo>
                <a:cubicBezTo>
                  <a:pt x="1555123" y="3078384"/>
                  <a:pt x="1557139" y="3072803"/>
                  <a:pt x="1557139" y="3066602"/>
                </a:cubicBezTo>
                <a:lnTo>
                  <a:pt x="1557139" y="1929927"/>
                </a:lnTo>
                <a:cubicBezTo>
                  <a:pt x="1557139" y="1923726"/>
                  <a:pt x="1555123" y="1918144"/>
                  <a:pt x="1551092" y="1913184"/>
                </a:cubicBezTo>
                <a:cubicBezTo>
                  <a:pt x="1547062" y="1908223"/>
                  <a:pt x="1540395" y="1904192"/>
                  <a:pt x="1531094" y="1901091"/>
                </a:cubicBezTo>
                <a:cubicBezTo>
                  <a:pt x="1521792" y="1897991"/>
                  <a:pt x="1509390" y="1895510"/>
                  <a:pt x="1493887" y="1893650"/>
                </a:cubicBezTo>
                <a:cubicBezTo>
                  <a:pt x="1478384" y="1891789"/>
                  <a:pt x="1458540" y="1890859"/>
                  <a:pt x="1434355" y="1890859"/>
                </a:cubicBezTo>
                <a:cubicBezTo>
                  <a:pt x="1410791" y="1890859"/>
                  <a:pt x="1391257" y="1891789"/>
                  <a:pt x="1375754" y="1893650"/>
                </a:cubicBezTo>
                <a:cubicBezTo>
                  <a:pt x="1360251" y="1895510"/>
                  <a:pt x="1347694" y="1897991"/>
                  <a:pt x="1338082" y="1901091"/>
                </a:cubicBezTo>
                <a:cubicBezTo>
                  <a:pt x="1328470" y="1904192"/>
                  <a:pt x="1321649" y="1908223"/>
                  <a:pt x="1317618" y="1913184"/>
                </a:cubicBezTo>
                <a:cubicBezTo>
                  <a:pt x="1313587" y="1918144"/>
                  <a:pt x="1311572" y="1923726"/>
                  <a:pt x="1311572" y="1929927"/>
                </a:cubicBezTo>
                <a:lnTo>
                  <a:pt x="1311572" y="3066602"/>
                </a:lnTo>
                <a:cubicBezTo>
                  <a:pt x="1311572" y="3072803"/>
                  <a:pt x="1313587" y="3078384"/>
                  <a:pt x="1317618" y="3083345"/>
                </a:cubicBezTo>
                <a:lnTo>
                  <a:pt x="1336858" y="3094978"/>
                </a:lnTo>
                <a:lnTo>
                  <a:pt x="1178467" y="3094978"/>
                </a:lnTo>
                <a:lnTo>
                  <a:pt x="1189645" y="3091252"/>
                </a:lnTo>
                <a:cubicBezTo>
                  <a:pt x="1196466" y="3084740"/>
                  <a:pt x="1198947" y="3074973"/>
                  <a:pt x="1197086" y="3061951"/>
                </a:cubicBezTo>
                <a:cubicBezTo>
                  <a:pt x="1195226" y="3048929"/>
                  <a:pt x="1190575" y="3031255"/>
                  <a:pt x="1183133" y="3008931"/>
                </a:cubicBezTo>
                <a:lnTo>
                  <a:pt x="811063" y="1942019"/>
                </a:lnTo>
                <a:cubicBezTo>
                  <a:pt x="807342" y="1930237"/>
                  <a:pt x="802847" y="1920935"/>
                  <a:pt x="797576" y="1914114"/>
                </a:cubicBezTo>
                <a:cubicBezTo>
                  <a:pt x="792305" y="1907292"/>
                  <a:pt x="783623" y="1902176"/>
                  <a:pt x="771531" y="1898766"/>
                </a:cubicBezTo>
                <a:cubicBezTo>
                  <a:pt x="759438" y="1895355"/>
                  <a:pt x="742540" y="1893185"/>
                  <a:pt x="720836" y="1892255"/>
                </a:cubicBezTo>
                <a:cubicBezTo>
                  <a:pt x="699132" y="1891324"/>
                  <a:pt x="669986" y="1890859"/>
                  <a:pt x="633400" y="1890859"/>
                </a:cubicBezTo>
                <a:cubicBezTo>
                  <a:pt x="601774" y="1890859"/>
                  <a:pt x="576349" y="1891324"/>
                  <a:pt x="557125" y="1892255"/>
                </a:cubicBezTo>
                <a:cubicBezTo>
                  <a:pt x="537902" y="1893185"/>
                  <a:pt x="522864" y="1895355"/>
                  <a:pt x="512012" y="1898766"/>
                </a:cubicBezTo>
                <a:cubicBezTo>
                  <a:pt x="501160" y="1902176"/>
                  <a:pt x="493253" y="1907137"/>
                  <a:pt x="488292" y="1913649"/>
                </a:cubicBezTo>
                <a:cubicBezTo>
                  <a:pt x="483331" y="1920160"/>
                  <a:pt x="478990" y="1928686"/>
                  <a:pt x="475270" y="1939228"/>
                </a:cubicBezTo>
                <a:lnTo>
                  <a:pt x="104130" y="3007071"/>
                </a:lnTo>
                <a:cubicBezTo>
                  <a:pt x="96688" y="3028775"/>
                  <a:pt x="92037" y="3046138"/>
                  <a:pt x="90177" y="3059160"/>
                </a:cubicBezTo>
                <a:cubicBezTo>
                  <a:pt x="88317" y="3072183"/>
                  <a:pt x="90487" y="3082260"/>
                  <a:pt x="96688" y="3089391"/>
                </a:cubicBezTo>
                <a:lnTo>
                  <a:pt x="110559" y="3094978"/>
                </a:lnTo>
                <a:lnTo>
                  <a:pt x="0" y="3094978"/>
                </a:lnTo>
                <a:close/>
              </a:path>
            </a:pathLst>
          </a:custGeom>
          <a:solidFill>
            <a:schemeClr val="bg1">
              <a:lumMod val="75000"/>
            </a:schemeClr>
          </a:solidFill>
        </p:spPr>
        <p:txBody>
          <a:bodyPr wrap="square">
            <a:noAutofit/>
          </a:bodyPr>
          <a:lstStyle>
            <a:lvl1pPr marL="0" indent="0" algn="ctr">
              <a:buFontTx/>
              <a:buNone/>
              <a:defRPr sz="1727">
                <a:solidFill>
                  <a:srgbClr val="000000"/>
                </a:solidFill>
                <a:latin typeface="Calibri" panose="020F0502020204030204" pitchFamily="34" charset="0"/>
                <a:cs typeface="Calibri" panose="020F0502020204030204" pitchFamily="34" charset="0"/>
              </a:defRPr>
            </a:lvl1pPr>
          </a:lstStyle>
          <a:p>
            <a:endParaRPr lang="en-US" dirty="0"/>
          </a:p>
        </p:txBody>
      </p:sp>
      <p:pic>
        <p:nvPicPr>
          <p:cNvPr id="9" name="Picture 8" descr="A logo for a company&#10;&#10;AI-generated content may be incorrect.">
            <a:extLst>
              <a:ext uri="{FF2B5EF4-FFF2-40B4-BE49-F238E27FC236}">
                <a16:creationId xmlns:a16="http://schemas.microsoft.com/office/drawing/2014/main" id="{B7C17308-B716-F809-6DDC-C65B26E1FB5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454521" y="-204061"/>
            <a:ext cx="3540255" cy="3291816"/>
          </a:xfrm>
          <a:prstGeom prst="rect">
            <a:avLst/>
          </a:prstGeom>
        </p:spPr>
      </p:pic>
      <p:pic>
        <p:nvPicPr>
          <p:cNvPr id="26" name="Picture 25">
            <a:extLst>
              <a:ext uri="{FF2B5EF4-FFF2-40B4-BE49-F238E27FC236}">
                <a16:creationId xmlns:a16="http://schemas.microsoft.com/office/drawing/2014/main" id="{92F74230-0E81-8AFB-1CEE-2F80A2BC97F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47344" y="6176903"/>
            <a:ext cx="1787365" cy="397996"/>
          </a:xfrm>
          <a:prstGeom prst="rect">
            <a:avLst/>
          </a:prstGeom>
        </p:spPr>
      </p:pic>
      <p:sp>
        <p:nvSpPr>
          <p:cNvPr id="27" name="TextBox 26">
            <a:extLst>
              <a:ext uri="{FF2B5EF4-FFF2-40B4-BE49-F238E27FC236}">
                <a16:creationId xmlns:a16="http://schemas.microsoft.com/office/drawing/2014/main" id="{E921F927-DC17-BA00-F3A9-3E736E5B989E}"/>
              </a:ext>
            </a:extLst>
          </p:cNvPr>
          <p:cNvSpPr txBox="1"/>
          <p:nvPr userDrawn="1"/>
        </p:nvSpPr>
        <p:spPr>
          <a:xfrm>
            <a:off x="2334709" y="6176903"/>
            <a:ext cx="2844572" cy="451406"/>
          </a:xfrm>
          <a:prstGeom prst="rect">
            <a:avLst/>
          </a:prstGeom>
          <a:noFill/>
        </p:spPr>
        <p:txBody>
          <a:bodyPr wrap="square">
            <a:spAutoFit/>
          </a:bodyPr>
          <a:lstStyle/>
          <a:p>
            <a:pPr algn="just">
              <a:lnSpc>
                <a:spcPts val="650"/>
              </a:lnSpc>
            </a:pPr>
            <a:r>
              <a:rPr lang="en-IE" sz="650" b="0" i="0" dirty="0">
                <a:solidFill>
                  <a:srgbClr val="242B62"/>
                </a:solidFill>
                <a:effectLst/>
                <a:latin typeface="Calibri" panose="020F0502020204030204" pitchFamily="34" charset="0"/>
                <a:cs typeface="Calibri" panose="020F0502020204030204" pitchFamily="34" charset="0"/>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US" sz="650" i="0" dirty="0">
              <a:solidFill>
                <a:srgbClr val="242B62"/>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82866030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userDrawn="1">
  <p:cSld name="Welcome Page">
    <p:spTree>
      <p:nvGrpSpPr>
        <p:cNvPr id="1" name=""/>
        <p:cNvGrpSpPr/>
        <p:nvPr/>
      </p:nvGrpSpPr>
      <p:grpSpPr>
        <a:xfrm>
          <a:off x="0" y="0"/>
          <a:ext cx="0" cy="0"/>
          <a:chOff x="0" y="0"/>
          <a:chExt cx="0" cy="0"/>
        </a:xfrm>
      </p:grpSpPr>
      <p:sp>
        <p:nvSpPr>
          <p:cNvPr id="13" name="Text Placeholder 23">
            <a:extLst>
              <a:ext uri="{FF2B5EF4-FFF2-40B4-BE49-F238E27FC236}">
                <a16:creationId xmlns:a16="http://schemas.microsoft.com/office/drawing/2014/main" id="{CE7EEC5F-AA97-024B-2522-8D6023CD2054}"/>
              </a:ext>
            </a:extLst>
          </p:cNvPr>
          <p:cNvSpPr>
            <a:spLocks noGrp="1"/>
          </p:cNvSpPr>
          <p:nvPr>
            <p:ph type="body" sz="quarter" idx="15" hasCustomPrompt="1"/>
          </p:nvPr>
        </p:nvSpPr>
        <p:spPr>
          <a:xfrm>
            <a:off x="820859" y="628686"/>
            <a:ext cx="5997036"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14" name="Text Placeholder 25">
            <a:extLst>
              <a:ext uri="{FF2B5EF4-FFF2-40B4-BE49-F238E27FC236}">
                <a16:creationId xmlns:a16="http://schemas.microsoft.com/office/drawing/2014/main" id="{5616742D-7F74-0AC3-BA5F-2C22BD0265B6}"/>
              </a:ext>
            </a:extLst>
          </p:cNvPr>
          <p:cNvSpPr>
            <a:spLocks noGrp="1"/>
          </p:cNvSpPr>
          <p:nvPr>
            <p:ph type="body" sz="quarter" idx="17" hasCustomPrompt="1"/>
          </p:nvPr>
        </p:nvSpPr>
        <p:spPr>
          <a:xfrm>
            <a:off x="815741" y="1684530"/>
            <a:ext cx="5989394" cy="2646838"/>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5" name="Freeform 14">
            <a:extLst>
              <a:ext uri="{FF2B5EF4-FFF2-40B4-BE49-F238E27FC236}">
                <a16:creationId xmlns:a16="http://schemas.microsoft.com/office/drawing/2014/main" id="{59A8DD2E-4754-33E7-E9CE-CE11166AC9A4}"/>
              </a:ext>
            </a:extLst>
          </p:cNvPr>
          <p:cNvSpPr/>
          <p:nvPr userDrawn="1"/>
        </p:nvSpPr>
        <p:spPr>
          <a:xfrm rot="16200000">
            <a:off x="7673165" y="-187467"/>
            <a:ext cx="4332040" cy="4705632"/>
          </a:xfrm>
          <a:custGeom>
            <a:avLst/>
            <a:gdLst>
              <a:gd name="connsiteX0" fmla="*/ 4561840 w 6157745"/>
              <a:gd name="connsiteY0" fmla="*/ 0 h 6688785"/>
              <a:gd name="connsiteX1" fmla="*/ 6130354 w 6157745"/>
              <a:gd name="connsiteY1" fmla="*/ 276811 h 6688785"/>
              <a:gd name="connsiteX2" fmla="*/ 6157745 w 6157745"/>
              <a:gd name="connsiteY2" fmla="*/ 287612 h 6688785"/>
              <a:gd name="connsiteX3" fmla="*/ 6157745 w 6157745"/>
              <a:gd name="connsiteY3" fmla="*/ 6688785 h 6688785"/>
              <a:gd name="connsiteX4" fmla="*/ 526262 w 6157745"/>
              <a:gd name="connsiteY4" fmla="*/ 6688785 h 6688785"/>
              <a:gd name="connsiteX5" fmla="*/ 449847 w 6157745"/>
              <a:gd name="connsiteY5" fmla="*/ 6539587 h 6688785"/>
              <a:gd name="connsiteX6" fmla="*/ 0 w 6157745"/>
              <a:gd name="connsiteY6" fmla="*/ 4561840 h 6688785"/>
              <a:gd name="connsiteX7" fmla="*/ 4561840 w 6157745"/>
              <a:gd name="connsiteY7" fmla="*/ 0 h 6688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57745" h="6688785">
                <a:moveTo>
                  <a:pt x="4561840" y="0"/>
                </a:moveTo>
                <a:cubicBezTo>
                  <a:pt x="5112966" y="0"/>
                  <a:pt x="5641266" y="97732"/>
                  <a:pt x="6130354" y="276811"/>
                </a:cubicBezTo>
                <a:lnTo>
                  <a:pt x="6157745" y="287612"/>
                </a:lnTo>
                <a:lnTo>
                  <a:pt x="6157745" y="6688785"/>
                </a:lnTo>
                <a:lnTo>
                  <a:pt x="526262" y="6688785"/>
                </a:lnTo>
                <a:lnTo>
                  <a:pt x="449847" y="6539587"/>
                </a:lnTo>
                <a:cubicBezTo>
                  <a:pt x="161558" y="5941289"/>
                  <a:pt x="0" y="5270431"/>
                  <a:pt x="0" y="4561840"/>
                </a:cubicBezTo>
                <a:cubicBezTo>
                  <a:pt x="0" y="2042405"/>
                  <a:pt x="2042405" y="0"/>
                  <a:pt x="4561840" y="0"/>
                </a:cubicBezTo>
                <a:close/>
              </a:path>
            </a:pathLst>
          </a:custGeom>
          <a:solidFill>
            <a:srgbClr val="CA7BB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2" name="Picture 1" descr="A logo for a company&#10;&#10;AI-generated content may be incorrect.">
            <a:extLst>
              <a:ext uri="{FF2B5EF4-FFF2-40B4-BE49-F238E27FC236}">
                <a16:creationId xmlns:a16="http://schemas.microsoft.com/office/drawing/2014/main" id="{D12368B1-966F-3B31-5713-E8650CA9F62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630334" y="2541784"/>
            <a:ext cx="3540255" cy="3291816"/>
          </a:xfrm>
          <a:prstGeom prst="rect">
            <a:avLst/>
          </a:prstGeom>
        </p:spPr>
      </p:pic>
      <p:pic>
        <p:nvPicPr>
          <p:cNvPr id="7" name="Picture 6">
            <a:extLst>
              <a:ext uri="{FF2B5EF4-FFF2-40B4-BE49-F238E27FC236}">
                <a16:creationId xmlns:a16="http://schemas.microsoft.com/office/drawing/2014/main" id="{2E7DAB99-961A-D53A-748D-5F85FA2F00D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15741" y="5777908"/>
            <a:ext cx="1787365" cy="397996"/>
          </a:xfrm>
          <a:prstGeom prst="rect">
            <a:avLst/>
          </a:prstGeom>
        </p:spPr>
      </p:pic>
      <p:sp>
        <p:nvSpPr>
          <p:cNvPr id="8" name="TextBox 7">
            <a:extLst>
              <a:ext uri="{FF2B5EF4-FFF2-40B4-BE49-F238E27FC236}">
                <a16:creationId xmlns:a16="http://schemas.microsoft.com/office/drawing/2014/main" id="{1E81B304-4330-D23A-3699-CD93304D4E3D}"/>
              </a:ext>
            </a:extLst>
          </p:cNvPr>
          <p:cNvSpPr txBox="1"/>
          <p:nvPr userDrawn="1"/>
        </p:nvSpPr>
        <p:spPr>
          <a:xfrm>
            <a:off x="2603106" y="5777908"/>
            <a:ext cx="2844572" cy="451406"/>
          </a:xfrm>
          <a:prstGeom prst="rect">
            <a:avLst/>
          </a:prstGeom>
          <a:noFill/>
        </p:spPr>
        <p:txBody>
          <a:bodyPr wrap="square">
            <a:spAutoFit/>
          </a:bodyPr>
          <a:lstStyle/>
          <a:p>
            <a:pPr algn="just">
              <a:lnSpc>
                <a:spcPts val="650"/>
              </a:lnSpc>
            </a:pPr>
            <a:r>
              <a:rPr lang="en-IE" sz="650" b="0" i="0" dirty="0">
                <a:solidFill>
                  <a:srgbClr val="242B62"/>
                </a:solidFill>
                <a:effectLst/>
                <a:latin typeface="Calibri" panose="020F0502020204030204" pitchFamily="34" charset="0"/>
                <a:cs typeface="Calibri" panose="020F0502020204030204" pitchFamily="34" charset="0"/>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US" sz="650" i="0" dirty="0">
              <a:solidFill>
                <a:srgbClr val="242B62"/>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81060960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userDrawn="1">
  <p:cSld name="1_Welcome Page">
    <p:spTree>
      <p:nvGrpSpPr>
        <p:cNvPr id="1" name=""/>
        <p:cNvGrpSpPr/>
        <p:nvPr/>
      </p:nvGrpSpPr>
      <p:grpSpPr>
        <a:xfrm>
          <a:off x="0" y="0"/>
          <a:ext cx="0" cy="0"/>
          <a:chOff x="0" y="0"/>
          <a:chExt cx="0" cy="0"/>
        </a:xfrm>
      </p:grpSpPr>
      <p:sp>
        <p:nvSpPr>
          <p:cNvPr id="13" name="Text Placeholder 23">
            <a:extLst>
              <a:ext uri="{FF2B5EF4-FFF2-40B4-BE49-F238E27FC236}">
                <a16:creationId xmlns:a16="http://schemas.microsoft.com/office/drawing/2014/main" id="{CE7EEC5F-AA97-024B-2522-8D6023CD2054}"/>
              </a:ext>
            </a:extLst>
          </p:cNvPr>
          <p:cNvSpPr>
            <a:spLocks noGrp="1"/>
          </p:cNvSpPr>
          <p:nvPr>
            <p:ph type="body" sz="quarter" idx="15" hasCustomPrompt="1"/>
          </p:nvPr>
        </p:nvSpPr>
        <p:spPr>
          <a:xfrm>
            <a:off x="820859" y="628686"/>
            <a:ext cx="5997036"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14" name="Text Placeholder 25">
            <a:extLst>
              <a:ext uri="{FF2B5EF4-FFF2-40B4-BE49-F238E27FC236}">
                <a16:creationId xmlns:a16="http://schemas.microsoft.com/office/drawing/2014/main" id="{5616742D-7F74-0AC3-BA5F-2C22BD0265B6}"/>
              </a:ext>
            </a:extLst>
          </p:cNvPr>
          <p:cNvSpPr>
            <a:spLocks noGrp="1"/>
          </p:cNvSpPr>
          <p:nvPr>
            <p:ph type="body" sz="quarter" idx="17" hasCustomPrompt="1"/>
          </p:nvPr>
        </p:nvSpPr>
        <p:spPr>
          <a:xfrm>
            <a:off x="815741" y="1684530"/>
            <a:ext cx="5989394" cy="2646838"/>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5" name="Freeform 14">
            <a:extLst>
              <a:ext uri="{FF2B5EF4-FFF2-40B4-BE49-F238E27FC236}">
                <a16:creationId xmlns:a16="http://schemas.microsoft.com/office/drawing/2014/main" id="{59A8DD2E-4754-33E7-E9CE-CE11166AC9A4}"/>
              </a:ext>
            </a:extLst>
          </p:cNvPr>
          <p:cNvSpPr/>
          <p:nvPr userDrawn="1"/>
        </p:nvSpPr>
        <p:spPr>
          <a:xfrm rot="16200000">
            <a:off x="7673165" y="-187467"/>
            <a:ext cx="4332040" cy="4705632"/>
          </a:xfrm>
          <a:custGeom>
            <a:avLst/>
            <a:gdLst>
              <a:gd name="connsiteX0" fmla="*/ 4561840 w 6157745"/>
              <a:gd name="connsiteY0" fmla="*/ 0 h 6688785"/>
              <a:gd name="connsiteX1" fmla="*/ 6130354 w 6157745"/>
              <a:gd name="connsiteY1" fmla="*/ 276811 h 6688785"/>
              <a:gd name="connsiteX2" fmla="*/ 6157745 w 6157745"/>
              <a:gd name="connsiteY2" fmla="*/ 287612 h 6688785"/>
              <a:gd name="connsiteX3" fmla="*/ 6157745 w 6157745"/>
              <a:gd name="connsiteY3" fmla="*/ 6688785 h 6688785"/>
              <a:gd name="connsiteX4" fmla="*/ 526262 w 6157745"/>
              <a:gd name="connsiteY4" fmla="*/ 6688785 h 6688785"/>
              <a:gd name="connsiteX5" fmla="*/ 449847 w 6157745"/>
              <a:gd name="connsiteY5" fmla="*/ 6539587 h 6688785"/>
              <a:gd name="connsiteX6" fmla="*/ 0 w 6157745"/>
              <a:gd name="connsiteY6" fmla="*/ 4561840 h 6688785"/>
              <a:gd name="connsiteX7" fmla="*/ 4561840 w 6157745"/>
              <a:gd name="connsiteY7" fmla="*/ 0 h 6688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57745" h="6688785">
                <a:moveTo>
                  <a:pt x="4561840" y="0"/>
                </a:moveTo>
                <a:cubicBezTo>
                  <a:pt x="5112966" y="0"/>
                  <a:pt x="5641266" y="97732"/>
                  <a:pt x="6130354" y="276811"/>
                </a:cubicBezTo>
                <a:lnTo>
                  <a:pt x="6157745" y="287612"/>
                </a:lnTo>
                <a:lnTo>
                  <a:pt x="6157745" y="6688785"/>
                </a:lnTo>
                <a:lnTo>
                  <a:pt x="526262" y="6688785"/>
                </a:lnTo>
                <a:lnTo>
                  <a:pt x="449847" y="6539587"/>
                </a:lnTo>
                <a:cubicBezTo>
                  <a:pt x="161558" y="5941289"/>
                  <a:pt x="0" y="5270431"/>
                  <a:pt x="0" y="4561840"/>
                </a:cubicBezTo>
                <a:cubicBezTo>
                  <a:pt x="0" y="2042405"/>
                  <a:pt x="2042405" y="0"/>
                  <a:pt x="4561840" y="0"/>
                </a:cubicBezTo>
                <a:close/>
              </a:path>
            </a:pathLst>
          </a:custGeom>
          <a:solidFill>
            <a:srgbClr val="CA7BB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2" name="Picture 1" descr="A logo for a company&#10;&#10;AI-generated content may be incorrect.">
            <a:extLst>
              <a:ext uri="{FF2B5EF4-FFF2-40B4-BE49-F238E27FC236}">
                <a16:creationId xmlns:a16="http://schemas.microsoft.com/office/drawing/2014/main" id="{D12368B1-966F-3B31-5713-E8650CA9F62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630334" y="2541784"/>
            <a:ext cx="3540255" cy="3291816"/>
          </a:xfrm>
          <a:prstGeom prst="rect">
            <a:avLst/>
          </a:prstGeom>
        </p:spPr>
      </p:pic>
    </p:spTree>
    <p:extLst>
      <p:ext uri="{BB962C8B-B14F-4D97-AF65-F5344CB8AC3E}">
        <p14:creationId xmlns:p14="http://schemas.microsoft.com/office/powerpoint/2010/main" val="82949274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Overview/Intro ">
    <p:spTree>
      <p:nvGrpSpPr>
        <p:cNvPr id="1" name=""/>
        <p:cNvGrpSpPr/>
        <p:nvPr/>
      </p:nvGrpSpPr>
      <p:grpSpPr>
        <a:xfrm>
          <a:off x="0" y="0"/>
          <a:ext cx="0" cy="0"/>
          <a:chOff x="0" y="0"/>
          <a:chExt cx="0" cy="0"/>
        </a:xfrm>
      </p:grpSpPr>
      <p:sp>
        <p:nvSpPr>
          <p:cNvPr id="47" name="Picture Placeholder 3">
            <a:extLst>
              <a:ext uri="{FF2B5EF4-FFF2-40B4-BE49-F238E27FC236}">
                <a16:creationId xmlns:a16="http://schemas.microsoft.com/office/drawing/2014/main" id="{CFFAA2CE-68E3-2F4C-B815-5E56A1944D9F}"/>
              </a:ext>
            </a:extLst>
          </p:cNvPr>
          <p:cNvSpPr>
            <a:spLocks noGrp="1"/>
          </p:cNvSpPr>
          <p:nvPr>
            <p:ph type="pic" sz="quarter" idx="10"/>
          </p:nvPr>
        </p:nvSpPr>
        <p:spPr>
          <a:xfrm>
            <a:off x="388401" y="385460"/>
            <a:ext cx="4107750" cy="6087079"/>
          </a:xfrm>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chemeClr val="bg1">
              <a:lumMod val="75000"/>
            </a:schemeClr>
          </a:solidFill>
        </p:spPr>
        <p:txBody>
          <a:bodyPr wrap="square">
            <a:noAutofit/>
          </a:bodyPr>
          <a:lstStyle>
            <a:lvl1pPr marL="0" indent="0" algn="ctr">
              <a:buFontTx/>
              <a:buNone/>
              <a:defRPr sz="1727">
                <a:solidFill>
                  <a:srgbClr val="000000"/>
                </a:solidFill>
                <a:latin typeface="Calibri" panose="020F0502020204030204" pitchFamily="34" charset="0"/>
                <a:cs typeface="Calibri" panose="020F0502020204030204" pitchFamily="34" charset="0"/>
              </a:defRPr>
            </a:lvl1pPr>
          </a:lstStyle>
          <a:p>
            <a:endParaRPr lang="en-US" dirty="0"/>
          </a:p>
        </p:txBody>
      </p:sp>
      <p:sp>
        <p:nvSpPr>
          <p:cNvPr id="7" name="Text Placeholder 23">
            <a:extLst>
              <a:ext uri="{FF2B5EF4-FFF2-40B4-BE49-F238E27FC236}">
                <a16:creationId xmlns:a16="http://schemas.microsoft.com/office/drawing/2014/main" id="{1E3E1DCA-97E1-E51C-B6F1-951296F0F1F3}"/>
              </a:ext>
            </a:extLst>
          </p:cNvPr>
          <p:cNvSpPr>
            <a:spLocks noGrp="1"/>
          </p:cNvSpPr>
          <p:nvPr>
            <p:ph type="body" sz="quarter" idx="15" hasCustomPrompt="1"/>
          </p:nvPr>
        </p:nvSpPr>
        <p:spPr>
          <a:xfrm>
            <a:off x="4927638" y="708896"/>
            <a:ext cx="5997036"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8" name="Text Placeholder 25">
            <a:extLst>
              <a:ext uri="{FF2B5EF4-FFF2-40B4-BE49-F238E27FC236}">
                <a16:creationId xmlns:a16="http://schemas.microsoft.com/office/drawing/2014/main" id="{A809BE57-6FB4-ED63-E611-2B6D97EE24B5}"/>
              </a:ext>
            </a:extLst>
          </p:cNvPr>
          <p:cNvSpPr>
            <a:spLocks noGrp="1"/>
          </p:cNvSpPr>
          <p:nvPr>
            <p:ph type="body" sz="quarter" idx="17" hasCustomPrompt="1"/>
          </p:nvPr>
        </p:nvSpPr>
        <p:spPr>
          <a:xfrm>
            <a:off x="4922520" y="1764739"/>
            <a:ext cx="5989394"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3760125414"/>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userDrawn="1">
  <p:cSld name="Content Slide ">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28A2B8D5-B1A8-DD47-B5C1-C990227310BE}"/>
              </a:ext>
            </a:extLst>
          </p:cNvPr>
          <p:cNvSpPr/>
          <p:nvPr userDrawn="1"/>
        </p:nvSpPr>
        <p:spPr>
          <a:xfrm flipV="1">
            <a:off x="-89796" y="14541"/>
            <a:ext cx="1382400" cy="6858002"/>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3">
            <a:extLst>
              <a:ext uri="{FF2B5EF4-FFF2-40B4-BE49-F238E27FC236}">
                <a16:creationId xmlns:a16="http://schemas.microsoft.com/office/drawing/2014/main" id="{E9C7D49D-E579-0703-A593-A896767B72E4}"/>
              </a:ext>
            </a:extLst>
          </p:cNvPr>
          <p:cNvSpPr>
            <a:spLocks noGrp="1"/>
          </p:cNvSpPr>
          <p:nvPr>
            <p:ph type="pic" sz="quarter" idx="10"/>
          </p:nvPr>
        </p:nvSpPr>
        <p:spPr>
          <a:xfrm>
            <a:off x="788894" y="288801"/>
            <a:ext cx="11403106" cy="2223235"/>
          </a:xfrm>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rgbClr val="D9D9D9"/>
          </a:solidFill>
        </p:spPr>
        <p:txBody>
          <a:bodyPr wrap="square">
            <a:noAutofit/>
          </a:bodyPr>
          <a:lstStyle>
            <a:lvl1pPr marL="0" indent="0" algn="ctr">
              <a:buFontTx/>
              <a:buNone/>
              <a:defRPr sz="800">
                <a:solidFill>
                  <a:srgbClr val="D9D9D9"/>
                </a:solidFill>
                <a:latin typeface="Calibri" panose="020F0502020204030204" pitchFamily="34" charset="0"/>
                <a:cs typeface="Calibri" panose="020F0502020204030204" pitchFamily="34" charset="0"/>
              </a:defRPr>
            </a:lvl1pPr>
          </a:lstStyle>
          <a:p>
            <a:endParaRPr lang="en-US" dirty="0"/>
          </a:p>
          <a:p>
            <a:r>
              <a:rPr lang="en-US" dirty="0"/>
              <a:t>Drag Your Image Here</a:t>
            </a:r>
          </a:p>
        </p:txBody>
      </p:sp>
      <p:sp>
        <p:nvSpPr>
          <p:cNvPr id="8" name="Text Placeholder 25">
            <a:extLst>
              <a:ext uri="{FF2B5EF4-FFF2-40B4-BE49-F238E27FC236}">
                <a16:creationId xmlns:a16="http://schemas.microsoft.com/office/drawing/2014/main" id="{ACF933D0-65F5-1BCE-6F4C-13E8EEB1BCAD}"/>
              </a:ext>
            </a:extLst>
          </p:cNvPr>
          <p:cNvSpPr>
            <a:spLocks noGrp="1"/>
          </p:cNvSpPr>
          <p:nvPr>
            <p:ph type="body" sz="quarter" idx="29" hasCustomPrompt="1"/>
          </p:nvPr>
        </p:nvSpPr>
        <p:spPr>
          <a:xfrm>
            <a:off x="2040141" y="2862555"/>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01</a:t>
            </a:r>
          </a:p>
        </p:txBody>
      </p:sp>
      <p:sp>
        <p:nvSpPr>
          <p:cNvPr id="9" name="Text Placeholder 25">
            <a:extLst>
              <a:ext uri="{FF2B5EF4-FFF2-40B4-BE49-F238E27FC236}">
                <a16:creationId xmlns:a16="http://schemas.microsoft.com/office/drawing/2014/main" id="{4F787619-3D0E-EA6C-2341-78AF448F7166}"/>
              </a:ext>
            </a:extLst>
          </p:cNvPr>
          <p:cNvSpPr>
            <a:spLocks noGrp="1"/>
          </p:cNvSpPr>
          <p:nvPr>
            <p:ph type="body" sz="quarter" idx="30" hasCustomPrompt="1"/>
          </p:nvPr>
        </p:nvSpPr>
        <p:spPr>
          <a:xfrm>
            <a:off x="2766253" y="2862556"/>
            <a:ext cx="8298215"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0" name="Text Placeholder 25">
            <a:extLst>
              <a:ext uri="{FF2B5EF4-FFF2-40B4-BE49-F238E27FC236}">
                <a16:creationId xmlns:a16="http://schemas.microsoft.com/office/drawing/2014/main" id="{C4C73628-92B3-7D5C-BBF7-FF864BC3BEF5}"/>
              </a:ext>
            </a:extLst>
          </p:cNvPr>
          <p:cNvSpPr>
            <a:spLocks noGrp="1"/>
          </p:cNvSpPr>
          <p:nvPr>
            <p:ph type="body" sz="quarter" idx="31" hasCustomPrompt="1"/>
          </p:nvPr>
        </p:nvSpPr>
        <p:spPr>
          <a:xfrm>
            <a:off x="2040141" y="3441624"/>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02</a:t>
            </a:r>
          </a:p>
        </p:txBody>
      </p:sp>
      <p:sp>
        <p:nvSpPr>
          <p:cNvPr id="14" name="Text Placeholder 25">
            <a:extLst>
              <a:ext uri="{FF2B5EF4-FFF2-40B4-BE49-F238E27FC236}">
                <a16:creationId xmlns:a16="http://schemas.microsoft.com/office/drawing/2014/main" id="{BEE6948A-C437-96E9-AB14-C23B3640D07A}"/>
              </a:ext>
            </a:extLst>
          </p:cNvPr>
          <p:cNvSpPr>
            <a:spLocks noGrp="1"/>
          </p:cNvSpPr>
          <p:nvPr>
            <p:ph type="body" sz="quarter" idx="32" hasCustomPrompt="1"/>
          </p:nvPr>
        </p:nvSpPr>
        <p:spPr>
          <a:xfrm>
            <a:off x="2766253" y="3441625"/>
            <a:ext cx="8298215"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5" name="Text Placeholder 25">
            <a:extLst>
              <a:ext uri="{FF2B5EF4-FFF2-40B4-BE49-F238E27FC236}">
                <a16:creationId xmlns:a16="http://schemas.microsoft.com/office/drawing/2014/main" id="{0D15F5E7-3D24-B981-3B7F-9EB3F3F83D68}"/>
              </a:ext>
            </a:extLst>
          </p:cNvPr>
          <p:cNvSpPr>
            <a:spLocks noGrp="1"/>
          </p:cNvSpPr>
          <p:nvPr>
            <p:ph type="body" sz="quarter" idx="33" hasCustomPrompt="1"/>
          </p:nvPr>
        </p:nvSpPr>
        <p:spPr>
          <a:xfrm>
            <a:off x="2040141" y="4023950"/>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03</a:t>
            </a:r>
          </a:p>
        </p:txBody>
      </p:sp>
      <p:sp>
        <p:nvSpPr>
          <p:cNvPr id="16" name="Text Placeholder 25">
            <a:extLst>
              <a:ext uri="{FF2B5EF4-FFF2-40B4-BE49-F238E27FC236}">
                <a16:creationId xmlns:a16="http://schemas.microsoft.com/office/drawing/2014/main" id="{AD14DFB4-3EA4-1E37-CC92-DE154EEED8FE}"/>
              </a:ext>
            </a:extLst>
          </p:cNvPr>
          <p:cNvSpPr>
            <a:spLocks noGrp="1"/>
          </p:cNvSpPr>
          <p:nvPr>
            <p:ph type="body" sz="quarter" idx="34" hasCustomPrompt="1"/>
          </p:nvPr>
        </p:nvSpPr>
        <p:spPr>
          <a:xfrm>
            <a:off x="2766253" y="4023951"/>
            <a:ext cx="8298215"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7" name="Text Placeholder 25">
            <a:extLst>
              <a:ext uri="{FF2B5EF4-FFF2-40B4-BE49-F238E27FC236}">
                <a16:creationId xmlns:a16="http://schemas.microsoft.com/office/drawing/2014/main" id="{17C8F24B-3F57-A65B-8701-31294292C447}"/>
              </a:ext>
            </a:extLst>
          </p:cNvPr>
          <p:cNvSpPr>
            <a:spLocks noGrp="1"/>
          </p:cNvSpPr>
          <p:nvPr>
            <p:ph type="body" sz="quarter" idx="35" hasCustomPrompt="1"/>
          </p:nvPr>
        </p:nvSpPr>
        <p:spPr>
          <a:xfrm>
            <a:off x="2040141" y="4603049"/>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04</a:t>
            </a:r>
          </a:p>
        </p:txBody>
      </p:sp>
      <p:sp>
        <p:nvSpPr>
          <p:cNvPr id="18" name="Text Placeholder 25">
            <a:extLst>
              <a:ext uri="{FF2B5EF4-FFF2-40B4-BE49-F238E27FC236}">
                <a16:creationId xmlns:a16="http://schemas.microsoft.com/office/drawing/2014/main" id="{27910574-D846-2C4A-B940-DA6F9C0AE699}"/>
              </a:ext>
            </a:extLst>
          </p:cNvPr>
          <p:cNvSpPr>
            <a:spLocks noGrp="1"/>
          </p:cNvSpPr>
          <p:nvPr>
            <p:ph type="body" sz="quarter" idx="36" hasCustomPrompt="1"/>
          </p:nvPr>
        </p:nvSpPr>
        <p:spPr>
          <a:xfrm>
            <a:off x="2766253" y="4603050"/>
            <a:ext cx="8298215"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cxnSp>
        <p:nvCxnSpPr>
          <p:cNvPr id="21" name="Straight Connector 20">
            <a:extLst>
              <a:ext uri="{FF2B5EF4-FFF2-40B4-BE49-F238E27FC236}">
                <a16:creationId xmlns:a16="http://schemas.microsoft.com/office/drawing/2014/main" id="{DE2139BB-310D-C6A2-029A-8553C526F016}"/>
              </a:ext>
            </a:extLst>
          </p:cNvPr>
          <p:cNvCxnSpPr>
            <a:cxnSpLocks/>
          </p:cNvCxnSpPr>
          <p:nvPr userDrawn="1"/>
        </p:nvCxnSpPr>
        <p:spPr>
          <a:xfrm flipV="1">
            <a:off x="1956469" y="3431696"/>
            <a:ext cx="9108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CAFD890B-1020-6B42-39CD-BE9CBFD5B3C2}"/>
              </a:ext>
            </a:extLst>
          </p:cNvPr>
          <p:cNvCxnSpPr>
            <a:cxnSpLocks/>
          </p:cNvCxnSpPr>
          <p:nvPr userDrawn="1"/>
        </p:nvCxnSpPr>
        <p:spPr>
          <a:xfrm flipV="1">
            <a:off x="1956469" y="4009519"/>
            <a:ext cx="9108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9520B581-0D90-D9D8-CB35-C8738E0F5F3D}"/>
              </a:ext>
            </a:extLst>
          </p:cNvPr>
          <p:cNvCxnSpPr>
            <a:cxnSpLocks/>
          </p:cNvCxnSpPr>
          <p:nvPr userDrawn="1"/>
        </p:nvCxnSpPr>
        <p:spPr>
          <a:xfrm flipV="1">
            <a:off x="1956469" y="4587342"/>
            <a:ext cx="9108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sp>
        <p:nvSpPr>
          <p:cNvPr id="25" name="Text Placeholder 25">
            <a:extLst>
              <a:ext uri="{FF2B5EF4-FFF2-40B4-BE49-F238E27FC236}">
                <a16:creationId xmlns:a16="http://schemas.microsoft.com/office/drawing/2014/main" id="{CA71CEB7-91FD-5929-20DB-D471F0B92522}"/>
              </a:ext>
            </a:extLst>
          </p:cNvPr>
          <p:cNvSpPr>
            <a:spLocks noGrp="1"/>
          </p:cNvSpPr>
          <p:nvPr>
            <p:ph type="body" sz="quarter" idx="37" hasCustomPrompt="1"/>
          </p:nvPr>
        </p:nvSpPr>
        <p:spPr>
          <a:xfrm>
            <a:off x="2027668" y="5195145"/>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05</a:t>
            </a:r>
          </a:p>
        </p:txBody>
      </p:sp>
      <p:sp>
        <p:nvSpPr>
          <p:cNvPr id="26" name="Text Placeholder 25">
            <a:extLst>
              <a:ext uri="{FF2B5EF4-FFF2-40B4-BE49-F238E27FC236}">
                <a16:creationId xmlns:a16="http://schemas.microsoft.com/office/drawing/2014/main" id="{A703F74F-522E-D7C5-1DF9-A701E377B174}"/>
              </a:ext>
            </a:extLst>
          </p:cNvPr>
          <p:cNvSpPr>
            <a:spLocks noGrp="1"/>
          </p:cNvSpPr>
          <p:nvPr>
            <p:ph type="body" sz="quarter" idx="38" hasCustomPrompt="1"/>
          </p:nvPr>
        </p:nvSpPr>
        <p:spPr>
          <a:xfrm>
            <a:off x="2753780" y="5195146"/>
            <a:ext cx="8298215"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cxnSp>
        <p:nvCxnSpPr>
          <p:cNvPr id="29" name="Straight Connector 28">
            <a:extLst>
              <a:ext uri="{FF2B5EF4-FFF2-40B4-BE49-F238E27FC236}">
                <a16:creationId xmlns:a16="http://schemas.microsoft.com/office/drawing/2014/main" id="{91033040-3E67-DD14-64CB-3AD30C4DF9C8}"/>
              </a:ext>
            </a:extLst>
          </p:cNvPr>
          <p:cNvCxnSpPr>
            <a:cxnSpLocks/>
          </p:cNvCxnSpPr>
          <p:nvPr userDrawn="1"/>
        </p:nvCxnSpPr>
        <p:spPr>
          <a:xfrm flipV="1">
            <a:off x="1943996" y="5179438"/>
            <a:ext cx="9108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pic>
        <p:nvPicPr>
          <p:cNvPr id="32" name="Picture 31">
            <a:extLst>
              <a:ext uri="{FF2B5EF4-FFF2-40B4-BE49-F238E27FC236}">
                <a16:creationId xmlns:a16="http://schemas.microsoft.com/office/drawing/2014/main" id="{97AF61DB-6586-D4E2-BC40-C216CAC2411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943996" y="6097889"/>
            <a:ext cx="1787365" cy="397996"/>
          </a:xfrm>
          <a:prstGeom prst="rect">
            <a:avLst/>
          </a:prstGeom>
        </p:spPr>
      </p:pic>
      <p:sp>
        <p:nvSpPr>
          <p:cNvPr id="33" name="TextBox 32">
            <a:extLst>
              <a:ext uri="{FF2B5EF4-FFF2-40B4-BE49-F238E27FC236}">
                <a16:creationId xmlns:a16="http://schemas.microsoft.com/office/drawing/2014/main" id="{0749B9A7-7F68-B082-4C41-062B538A68AE}"/>
              </a:ext>
            </a:extLst>
          </p:cNvPr>
          <p:cNvSpPr txBox="1"/>
          <p:nvPr userDrawn="1"/>
        </p:nvSpPr>
        <p:spPr>
          <a:xfrm>
            <a:off x="3731361" y="6097889"/>
            <a:ext cx="2844572" cy="451406"/>
          </a:xfrm>
          <a:prstGeom prst="rect">
            <a:avLst/>
          </a:prstGeom>
          <a:noFill/>
        </p:spPr>
        <p:txBody>
          <a:bodyPr wrap="square">
            <a:spAutoFit/>
          </a:bodyPr>
          <a:lstStyle/>
          <a:p>
            <a:pPr algn="just">
              <a:lnSpc>
                <a:spcPts val="650"/>
              </a:lnSpc>
            </a:pPr>
            <a:r>
              <a:rPr lang="en-IE" sz="650" b="0" i="0" dirty="0">
                <a:solidFill>
                  <a:srgbClr val="242B62"/>
                </a:solidFill>
                <a:effectLst/>
                <a:latin typeface="Calibri" panose="020F0502020204030204" pitchFamily="34" charset="0"/>
                <a:cs typeface="Calibri" panose="020F0502020204030204" pitchFamily="34" charset="0"/>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US" sz="650" i="0" dirty="0">
              <a:solidFill>
                <a:srgbClr val="242B62"/>
              </a:solidFill>
              <a:latin typeface="Calibri" panose="020F0502020204030204" pitchFamily="34" charset="0"/>
              <a:cs typeface="Calibri" panose="020F0502020204030204" pitchFamily="34" charset="0"/>
            </a:endParaRPr>
          </a:p>
        </p:txBody>
      </p:sp>
      <p:sp>
        <p:nvSpPr>
          <p:cNvPr id="2" name="TextBox 1">
            <a:extLst>
              <a:ext uri="{FF2B5EF4-FFF2-40B4-BE49-F238E27FC236}">
                <a16:creationId xmlns:a16="http://schemas.microsoft.com/office/drawing/2014/main" id="{4BCE5167-8C72-C8B3-7F3B-75B11DE468F7}"/>
              </a:ext>
            </a:extLst>
          </p:cNvPr>
          <p:cNvSpPr txBox="1"/>
          <p:nvPr userDrawn="1"/>
        </p:nvSpPr>
        <p:spPr>
          <a:xfrm>
            <a:off x="8090195" y="6096402"/>
            <a:ext cx="2961800" cy="451406"/>
          </a:xfrm>
          <a:prstGeom prst="rect">
            <a:avLst/>
          </a:prstGeom>
          <a:noFill/>
        </p:spPr>
        <p:txBody>
          <a:bodyPr wrap="square">
            <a:spAutoFit/>
          </a:bodyPr>
          <a:lstStyle/>
          <a:p>
            <a:pPr algn="just">
              <a:lnSpc>
                <a:spcPts val="650"/>
              </a:lnSpc>
            </a:pPr>
            <a:r>
              <a:rPr lang="en-IE" sz="658" dirty="0">
                <a:solidFill>
                  <a:srgbClr val="292668"/>
                </a:solidFill>
              </a:rPr>
              <a:t>This license enables </a:t>
            </a:r>
            <a:r>
              <a:rPr lang="en-IE" sz="658" dirty="0" err="1">
                <a:solidFill>
                  <a:srgbClr val="292668"/>
                </a:solidFill>
              </a:rPr>
              <a:t>reusers</a:t>
            </a:r>
            <a:r>
              <a:rPr lang="en-IE" sz="658" dirty="0">
                <a:solidFill>
                  <a:srgbClr val="292668"/>
                </a:solidFill>
              </a:rPr>
              <a:t> to distribute, remix, adapt, and build upon the material in any medium or format, so long as </a:t>
            </a:r>
            <a:r>
              <a:rPr lang="en-US" sz="658" dirty="0">
                <a:solidFill>
                  <a:srgbClr val="292668"/>
                </a:solidFill>
              </a:rPr>
              <a:t>attribution is given to the creator. The license allows for commercial use. CC BY includes the following elements: </a:t>
            </a:r>
          </a:p>
          <a:p>
            <a:pPr algn="just">
              <a:lnSpc>
                <a:spcPts val="650"/>
              </a:lnSpc>
            </a:pPr>
            <a:r>
              <a:rPr lang="en-US" sz="658" dirty="0">
                <a:solidFill>
                  <a:srgbClr val="292668"/>
                </a:solidFill>
              </a:rPr>
              <a:t>BY: credit must be given to the creator.</a:t>
            </a:r>
            <a:endParaRPr lang="en-US" sz="658" dirty="0">
              <a:solidFill>
                <a:srgbClr val="292668"/>
              </a:solidFill>
              <a:ea typeface="Calibri"/>
              <a:cs typeface="Calibri"/>
            </a:endParaRPr>
          </a:p>
        </p:txBody>
      </p:sp>
      <p:pic>
        <p:nvPicPr>
          <p:cNvPr id="4" name="Picture 3" descr="A grey and black sign with a person in a circle&#10;&#10;AI-generated content may be incorrect.">
            <a:extLst>
              <a:ext uri="{FF2B5EF4-FFF2-40B4-BE49-F238E27FC236}">
                <a16:creationId xmlns:a16="http://schemas.microsoft.com/office/drawing/2014/main" id="{97EEB236-F5FC-0F01-0E3A-86962387EA7F}"/>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6915360" y="6103715"/>
            <a:ext cx="1074910" cy="392170"/>
          </a:xfrm>
          <a:prstGeom prst="rect">
            <a:avLst/>
          </a:prstGeom>
        </p:spPr>
      </p:pic>
    </p:spTree>
    <p:extLst>
      <p:ext uri="{BB962C8B-B14F-4D97-AF65-F5344CB8AC3E}">
        <p14:creationId xmlns:p14="http://schemas.microsoft.com/office/powerpoint/2010/main" val="397119427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1_Content Slide ">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28A2B8D5-B1A8-DD47-B5C1-C990227310BE}"/>
              </a:ext>
            </a:extLst>
          </p:cNvPr>
          <p:cNvSpPr/>
          <p:nvPr userDrawn="1"/>
        </p:nvSpPr>
        <p:spPr>
          <a:xfrm flipV="1">
            <a:off x="0" y="1290"/>
            <a:ext cx="5367130" cy="6856710"/>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 Placeholder 25">
            <a:extLst>
              <a:ext uri="{FF2B5EF4-FFF2-40B4-BE49-F238E27FC236}">
                <a16:creationId xmlns:a16="http://schemas.microsoft.com/office/drawing/2014/main" id="{ACF933D0-65F5-1BCE-6F4C-13E8EEB1BCAD}"/>
              </a:ext>
            </a:extLst>
          </p:cNvPr>
          <p:cNvSpPr>
            <a:spLocks noGrp="1"/>
          </p:cNvSpPr>
          <p:nvPr>
            <p:ph type="body" sz="quarter" idx="29" hasCustomPrompt="1"/>
          </p:nvPr>
        </p:nvSpPr>
        <p:spPr>
          <a:xfrm>
            <a:off x="5531438" y="1546276"/>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01</a:t>
            </a:r>
          </a:p>
        </p:txBody>
      </p:sp>
      <p:sp>
        <p:nvSpPr>
          <p:cNvPr id="9" name="Text Placeholder 25">
            <a:extLst>
              <a:ext uri="{FF2B5EF4-FFF2-40B4-BE49-F238E27FC236}">
                <a16:creationId xmlns:a16="http://schemas.microsoft.com/office/drawing/2014/main" id="{4F787619-3D0E-EA6C-2341-78AF448F7166}"/>
              </a:ext>
            </a:extLst>
          </p:cNvPr>
          <p:cNvSpPr>
            <a:spLocks noGrp="1"/>
          </p:cNvSpPr>
          <p:nvPr>
            <p:ph type="body" sz="quarter" idx="30" hasCustomPrompt="1"/>
          </p:nvPr>
        </p:nvSpPr>
        <p:spPr>
          <a:xfrm>
            <a:off x="6257550" y="1546277"/>
            <a:ext cx="4896883"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0" name="Text Placeholder 25">
            <a:extLst>
              <a:ext uri="{FF2B5EF4-FFF2-40B4-BE49-F238E27FC236}">
                <a16:creationId xmlns:a16="http://schemas.microsoft.com/office/drawing/2014/main" id="{C4C73628-92B3-7D5C-BBF7-FF864BC3BEF5}"/>
              </a:ext>
            </a:extLst>
          </p:cNvPr>
          <p:cNvSpPr>
            <a:spLocks noGrp="1"/>
          </p:cNvSpPr>
          <p:nvPr>
            <p:ph type="body" sz="quarter" idx="31" hasCustomPrompt="1"/>
          </p:nvPr>
        </p:nvSpPr>
        <p:spPr>
          <a:xfrm>
            <a:off x="5531438" y="2125345"/>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02</a:t>
            </a:r>
          </a:p>
        </p:txBody>
      </p:sp>
      <p:sp>
        <p:nvSpPr>
          <p:cNvPr id="14" name="Text Placeholder 25">
            <a:extLst>
              <a:ext uri="{FF2B5EF4-FFF2-40B4-BE49-F238E27FC236}">
                <a16:creationId xmlns:a16="http://schemas.microsoft.com/office/drawing/2014/main" id="{BEE6948A-C437-96E9-AB14-C23B3640D07A}"/>
              </a:ext>
            </a:extLst>
          </p:cNvPr>
          <p:cNvSpPr>
            <a:spLocks noGrp="1"/>
          </p:cNvSpPr>
          <p:nvPr>
            <p:ph type="body" sz="quarter" idx="32" hasCustomPrompt="1"/>
          </p:nvPr>
        </p:nvSpPr>
        <p:spPr>
          <a:xfrm>
            <a:off x="6257550" y="2125346"/>
            <a:ext cx="4896883"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5" name="Text Placeholder 25">
            <a:extLst>
              <a:ext uri="{FF2B5EF4-FFF2-40B4-BE49-F238E27FC236}">
                <a16:creationId xmlns:a16="http://schemas.microsoft.com/office/drawing/2014/main" id="{0D15F5E7-3D24-B981-3B7F-9EB3F3F83D68}"/>
              </a:ext>
            </a:extLst>
          </p:cNvPr>
          <p:cNvSpPr>
            <a:spLocks noGrp="1"/>
          </p:cNvSpPr>
          <p:nvPr>
            <p:ph type="body" sz="quarter" idx="33" hasCustomPrompt="1"/>
          </p:nvPr>
        </p:nvSpPr>
        <p:spPr>
          <a:xfrm>
            <a:off x="5531438" y="2707671"/>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03</a:t>
            </a:r>
          </a:p>
        </p:txBody>
      </p:sp>
      <p:sp>
        <p:nvSpPr>
          <p:cNvPr id="16" name="Text Placeholder 25">
            <a:extLst>
              <a:ext uri="{FF2B5EF4-FFF2-40B4-BE49-F238E27FC236}">
                <a16:creationId xmlns:a16="http://schemas.microsoft.com/office/drawing/2014/main" id="{AD14DFB4-3EA4-1E37-CC92-DE154EEED8FE}"/>
              </a:ext>
            </a:extLst>
          </p:cNvPr>
          <p:cNvSpPr>
            <a:spLocks noGrp="1"/>
          </p:cNvSpPr>
          <p:nvPr>
            <p:ph type="body" sz="quarter" idx="34" hasCustomPrompt="1"/>
          </p:nvPr>
        </p:nvSpPr>
        <p:spPr>
          <a:xfrm>
            <a:off x="6257550" y="2707672"/>
            <a:ext cx="4896883"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7" name="Text Placeholder 25">
            <a:extLst>
              <a:ext uri="{FF2B5EF4-FFF2-40B4-BE49-F238E27FC236}">
                <a16:creationId xmlns:a16="http://schemas.microsoft.com/office/drawing/2014/main" id="{17C8F24B-3F57-A65B-8701-31294292C447}"/>
              </a:ext>
            </a:extLst>
          </p:cNvPr>
          <p:cNvSpPr>
            <a:spLocks noGrp="1"/>
          </p:cNvSpPr>
          <p:nvPr>
            <p:ph type="body" sz="quarter" idx="35" hasCustomPrompt="1"/>
          </p:nvPr>
        </p:nvSpPr>
        <p:spPr>
          <a:xfrm>
            <a:off x="5531438" y="3286770"/>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04</a:t>
            </a:r>
          </a:p>
        </p:txBody>
      </p:sp>
      <p:sp>
        <p:nvSpPr>
          <p:cNvPr id="18" name="Text Placeholder 25">
            <a:extLst>
              <a:ext uri="{FF2B5EF4-FFF2-40B4-BE49-F238E27FC236}">
                <a16:creationId xmlns:a16="http://schemas.microsoft.com/office/drawing/2014/main" id="{27910574-D846-2C4A-B940-DA6F9C0AE699}"/>
              </a:ext>
            </a:extLst>
          </p:cNvPr>
          <p:cNvSpPr>
            <a:spLocks noGrp="1"/>
          </p:cNvSpPr>
          <p:nvPr>
            <p:ph type="body" sz="quarter" idx="36" hasCustomPrompt="1"/>
          </p:nvPr>
        </p:nvSpPr>
        <p:spPr>
          <a:xfrm>
            <a:off x="6257550" y="3286771"/>
            <a:ext cx="4896883"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cxnSp>
        <p:nvCxnSpPr>
          <p:cNvPr id="21" name="Straight Connector 20">
            <a:extLst>
              <a:ext uri="{FF2B5EF4-FFF2-40B4-BE49-F238E27FC236}">
                <a16:creationId xmlns:a16="http://schemas.microsoft.com/office/drawing/2014/main" id="{DE2139BB-310D-C6A2-029A-8553C526F016}"/>
              </a:ext>
            </a:extLst>
          </p:cNvPr>
          <p:cNvCxnSpPr>
            <a:cxnSpLocks/>
          </p:cNvCxnSpPr>
          <p:nvPr userDrawn="1"/>
        </p:nvCxnSpPr>
        <p:spPr>
          <a:xfrm flipV="1">
            <a:off x="5447766" y="2115417"/>
            <a:ext cx="5760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CAFD890B-1020-6B42-39CD-BE9CBFD5B3C2}"/>
              </a:ext>
            </a:extLst>
          </p:cNvPr>
          <p:cNvCxnSpPr>
            <a:cxnSpLocks/>
          </p:cNvCxnSpPr>
          <p:nvPr userDrawn="1"/>
        </p:nvCxnSpPr>
        <p:spPr>
          <a:xfrm flipV="1">
            <a:off x="5447766" y="2693240"/>
            <a:ext cx="5760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9520B581-0D90-D9D8-CB35-C8738E0F5F3D}"/>
              </a:ext>
            </a:extLst>
          </p:cNvPr>
          <p:cNvCxnSpPr>
            <a:cxnSpLocks/>
          </p:cNvCxnSpPr>
          <p:nvPr userDrawn="1"/>
        </p:nvCxnSpPr>
        <p:spPr>
          <a:xfrm flipV="1">
            <a:off x="5447766" y="3271063"/>
            <a:ext cx="5760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sp>
        <p:nvSpPr>
          <p:cNvPr id="5" name="Text Placeholder 25">
            <a:extLst>
              <a:ext uri="{FF2B5EF4-FFF2-40B4-BE49-F238E27FC236}">
                <a16:creationId xmlns:a16="http://schemas.microsoft.com/office/drawing/2014/main" id="{8D63AFD1-E075-261E-7E61-13D32FDBFFA8}"/>
              </a:ext>
            </a:extLst>
          </p:cNvPr>
          <p:cNvSpPr>
            <a:spLocks noGrp="1"/>
          </p:cNvSpPr>
          <p:nvPr>
            <p:ph type="body" sz="quarter" idx="39" hasCustomPrompt="1"/>
          </p:nvPr>
        </p:nvSpPr>
        <p:spPr>
          <a:xfrm>
            <a:off x="5531438" y="3873357"/>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05</a:t>
            </a:r>
          </a:p>
        </p:txBody>
      </p:sp>
      <p:sp>
        <p:nvSpPr>
          <p:cNvPr id="11" name="Text Placeholder 25">
            <a:extLst>
              <a:ext uri="{FF2B5EF4-FFF2-40B4-BE49-F238E27FC236}">
                <a16:creationId xmlns:a16="http://schemas.microsoft.com/office/drawing/2014/main" id="{98E053A2-CB51-1A4A-B8EF-5E6317B12DCC}"/>
              </a:ext>
            </a:extLst>
          </p:cNvPr>
          <p:cNvSpPr>
            <a:spLocks noGrp="1"/>
          </p:cNvSpPr>
          <p:nvPr>
            <p:ph type="body" sz="quarter" idx="40" hasCustomPrompt="1"/>
          </p:nvPr>
        </p:nvSpPr>
        <p:spPr>
          <a:xfrm>
            <a:off x="6257550" y="3873358"/>
            <a:ext cx="4896883"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2" name="Text Placeholder 25">
            <a:extLst>
              <a:ext uri="{FF2B5EF4-FFF2-40B4-BE49-F238E27FC236}">
                <a16:creationId xmlns:a16="http://schemas.microsoft.com/office/drawing/2014/main" id="{CB79C817-AB3D-CA6E-A288-3584740CFBDF}"/>
              </a:ext>
            </a:extLst>
          </p:cNvPr>
          <p:cNvSpPr>
            <a:spLocks noGrp="1"/>
          </p:cNvSpPr>
          <p:nvPr>
            <p:ph type="body" sz="quarter" idx="41" hasCustomPrompt="1"/>
          </p:nvPr>
        </p:nvSpPr>
        <p:spPr>
          <a:xfrm>
            <a:off x="5531438" y="4455683"/>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06</a:t>
            </a:r>
          </a:p>
        </p:txBody>
      </p:sp>
      <p:sp>
        <p:nvSpPr>
          <p:cNvPr id="13" name="Text Placeholder 25">
            <a:extLst>
              <a:ext uri="{FF2B5EF4-FFF2-40B4-BE49-F238E27FC236}">
                <a16:creationId xmlns:a16="http://schemas.microsoft.com/office/drawing/2014/main" id="{2F37BA71-7B11-5E0A-1A7E-EF85ED01DFB8}"/>
              </a:ext>
            </a:extLst>
          </p:cNvPr>
          <p:cNvSpPr>
            <a:spLocks noGrp="1"/>
          </p:cNvSpPr>
          <p:nvPr>
            <p:ph type="body" sz="quarter" idx="42" hasCustomPrompt="1"/>
          </p:nvPr>
        </p:nvSpPr>
        <p:spPr>
          <a:xfrm>
            <a:off x="6257550" y="4455684"/>
            <a:ext cx="4896883"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9" name="Text Placeholder 25">
            <a:extLst>
              <a:ext uri="{FF2B5EF4-FFF2-40B4-BE49-F238E27FC236}">
                <a16:creationId xmlns:a16="http://schemas.microsoft.com/office/drawing/2014/main" id="{032F0331-469A-13E3-602B-AE97105A9A2D}"/>
              </a:ext>
            </a:extLst>
          </p:cNvPr>
          <p:cNvSpPr>
            <a:spLocks noGrp="1"/>
          </p:cNvSpPr>
          <p:nvPr>
            <p:ph type="body" sz="quarter" idx="43" hasCustomPrompt="1"/>
          </p:nvPr>
        </p:nvSpPr>
        <p:spPr>
          <a:xfrm>
            <a:off x="5531438" y="5034782"/>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07</a:t>
            </a:r>
          </a:p>
        </p:txBody>
      </p:sp>
      <p:sp>
        <p:nvSpPr>
          <p:cNvPr id="25" name="Text Placeholder 25">
            <a:extLst>
              <a:ext uri="{FF2B5EF4-FFF2-40B4-BE49-F238E27FC236}">
                <a16:creationId xmlns:a16="http://schemas.microsoft.com/office/drawing/2014/main" id="{68ADA2D0-1D13-C796-3A06-AFAFDD9EE429}"/>
              </a:ext>
            </a:extLst>
          </p:cNvPr>
          <p:cNvSpPr>
            <a:spLocks noGrp="1"/>
          </p:cNvSpPr>
          <p:nvPr>
            <p:ph type="body" sz="quarter" idx="44" hasCustomPrompt="1"/>
          </p:nvPr>
        </p:nvSpPr>
        <p:spPr>
          <a:xfrm>
            <a:off x="6257550" y="5034783"/>
            <a:ext cx="4896883"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cxnSp>
        <p:nvCxnSpPr>
          <p:cNvPr id="27" name="Straight Connector 26">
            <a:extLst>
              <a:ext uri="{FF2B5EF4-FFF2-40B4-BE49-F238E27FC236}">
                <a16:creationId xmlns:a16="http://schemas.microsoft.com/office/drawing/2014/main" id="{EF99A732-2B1F-6FFC-AB3E-2D4BB230CF75}"/>
              </a:ext>
            </a:extLst>
          </p:cNvPr>
          <p:cNvCxnSpPr>
            <a:cxnSpLocks/>
          </p:cNvCxnSpPr>
          <p:nvPr userDrawn="1"/>
        </p:nvCxnSpPr>
        <p:spPr>
          <a:xfrm flipV="1">
            <a:off x="5447766" y="3863429"/>
            <a:ext cx="5760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75EFC9C0-098B-A9DB-0DB5-742103614269}"/>
              </a:ext>
            </a:extLst>
          </p:cNvPr>
          <p:cNvCxnSpPr>
            <a:cxnSpLocks/>
          </p:cNvCxnSpPr>
          <p:nvPr userDrawn="1"/>
        </p:nvCxnSpPr>
        <p:spPr>
          <a:xfrm flipV="1">
            <a:off x="5447766" y="4441252"/>
            <a:ext cx="5760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C4A93404-6300-5A3C-3AA9-0592871A161F}"/>
              </a:ext>
            </a:extLst>
          </p:cNvPr>
          <p:cNvCxnSpPr>
            <a:cxnSpLocks/>
          </p:cNvCxnSpPr>
          <p:nvPr userDrawn="1"/>
        </p:nvCxnSpPr>
        <p:spPr>
          <a:xfrm flipV="1">
            <a:off x="5447766" y="5019075"/>
            <a:ext cx="5760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sp>
        <p:nvSpPr>
          <p:cNvPr id="30" name="Text Placeholder 23">
            <a:extLst>
              <a:ext uri="{FF2B5EF4-FFF2-40B4-BE49-F238E27FC236}">
                <a16:creationId xmlns:a16="http://schemas.microsoft.com/office/drawing/2014/main" id="{AADEB69D-C675-BD34-3629-D5D55045A08E}"/>
              </a:ext>
            </a:extLst>
          </p:cNvPr>
          <p:cNvSpPr>
            <a:spLocks noGrp="1"/>
          </p:cNvSpPr>
          <p:nvPr>
            <p:ph type="body" sz="quarter" idx="15" hasCustomPrompt="1"/>
          </p:nvPr>
        </p:nvSpPr>
        <p:spPr>
          <a:xfrm>
            <a:off x="484630" y="708693"/>
            <a:ext cx="4363092" cy="697353"/>
          </a:xfrm>
          <a:prstGeom prst="rect">
            <a:avLst/>
          </a:prstGeom>
        </p:spPr>
        <p:txBody>
          <a:bodyPr>
            <a:normAutofit/>
          </a:bodyPr>
          <a:lstStyle>
            <a:lvl1pPr marL="0" indent="0" algn="l">
              <a:lnSpc>
                <a:spcPts val="3720"/>
              </a:lnSpc>
              <a:spcBef>
                <a:spcPts val="0"/>
              </a:spcBef>
              <a:buNone/>
              <a:defRPr sz="3600">
                <a:solidFill>
                  <a:schemeClr val="bg1"/>
                </a:solidFill>
                <a:latin typeface="+mn-lt"/>
              </a:defRPr>
            </a:lvl1pPr>
          </a:lstStyle>
          <a:p>
            <a:pPr lvl="0"/>
            <a:r>
              <a:rPr lang="en-US" dirty="0"/>
              <a:t>TITLE</a:t>
            </a:r>
          </a:p>
        </p:txBody>
      </p:sp>
      <p:sp>
        <p:nvSpPr>
          <p:cNvPr id="31" name="Text Placeholder 25">
            <a:extLst>
              <a:ext uri="{FF2B5EF4-FFF2-40B4-BE49-F238E27FC236}">
                <a16:creationId xmlns:a16="http://schemas.microsoft.com/office/drawing/2014/main" id="{781ABF81-0550-F0C3-BC97-5B020E1F3CD2}"/>
              </a:ext>
            </a:extLst>
          </p:cNvPr>
          <p:cNvSpPr>
            <a:spLocks noGrp="1"/>
          </p:cNvSpPr>
          <p:nvPr>
            <p:ph type="body" sz="quarter" idx="17" hasCustomPrompt="1"/>
          </p:nvPr>
        </p:nvSpPr>
        <p:spPr>
          <a:xfrm>
            <a:off x="479512" y="1764536"/>
            <a:ext cx="4357532" cy="4021291"/>
          </a:xfrm>
          <a:prstGeom prst="rect">
            <a:avLst/>
          </a:prstGeom>
        </p:spPr>
        <p:txBody>
          <a:bodyPr>
            <a:noAutofit/>
          </a:bodyPr>
          <a:lstStyle>
            <a:lvl1pPr marL="0" indent="0" algn="l">
              <a:lnSpc>
                <a:spcPts val="2480"/>
              </a:lnSpc>
              <a:spcBef>
                <a:spcPts val="0"/>
              </a:spcBef>
              <a:buNone/>
              <a:defRPr sz="240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pic>
        <p:nvPicPr>
          <p:cNvPr id="34" name="Picture 33">
            <a:extLst>
              <a:ext uri="{FF2B5EF4-FFF2-40B4-BE49-F238E27FC236}">
                <a16:creationId xmlns:a16="http://schemas.microsoft.com/office/drawing/2014/main" id="{5CE366FA-8067-7D3E-65C0-F213A84B15C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822827" y="6008953"/>
            <a:ext cx="1787365" cy="397996"/>
          </a:xfrm>
          <a:prstGeom prst="rect">
            <a:avLst/>
          </a:prstGeom>
        </p:spPr>
      </p:pic>
      <p:sp>
        <p:nvSpPr>
          <p:cNvPr id="35" name="TextBox 34">
            <a:extLst>
              <a:ext uri="{FF2B5EF4-FFF2-40B4-BE49-F238E27FC236}">
                <a16:creationId xmlns:a16="http://schemas.microsoft.com/office/drawing/2014/main" id="{372BE5D6-3F78-C4A5-CEB3-900A0345AABD}"/>
              </a:ext>
            </a:extLst>
          </p:cNvPr>
          <p:cNvSpPr txBox="1"/>
          <p:nvPr userDrawn="1"/>
        </p:nvSpPr>
        <p:spPr>
          <a:xfrm>
            <a:off x="7610192" y="6008953"/>
            <a:ext cx="2844572" cy="451406"/>
          </a:xfrm>
          <a:prstGeom prst="rect">
            <a:avLst/>
          </a:prstGeom>
          <a:noFill/>
        </p:spPr>
        <p:txBody>
          <a:bodyPr wrap="square">
            <a:spAutoFit/>
          </a:bodyPr>
          <a:lstStyle/>
          <a:p>
            <a:pPr algn="just">
              <a:lnSpc>
                <a:spcPts val="650"/>
              </a:lnSpc>
            </a:pPr>
            <a:r>
              <a:rPr lang="en-IE" sz="650" b="0" i="0" dirty="0">
                <a:solidFill>
                  <a:srgbClr val="242B62"/>
                </a:solidFill>
                <a:effectLst/>
                <a:latin typeface="Calibri" panose="020F0502020204030204" pitchFamily="34" charset="0"/>
                <a:cs typeface="Calibri" panose="020F0502020204030204" pitchFamily="34" charset="0"/>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US" sz="650" i="0" dirty="0">
              <a:solidFill>
                <a:srgbClr val="242B62"/>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662408909"/>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Quote/Photo Slide 01 ">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A11B494-6709-27FF-40F1-E727C6EE8DE7}"/>
              </a:ext>
            </a:extLst>
          </p:cNvPr>
          <p:cNvSpPr/>
          <p:nvPr userDrawn="1"/>
        </p:nvSpPr>
        <p:spPr>
          <a:xfrm rot="16200000">
            <a:off x="2692652" y="-2666999"/>
            <a:ext cx="6858001" cy="12191999"/>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2" descr="A colorful circles with white lines and dots&#10;&#10;AI-generated content may be incorrect.">
            <a:extLst>
              <a:ext uri="{FF2B5EF4-FFF2-40B4-BE49-F238E27FC236}">
                <a16:creationId xmlns:a16="http://schemas.microsoft.com/office/drawing/2014/main" id="{34EE9881-2853-6AB6-053A-8CCD466B3CD7}"/>
              </a:ext>
            </a:extLst>
          </p:cNvPr>
          <p:cNvPicPr>
            <a:picLocks noChangeAspect="1"/>
          </p:cNvPicPr>
          <p:nvPr userDrawn="1"/>
        </p:nvPicPr>
        <p:blipFill>
          <a:blip r:embed="rId2" cstate="screen">
            <a:extLst>
              <a:ext uri="{28A0092B-C50C-407E-A947-70E740481C1C}">
                <a14:useLocalDpi xmlns:a14="http://schemas.microsoft.com/office/drawing/2010/main"/>
              </a:ext>
            </a:extLst>
          </a:blip>
          <a:srcRect l="3204" t="14690"/>
          <a:stretch>
            <a:fillRect/>
          </a:stretch>
        </p:blipFill>
        <p:spPr>
          <a:xfrm rot="5400000">
            <a:off x="9206141" y="528977"/>
            <a:ext cx="3540487" cy="2482534"/>
          </a:xfrm>
          <a:prstGeom prst="rect">
            <a:avLst/>
          </a:prstGeom>
        </p:spPr>
      </p:pic>
      <p:sp>
        <p:nvSpPr>
          <p:cNvPr id="4" name="TextBox 3">
            <a:extLst>
              <a:ext uri="{FF2B5EF4-FFF2-40B4-BE49-F238E27FC236}">
                <a16:creationId xmlns:a16="http://schemas.microsoft.com/office/drawing/2014/main" id="{1B5FF45B-828B-85A3-CCE8-B74C307D8A0D}"/>
              </a:ext>
            </a:extLst>
          </p:cNvPr>
          <p:cNvSpPr txBox="1"/>
          <p:nvPr userDrawn="1"/>
        </p:nvSpPr>
        <p:spPr>
          <a:xfrm rot="16200000">
            <a:off x="8778242" y="3115062"/>
            <a:ext cx="6096000" cy="215444"/>
          </a:xfrm>
          <a:prstGeom prst="rect">
            <a:avLst/>
          </a:prstGeom>
          <a:noFill/>
        </p:spPr>
        <p:txBody>
          <a:bodyPr wrap="square">
            <a:spAutoFit/>
          </a:bodyPr>
          <a:lstStyle/>
          <a:p>
            <a:r>
              <a:rPr lang="en-US" sz="800" spc="300" dirty="0">
                <a:solidFill>
                  <a:schemeClr val="bg1"/>
                </a:solidFill>
              </a:rPr>
              <a:t>Sharing Knowledge, Bridging Generations</a:t>
            </a:r>
          </a:p>
        </p:txBody>
      </p:sp>
      <p:pic>
        <p:nvPicPr>
          <p:cNvPr id="5" name="Picture 4" descr="A colorful circles with white lines and dots&#10;&#10;AI-generated content may be incorrect.">
            <a:extLst>
              <a:ext uri="{FF2B5EF4-FFF2-40B4-BE49-F238E27FC236}">
                <a16:creationId xmlns:a16="http://schemas.microsoft.com/office/drawing/2014/main" id="{80BABEED-5FD2-EBE9-14C3-1089CB4214D8}"/>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716313" y="6276495"/>
            <a:ext cx="280317" cy="223015"/>
          </a:xfrm>
          <a:prstGeom prst="rect">
            <a:avLst/>
          </a:prstGeom>
          <a:effectLst>
            <a:outerShdw blurRad="50800" dist="38100" dir="5400000" algn="t" rotWithShape="0">
              <a:prstClr val="black">
                <a:alpha val="40000"/>
              </a:prstClr>
            </a:outerShdw>
          </a:effectLst>
        </p:spPr>
      </p:pic>
      <p:sp>
        <p:nvSpPr>
          <p:cNvPr id="6" name="Rectangle 5">
            <a:extLst>
              <a:ext uri="{FF2B5EF4-FFF2-40B4-BE49-F238E27FC236}">
                <a16:creationId xmlns:a16="http://schemas.microsoft.com/office/drawing/2014/main" id="{089287BB-0318-ED6C-A28C-0B630BB1ABB7}"/>
              </a:ext>
            </a:extLst>
          </p:cNvPr>
          <p:cNvSpPr/>
          <p:nvPr userDrawn="1"/>
        </p:nvSpPr>
        <p:spPr>
          <a:xfrm rot="16200000">
            <a:off x="2862666" y="-2030696"/>
            <a:ext cx="6141020" cy="109193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a:t>
            </a:r>
          </a:p>
        </p:txBody>
      </p:sp>
      <p:sp>
        <p:nvSpPr>
          <p:cNvPr id="7" name="Picture Placeholder 3">
            <a:extLst>
              <a:ext uri="{FF2B5EF4-FFF2-40B4-BE49-F238E27FC236}">
                <a16:creationId xmlns:a16="http://schemas.microsoft.com/office/drawing/2014/main" id="{59A3231B-AA11-2956-6BCB-6B645D245054}"/>
              </a:ext>
            </a:extLst>
          </p:cNvPr>
          <p:cNvSpPr>
            <a:spLocks noGrp="1"/>
          </p:cNvSpPr>
          <p:nvPr>
            <p:ph type="pic" sz="quarter" idx="11"/>
          </p:nvPr>
        </p:nvSpPr>
        <p:spPr>
          <a:xfrm>
            <a:off x="799128" y="746272"/>
            <a:ext cx="10203652" cy="5365455"/>
          </a:xfrm>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chemeClr val="bg1">
              <a:lumMod val="75000"/>
            </a:schemeClr>
          </a:solidFill>
        </p:spPr>
        <p:txBody>
          <a:bodyPr wrap="square">
            <a:noAutofit/>
          </a:bodyPr>
          <a:lstStyle>
            <a:lvl1pPr marL="0" indent="0" algn="ctr">
              <a:buFontTx/>
              <a:buNone/>
              <a:defRPr sz="1727">
                <a:solidFill>
                  <a:srgbClr val="000000"/>
                </a:solidFill>
                <a:latin typeface="Calibri" panose="020F0502020204030204" pitchFamily="34" charset="0"/>
                <a:cs typeface="Calibri" panose="020F0502020204030204" pitchFamily="34" charset="0"/>
              </a:defRPr>
            </a:lvl1pPr>
          </a:lstStyle>
          <a:p>
            <a:endParaRPr lang="en-US" dirty="0"/>
          </a:p>
          <a:p>
            <a:r>
              <a:rPr lang="en-US" dirty="0"/>
              <a:t>Drag Your Image Here</a:t>
            </a:r>
          </a:p>
        </p:txBody>
      </p:sp>
    </p:spTree>
    <p:extLst>
      <p:ext uri="{BB962C8B-B14F-4D97-AF65-F5344CB8AC3E}">
        <p14:creationId xmlns:p14="http://schemas.microsoft.com/office/powerpoint/2010/main" val="334324109"/>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userDrawn="1">
  <p:cSld name="Quote/Photo Slide 02">
    <p:spTree>
      <p:nvGrpSpPr>
        <p:cNvPr id="1" name=""/>
        <p:cNvGrpSpPr/>
        <p:nvPr/>
      </p:nvGrpSpPr>
      <p:grpSpPr>
        <a:xfrm>
          <a:off x="0" y="0"/>
          <a:ext cx="0" cy="0"/>
          <a:chOff x="0" y="0"/>
          <a:chExt cx="0" cy="0"/>
        </a:xfrm>
      </p:grpSpPr>
      <p:sp>
        <p:nvSpPr>
          <p:cNvPr id="22" name="Freeform 21">
            <a:extLst>
              <a:ext uri="{FF2B5EF4-FFF2-40B4-BE49-F238E27FC236}">
                <a16:creationId xmlns:a16="http://schemas.microsoft.com/office/drawing/2014/main" id="{1FA61A72-BC4D-F04A-A3BA-6975406B568A}"/>
              </a:ext>
            </a:extLst>
          </p:cNvPr>
          <p:cNvSpPr/>
          <p:nvPr userDrawn="1"/>
        </p:nvSpPr>
        <p:spPr>
          <a:xfrm>
            <a:off x="-1" y="-16255"/>
            <a:ext cx="5994403" cy="5249886"/>
          </a:xfrm>
          <a:custGeom>
            <a:avLst/>
            <a:gdLst>
              <a:gd name="connsiteX0" fmla="*/ 0 w 5994403"/>
              <a:gd name="connsiteY0" fmla="*/ 0 h 5249886"/>
              <a:gd name="connsiteX1" fmla="*/ 5910658 w 5994403"/>
              <a:gd name="connsiteY1" fmla="*/ 0 h 5249886"/>
              <a:gd name="connsiteX2" fmla="*/ 5971686 w 5994403"/>
              <a:gd name="connsiteY2" fmla="*/ 399875 h 5249886"/>
              <a:gd name="connsiteX3" fmla="*/ 5994403 w 5994403"/>
              <a:gd name="connsiteY3" fmla="*/ 849762 h 5249886"/>
              <a:gd name="connsiteX4" fmla="*/ 1594279 w 5994403"/>
              <a:gd name="connsiteY4" fmla="*/ 5249886 h 5249886"/>
              <a:gd name="connsiteX5" fmla="*/ 81369 w 5994403"/>
              <a:gd name="connsiteY5" fmla="*/ 4982888 h 5249886"/>
              <a:gd name="connsiteX6" fmla="*/ 0 w 5994403"/>
              <a:gd name="connsiteY6" fmla="*/ 4950805 h 5249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94403" h="5249886">
                <a:moveTo>
                  <a:pt x="0" y="0"/>
                </a:moveTo>
                <a:lnTo>
                  <a:pt x="5910658" y="0"/>
                </a:lnTo>
                <a:lnTo>
                  <a:pt x="5971686" y="399875"/>
                </a:lnTo>
                <a:cubicBezTo>
                  <a:pt x="5986708" y="547794"/>
                  <a:pt x="5994403" y="697879"/>
                  <a:pt x="5994403" y="849762"/>
                </a:cubicBezTo>
                <a:cubicBezTo>
                  <a:pt x="5994403" y="3279883"/>
                  <a:pt x="4024400" y="5249886"/>
                  <a:pt x="1594279" y="5249886"/>
                </a:cubicBezTo>
                <a:cubicBezTo>
                  <a:pt x="1062690" y="5249886"/>
                  <a:pt x="553119" y="5155619"/>
                  <a:pt x="81369" y="4982888"/>
                </a:cubicBezTo>
                <a:lnTo>
                  <a:pt x="0" y="4950805"/>
                </a:lnTo>
                <a:close/>
              </a:path>
            </a:pathLst>
          </a:custGeom>
          <a:solidFill>
            <a:srgbClr val="CA7BB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1" name="Picture Placeholder 20">
            <a:extLst>
              <a:ext uri="{FF2B5EF4-FFF2-40B4-BE49-F238E27FC236}">
                <a16:creationId xmlns:a16="http://schemas.microsoft.com/office/drawing/2014/main" id="{75F1B4C7-2F92-EF4D-9084-6326EF657FB8}"/>
              </a:ext>
            </a:extLst>
          </p:cNvPr>
          <p:cNvSpPr>
            <a:spLocks noGrp="1"/>
          </p:cNvSpPr>
          <p:nvPr>
            <p:ph type="pic" sz="quarter" idx="21"/>
          </p:nvPr>
        </p:nvSpPr>
        <p:spPr>
          <a:xfrm>
            <a:off x="0" y="0"/>
            <a:ext cx="12192000" cy="6858000"/>
          </a:xfrm>
          <a:custGeom>
            <a:avLst/>
            <a:gdLst>
              <a:gd name="connsiteX0" fmla="*/ 5910658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4950805 h 6858000"/>
              <a:gd name="connsiteX5" fmla="*/ 81369 w 12192000"/>
              <a:gd name="connsiteY5" fmla="*/ 4982888 h 6858000"/>
              <a:gd name="connsiteX6" fmla="*/ 1594279 w 12192000"/>
              <a:gd name="connsiteY6" fmla="*/ 5249886 h 6858000"/>
              <a:gd name="connsiteX7" fmla="*/ 5994403 w 12192000"/>
              <a:gd name="connsiteY7" fmla="*/ 849762 h 6858000"/>
              <a:gd name="connsiteX8" fmla="*/ 5971686 w 12192000"/>
              <a:gd name="connsiteY8" fmla="*/ 39987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6858000">
                <a:moveTo>
                  <a:pt x="5910658" y="0"/>
                </a:moveTo>
                <a:lnTo>
                  <a:pt x="12192000" y="0"/>
                </a:lnTo>
                <a:lnTo>
                  <a:pt x="12192000" y="6858000"/>
                </a:lnTo>
                <a:lnTo>
                  <a:pt x="0" y="6858000"/>
                </a:lnTo>
                <a:lnTo>
                  <a:pt x="0" y="4950805"/>
                </a:lnTo>
                <a:lnTo>
                  <a:pt x="81369" y="4982888"/>
                </a:lnTo>
                <a:cubicBezTo>
                  <a:pt x="553119" y="5155619"/>
                  <a:pt x="1062690" y="5249886"/>
                  <a:pt x="1594279" y="5249886"/>
                </a:cubicBezTo>
                <a:cubicBezTo>
                  <a:pt x="4024400" y="5249886"/>
                  <a:pt x="5994403" y="3279883"/>
                  <a:pt x="5994403" y="849762"/>
                </a:cubicBezTo>
                <a:cubicBezTo>
                  <a:pt x="5994403" y="697879"/>
                  <a:pt x="5986708" y="547794"/>
                  <a:pt x="5971686" y="399875"/>
                </a:cubicBezTo>
                <a:close/>
              </a:path>
            </a:pathLst>
          </a:custGeom>
        </p:spPr>
        <p:txBody>
          <a:bodyPr wrap="square">
            <a:noAutofit/>
          </a:bodyPr>
          <a:lstStyle/>
          <a:p>
            <a:endParaRPr lang="en-US"/>
          </a:p>
        </p:txBody>
      </p:sp>
      <p:sp>
        <p:nvSpPr>
          <p:cNvPr id="15" name="TextBox 14">
            <a:extLst>
              <a:ext uri="{FF2B5EF4-FFF2-40B4-BE49-F238E27FC236}">
                <a16:creationId xmlns:a16="http://schemas.microsoft.com/office/drawing/2014/main" id="{A6686CA7-9F9D-8D44-B94F-5A2669C8F7B2}"/>
              </a:ext>
            </a:extLst>
          </p:cNvPr>
          <p:cNvSpPr txBox="1"/>
          <p:nvPr userDrawn="1"/>
        </p:nvSpPr>
        <p:spPr>
          <a:xfrm>
            <a:off x="6637283" y="-587065"/>
            <a:ext cx="184731" cy="369332"/>
          </a:xfrm>
          <a:prstGeom prst="rect">
            <a:avLst/>
          </a:prstGeom>
          <a:noFill/>
        </p:spPr>
        <p:txBody>
          <a:bodyPr wrap="none" rtlCol="0">
            <a:spAutoFit/>
          </a:bodyPr>
          <a:lstStyle/>
          <a:p>
            <a:endParaRPr lang="en-US" dirty="0"/>
          </a:p>
        </p:txBody>
      </p:sp>
      <p:sp>
        <p:nvSpPr>
          <p:cNvPr id="3" name="Text Placeholder 23">
            <a:extLst>
              <a:ext uri="{FF2B5EF4-FFF2-40B4-BE49-F238E27FC236}">
                <a16:creationId xmlns:a16="http://schemas.microsoft.com/office/drawing/2014/main" id="{70DCD002-96F1-DB3E-12D6-B588D3F5DBC0}"/>
              </a:ext>
            </a:extLst>
          </p:cNvPr>
          <p:cNvSpPr>
            <a:spLocks noGrp="1"/>
          </p:cNvSpPr>
          <p:nvPr>
            <p:ph type="body" sz="quarter" idx="15" hasCustomPrompt="1"/>
          </p:nvPr>
        </p:nvSpPr>
        <p:spPr>
          <a:xfrm>
            <a:off x="833192" y="632902"/>
            <a:ext cx="3899229" cy="697353"/>
          </a:xfrm>
          <a:prstGeom prst="rect">
            <a:avLst/>
          </a:prstGeom>
        </p:spPr>
        <p:txBody>
          <a:bodyPr>
            <a:normAutofit/>
          </a:bodyPr>
          <a:lstStyle>
            <a:lvl1pPr marL="0" indent="0" algn="l">
              <a:lnSpc>
                <a:spcPts val="3720"/>
              </a:lnSpc>
              <a:spcBef>
                <a:spcPts val="0"/>
              </a:spcBef>
              <a:buNone/>
              <a:defRPr sz="3600">
                <a:solidFill>
                  <a:schemeClr val="bg1"/>
                </a:solidFill>
                <a:latin typeface="+mn-lt"/>
              </a:defRPr>
            </a:lvl1pPr>
          </a:lstStyle>
          <a:p>
            <a:pPr lvl="0"/>
            <a:r>
              <a:rPr lang="en-US" dirty="0"/>
              <a:t>TITLE</a:t>
            </a:r>
          </a:p>
        </p:txBody>
      </p:sp>
      <p:sp>
        <p:nvSpPr>
          <p:cNvPr id="4" name="Text Placeholder 25">
            <a:extLst>
              <a:ext uri="{FF2B5EF4-FFF2-40B4-BE49-F238E27FC236}">
                <a16:creationId xmlns:a16="http://schemas.microsoft.com/office/drawing/2014/main" id="{2D5F9AB0-D53E-E4A0-2BB9-F3C77761E8CD}"/>
              </a:ext>
            </a:extLst>
          </p:cNvPr>
          <p:cNvSpPr>
            <a:spLocks noGrp="1"/>
          </p:cNvSpPr>
          <p:nvPr>
            <p:ph type="body" sz="quarter" idx="16" hasCustomPrompt="1"/>
          </p:nvPr>
        </p:nvSpPr>
        <p:spPr>
          <a:xfrm>
            <a:off x="826484" y="1682883"/>
            <a:ext cx="3905937" cy="2824949"/>
          </a:xfrm>
          <a:prstGeom prst="rect">
            <a:avLst/>
          </a:prstGeom>
        </p:spPr>
        <p:txBody>
          <a:bodyPr>
            <a:noAutofit/>
          </a:bodyPr>
          <a:lstStyle>
            <a:lvl1pPr marL="0" indent="0" algn="l">
              <a:lnSpc>
                <a:spcPts val="2480"/>
              </a:lnSpc>
              <a:spcBef>
                <a:spcPts val="0"/>
              </a:spcBef>
              <a:buNone/>
              <a:defRPr sz="240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1558422544"/>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userDrawn="1">
  <p:cSld name="Large Photo Slide - Pruple">
    <p:spTree>
      <p:nvGrpSpPr>
        <p:cNvPr id="1" name=""/>
        <p:cNvGrpSpPr/>
        <p:nvPr/>
      </p:nvGrpSpPr>
      <p:grpSpPr>
        <a:xfrm>
          <a:off x="0" y="0"/>
          <a:ext cx="0" cy="0"/>
          <a:chOff x="0" y="0"/>
          <a:chExt cx="0" cy="0"/>
        </a:xfrm>
      </p:grpSpPr>
      <p:sp>
        <p:nvSpPr>
          <p:cNvPr id="3" name="Freeform 2">
            <a:extLst>
              <a:ext uri="{FF2B5EF4-FFF2-40B4-BE49-F238E27FC236}">
                <a16:creationId xmlns:a16="http://schemas.microsoft.com/office/drawing/2014/main" id="{049D29AA-9AC7-9E32-DC1F-20E3ABCE20DC}"/>
              </a:ext>
            </a:extLst>
          </p:cNvPr>
          <p:cNvSpPr/>
          <p:nvPr userDrawn="1"/>
        </p:nvSpPr>
        <p:spPr>
          <a:xfrm>
            <a:off x="-1" y="-16255"/>
            <a:ext cx="5994403" cy="5249886"/>
          </a:xfrm>
          <a:custGeom>
            <a:avLst/>
            <a:gdLst>
              <a:gd name="connsiteX0" fmla="*/ 0 w 5994403"/>
              <a:gd name="connsiteY0" fmla="*/ 0 h 5249886"/>
              <a:gd name="connsiteX1" fmla="*/ 5910658 w 5994403"/>
              <a:gd name="connsiteY1" fmla="*/ 0 h 5249886"/>
              <a:gd name="connsiteX2" fmla="*/ 5971686 w 5994403"/>
              <a:gd name="connsiteY2" fmla="*/ 399875 h 5249886"/>
              <a:gd name="connsiteX3" fmla="*/ 5994403 w 5994403"/>
              <a:gd name="connsiteY3" fmla="*/ 849762 h 5249886"/>
              <a:gd name="connsiteX4" fmla="*/ 1594279 w 5994403"/>
              <a:gd name="connsiteY4" fmla="*/ 5249886 h 5249886"/>
              <a:gd name="connsiteX5" fmla="*/ 81369 w 5994403"/>
              <a:gd name="connsiteY5" fmla="*/ 4982888 h 5249886"/>
              <a:gd name="connsiteX6" fmla="*/ 0 w 5994403"/>
              <a:gd name="connsiteY6" fmla="*/ 4950805 h 5249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94403" h="5249886">
                <a:moveTo>
                  <a:pt x="0" y="0"/>
                </a:moveTo>
                <a:lnTo>
                  <a:pt x="5910658" y="0"/>
                </a:lnTo>
                <a:lnTo>
                  <a:pt x="5971686" y="399875"/>
                </a:lnTo>
                <a:cubicBezTo>
                  <a:pt x="5986708" y="547794"/>
                  <a:pt x="5994403" y="697879"/>
                  <a:pt x="5994403" y="849762"/>
                </a:cubicBezTo>
                <a:cubicBezTo>
                  <a:pt x="5994403" y="3279883"/>
                  <a:pt x="4024400" y="5249886"/>
                  <a:pt x="1594279" y="5249886"/>
                </a:cubicBezTo>
                <a:cubicBezTo>
                  <a:pt x="1062690" y="5249886"/>
                  <a:pt x="553119" y="5155619"/>
                  <a:pt x="81369" y="4982888"/>
                </a:cubicBezTo>
                <a:lnTo>
                  <a:pt x="0" y="4950805"/>
                </a:lnTo>
                <a:close/>
              </a:path>
            </a:pathLst>
          </a:custGeom>
          <a:solidFill>
            <a:srgbClr val="CA7BB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1" name="Picture Placeholder 20">
            <a:extLst>
              <a:ext uri="{FF2B5EF4-FFF2-40B4-BE49-F238E27FC236}">
                <a16:creationId xmlns:a16="http://schemas.microsoft.com/office/drawing/2014/main" id="{75F1B4C7-2F92-EF4D-9084-6326EF657FB8}"/>
              </a:ext>
            </a:extLst>
          </p:cNvPr>
          <p:cNvSpPr>
            <a:spLocks noGrp="1"/>
          </p:cNvSpPr>
          <p:nvPr>
            <p:ph type="pic" sz="quarter" idx="21"/>
          </p:nvPr>
        </p:nvSpPr>
        <p:spPr>
          <a:xfrm>
            <a:off x="0" y="0"/>
            <a:ext cx="12192000" cy="6858000"/>
          </a:xfrm>
          <a:custGeom>
            <a:avLst/>
            <a:gdLst>
              <a:gd name="connsiteX0" fmla="*/ 5910658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4950805 h 6858000"/>
              <a:gd name="connsiteX5" fmla="*/ 81369 w 12192000"/>
              <a:gd name="connsiteY5" fmla="*/ 4982888 h 6858000"/>
              <a:gd name="connsiteX6" fmla="*/ 1594279 w 12192000"/>
              <a:gd name="connsiteY6" fmla="*/ 5249886 h 6858000"/>
              <a:gd name="connsiteX7" fmla="*/ 5994403 w 12192000"/>
              <a:gd name="connsiteY7" fmla="*/ 849762 h 6858000"/>
              <a:gd name="connsiteX8" fmla="*/ 5971686 w 12192000"/>
              <a:gd name="connsiteY8" fmla="*/ 39987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6858000">
                <a:moveTo>
                  <a:pt x="5910658" y="0"/>
                </a:moveTo>
                <a:lnTo>
                  <a:pt x="12192000" y="0"/>
                </a:lnTo>
                <a:lnTo>
                  <a:pt x="12192000" y="6858000"/>
                </a:lnTo>
                <a:lnTo>
                  <a:pt x="0" y="6858000"/>
                </a:lnTo>
                <a:lnTo>
                  <a:pt x="0" y="4950805"/>
                </a:lnTo>
                <a:lnTo>
                  <a:pt x="81369" y="4982888"/>
                </a:lnTo>
                <a:cubicBezTo>
                  <a:pt x="553119" y="5155619"/>
                  <a:pt x="1062690" y="5249886"/>
                  <a:pt x="1594279" y="5249886"/>
                </a:cubicBezTo>
                <a:cubicBezTo>
                  <a:pt x="4024400" y="5249886"/>
                  <a:pt x="5994403" y="3279883"/>
                  <a:pt x="5994403" y="849762"/>
                </a:cubicBezTo>
                <a:cubicBezTo>
                  <a:pt x="5994403" y="697879"/>
                  <a:pt x="5986708" y="547794"/>
                  <a:pt x="5971686" y="399875"/>
                </a:cubicBezTo>
                <a:close/>
              </a:path>
            </a:pathLst>
          </a:custGeom>
        </p:spPr>
        <p:txBody>
          <a:bodyPr wrap="square">
            <a:noAutofit/>
          </a:bodyPr>
          <a:lstStyle/>
          <a:p>
            <a:endParaRPr lang="en-US"/>
          </a:p>
        </p:txBody>
      </p:sp>
      <p:sp>
        <p:nvSpPr>
          <p:cNvPr id="15" name="TextBox 14">
            <a:extLst>
              <a:ext uri="{FF2B5EF4-FFF2-40B4-BE49-F238E27FC236}">
                <a16:creationId xmlns:a16="http://schemas.microsoft.com/office/drawing/2014/main" id="{A6686CA7-9F9D-8D44-B94F-5A2669C8F7B2}"/>
              </a:ext>
            </a:extLst>
          </p:cNvPr>
          <p:cNvSpPr txBox="1"/>
          <p:nvPr userDrawn="1"/>
        </p:nvSpPr>
        <p:spPr>
          <a:xfrm>
            <a:off x="6637283" y="-587065"/>
            <a:ext cx="184731" cy="369332"/>
          </a:xfrm>
          <a:prstGeom prst="rect">
            <a:avLst/>
          </a:prstGeom>
          <a:noFill/>
        </p:spPr>
        <p:txBody>
          <a:bodyPr wrap="none" rtlCol="0">
            <a:spAutoFit/>
          </a:bodyPr>
          <a:lstStyle/>
          <a:p>
            <a:endParaRPr lang="en-US" dirty="0"/>
          </a:p>
        </p:txBody>
      </p:sp>
      <p:sp>
        <p:nvSpPr>
          <p:cNvPr id="4" name="Text Placeholder 23">
            <a:extLst>
              <a:ext uri="{FF2B5EF4-FFF2-40B4-BE49-F238E27FC236}">
                <a16:creationId xmlns:a16="http://schemas.microsoft.com/office/drawing/2014/main" id="{E9F4ED00-C60F-88A2-F1F8-8E9E56CBCA10}"/>
              </a:ext>
            </a:extLst>
          </p:cNvPr>
          <p:cNvSpPr>
            <a:spLocks noGrp="1"/>
          </p:cNvSpPr>
          <p:nvPr>
            <p:ph type="body" sz="quarter" idx="15" hasCustomPrompt="1"/>
          </p:nvPr>
        </p:nvSpPr>
        <p:spPr>
          <a:xfrm>
            <a:off x="833192" y="632902"/>
            <a:ext cx="3899229" cy="697353"/>
          </a:xfrm>
          <a:prstGeom prst="rect">
            <a:avLst/>
          </a:prstGeom>
        </p:spPr>
        <p:txBody>
          <a:bodyPr>
            <a:normAutofit/>
          </a:bodyPr>
          <a:lstStyle>
            <a:lvl1pPr marL="0" indent="0" algn="l">
              <a:lnSpc>
                <a:spcPts val="3720"/>
              </a:lnSpc>
              <a:spcBef>
                <a:spcPts val="0"/>
              </a:spcBef>
              <a:buNone/>
              <a:defRPr sz="3600">
                <a:solidFill>
                  <a:schemeClr val="bg1"/>
                </a:solidFill>
                <a:latin typeface="+mn-lt"/>
              </a:defRPr>
            </a:lvl1pPr>
          </a:lstStyle>
          <a:p>
            <a:pPr lvl="0"/>
            <a:r>
              <a:rPr lang="en-US" dirty="0"/>
              <a:t>TITLE</a:t>
            </a:r>
          </a:p>
        </p:txBody>
      </p:sp>
      <p:sp>
        <p:nvSpPr>
          <p:cNvPr id="5" name="Text Placeholder 25">
            <a:extLst>
              <a:ext uri="{FF2B5EF4-FFF2-40B4-BE49-F238E27FC236}">
                <a16:creationId xmlns:a16="http://schemas.microsoft.com/office/drawing/2014/main" id="{9D599510-C4F3-1126-5246-5BBF97AF928C}"/>
              </a:ext>
            </a:extLst>
          </p:cNvPr>
          <p:cNvSpPr>
            <a:spLocks noGrp="1"/>
          </p:cNvSpPr>
          <p:nvPr>
            <p:ph type="body" sz="quarter" idx="16" hasCustomPrompt="1"/>
          </p:nvPr>
        </p:nvSpPr>
        <p:spPr>
          <a:xfrm>
            <a:off x="826484" y="1682883"/>
            <a:ext cx="3905937" cy="2824949"/>
          </a:xfrm>
          <a:prstGeom prst="rect">
            <a:avLst/>
          </a:prstGeom>
        </p:spPr>
        <p:txBody>
          <a:bodyPr>
            <a:noAutofit/>
          </a:bodyPr>
          <a:lstStyle>
            <a:lvl1pPr marL="0" indent="0" algn="l">
              <a:lnSpc>
                <a:spcPts val="2480"/>
              </a:lnSpc>
              <a:spcBef>
                <a:spcPts val="0"/>
              </a:spcBef>
              <a:buNone/>
              <a:defRPr sz="240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244700129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1_Large Photo Slide - Pruple">
    <p:spTree>
      <p:nvGrpSpPr>
        <p:cNvPr id="1" name=""/>
        <p:cNvGrpSpPr/>
        <p:nvPr/>
      </p:nvGrpSpPr>
      <p:grpSpPr>
        <a:xfrm>
          <a:off x="0" y="0"/>
          <a:ext cx="0" cy="0"/>
          <a:chOff x="0" y="0"/>
          <a:chExt cx="0" cy="0"/>
        </a:xfrm>
      </p:grpSpPr>
      <p:sp>
        <p:nvSpPr>
          <p:cNvPr id="3" name="Freeform 2">
            <a:extLst>
              <a:ext uri="{FF2B5EF4-FFF2-40B4-BE49-F238E27FC236}">
                <a16:creationId xmlns:a16="http://schemas.microsoft.com/office/drawing/2014/main" id="{049D29AA-9AC7-9E32-DC1F-20E3ABCE20DC}"/>
              </a:ext>
            </a:extLst>
          </p:cNvPr>
          <p:cNvSpPr/>
          <p:nvPr userDrawn="1"/>
        </p:nvSpPr>
        <p:spPr>
          <a:xfrm>
            <a:off x="-1" y="-16255"/>
            <a:ext cx="6884895" cy="5977784"/>
          </a:xfrm>
          <a:custGeom>
            <a:avLst/>
            <a:gdLst>
              <a:gd name="connsiteX0" fmla="*/ 0 w 5994403"/>
              <a:gd name="connsiteY0" fmla="*/ 0 h 5249886"/>
              <a:gd name="connsiteX1" fmla="*/ 5910658 w 5994403"/>
              <a:gd name="connsiteY1" fmla="*/ 0 h 5249886"/>
              <a:gd name="connsiteX2" fmla="*/ 5971686 w 5994403"/>
              <a:gd name="connsiteY2" fmla="*/ 399875 h 5249886"/>
              <a:gd name="connsiteX3" fmla="*/ 5994403 w 5994403"/>
              <a:gd name="connsiteY3" fmla="*/ 849762 h 5249886"/>
              <a:gd name="connsiteX4" fmla="*/ 1594279 w 5994403"/>
              <a:gd name="connsiteY4" fmla="*/ 5249886 h 5249886"/>
              <a:gd name="connsiteX5" fmla="*/ 81369 w 5994403"/>
              <a:gd name="connsiteY5" fmla="*/ 4982888 h 5249886"/>
              <a:gd name="connsiteX6" fmla="*/ 0 w 5994403"/>
              <a:gd name="connsiteY6" fmla="*/ 4950805 h 5249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94403" h="5249886">
                <a:moveTo>
                  <a:pt x="0" y="0"/>
                </a:moveTo>
                <a:lnTo>
                  <a:pt x="5910658" y="0"/>
                </a:lnTo>
                <a:lnTo>
                  <a:pt x="5971686" y="399875"/>
                </a:lnTo>
                <a:cubicBezTo>
                  <a:pt x="5986708" y="547794"/>
                  <a:pt x="5994403" y="697879"/>
                  <a:pt x="5994403" y="849762"/>
                </a:cubicBezTo>
                <a:cubicBezTo>
                  <a:pt x="5994403" y="3279883"/>
                  <a:pt x="4024400" y="5249886"/>
                  <a:pt x="1594279" y="5249886"/>
                </a:cubicBezTo>
                <a:cubicBezTo>
                  <a:pt x="1062690" y="5249886"/>
                  <a:pt x="553119" y="5155619"/>
                  <a:pt x="81369" y="4982888"/>
                </a:cubicBezTo>
                <a:lnTo>
                  <a:pt x="0" y="4950805"/>
                </a:lnTo>
                <a:close/>
              </a:path>
            </a:pathLst>
          </a:custGeom>
          <a:solidFill>
            <a:srgbClr val="CA7BB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1" name="Picture Placeholder 20">
            <a:extLst>
              <a:ext uri="{FF2B5EF4-FFF2-40B4-BE49-F238E27FC236}">
                <a16:creationId xmlns:a16="http://schemas.microsoft.com/office/drawing/2014/main" id="{75F1B4C7-2F92-EF4D-9084-6326EF657FB8}"/>
              </a:ext>
            </a:extLst>
          </p:cNvPr>
          <p:cNvSpPr>
            <a:spLocks noGrp="1"/>
          </p:cNvSpPr>
          <p:nvPr>
            <p:ph type="pic" sz="quarter" idx="21"/>
          </p:nvPr>
        </p:nvSpPr>
        <p:spPr>
          <a:xfrm>
            <a:off x="-1" y="-16255"/>
            <a:ext cx="13698071" cy="7654184"/>
          </a:xfrm>
          <a:custGeom>
            <a:avLst/>
            <a:gdLst>
              <a:gd name="connsiteX0" fmla="*/ 5910658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4950805 h 6858000"/>
              <a:gd name="connsiteX5" fmla="*/ 81369 w 12192000"/>
              <a:gd name="connsiteY5" fmla="*/ 4982888 h 6858000"/>
              <a:gd name="connsiteX6" fmla="*/ 1594279 w 12192000"/>
              <a:gd name="connsiteY6" fmla="*/ 5249886 h 6858000"/>
              <a:gd name="connsiteX7" fmla="*/ 5994403 w 12192000"/>
              <a:gd name="connsiteY7" fmla="*/ 849762 h 6858000"/>
              <a:gd name="connsiteX8" fmla="*/ 5971686 w 12192000"/>
              <a:gd name="connsiteY8" fmla="*/ 39987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6858000">
                <a:moveTo>
                  <a:pt x="5910658" y="0"/>
                </a:moveTo>
                <a:lnTo>
                  <a:pt x="12192000" y="0"/>
                </a:lnTo>
                <a:lnTo>
                  <a:pt x="12192000" y="6858000"/>
                </a:lnTo>
                <a:lnTo>
                  <a:pt x="0" y="6858000"/>
                </a:lnTo>
                <a:lnTo>
                  <a:pt x="0" y="4950805"/>
                </a:lnTo>
                <a:lnTo>
                  <a:pt x="81369" y="4982888"/>
                </a:lnTo>
                <a:cubicBezTo>
                  <a:pt x="553119" y="5155619"/>
                  <a:pt x="1062690" y="5249886"/>
                  <a:pt x="1594279" y="5249886"/>
                </a:cubicBezTo>
                <a:cubicBezTo>
                  <a:pt x="4024400" y="5249886"/>
                  <a:pt x="5994403" y="3279883"/>
                  <a:pt x="5994403" y="849762"/>
                </a:cubicBezTo>
                <a:cubicBezTo>
                  <a:pt x="5994403" y="697879"/>
                  <a:pt x="5986708" y="547794"/>
                  <a:pt x="5971686" y="399875"/>
                </a:cubicBezTo>
                <a:close/>
              </a:path>
            </a:pathLst>
          </a:custGeom>
        </p:spPr>
        <p:txBody>
          <a:bodyPr wrap="square">
            <a:noAutofit/>
          </a:bodyPr>
          <a:lstStyle/>
          <a:p>
            <a:endParaRPr lang="en-US"/>
          </a:p>
        </p:txBody>
      </p:sp>
      <p:sp>
        <p:nvSpPr>
          <p:cNvPr id="15" name="TextBox 14">
            <a:extLst>
              <a:ext uri="{FF2B5EF4-FFF2-40B4-BE49-F238E27FC236}">
                <a16:creationId xmlns:a16="http://schemas.microsoft.com/office/drawing/2014/main" id="{A6686CA7-9F9D-8D44-B94F-5A2669C8F7B2}"/>
              </a:ext>
            </a:extLst>
          </p:cNvPr>
          <p:cNvSpPr txBox="1"/>
          <p:nvPr userDrawn="1"/>
        </p:nvSpPr>
        <p:spPr>
          <a:xfrm>
            <a:off x="6637283" y="-587065"/>
            <a:ext cx="184731" cy="369332"/>
          </a:xfrm>
          <a:prstGeom prst="rect">
            <a:avLst/>
          </a:prstGeom>
          <a:noFill/>
        </p:spPr>
        <p:txBody>
          <a:bodyPr wrap="none" rtlCol="0">
            <a:spAutoFit/>
          </a:bodyPr>
          <a:lstStyle/>
          <a:p>
            <a:endParaRPr lang="en-US" dirty="0"/>
          </a:p>
        </p:txBody>
      </p:sp>
      <p:sp>
        <p:nvSpPr>
          <p:cNvPr id="4" name="Text Placeholder 23">
            <a:extLst>
              <a:ext uri="{FF2B5EF4-FFF2-40B4-BE49-F238E27FC236}">
                <a16:creationId xmlns:a16="http://schemas.microsoft.com/office/drawing/2014/main" id="{E9F4ED00-C60F-88A2-F1F8-8E9E56CBCA10}"/>
              </a:ext>
            </a:extLst>
          </p:cNvPr>
          <p:cNvSpPr>
            <a:spLocks noGrp="1"/>
          </p:cNvSpPr>
          <p:nvPr>
            <p:ph type="body" sz="quarter" idx="15" hasCustomPrompt="1"/>
          </p:nvPr>
        </p:nvSpPr>
        <p:spPr>
          <a:xfrm>
            <a:off x="833192" y="632902"/>
            <a:ext cx="3899229" cy="697353"/>
          </a:xfrm>
          <a:prstGeom prst="rect">
            <a:avLst/>
          </a:prstGeom>
        </p:spPr>
        <p:txBody>
          <a:bodyPr>
            <a:normAutofit/>
          </a:bodyPr>
          <a:lstStyle>
            <a:lvl1pPr marL="0" indent="0" algn="l">
              <a:lnSpc>
                <a:spcPts val="3720"/>
              </a:lnSpc>
              <a:spcBef>
                <a:spcPts val="0"/>
              </a:spcBef>
              <a:buNone/>
              <a:defRPr sz="3600">
                <a:solidFill>
                  <a:schemeClr val="bg1"/>
                </a:solidFill>
                <a:latin typeface="+mn-lt"/>
              </a:defRPr>
            </a:lvl1pPr>
          </a:lstStyle>
          <a:p>
            <a:pPr lvl="0"/>
            <a:r>
              <a:rPr lang="en-US" dirty="0"/>
              <a:t>TITLE</a:t>
            </a:r>
          </a:p>
        </p:txBody>
      </p:sp>
      <p:sp>
        <p:nvSpPr>
          <p:cNvPr id="5" name="Text Placeholder 25">
            <a:extLst>
              <a:ext uri="{FF2B5EF4-FFF2-40B4-BE49-F238E27FC236}">
                <a16:creationId xmlns:a16="http://schemas.microsoft.com/office/drawing/2014/main" id="{9D599510-C4F3-1126-5246-5BBF97AF928C}"/>
              </a:ext>
            </a:extLst>
          </p:cNvPr>
          <p:cNvSpPr>
            <a:spLocks noGrp="1"/>
          </p:cNvSpPr>
          <p:nvPr>
            <p:ph type="body" sz="quarter" idx="16" hasCustomPrompt="1"/>
          </p:nvPr>
        </p:nvSpPr>
        <p:spPr>
          <a:xfrm>
            <a:off x="826484" y="1682883"/>
            <a:ext cx="3905937" cy="2824949"/>
          </a:xfrm>
          <a:prstGeom prst="rect">
            <a:avLst/>
          </a:prstGeom>
        </p:spPr>
        <p:txBody>
          <a:bodyPr>
            <a:noAutofit/>
          </a:bodyPr>
          <a:lstStyle>
            <a:lvl1pPr marL="0" indent="0" algn="l">
              <a:lnSpc>
                <a:spcPts val="2480"/>
              </a:lnSpc>
              <a:spcBef>
                <a:spcPts val="0"/>
              </a:spcBef>
              <a:buNone/>
              <a:defRPr sz="240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405465733"/>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Blank Page">
    <p:spTree>
      <p:nvGrpSpPr>
        <p:cNvPr id="1" name=""/>
        <p:cNvGrpSpPr/>
        <p:nvPr/>
      </p:nvGrpSpPr>
      <p:grpSpPr>
        <a:xfrm>
          <a:off x="0" y="0"/>
          <a:ext cx="0" cy="0"/>
          <a:chOff x="0" y="0"/>
          <a:chExt cx="0" cy="0"/>
        </a:xfrm>
      </p:grpSpPr>
    </p:spTree>
    <p:extLst>
      <p:ext uri="{BB962C8B-B14F-4D97-AF65-F5344CB8AC3E}">
        <p14:creationId xmlns:p14="http://schemas.microsoft.com/office/powerpoint/2010/main" val="1880254077"/>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Photo/Text Slide 01">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93AAFE1C-CAAB-FF42-B37C-D72BBC37E445}"/>
              </a:ext>
            </a:extLst>
          </p:cNvPr>
          <p:cNvSpPr/>
          <p:nvPr userDrawn="1"/>
        </p:nvSpPr>
        <p:spPr>
          <a:xfrm>
            <a:off x="0" y="-1"/>
            <a:ext cx="6096000" cy="6844027"/>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a:extLst>
              <a:ext uri="{FF2B5EF4-FFF2-40B4-BE49-F238E27FC236}">
                <a16:creationId xmlns:a16="http://schemas.microsoft.com/office/drawing/2014/main" id="{C43A9F2C-1870-B24C-AB88-FDD223351489}"/>
              </a:ext>
            </a:extLst>
          </p:cNvPr>
          <p:cNvSpPr>
            <a:spLocks noGrp="1"/>
          </p:cNvSpPr>
          <p:nvPr userDrawn="1">
            <p:ph type="pic" sz="quarter" idx="19"/>
          </p:nvPr>
        </p:nvSpPr>
        <p:spPr>
          <a:xfrm>
            <a:off x="6083676" y="0"/>
            <a:ext cx="5361066" cy="6858000"/>
          </a:xfrm>
          <a:prstGeom prst="rect">
            <a:avLst/>
          </a:prstGeom>
          <a:solidFill>
            <a:schemeClr val="bg1">
              <a:lumMod val="85000"/>
            </a:schemeClr>
          </a:solidFill>
        </p:spPr>
        <p:txBody>
          <a:bodyPr/>
          <a:lstStyle>
            <a:lvl1pPr marL="0" indent="0" algn="ctr">
              <a:buNone/>
              <a:defRPr>
                <a:solidFill>
                  <a:srgbClr val="000000"/>
                </a:solidFill>
              </a:defRPr>
            </a:lvl1pPr>
          </a:lstStyle>
          <a:p>
            <a:endParaRPr lang="en-US" dirty="0"/>
          </a:p>
        </p:txBody>
      </p:sp>
      <p:sp>
        <p:nvSpPr>
          <p:cNvPr id="2" name="Text Placeholder 23">
            <a:extLst>
              <a:ext uri="{FF2B5EF4-FFF2-40B4-BE49-F238E27FC236}">
                <a16:creationId xmlns:a16="http://schemas.microsoft.com/office/drawing/2014/main" id="{7E5F93FD-AB62-1748-5A89-EE5780F68C98}"/>
              </a:ext>
            </a:extLst>
          </p:cNvPr>
          <p:cNvSpPr>
            <a:spLocks noGrp="1"/>
          </p:cNvSpPr>
          <p:nvPr>
            <p:ph type="body" sz="quarter" idx="15" hasCustomPrompt="1"/>
          </p:nvPr>
        </p:nvSpPr>
        <p:spPr>
          <a:xfrm>
            <a:off x="747258" y="842936"/>
            <a:ext cx="4644923" cy="697353"/>
          </a:xfrm>
          <a:prstGeom prst="rect">
            <a:avLst/>
          </a:prstGeom>
        </p:spPr>
        <p:txBody>
          <a:bodyPr>
            <a:normAutofit/>
          </a:bodyPr>
          <a:lstStyle>
            <a:lvl1pPr marL="0" indent="0" algn="l">
              <a:lnSpc>
                <a:spcPts val="3720"/>
              </a:lnSpc>
              <a:spcBef>
                <a:spcPts val="0"/>
              </a:spcBef>
              <a:buNone/>
              <a:defRPr sz="3600">
                <a:solidFill>
                  <a:schemeClr val="bg1"/>
                </a:solidFill>
                <a:latin typeface="+mn-lt"/>
              </a:defRPr>
            </a:lvl1pPr>
          </a:lstStyle>
          <a:p>
            <a:pPr lvl="0"/>
            <a:r>
              <a:rPr lang="en-US" dirty="0"/>
              <a:t>TITLE</a:t>
            </a:r>
          </a:p>
        </p:txBody>
      </p:sp>
      <p:sp>
        <p:nvSpPr>
          <p:cNvPr id="4" name="Text Placeholder 25">
            <a:extLst>
              <a:ext uri="{FF2B5EF4-FFF2-40B4-BE49-F238E27FC236}">
                <a16:creationId xmlns:a16="http://schemas.microsoft.com/office/drawing/2014/main" id="{170E2A2D-7AF6-FEB3-E565-8EDDB64FF0C3}"/>
              </a:ext>
            </a:extLst>
          </p:cNvPr>
          <p:cNvSpPr>
            <a:spLocks noGrp="1"/>
          </p:cNvSpPr>
          <p:nvPr>
            <p:ph type="body" sz="quarter" idx="17" hasCustomPrompt="1"/>
          </p:nvPr>
        </p:nvSpPr>
        <p:spPr>
          <a:xfrm>
            <a:off x="747258" y="1898779"/>
            <a:ext cx="4639004" cy="4021291"/>
          </a:xfrm>
          <a:prstGeom prst="rect">
            <a:avLst/>
          </a:prstGeom>
        </p:spPr>
        <p:txBody>
          <a:bodyPr>
            <a:noAutofit/>
          </a:bodyPr>
          <a:lstStyle>
            <a:lvl1pPr marL="0" indent="0" algn="l">
              <a:lnSpc>
                <a:spcPts val="2480"/>
              </a:lnSpc>
              <a:spcBef>
                <a:spcPts val="0"/>
              </a:spcBef>
              <a:buNone/>
              <a:defRPr sz="240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750766647"/>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userDrawn="1">
  <p:cSld name="Photo/Text Slide 02">
    <p:spTree>
      <p:nvGrpSpPr>
        <p:cNvPr id="1" name=""/>
        <p:cNvGrpSpPr/>
        <p:nvPr/>
      </p:nvGrpSpPr>
      <p:grpSpPr>
        <a:xfrm>
          <a:off x="0" y="0"/>
          <a:ext cx="0" cy="0"/>
          <a:chOff x="0" y="0"/>
          <a:chExt cx="0" cy="0"/>
        </a:xfrm>
      </p:grpSpPr>
      <p:sp>
        <p:nvSpPr>
          <p:cNvPr id="18" name="Picture Placeholder 2"/>
          <p:cNvSpPr>
            <a:spLocks noGrp="1"/>
          </p:cNvSpPr>
          <p:nvPr>
            <p:ph type="pic" sz="quarter" idx="10"/>
          </p:nvPr>
        </p:nvSpPr>
        <p:spPr>
          <a:xfrm>
            <a:off x="0" y="3919655"/>
            <a:ext cx="11125201" cy="2342319"/>
          </a:xfrm>
          <a:prstGeom prst="rect">
            <a:avLst/>
          </a:prstGeom>
          <a:solidFill>
            <a:srgbClr val="D9D9D9"/>
          </a:solidFill>
          <a:ln>
            <a:noFill/>
          </a:ln>
        </p:spPr>
        <p:txBody>
          <a:bodyPr anchor="ctr"/>
          <a:lstStyle>
            <a:lvl1pPr marL="0" indent="0" algn="ctr">
              <a:buNone/>
              <a:defRPr sz="1800" i="1" baseline="0">
                <a:solidFill>
                  <a:srgbClr val="D9D9D9"/>
                </a:solidFill>
              </a:defRPr>
            </a:lvl1pPr>
          </a:lstStyle>
          <a:p>
            <a:endParaRPr lang="en-US" dirty="0"/>
          </a:p>
          <a:p>
            <a:endParaRPr lang="en-US" dirty="0"/>
          </a:p>
          <a:p>
            <a:endParaRPr lang="en-US" dirty="0"/>
          </a:p>
          <a:p>
            <a:endParaRPr lang="en-US" dirty="0"/>
          </a:p>
          <a:p>
            <a:endParaRPr lang="en-US" dirty="0"/>
          </a:p>
          <a:p>
            <a:endParaRPr lang="en-US" dirty="0"/>
          </a:p>
          <a:p>
            <a:r>
              <a:rPr lang="en-US" dirty="0"/>
              <a:t>Click to add photo </a:t>
            </a:r>
          </a:p>
        </p:txBody>
      </p:sp>
      <p:sp>
        <p:nvSpPr>
          <p:cNvPr id="4" name="Text Placeholder 23">
            <a:extLst>
              <a:ext uri="{FF2B5EF4-FFF2-40B4-BE49-F238E27FC236}">
                <a16:creationId xmlns:a16="http://schemas.microsoft.com/office/drawing/2014/main" id="{C0953B35-8CBB-8764-1698-B4BEF6769AB1}"/>
              </a:ext>
            </a:extLst>
          </p:cNvPr>
          <p:cNvSpPr>
            <a:spLocks noGrp="1"/>
          </p:cNvSpPr>
          <p:nvPr>
            <p:ph type="body" sz="quarter" idx="15" hasCustomPrompt="1"/>
          </p:nvPr>
        </p:nvSpPr>
        <p:spPr>
          <a:xfrm>
            <a:off x="1338470" y="820615"/>
            <a:ext cx="9786731"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5" name="Text Placeholder 25">
            <a:extLst>
              <a:ext uri="{FF2B5EF4-FFF2-40B4-BE49-F238E27FC236}">
                <a16:creationId xmlns:a16="http://schemas.microsoft.com/office/drawing/2014/main" id="{D044B940-A17E-75DF-E447-3B3C4CDD2CA7}"/>
              </a:ext>
            </a:extLst>
          </p:cNvPr>
          <p:cNvSpPr>
            <a:spLocks noGrp="1"/>
          </p:cNvSpPr>
          <p:nvPr>
            <p:ph type="body" sz="quarter" idx="16" hasCustomPrompt="1"/>
          </p:nvPr>
        </p:nvSpPr>
        <p:spPr>
          <a:xfrm>
            <a:off x="1332138" y="1870597"/>
            <a:ext cx="9774260" cy="1824470"/>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18020639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Text Slide 01 ">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B12430D4-5A20-E34A-B453-C45916527BDD}"/>
              </a:ext>
            </a:extLst>
          </p:cNvPr>
          <p:cNvSpPr/>
          <p:nvPr userDrawn="1"/>
        </p:nvSpPr>
        <p:spPr>
          <a:xfrm rot="16200000">
            <a:off x="2679826" y="-2679826"/>
            <a:ext cx="6858001" cy="12217652"/>
          </a:xfrm>
          <a:prstGeom prst="rect">
            <a:avLst/>
          </a:prstGeom>
          <a:solidFill>
            <a:srgbClr val="615A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 name="Picture 1" descr="A colorful circles with white lines and dots&#10;&#10;AI-generated content may be incorrect.">
            <a:extLst>
              <a:ext uri="{FF2B5EF4-FFF2-40B4-BE49-F238E27FC236}">
                <a16:creationId xmlns:a16="http://schemas.microsoft.com/office/drawing/2014/main" id="{4DF9F483-53D1-251E-45F2-2729F79722A4}"/>
              </a:ext>
            </a:extLst>
          </p:cNvPr>
          <p:cNvPicPr>
            <a:picLocks noChangeAspect="1"/>
          </p:cNvPicPr>
          <p:nvPr userDrawn="1"/>
        </p:nvPicPr>
        <p:blipFill>
          <a:blip r:embed="rId2" cstate="screen">
            <a:extLst>
              <a:ext uri="{28A0092B-C50C-407E-A947-70E740481C1C}">
                <a14:useLocalDpi xmlns:a14="http://schemas.microsoft.com/office/drawing/2010/main"/>
              </a:ext>
            </a:extLst>
          </a:blip>
          <a:srcRect l="3204" t="14690"/>
          <a:stretch>
            <a:fillRect/>
          </a:stretch>
        </p:blipFill>
        <p:spPr>
          <a:xfrm rot="5400000">
            <a:off x="9206141" y="528977"/>
            <a:ext cx="3540487" cy="2482534"/>
          </a:xfrm>
          <a:prstGeom prst="rect">
            <a:avLst/>
          </a:prstGeom>
        </p:spPr>
      </p:pic>
      <p:sp>
        <p:nvSpPr>
          <p:cNvPr id="3" name="Rectangle 2">
            <a:extLst>
              <a:ext uri="{FF2B5EF4-FFF2-40B4-BE49-F238E27FC236}">
                <a16:creationId xmlns:a16="http://schemas.microsoft.com/office/drawing/2014/main" id="{F5F43224-8475-A453-A737-F9ABA2FFE531}"/>
              </a:ext>
            </a:extLst>
          </p:cNvPr>
          <p:cNvSpPr/>
          <p:nvPr userDrawn="1"/>
        </p:nvSpPr>
        <p:spPr>
          <a:xfrm rot="16200000">
            <a:off x="2858269" y="-2026298"/>
            <a:ext cx="6141020" cy="109105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a:t>
            </a:r>
          </a:p>
        </p:txBody>
      </p:sp>
      <p:sp>
        <p:nvSpPr>
          <p:cNvPr id="4" name="Text Placeholder 23">
            <a:extLst>
              <a:ext uri="{FF2B5EF4-FFF2-40B4-BE49-F238E27FC236}">
                <a16:creationId xmlns:a16="http://schemas.microsoft.com/office/drawing/2014/main" id="{E08823F9-262C-F577-34CF-F626C6CB89BF}"/>
              </a:ext>
            </a:extLst>
          </p:cNvPr>
          <p:cNvSpPr>
            <a:spLocks noGrp="1"/>
          </p:cNvSpPr>
          <p:nvPr>
            <p:ph type="body" sz="quarter" idx="15" hasCustomPrompt="1"/>
          </p:nvPr>
        </p:nvSpPr>
        <p:spPr>
          <a:xfrm>
            <a:off x="911564" y="826894"/>
            <a:ext cx="10013110"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5" name="Text Placeholder 25">
            <a:extLst>
              <a:ext uri="{FF2B5EF4-FFF2-40B4-BE49-F238E27FC236}">
                <a16:creationId xmlns:a16="http://schemas.microsoft.com/office/drawing/2014/main" id="{5870B928-5D47-AD21-60B9-4BBFE2868836}"/>
              </a:ext>
            </a:extLst>
          </p:cNvPr>
          <p:cNvSpPr>
            <a:spLocks noGrp="1"/>
          </p:cNvSpPr>
          <p:nvPr>
            <p:ph type="body" sz="quarter" idx="17" hasCustomPrompt="1"/>
          </p:nvPr>
        </p:nvSpPr>
        <p:spPr>
          <a:xfrm>
            <a:off x="911564" y="1882737"/>
            <a:ext cx="10000350"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0" name="TextBox 9">
            <a:extLst>
              <a:ext uri="{FF2B5EF4-FFF2-40B4-BE49-F238E27FC236}">
                <a16:creationId xmlns:a16="http://schemas.microsoft.com/office/drawing/2014/main" id="{C3C48613-F405-27A1-A39E-F4C078B170A8}"/>
              </a:ext>
            </a:extLst>
          </p:cNvPr>
          <p:cNvSpPr txBox="1"/>
          <p:nvPr userDrawn="1"/>
        </p:nvSpPr>
        <p:spPr>
          <a:xfrm rot="16200000">
            <a:off x="8778242" y="3115062"/>
            <a:ext cx="6096000" cy="215444"/>
          </a:xfrm>
          <a:prstGeom prst="rect">
            <a:avLst/>
          </a:prstGeom>
          <a:noFill/>
        </p:spPr>
        <p:txBody>
          <a:bodyPr wrap="square">
            <a:spAutoFit/>
          </a:bodyPr>
          <a:lstStyle/>
          <a:p>
            <a:r>
              <a:rPr lang="en-US" sz="800" spc="300" dirty="0">
                <a:solidFill>
                  <a:schemeClr val="bg1"/>
                </a:solidFill>
              </a:rPr>
              <a:t>Sharing Knowledge, Bridging Generations</a:t>
            </a:r>
          </a:p>
        </p:txBody>
      </p:sp>
      <p:pic>
        <p:nvPicPr>
          <p:cNvPr id="11" name="Picture 10" descr="A colorful circles with white lines and dots&#10;&#10;AI-generated content may be incorrect.">
            <a:extLst>
              <a:ext uri="{FF2B5EF4-FFF2-40B4-BE49-F238E27FC236}">
                <a16:creationId xmlns:a16="http://schemas.microsoft.com/office/drawing/2014/main" id="{C5E025B0-FFB8-0787-BC1E-9021C0E94DC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716313" y="6276495"/>
            <a:ext cx="280317" cy="223015"/>
          </a:xfrm>
          <a:prstGeom prst="rect">
            <a:avLst/>
          </a:prstGeom>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4158802713"/>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_Text Slide 01 ">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B12430D4-5A20-E34A-B453-C45916527BDD}"/>
              </a:ext>
            </a:extLst>
          </p:cNvPr>
          <p:cNvSpPr/>
          <p:nvPr userDrawn="1"/>
        </p:nvSpPr>
        <p:spPr>
          <a:xfrm rot="16200000">
            <a:off x="2679826" y="-2679826"/>
            <a:ext cx="6858001" cy="12217652"/>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 name="Picture 1" descr="A colorful circles with white lines and dots&#10;&#10;AI-generated content may be incorrect.">
            <a:extLst>
              <a:ext uri="{FF2B5EF4-FFF2-40B4-BE49-F238E27FC236}">
                <a16:creationId xmlns:a16="http://schemas.microsoft.com/office/drawing/2014/main" id="{4DF9F483-53D1-251E-45F2-2729F79722A4}"/>
              </a:ext>
            </a:extLst>
          </p:cNvPr>
          <p:cNvPicPr>
            <a:picLocks noChangeAspect="1"/>
          </p:cNvPicPr>
          <p:nvPr userDrawn="1"/>
        </p:nvPicPr>
        <p:blipFill>
          <a:blip r:embed="rId2" cstate="screen">
            <a:extLst>
              <a:ext uri="{28A0092B-C50C-407E-A947-70E740481C1C}">
                <a14:useLocalDpi xmlns:a14="http://schemas.microsoft.com/office/drawing/2010/main"/>
              </a:ext>
            </a:extLst>
          </a:blip>
          <a:srcRect l="3204" t="14690"/>
          <a:stretch>
            <a:fillRect/>
          </a:stretch>
        </p:blipFill>
        <p:spPr>
          <a:xfrm rot="5400000">
            <a:off x="9206141" y="528977"/>
            <a:ext cx="3540487" cy="2482534"/>
          </a:xfrm>
          <a:prstGeom prst="rect">
            <a:avLst/>
          </a:prstGeom>
        </p:spPr>
      </p:pic>
      <p:sp>
        <p:nvSpPr>
          <p:cNvPr id="3" name="Rectangle 2">
            <a:extLst>
              <a:ext uri="{FF2B5EF4-FFF2-40B4-BE49-F238E27FC236}">
                <a16:creationId xmlns:a16="http://schemas.microsoft.com/office/drawing/2014/main" id="{F5F43224-8475-A453-A737-F9ABA2FFE531}"/>
              </a:ext>
            </a:extLst>
          </p:cNvPr>
          <p:cNvSpPr/>
          <p:nvPr userDrawn="1"/>
        </p:nvSpPr>
        <p:spPr>
          <a:xfrm rot="16200000">
            <a:off x="2858269" y="-2026298"/>
            <a:ext cx="6141020" cy="109105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a:t>
            </a:r>
          </a:p>
        </p:txBody>
      </p:sp>
      <p:sp>
        <p:nvSpPr>
          <p:cNvPr id="4" name="Text Placeholder 23">
            <a:extLst>
              <a:ext uri="{FF2B5EF4-FFF2-40B4-BE49-F238E27FC236}">
                <a16:creationId xmlns:a16="http://schemas.microsoft.com/office/drawing/2014/main" id="{E08823F9-262C-F577-34CF-F626C6CB89BF}"/>
              </a:ext>
            </a:extLst>
          </p:cNvPr>
          <p:cNvSpPr>
            <a:spLocks noGrp="1"/>
          </p:cNvSpPr>
          <p:nvPr>
            <p:ph type="body" sz="quarter" idx="15" hasCustomPrompt="1"/>
          </p:nvPr>
        </p:nvSpPr>
        <p:spPr>
          <a:xfrm>
            <a:off x="911564" y="826894"/>
            <a:ext cx="10013110"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5" name="Text Placeholder 25">
            <a:extLst>
              <a:ext uri="{FF2B5EF4-FFF2-40B4-BE49-F238E27FC236}">
                <a16:creationId xmlns:a16="http://schemas.microsoft.com/office/drawing/2014/main" id="{5870B928-5D47-AD21-60B9-4BBFE2868836}"/>
              </a:ext>
            </a:extLst>
          </p:cNvPr>
          <p:cNvSpPr>
            <a:spLocks noGrp="1"/>
          </p:cNvSpPr>
          <p:nvPr>
            <p:ph type="body" sz="quarter" idx="17" hasCustomPrompt="1"/>
          </p:nvPr>
        </p:nvSpPr>
        <p:spPr>
          <a:xfrm>
            <a:off x="911564" y="1882737"/>
            <a:ext cx="10000350"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6" name="TextBox 5">
            <a:extLst>
              <a:ext uri="{FF2B5EF4-FFF2-40B4-BE49-F238E27FC236}">
                <a16:creationId xmlns:a16="http://schemas.microsoft.com/office/drawing/2014/main" id="{E2749A0A-E4B3-F6E8-A792-1FD020E385D1}"/>
              </a:ext>
            </a:extLst>
          </p:cNvPr>
          <p:cNvSpPr txBox="1"/>
          <p:nvPr userDrawn="1"/>
        </p:nvSpPr>
        <p:spPr>
          <a:xfrm rot="16200000">
            <a:off x="8778242" y="3115062"/>
            <a:ext cx="6096000" cy="215444"/>
          </a:xfrm>
          <a:prstGeom prst="rect">
            <a:avLst/>
          </a:prstGeom>
          <a:noFill/>
        </p:spPr>
        <p:txBody>
          <a:bodyPr wrap="square">
            <a:spAutoFit/>
          </a:bodyPr>
          <a:lstStyle/>
          <a:p>
            <a:r>
              <a:rPr lang="en-US" sz="800" spc="300" dirty="0">
                <a:solidFill>
                  <a:schemeClr val="bg1"/>
                </a:solidFill>
              </a:rPr>
              <a:t>Sharing Knowledge, Bridging Generations</a:t>
            </a:r>
          </a:p>
        </p:txBody>
      </p:sp>
      <p:pic>
        <p:nvPicPr>
          <p:cNvPr id="7" name="Picture 6" descr="A colorful circles with white lines and dots&#10;&#10;AI-generated content may be incorrect.">
            <a:extLst>
              <a:ext uri="{FF2B5EF4-FFF2-40B4-BE49-F238E27FC236}">
                <a16:creationId xmlns:a16="http://schemas.microsoft.com/office/drawing/2014/main" id="{AF4195F0-62DB-F639-9366-D7952423C93F}"/>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716313" y="6276495"/>
            <a:ext cx="280317" cy="223015"/>
          </a:xfrm>
          <a:prstGeom prst="rect">
            <a:avLst/>
          </a:prstGeom>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776250669"/>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2_Text Slide 01 ">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B12430D4-5A20-E34A-B453-C45916527BDD}"/>
              </a:ext>
            </a:extLst>
          </p:cNvPr>
          <p:cNvSpPr/>
          <p:nvPr userDrawn="1"/>
        </p:nvSpPr>
        <p:spPr>
          <a:xfrm rot="16200000">
            <a:off x="2679826" y="-2679826"/>
            <a:ext cx="6858001" cy="12217652"/>
          </a:xfrm>
          <a:prstGeom prst="rect">
            <a:avLst/>
          </a:prstGeom>
          <a:solidFill>
            <a:srgbClr val="5696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 name="Picture 1" descr="A colorful circles with white lines and dots&#10;&#10;AI-generated content may be incorrect.">
            <a:extLst>
              <a:ext uri="{FF2B5EF4-FFF2-40B4-BE49-F238E27FC236}">
                <a16:creationId xmlns:a16="http://schemas.microsoft.com/office/drawing/2014/main" id="{4DF9F483-53D1-251E-45F2-2729F79722A4}"/>
              </a:ext>
            </a:extLst>
          </p:cNvPr>
          <p:cNvPicPr>
            <a:picLocks noChangeAspect="1"/>
          </p:cNvPicPr>
          <p:nvPr userDrawn="1"/>
        </p:nvPicPr>
        <p:blipFill>
          <a:blip r:embed="rId2" cstate="screen">
            <a:extLst>
              <a:ext uri="{28A0092B-C50C-407E-A947-70E740481C1C}">
                <a14:useLocalDpi xmlns:a14="http://schemas.microsoft.com/office/drawing/2010/main"/>
              </a:ext>
            </a:extLst>
          </a:blip>
          <a:srcRect l="3204" t="14690"/>
          <a:stretch>
            <a:fillRect/>
          </a:stretch>
        </p:blipFill>
        <p:spPr>
          <a:xfrm rot="5400000">
            <a:off x="9206141" y="528977"/>
            <a:ext cx="3540487" cy="2482534"/>
          </a:xfrm>
          <a:prstGeom prst="rect">
            <a:avLst/>
          </a:prstGeom>
        </p:spPr>
      </p:pic>
      <p:sp>
        <p:nvSpPr>
          <p:cNvPr id="3" name="Rectangle 2">
            <a:extLst>
              <a:ext uri="{FF2B5EF4-FFF2-40B4-BE49-F238E27FC236}">
                <a16:creationId xmlns:a16="http://schemas.microsoft.com/office/drawing/2014/main" id="{F5F43224-8475-A453-A737-F9ABA2FFE531}"/>
              </a:ext>
            </a:extLst>
          </p:cNvPr>
          <p:cNvSpPr/>
          <p:nvPr userDrawn="1"/>
        </p:nvSpPr>
        <p:spPr>
          <a:xfrm rot="16200000">
            <a:off x="2858269" y="-2026298"/>
            <a:ext cx="6141020" cy="109105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a:t>
            </a:r>
          </a:p>
        </p:txBody>
      </p:sp>
      <p:sp>
        <p:nvSpPr>
          <p:cNvPr id="4" name="Text Placeholder 23">
            <a:extLst>
              <a:ext uri="{FF2B5EF4-FFF2-40B4-BE49-F238E27FC236}">
                <a16:creationId xmlns:a16="http://schemas.microsoft.com/office/drawing/2014/main" id="{E08823F9-262C-F577-34CF-F626C6CB89BF}"/>
              </a:ext>
            </a:extLst>
          </p:cNvPr>
          <p:cNvSpPr>
            <a:spLocks noGrp="1"/>
          </p:cNvSpPr>
          <p:nvPr>
            <p:ph type="body" sz="quarter" idx="15" hasCustomPrompt="1"/>
          </p:nvPr>
        </p:nvSpPr>
        <p:spPr>
          <a:xfrm>
            <a:off x="911564" y="826894"/>
            <a:ext cx="10013110"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5" name="Text Placeholder 25">
            <a:extLst>
              <a:ext uri="{FF2B5EF4-FFF2-40B4-BE49-F238E27FC236}">
                <a16:creationId xmlns:a16="http://schemas.microsoft.com/office/drawing/2014/main" id="{5870B928-5D47-AD21-60B9-4BBFE2868836}"/>
              </a:ext>
            </a:extLst>
          </p:cNvPr>
          <p:cNvSpPr>
            <a:spLocks noGrp="1"/>
          </p:cNvSpPr>
          <p:nvPr>
            <p:ph type="body" sz="quarter" idx="17" hasCustomPrompt="1"/>
          </p:nvPr>
        </p:nvSpPr>
        <p:spPr>
          <a:xfrm>
            <a:off x="911564" y="1882737"/>
            <a:ext cx="10000350"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6" name="TextBox 5">
            <a:extLst>
              <a:ext uri="{FF2B5EF4-FFF2-40B4-BE49-F238E27FC236}">
                <a16:creationId xmlns:a16="http://schemas.microsoft.com/office/drawing/2014/main" id="{38839F0E-F68F-A1A5-3A26-4C57DF5DEB90}"/>
              </a:ext>
            </a:extLst>
          </p:cNvPr>
          <p:cNvSpPr txBox="1"/>
          <p:nvPr userDrawn="1"/>
        </p:nvSpPr>
        <p:spPr>
          <a:xfrm rot="16200000">
            <a:off x="8778242" y="3115062"/>
            <a:ext cx="6096000" cy="215444"/>
          </a:xfrm>
          <a:prstGeom prst="rect">
            <a:avLst/>
          </a:prstGeom>
          <a:noFill/>
        </p:spPr>
        <p:txBody>
          <a:bodyPr wrap="square">
            <a:spAutoFit/>
          </a:bodyPr>
          <a:lstStyle/>
          <a:p>
            <a:r>
              <a:rPr lang="en-US" sz="800" spc="300" dirty="0">
                <a:solidFill>
                  <a:schemeClr val="bg1"/>
                </a:solidFill>
              </a:rPr>
              <a:t>Sharing Knowledge, Bridging Generations</a:t>
            </a:r>
          </a:p>
        </p:txBody>
      </p:sp>
      <p:pic>
        <p:nvPicPr>
          <p:cNvPr id="7" name="Picture 6" descr="A colorful circles with white lines and dots&#10;&#10;AI-generated content may be incorrect.">
            <a:extLst>
              <a:ext uri="{FF2B5EF4-FFF2-40B4-BE49-F238E27FC236}">
                <a16:creationId xmlns:a16="http://schemas.microsoft.com/office/drawing/2014/main" id="{D756C40B-2649-96C1-77DB-E6B8C26C4DC0}"/>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716313" y="6276495"/>
            <a:ext cx="280317" cy="223015"/>
          </a:xfrm>
          <a:prstGeom prst="rect">
            <a:avLst/>
          </a:prstGeom>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148519388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3_Text Slide 01 ">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B12430D4-5A20-E34A-B453-C45916527BDD}"/>
              </a:ext>
            </a:extLst>
          </p:cNvPr>
          <p:cNvSpPr/>
          <p:nvPr userDrawn="1"/>
        </p:nvSpPr>
        <p:spPr>
          <a:xfrm rot="16200000">
            <a:off x="2679826" y="-2679826"/>
            <a:ext cx="6858001" cy="12217652"/>
          </a:xfrm>
          <a:prstGeom prst="rect">
            <a:avLst/>
          </a:prstGeom>
          <a:solidFill>
            <a:srgbClr val="EBCB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 name="Picture 1" descr="A colorful circles with white lines and dots&#10;&#10;AI-generated content may be incorrect.">
            <a:extLst>
              <a:ext uri="{FF2B5EF4-FFF2-40B4-BE49-F238E27FC236}">
                <a16:creationId xmlns:a16="http://schemas.microsoft.com/office/drawing/2014/main" id="{4DF9F483-53D1-251E-45F2-2729F79722A4}"/>
              </a:ext>
            </a:extLst>
          </p:cNvPr>
          <p:cNvPicPr>
            <a:picLocks noChangeAspect="1"/>
          </p:cNvPicPr>
          <p:nvPr userDrawn="1"/>
        </p:nvPicPr>
        <p:blipFill>
          <a:blip r:embed="rId2" cstate="screen">
            <a:extLst>
              <a:ext uri="{28A0092B-C50C-407E-A947-70E740481C1C}">
                <a14:useLocalDpi xmlns:a14="http://schemas.microsoft.com/office/drawing/2010/main"/>
              </a:ext>
            </a:extLst>
          </a:blip>
          <a:srcRect l="3204" t="14690"/>
          <a:stretch>
            <a:fillRect/>
          </a:stretch>
        </p:blipFill>
        <p:spPr>
          <a:xfrm rot="5400000">
            <a:off x="9206141" y="528977"/>
            <a:ext cx="3540487" cy="2482534"/>
          </a:xfrm>
          <a:prstGeom prst="rect">
            <a:avLst/>
          </a:prstGeom>
        </p:spPr>
      </p:pic>
      <p:sp>
        <p:nvSpPr>
          <p:cNvPr id="3" name="Rectangle 2">
            <a:extLst>
              <a:ext uri="{FF2B5EF4-FFF2-40B4-BE49-F238E27FC236}">
                <a16:creationId xmlns:a16="http://schemas.microsoft.com/office/drawing/2014/main" id="{F5F43224-8475-A453-A737-F9ABA2FFE531}"/>
              </a:ext>
            </a:extLst>
          </p:cNvPr>
          <p:cNvSpPr/>
          <p:nvPr userDrawn="1"/>
        </p:nvSpPr>
        <p:spPr>
          <a:xfrm rot="16200000">
            <a:off x="2858269" y="-2026298"/>
            <a:ext cx="6141020" cy="109105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a:t>
            </a:r>
          </a:p>
        </p:txBody>
      </p:sp>
      <p:sp>
        <p:nvSpPr>
          <p:cNvPr id="4" name="Text Placeholder 23">
            <a:extLst>
              <a:ext uri="{FF2B5EF4-FFF2-40B4-BE49-F238E27FC236}">
                <a16:creationId xmlns:a16="http://schemas.microsoft.com/office/drawing/2014/main" id="{E08823F9-262C-F577-34CF-F626C6CB89BF}"/>
              </a:ext>
            </a:extLst>
          </p:cNvPr>
          <p:cNvSpPr>
            <a:spLocks noGrp="1"/>
          </p:cNvSpPr>
          <p:nvPr>
            <p:ph type="body" sz="quarter" idx="15" hasCustomPrompt="1"/>
          </p:nvPr>
        </p:nvSpPr>
        <p:spPr>
          <a:xfrm>
            <a:off x="911564" y="826894"/>
            <a:ext cx="10013110"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5" name="Text Placeholder 25">
            <a:extLst>
              <a:ext uri="{FF2B5EF4-FFF2-40B4-BE49-F238E27FC236}">
                <a16:creationId xmlns:a16="http://schemas.microsoft.com/office/drawing/2014/main" id="{5870B928-5D47-AD21-60B9-4BBFE2868836}"/>
              </a:ext>
            </a:extLst>
          </p:cNvPr>
          <p:cNvSpPr>
            <a:spLocks noGrp="1"/>
          </p:cNvSpPr>
          <p:nvPr>
            <p:ph type="body" sz="quarter" idx="17" hasCustomPrompt="1"/>
          </p:nvPr>
        </p:nvSpPr>
        <p:spPr>
          <a:xfrm>
            <a:off x="911564" y="1882737"/>
            <a:ext cx="10000350"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8" name="TextBox 7">
            <a:extLst>
              <a:ext uri="{FF2B5EF4-FFF2-40B4-BE49-F238E27FC236}">
                <a16:creationId xmlns:a16="http://schemas.microsoft.com/office/drawing/2014/main" id="{CFA2FA94-BEB6-5BBF-F10E-D0267AEF4CDE}"/>
              </a:ext>
            </a:extLst>
          </p:cNvPr>
          <p:cNvSpPr txBox="1"/>
          <p:nvPr userDrawn="1"/>
        </p:nvSpPr>
        <p:spPr>
          <a:xfrm rot="16200000">
            <a:off x="8778242" y="3115062"/>
            <a:ext cx="6096000" cy="215444"/>
          </a:xfrm>
          <a:prstGeom prst="rect">
            <a:avLst/>
          </a:prstGeom>
          <a:noFill/>
        </p:spPr>
        <p:txBody>
          <a:bodyPr wrap="square">
            <a:spAutoFit/>
          </a:bodyPr>
          <a:lstStyle/>
          <a:p>
            <a:r>
              <a:rPr lang="en-US" sz="800" spc="300" dirty="0">
                <a:solidFill>
                  <a:schemeClr val="bg1"/>
                </a:solidFill>
              </a:rPr>
              <a:t>Sharing Knowledge, Bridging Generations</a:t>
            </a:r>
          </a:p>
        </p:txBody>
      </p:sp>
      <p:pic>
        <p:nvPicPr>
          <p:cNvPr id="9" name="Picture 8" descr="A colorful circles with white lines and dots&#10;&#10;AI-generated content may be incorrect.">
            <a:extLst>
              <a:ext uri="{FF2B5EF4-FFF2-40B4-BE49-F238E27FC236}">
                <a16:creationId xmlns:a16="http://schemas.microsoft.com/office/drawing/2014/main" id="{2B63C4AD-4DF3-4FF6-9972-8662A3602958}"/>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716313" y="6276495"/>
            <a:ext cx="280317" cy="223015"/>
          </a:xfrm>
          <a:prstGeom prst="rect">
            <a:avLst/>
          </a:prstGeom>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1123570531"/>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ext Slide 02">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B12430D4-5A20-E34A-B453-C45916527BDD}"/>
              </a:ext>
            </a:extLst>
          </p:cNvPr>
          <p:cNvSpPr/>
          <p:nvPr userDrawn="1"/>
        </p:nvSpPr>
        <p:spPr>
          <a:xfrm rot="16200000">
            <a:off x="5088466" y="-5088468"/>
            <a:ext cx="2015069" cy="12191999"/>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 Placeholder 23">
            <a:extLst>
              <a:ext uri="{FF2B5EF4-FFF2-40B4-BE49-F238E27FC236}">
                <a16:creationId xmlns:a16="http://schemas.microsoft.com/office/drawing/2014/main" id="{659E05F6-A996-3DA9-46E4-886CCE040BDF}"/>
              </a:ext>
            </a:extLst>
          </p:cNvPr>
          <p:cNvSpPr>
            <a:spLocks noGrp="1"/>
          </p:cNvSpPr>
          <p:nvPr>
            <p:ph type="body" sz="quarter" idx="15" hasCustomPrompt="1"/>
          </p:nvPr>
        </p:nvSpPr>
        <p:spPr>
          <a:xfrm>
            <a:off x="911564" y="826894"/>
            <a:ext cx="10301868" cy="697353"/>
          </a:xfrm>
          <a:prstGeom prst="rect">
            <a:avLst/>
          </a:prstGeom>
        </p:spPr>
        <p:txBody>
          <a:bodyPr>
            <a:normAutofit/>
          </a:bodyPr>
          <a:lstStyle>
            <a:lvl1pPr marL="0" indent="0" algn="l">
              <a:lnSpc>
                <a:spcPts val="3720"/>
              </a:lnSpc>
              <a:spcBef>
                <a:spcPts val="0"/>
              </a:spcBef>
              <a:buNone/>
              <a:defRPr sz="3600">
                <a:solidFill>
                  <a:schemeClr val="bg1"/>
                </a:solidFill>
                <a:latin typeface="+mn-lt"/>
              </a:defRPr>
            </a:lvl1pPr>
          </a:lstStyle>
          <a:p>
            <a:pPr lvl="0"/>
            <a:r>
              <a:rPr lang="en-US" dirty="0"/>
              <a:t>TITLE</a:t>
            </a:r>
          </a:p>
        </p:txBody>
      </p:sp>
      <p:sp>
        <p:nvSpPr>
          <p:cNvPr id="7" name="Text Placeholder 25">
            <a:extLst>
              <a:ext uri="{FF2B5EF4-FFF2-40B4-BE49-F238E27FC236}">
                <a16:creationId xmlns:a16="http://schemas.microsoft.com/office/drawing/2014/main" id="{A4D27BBF-BEFE-B430-8914-FF93CAFBCB3A}"/>
              </a:ext>
            </a:extLst>
          </p:cNvPr>
          <p:cNvSpPr>
            <a:spLocks noGrp="1"/>
          </p:cNvSpPr>
          <p:nvPr>
            <p:ph type="body" sz="quarter" idx="17" hasCustomPrompt="1"/>
          </p:nvPr>
        </p:nvSpPr>
        <p:spPr>
          <a:xfrm>
            <a:off x="911565" y="2351145"/>
            <a:ext cx="10288740"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4034154349"/>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userDrawn="1">
  <p:cSld name="Text Slide 03">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4C007B5-5238-9A09-F2BD-EF766E81798C}"/>
              </a:ext>
            </a:extLst>
          </p:cNvPr>
          <p:cNvSpPr/>
          <p:nvPr userDrawn="1"/>
        </p:nvSpPr>
        <p:spPr>
          <a:xfrm>
            <a:off x="-36717" y="643325"/>
            <a:ext cx="1422400" cy="1524001"/>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A38EE93B-2C9D-E739-73DD-1366084ACB9B}"/>
              </a:ext>
            </a:extLst>
          </p:cNvPr>
          <p:cNvSpPr/>
          <p:nvPr userDrawn="1"/>
        </p:nvSpPr>
        <p:spPr>
          <a:xfrm>
            <a:off x="10781837" y="-1"/>
            <a:ext cx="1422400" cy="3429001"/>
          </a:xfrm>
          <a:prstGeom prst="rect">
            <a:avLst/>
          </a:prstGeom>
          <a:solidFill>
            <a:srgbClr val="615A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 Placeholder 23">
            <a:extLst>
              <a:ext uri="{FF2B5EF4-FFF2-40B4-BE49-F238E27FC236}">
                <a16:creationId xmlns:a16="http://schemas.microsoft.com/office/drawing/2014/main" id="{6895791E-91AB-39FE-4DA4-BD7916227E59}"/>
              </a:ext>
            </a:extLst>
          </p:cNvPr>
          <p:cNvSpPr>
            <a:spLocks noGrp="1"/>
          </p:cNvSpPr>
          <p:nvPr>
            <p:ph type="body" sz="quarter" idx="15" hasCustomPrompt="1"/>
          </p:nvPr>
        </p:nvSpPr>
        <p:spPr>
          <a:xfrm>
            <a:off x="1632756" y="820615"/>
            <a:ext cx="8973175"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3" name="Text Placeholder 25">
            <a:extLst>
              <a:ext uri="{FF2B5EF4-FFF2-40B4-BE49-F238E27FC236}">
                <a16:creationId xmlns:a16="http://schemas.microsoft.com/office/drawing/2014/main" id="{E7E9C95F-B366-311F-D368-7288F0AB33EC}"/>
              </a:ext>
            </a:extLst>
          </p:cNvPr>
          <p:cNvSpPr>
            <a:spLocks noGrp="1"/>
          </p:cNvSpPr>
          <p:nvPr>
            <p:ph type="body" sz="quarter" idx="16" hasCustomPrompt="1"/>
          </p:nvPr>
        </p:nvSpPr>
        <p:spPr>
          <a:xfrm>
            <a:off x="1632756" y="2167326"/>
            <a:ext cx="8961741" cy="4166788"/>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303465252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Divider ">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676A8053-B208-E74B-BC0F-4142FA0CD2B7}"/>
              </a:ext>
            </a:extLst>
          </p:cNvPr>
          <p:cNvSpPr/>
          <p:nvPr userDrawn="1"/>
        </p:nvSpPr>
        <p:spPr>
          <a:xfrm>
            <a:off x="6850169" y="543238"/>
            <a:ext cx="4721156" cy="5802284"/>
          </a:xfrm>
          <a:prstGeom prst="rect">
            <a:avLst/>
          </a:prstGeom>
          <a:solidFill>
            <a:srgbClr val="615A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latin typeface="Calibri" panose="020F0502020204030204" pitchFamily="34" charset="0"/>
              <a:cs typeface="Calibri" panose="020F0502020204030204" pitchFamily="34" charset="0"/>
            </a:endParaRPr>
          </a:p>
        </p:txBody>
      </p:sp>
      <p:sp>
        <p:nvSpPr>
          <p:cNvPr id="47" name="Text Placeholder 23">
            <a:extLst>
              <a:ext uri="{FF2B5EF4-FFF2-40B4-BE49-F238E27FC236}">
                <a16:creationId xmlns:a16="http://schemas.microsoft.com/office/drawing/2014/main" id="{AE77B303-149B-3242-B9F9-CA4AA9DCA5E4}"/>
              </a:ext>
            </a:extLst>
          </p:cNvPr>
          <p:cNvSpPr>
            <a:spLocks noGrp="1"/>
          </p:cNvSpPr>
          <p:nvPr userDrawn="1">
            <p:ph type="body" sz="quarter" idx="17" hasCustomPrompt="1"/>
          </p:nvPr>
        </p:nvSpPr>
        <p:spPr>
          <a:xfrm>
            <a:off x="7276362" y="543238"/>
            <a:ext cx="2066906" cy="582221"/>
          </a:xfrm>
          <a:prstGeom prst="rect">
            <a:avLst/>
          </a:prstGeom>
        </p:spPr>
        <p:txBody>
          <a:bodyPr>
            <a:noAutofit/>
          </a:bodyPr>
          <a:lstStyle>
            <a:lvl1pPr marL="0" indent="0" algn="l">
              <a:buNone/>
              <a:defRPr sz="14000" b="1" i="0">
                <a:solidFill>
                  <a:schemeClr val="bg1"/>
                </a:solidFill>
                <a:latin typeface="+mn-lt"/>
              </a:defRPr>
            </a:lvl1pPr>
          </a:lstStyle>
          <a:p>
            <a:pPr lvl="0"/>
            <a:r>
              <a:rPr lang="en-US" dirty="0"/>
              <a:t>01</a:t>
            </a:r>
          </a:p>
        </p:txBody>
      </p:sp>
      <p:sp>
        <p:nvSpPr>
          <p:cNvPr id="11" name="Picture Placeholder 3">
            <a:extLst>
              <a:ext uri="{FF2B5EF4-FFF2-40B4-BE49-F238E27FC236}">
                <a16:creationId xmlns:a16="http://schemas.microsoft.com/office/drawing/2014/main" id="{D2C6DE8A-E952-944B-9B9D-C0257D5D8CB9}"/>
              </a:ext>
            </a:extLst>
          </p:cNvPr>
          <p:cNvSpPr>
            <a:spLocks noGrp="1"/>
          </p:cNvSpPr>
          <p:nvPr>
            <p:ph type="pic" sz="quarter" idx="10"/>
          </p:nvPr>
        </p:nvSpPr>
        <p:spPr>
          <a:xfrm>
            <a:off x="238772" y="2626822"/>
            <a:ext cx="7708195" cy="3396829"/>
          </a:xfrm>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rgbClr val="D9D9D9"/>
          </a:solidFill>
        </p:spPr>
        <p:txBody>
          <a:bodyPr wrap="square">
            <a:noAutofit/>
          </a:bodyPr>
          <a:lstStyle>
            <a:lvl1pPr marL="0" indent="0" algn="ctr">
              <a:buFontTx/>
              <a:buNone/>
              <a:defRPr sz="1727">
                <a:solidFill>
                  <a:srgbClr val="D9D9D9"/>
                </a:solidFill>
                <a:latin typeface="Calibri" panose="020F0502020204030204" pitchFamily="34" charset="0"/>
                <a:cs typeface="Calibri" panose="020F0502020204030204" pitchFamily="34" charset="0"/>
              </a:defRPr>
            </a:lvl1pPr>
          </a:lstStyle>
          <a:p>
            <a:endParaRPr lang="en-US" dirty="0"/>
          </a:p>
          <a:p>
            <a:r>
              <a:rPr lang="en-US" dirty="0"/>
              <a:t>Drag Your Image Here</a:t>
            </a:r>
          </a:p>
        </p:txBody>
      </p:sp>
      <p:pic>
        <p:nvPicPr>
          <p:cNvPr id="3" name="Picture 2" descr="A colorful circles with white lines and dots&#10;&#10;AI-generated content may be incorrect.">
            <a:extLst>
              <a:ext uri="{FF2B5EF4-FFF2-40B4-BE49-F238E27FC236}">
                <a16:creationId xmlns:a16="http://schemas.microsoft.com/office/drawing/2014/main" id="{52C87089-6D50-E386-0B1A-46E7F75C4EDB}"/>
              </a:ext>
            </a:extLst>
          </p:cNvPr>
          <p:cNvPicPr>
            <a:picLocks noChangeAspect="1"/>
          </p:cNvPicPr>
          <p:nvPr userDrawn="1"/>
        </p:nvPicPr>
        <p:blipFill>
          <a:blip r:embed="rId2" cstate="screen">
            <a:extLst>
              <a:ext uri="{28A0092B-C50C-407E-A947-70E740481C1C}">
                <a14:useLocalDpi xmlns:a14="http://schemas.microsoft.com/office/drawing/2010/main"/>
              </a:ext>
            </a:extLst>
          </a:blip>
          <a:srcRect l="3204" t="14690"/>
          <a:stretch>
            <a:fillRect/>
          </a:stretch>
        </p:blipFill>
        <p:spPr>
          <a:xfrm rot="5400000">
            <a:off x="9206141" y="528977"/>
            <a:ext cx="3540487" cy="2482534"/>
          </a:xfrm>
          <a:prstGeom prst="rect">
            <a:avLst/>
          </a:prstGeom>
        </p:spPr>
      </p:pic>
    </p:spTree>
    <p:extLst>
      <p:ext uri="{BB962C8B-B14F-4D97-AF65-F5344CB8AC3E}">
        <p14:creationId xmlns:p14="http://schemas.microsoft.com/office/powerpoint/2010/main" val="3429368709"/>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userDrawn="1">
  <p:cSld name="Quote Slide 01">
    <p:spTree>
      <p:nvGrpSpPr>
        <p:cNvPr id="1" name=""/>
        <p:cNvGrpSpPr/>
        <p:nvPr/>
      </p:nvGrpSpPr>
      <p:grpSpPr>
        <a:xfrm>
          <a:off x="0" y="0"/>
          <a:ext cx="0" cy="0"/>
          <a:chOff x="0" y="0"/>
          <a:chExt cx="0" cy="0"/>
        </a:xfrm>
      </p:grpSpPr>
      <p:sp>
        <p:nvSpPr>
          <p:cNvPr id="10" name="Freeform 9">
            <a:extLst>
              <a:ext uri="{FF2B5EF4-FFF2-40B4-BE49-F238E27FC236}">
                <a16:creationId xmlns:a16="http://schemas.microsoft.com/office/drawing/2014/main" id="{119C0F9B-E54B-184B-BD64-CF054A84D3CB}"/>
              </a:ext>
            </a:extLst>
          </p:cNvPr>
          <p:cNvSpPr/>
          <p:nvPr userDrawn="1"/>
        </p:nvSpPr>
        <p:spPr>
          <a:xfrm>
            <a:off x="1950203" y="4092"/>
            <a:ext cx="8291594" cy="6853908"/>
          </a:xfrm>
          <a:custGeom>
            <a:avLst/>
            <a:gdLst>
              <a:gd name="connsiteX0" fmla="*/ 1718704 w 8291594"/>
              <a:gd name="connsiteY0" fmla="*/ 0 h 6853908"/>
              <a:gd name="connsiteX1" fmla="*/ 6572890 w 8291594"/>
              <a:gd name="connsiteY1" fmla="*/ 0 h 6853908"/>
              <a:gd name="connsiteX2" fmla="*/ 6782909 w 8291594"/>
              <a:gd name="connsiteY2" fmla="*/ 157049 h 6853908"/>
              <a:gd name="connsiteX3" fmla="*/ 8291594 w 8291594"/>
              <a:gd name="connsiteY3" fmla="*/ 3356147 h 6853908"/>
              <a:gd name="connsiteX4" fmla="*/ 6463751 w 8291594"/>
              <a:gd name="connsiteY4" fmla="*/ 6793907 h 6853908"/>
              <a:gd name="connsiteX5" fmla="*/ 6370160 w 8291594"/>
              <a:gd name="connsiteY5" fmla="*/ 6853908 h 6853908"/>
              <a:gd name="connsiteX6" fmla="*/ 1921435 w 8291594"/>
              <a:gd name="connsiteY6" fmla="*/ 6853908 h 6853908"/>
              <a:gd name="connsiteX7" fmla="*/ 1827843 w 8291594"/>
              <a:gd name="connsiteY7" fmla="*/ 6793907 h 6853908"/>
              <a:gd name="connsiteX8" fmla="*/ 0 w 8291594"/>
              <a:gd name="connsiteY8" fmla="*/ 3356147 h 6853908"/>
              <a:gd name="connsiteX9" fmla="*/ 1508686 w 8291594"/>
              <a:gd name="connsiteY9" fmla="*/ 157049 h 6853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291594" h="6853908">
                <a:moveTo>
                  <a:pt x="1718704" y="0"/>
                </a:moveTo>
                <a:lnTo>
                  <a:pt x="6572890" y="0"/>
                </a:lnTo>
                <a:lnTo>
                  <a:pt x="6782909" y="157049"/>
                </a:lnTo>
                <a:cubicBezTo>
                  <a:pt x="7704301" y="917449"/>
                  <a:pt x="8291594" y="2068213"/>
                  <a:pt x="8291594" y="3356147"/>
                </a:cubicBezTo>
                <a:cubicBezTo>
                  <a:pt x="8291594" y="4787185"/>
                  <a:pt x="7566540" y="6048877"/>
                  <a:pt x="6463751" y="6793907"/>
                </a:cubicBezTo>
                <a:lnTo>
                  <a:pt x="6370160" y="6853908"/>
                </a:lnTo>
                <a:lnTo>
                  <a:pt x="1921435" y="6853908"/>
                </a:lnTo>
                <a:lnTo>
                  <a:pt x="1827843" y="6793907"/>
                </a:lnTo>
                <a:cubicBezTo>
                  <a:pt x="725054" y="6048877"/>
                  <a:pt x="0" y="4787185"/>
                  <a:pt x="0" y="3356147"/>
                </a:cubicBezTo>
                <a:cubicBezTo>
                  <a:pt x="0" y="2068213"/>
                  <a:pt x="587294" y="917449"/>
                  <a:pt x="1508686" y="157049"/>
                </a:cubicBezTo>
                <a:close/>
              </a:path>
            </a:pathLst>
          </a:cu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 name="Text Placeholder 23">
            <a:extLst>
              <a:ext uri="{FF2B5EF4-FFF2-40B4-BE49-F238E27FC236}">
                <a16:creationId xmlns:a16="http://schemas.microsoft.com/office/drawing/2014/main" id="{96D99E2D-DA0C-1C9A-59A0-4B16ACC43234}"/>
              </a:ext>
            </a:extLst>
          </p:cNvPr>
          <p:cNvSpPr>
            <a:spLocks noGrp="1"/>
          </p:cNvSpPr>
          <p:nvPr>
            <p:ph type="body" sz="quarter" idx="13" hasCustomPrompt="1"/>
          </p:nvPr>
        </p:nvSpPr>
        <p:spPr>
          <a:xfrm>
            <a:off x="3031713" y="1005258"/>
            <a:ext cx="6128571" cy="3117538"/>
          </a:xfrm>
        </p:spPr>
        <p:txBody>
          <a:bodyPr anchor="ctr">
            <a:normAutofit/>
          </a:bodyPr>
          <a:lstStyle>
            <a:lvl1pPr marL="0" indent="0" algn="ctr">
              <a:lnSpc>
                <a:spcPts val="3100"/>
              </a:lnSpc>
              <a:spcBef>
                <a:spcPts val="0"/>
              </a:spcBef>
              <a:buNone/>
              <a:defRPr sz="3000" i="0" baseline="0">
                <a:solidFill>
                  <a:schemeClr val="bg1"/>
                </a:solidFill>
                <a:latin typeface="+mn-lt"/>
              </a:defRPr>
            </a:lvl1pPr>
          </a:lstStyle>
          <a:p>
            <a:pPr lvl="0"/>
            <a:r>
              <a:rPr lang="en-US" dirty="0"/>
              <a:t>Quote Slide</a:t>
            </a:r>
          </a:p>
        </p:txBody>
      </p:sp>
      <p:sp>
        <p:nvSpPr>
          <p:cNvPr id="9" name="Text Placeholder 23">
            <a:extLst>
              <a:ext uri="{FF2B5EF4-FFF2-40B4-BE49-F238E27FC236}">
                <a16:creationId xmlns:a16="http://schemas.microsoft.com/office/drawing/2014/main" id="{D5BB39D9-9BDB-3141-7C1A-E6A717AD2EFC}"/>
              </a:ext>
            </a:extLst>
          </p:cNvPr>
          <p:cNvSpPr>
            <a:spLocks noGrp="1"/>
          </p:cNvSpPr>
          <p:nvPr>
            <p:ph type="body" sz="quarter" idx="14" hasCustomPrompt="1"/>
          </p:nvPr>
        </p:nvSpPr>
        <p:spPr>
          <a:xfrm>
            <a:off x="3031713" y="4228593"/>
            <a:ext cx="6128571" cy="715018"/>
          </a:xfrm>
        </p:spPr>
        <p:txBody>
          <a:bodyPr anchor="t">
            <a:normAutofit/>
          </a:bodyPr>
          <a:lstStyle>
            <a:lvl1pPr marL="0" indent="0" algn="ctr">
              <a:lnSpc>
                <a:spcPts val="2580"/>
              </a:lnSpc>
              <a:spcBef>
                <a:spcPts val="0"/>
              </a:spcBef>
              <a:buNone/>
              <a:defRPr sz="2400" b="1" i="0" baseline="0">
                <a:solidFill>
                  <a:schemeClr val="bg1"/>
                </a:solidFill>
                <a:latin typeface="+mn-lt"/>
              </a:defRPr>
            </a:lvl1pPr>
          </a:lstStyle>
          <a:p>
            <a:pPr lvl="0"/>
            <a:r>
              <a:rPr lang="en-US" dirty="0"/>
              <a:t>Name</a:t>
            </a:r>
          </a:p>
        </p:txBody>
      </p:sp>
      <p:pic>
        <p:nvPicPr>
          <p:cNvPr id="2" name="Picture 1" descr="A colorful circles with white lines and dots&#10;&#10;AI-generated content may be incorrect.">
            <a:extLst>
              <a:ext uri="{FF2B5EF4-FFF2-40B4-BE49-F238E27FC236}">
                <a16:creationId xmlns:a16="http://schemas.microsoft.com/office/drawing/2014/main" id="{B3AFE2EE-ED26-B450-5A7C-63F12E0CDD8C}"/>
              </a:ext>
            </a:extLst>
          </p:cNvPr>
          <p:cNvPicPr>
            <a:picLocks noChangeAspect="1"/>
          </p:cNvPicPr>
          <p:nvPr userDrawn="1"/>
        </p:nvPicPr>
        <p:blipFill>
          <a:blip r:embed="rId2" cstate="screen">
            <a:extLst>
              <a:ext uri="{28A0092B-C50C-407E-A947-70E740481C1C}">
                <a14:useLocalDpi xmlns:a14="http://schemas.microsoft.com/office/drawing/2010/main"/>
              </a:ext>
            </a:extLst>
          </a:blip>
          <a:srcRect l="-5129" t="-7198" r="-1" b="-1"/>
          <a:stretch>
            <a:fillRect/>
          </a:stretch>
        </p:blipFill>
        <p:spPr>
          <a:xfrm rot="4323731">
            <a:off x="27559" y="2752821"/>
            <a:ext cx="3845287" cy="3119494"/>
          </a:xfrm>
          <a:prstGeom prst="rect">
            <a:avLst/>
          </a:prstGeom>
        </p:spPr>
      </p:pic>
    </p:spTree>
    <p:extLst>
      <p:ext uri="{BB962C8B-B14F-4D97-AF65-F5344CB8AC3E}">
        <p14:creationId xmlns:p14="http://schemas.microsoft.com/office/powerpoint/2010/main" val="3219417610"/>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userDrawn="1">
  <p:cSld name="Quote Slide 02">
    <p:spTree>
      <p:nvGrpSpPr>
        <p:cNvPr id="1" name=""/>
        <p:cNvGrpSpPr/>
        <p:nvPr/>
      </p:nvGrpSpPr>
      <p:grpSpPr>
        <a:xfrm>
          <a:off x="0" y="0"/>
          <a:ext cx="0" cy="0"/>
          <a:chOff x="0" y="0"/>
          <a:chExt cx="0" cy="0"/>
        </a:xfrm>
      </p:grpSpPr>
      <p:sp>
        <p:nvSpPr>
          <p:cNvPr id="2" name="Freeform 1">
            <a:extLst>
              <a:ext uri="{FF2B5EF4-FFF2-40B4-BE49-F238E27FC236}">
                <a16:creationId xmlns:a16="http://schemas.microsoft.com/office/drawing/2014/main" id="{FDEB85EB-B4D4-18AB-0442-FD0CA53A8CB7}"/>
              </a:ext>
            </a:extLst>
          </p:cNvPr>
          <p:cNvSpPr/>
          <p:nvPr userDrawn="1"/>
        </p:nvSpPr>
        <p:spPr>
          <a:xfrm>
            <a:off x="1950203" y="4092"/>
            <a:ext cx="8291594" cy="6853908"/>
          </a:xfrm>
          <a:custGeom>
            <a:avLst/>
            <a:gdLst>
              <a:gd name="connsiteX0" fmla="*/ 1718704 w 8291594"/>
              <a:gd name="connsiteY0" fmla="*/ 0 h 6853908"/>
              <a:gd name="connsiteX1" fmla="*/ 6572890 w 8291594"/>
              <a:gd name="connsiteY1" fmla="*/ 0 h 6853908"/>
              <a:gd name="connsiteX2" fmla="*/ 6782909 w 8291594"/>
              <a:gd name="connsiteY2" fmla="*/ 157049 h 6853908"/>
              <a:gd name="connsiteX3" fmla="*/ 8291594 w 8291594"/>
              <a:gd name="connsiteY3" fmla="*/ 3356147 h 6853908"/>
              <a:gd name="connsiteX4" fmla="*/ 6463751 w 8291594"/>
              <a:gd name="connsiteY4" fmla="*/ 6793907 h 6853908"/>
              <a:gd name="connsiteX5" fmla="*/ 6370160 w 8291594"/>
              <a:gd name="connsiteY5" fmla="*/ 6853908 h 6853908"/>
              <a:gd name="connsiteX6" fmla="*/ 1921435 w 8291594"/>
              <a:gd name="connsiteY6" fmla="*/ 6853908 h 6853908"/>
              <a:gd name="connsiteX7" fmla="*/ 1827843 w 8291594"/>
              <a:gd name="connsiteY7" fmla="*/ 6793907 h 6853908"/>
              <a:gd name="connsiteX8" fmla="*/ 0 w 8291594"/>
              <a:gd name="connsiteY8" fmla="*/ 3356147 h 6853908"/>
              <a:gd name="connsiteX9" fmla="*/ 1508686 w 8291594"/>
              <a:gd name="connsiteY9" fmla="*/ 157049 h 6853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291594" h="6853908">
                <a:moveTo>
                  <a:pt x="1718704" y="0"/>
                </a:moveTo>
                <a:lnTo>
                  <a:pt x="6572890" y="0"/>
                </a:lnTo>
                <a:lnTo>
                  <a:pt x="6782909" y="157049"/>
                </a:lnTo>
                <a:cubicBezTo>
                  <a:pt x="7704301" y="917449"/>
                  <a:pt x="8291594" y="2068213"/>
                  <a:pt x="8291594" y="3356147"/>
                </a:cubicBezTo>
                <a:cubicBezTo>
                  <a:pt x="8291594" y="4787185"/>
                  <a:pt x="7566540" y="6048877"/>
                  <a:pt x="6463751" y="6793907"/>
                </a:cubicBezTo>
                <a:lnTo>
                  <a:pt x="6370160" y="6853908"/>
                </a:lnTo>
                <a:lnTo>
                  <a:pt x="1921435" y="6853908"/>
                </a:lnTo>
                <a:lnTo>
                  <a:pt x="1827843" y="6793907"/>
                </a:lnTo>
                <a:cubicBezTo>
                  <a:pt x="725054" y="6048877"/>
                  <a:pt x="0" y="4787185"/>
                  <a:pt x="0" y="3356147"/>
                </a:cubicBezTo>
                <a:cubicBezTo>
                  <a:pt x="0" y="2068213"/>
                  <a:pt x="587294" y="917449"/>
                  <a:pt x="1508686" y="157049"/>
                </a:cubicBezTo>
                <a:close/>
              </a:path>
            </a:pathLst>
          </a:custGeom>
          <a:solidFill>
            <a:srgbClr val="5696D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Text Placeholder 23">
            <a:extLst>
              <a:ext uri="{FF2B5EF4-FFF2-40B4-BE49-F238E27FC236}">
                <a16:creationId xmlns:a16="http://schemas.microsoft.com/office/drawing/2014/main" id="{5F17DB20-8D1B-BDA2-8064-56C47C3E9C0C}"/>
              </a:ext>
            </a:extLst>
          </p:cNvPr>
          <p:cNvSpPr>
            <a:spLocks noGrp="1"/>
          </p:cNvSpPr>
          <p:nvPr>
            <p:ph type="body" sz="quarter" idx="13" hasCustomPrompt="1"/>
          </p:nvPr>
        </p:nvSpPr>
        <p:spPr>
          <a:xfrm>
            <a:off x="3031713" y="1005258"/>
            <a:ext cx="6128571" cy="3117538"/>
          </a:xfrm>
        </p:spPr>
        <p:txBody>
          <a:bodyPr anchor="ctr">
            <a:normAutofit/>
          </a:bodyPr>
          <a:lstStyle>
            <a:lvl1pPr marL="0" indent="0" algn="ctr">
              <a:lnSpc>
                <a:spcPts val="3100"/>
              </a:lnSpc>
              <a:spcBef>
                <a:spcPts val="0"/>
              </a:spcBef>
              <a:buNone/>
              <a:defRPr sz="3000" i="0" baseline="0">
                <a:solidFill>
                  <a:schemeClr val="bg1"/>
                </a:solidFill>
                <a:latin typeface="+mn-lt"/>
              </a:defRPr>
            </a:lvl1pPr>
          </a:lstStyle>
          <a:p>
            <a:pPr lvl="0"/>
            <a:r>
              <a:rPr lang="en-US" dirty="0"/>
              <a:t>Quote Slide</a:t>
            </a:r>
          </a:p>
        </p:txBody>
      </p:sp>
      <p:sp>
        <p:nvSpPr>
          <p:cNvPr id="4" name="Text Placeholder 23">
            <a:extLst>
              <a:ext uri="{FF2B5EF4-FFF2-40B4-BE49-F238E27FC236}">
                <a16:creationId xmlns:a16="http://schemas.microsoft.com/office/drawing/2014/main" id="{37C686D6-0259-ED14-4887-40169AB2C302}"/>
              </a:ext>
            </a:extLst>
          </p:cNvPr>
          <p:cNvSpPr>
            <a:spLocks noGrp="1"/>
          </p:cNvSpPr>
          <p:nvPr>
            <p:ph type="body" sz="quarter" idx="14" hasCustomPrompt="1"/>
          </p:nvPr>
        </p:nvSpPr>
        <p:spPr>
          <a:xfrm>
            <a:off x="3031713" y="4228593"/>
            <a:ext cx="6128571" cy="715018"/>
          </a:xfrm>
        </p:spPr>
        <p:txBody>
          <a:bodyPr anchor="t">
            <a:normAutofit/>
          </a:bodyPr>
          <a:lstStyle>
            <a:lvl1pPr marL="0" indent="0" algn="ctr">
              <a:lnSpc>
                <a:spcPts val="2580"/>
              </a:lnSpc>
              <a:spcBef>
                <a:spcPts val="0"/>
              </a:spcBef>
              <a:buNone/>
              <a:defRPr sz="2400" b="1" i="0" baseline="0">
                <a:solidFill>
                  <a:schemeClr val="bg1"/>
                </a:solidFill>
                <a:latin typeface="+mn-lt"/>
              </a:defRPr>
            </a:lvl1pPr>
          </a:lstStyle>
          <a:p>
            <a:pPr lvl="0"/>
            <a:r>
              <a:rPr lang="en-US" dirty="0"/>
              <a:t>Name</a:t>
            </a:r>
          </a:p>
        </p:txBody>
      </p:sp>
      <p:pic>
        <p:nvPicPr>
          <p:cNvPr id="7" name="Picture 6" descr="A colorful circles with white lines and dots&#10;&#10;AI-generated content may be incorrect.">
            <a:extLst>
              <a:ext uri="{FF2B5EF4-FFF2-40B4-BE49-F238E27FC236}">
                <a16:creationId xmlns:a16="http://schemas.microsoft.com/office/drawing/2014/main" id="{1846F862-A89C-E7AC-667F-E0827F4D3CA6}"/>
              </a:ext>
            </a:extLst>
          </p:cNvPr>
          <p:cNvPicPr>
            <a:picLocks noChangeAspect="1"/>
          </p:cNvPicPr>
          <p:nvPr userDrawn="1"/>
        </p:nvPicPr>
        <p:blipFill>
          <a:blip r:embed="rId2" cstate="screen">
            <a:extLst>
              <a:ext uri="{28A0092B-C50C-407E-A947-70E740481C1C}">
                <a14:useLocalDpi xmlns:a14="http://schemas.microsoft.com/office/drawing/2010/main"/>
              </a:ext>
            </a:extLst>
          </a:blip>
          <a:srcRect l="-5129" t="-7198" r="-1" b="-1"/>
          <a:stretch>
            <a:fillRect/>
          </a:stretch>
        </p:blipFill>
        <p:spPr>
          <a:xfrm rot="3551861">
            <a:off x="413751" y="2668846"/>
            <a:ext cx="3845287" cy="3119494"/>
          </a:xfrm>
          <a:prstGeom prst="rect">
            <a:avLst/>
          </a:prstGeom>
        </p:spPr>
      </p:pic>
    </p:spTree>
    <p:extLst>
      <p:ext uri="{BB962C8B-B14F-4D97-AF65-F5344CB8AC3E}">
        <p14:creationId xmlns:p14="http://schemas.microsoft.com/office/powerpoint/2010/main" val="366757827"/>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showMasterSp="0" preserve="1" userDrawn="1">
  <p:cSld name="Laptop Slide 01">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62984C29-67DD-DD45-969D-9EB0BBF9D138}"/>
              </a:ext>
            </a:extLst>
          </p:cNvPr>
          <p:cNvSpPr/>
          <p:nvPr userDrawn="1"/>
        </p:nvSpPr>
        <p:spPr>
          <a:xfrm flipV="1">
            <a:off x="-81" y="0"/>
            <a:ext cx="601405" cy="6858002"/>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 Placeholder 23">
            <a:extLst>
              <a:ext uri="{FF2B5EF4-FFF2-40B4-BE49-F238E27FC236}">
                <a16:creationId xmlns:a16="http://schemas.microsoft.com/office/drawing/2014/main" id="{E145ACB9-1E5A-5C58-E62C-E5C99F3A46E2}"/>
              </a:ext>
            </a:extLst>
          </p:cNvPr>
          <p:cNvSpPr>
            <a:spLocks noGrp="1"/>
          </p:cNvSpPr>
          <p:nvPr>
            <p:ph type="body" sz="quarter" idx="15" hasCustomPrompt="1"/>
          </p:nvPr>
        </p:nvSpPr>
        <p:spPr>
          <a:xfrm>
            <a:off x="6255424" y="729155"/>
            <a:ext cx="5154698"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17" name="Text Placeholder 25">
            <a:extLst>
              <a:ext uri="{FF2B5EF4-FFF2-40B4-BE49-F238E27FC236}">
                <a16:creationId xmlns:a16="http://schemas.microsoft.com/office/drawing/2014/main" id="{37B480BC-BC33-87DC-829F-63AE0A6946D0}"/>
              </a:ext>
            </a:extLst>
          </p:cNvPr>
          <p:cNvSpPr>
            <a:spLocks noGrp="1"/>
          </p:cNvSpPr>
          <p:nvPr>
            <p:ph type="body" sz="quarter" idx="16" hasCustomPrompt="1"/>
          </p:nvPr>
        </p:nvSpPr>
        <p:spPr>
          <a:xfrm>
            <a:off x="6248715" y="1779136"/>
            <a:ext cx="5148129"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pic>
        <p:nvPicPr>
          <p:cNvPr id="3" name="Picture 2" descr="A colorful circles with white lines and dots&#10;&#10;AI-generated content may be incorrect.">
            <a:extLst>
              <a:ext uri="{FF2B5EF4-FFF2-40B4-BE49-F238E27FC236}">
                <a16:creationId xmlns:a16="http://schemas.microsoft.com/office/drawing/2014/main" id="{0D21F428-256E-8EAC-86CE-CD04B468A577}"/>
              </a:ext>
            </a:extLst>
          </p:cNvPr>
          <p:cNvPicPr>
            <a:picLocks noChangeAspect="1"/>
          </p:cNvPicPr>
          <p:nvPr userDrawn="1"/>
        </p:nvPicPr>
        <p:blipFill>
          <a:blip r:embed="rId2" cstate="screen">
            <a:extLst>
              <a:ext uri="{28A0092B-C50C-407E-A947-70E740481C1C}">
                <a14:useLocalDpi xmlns:a14="http://schemas.microsoft.com/office/drawing/2010/main"/>
              </a:ext>
            </a:extLst>
          </a:blip>
          <a:srcRect l="3204" t="14690"/>
          <a:stretch>
            <a:fillRect/>
          </a:stretch>
        </p:blipFill>
        <p:spPr>
          <a:xfrm rot="17086529" flipH="1">
            <a:off x="-975088" y="537869"/>
            <a:ext cx="3540487" cy="2482534"/>
          </a:xfrm>
          <a:prstGeom prst="rect">
            <a:avLst/>
          </a:prstGeom>
        </p:spPr>
      </p:pic>
      <p:sp>
        <p:nvSpPr>
          <p:cNvPr id="15" name="TextBox 14">
            <a:extLst>
              <a:ext uri="{FF2B5EF4-FFF2-40B4-BE49-F238E27FC236}">
                <a16:creationId xmlns:a16="http://schemas.microsoft.com/office/drawing/2014/main" id="{68280DAE-A352-3B3E-194D-E64C978CD9D6}"/>
              </a:ext>
            </a:extLst>
          </p:cNvPr>
          <p:cNvSpPr txBox="1"/>
          <p:nvPr userDrawn="1"/>
        </p:nvSpPr>
        <p:spPr>
          <a:xfrm rot="16200000">
            <a:off x="-2769205" y="3191800"/>
            <a:ext cx="6096000" cy="215444"/>
          </a:xfrm>
          <a:prstGeom prst="rect">
            <a:avLst/>
          </a:prstGeom>
          <a:noFill/>
        </p:spPr>
        <p:txBody>
          <a:bodyPr wrap="square">
            <a:spAutoFit/>
          </a:bodyPr>
          <a:lstStyle/>
          <a:p>
            <a:r>
              <a:rPr lang="en-US" sz="800" spc="300" dirty="0">
                <a:solidFill>
                  <a:schemeClr val="bg1"/>
                </a:solidFill>
              </a:rPr>
              <a:t>Sharing Knowledge, Bridging Generations</a:t>
            </a:r>
          </a:p>
        </p:txBody>
      </p:sp>
      <p:pic>
        <p:nvPicPr>
          <p:cNvPr id="18" name="Picture 17" descr="A colorful circles with white lines and dots&#10;&#10;AI-generated content may be incorrect.">
            <a:extLst>
              <a:ext uri="{FF2B5EF4-FFF2-40B4-BE49-F238E27FC236}">
                <a16:creationId xmlns:a16="http://schemas.microsoft.com/office/drawing/2014/main" id="{41F40B86-E02E-C098-5D07-9B3CA6D0FB00}"/>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68866" y="6353233"/>
            <a:ext cx="280317" cy="223015"/>
          </a:xfrm>
          <a:prstGeom prst="rect">
            <a:avLst/>
          </a:prstGeom>
          <a:effectLst>
            <a:outerShdw blurRad="50800" dist="38100" dir="5400000" algn="t" rotWithShape="0">
              <a:prstClr val="black">
                <a:alpha val="40000"/>
              </a:prstClr>
            </a:outerShdw>
          </a:effectLst>
        </p:spPr>
      </p:pic>
      <p:pic>
        <p:nvPicPr>
          <p:cNvPr id="19" name="Picture 18">
            <a:extLst>
              <a:ext uri="{FF2B5EF4-FFF2-40B4-BE49-F238E27FC236}">
                <a16:creationId xmlns:a16="http://schemas.microsoft.com/office/drawing/2014/main" id="{1D85222D-7296-0E0F-2016-81D77B58CD35}"/>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l="-25867"/>
          <a:stretch/>
        </p:blipFill>
        <p:spPr>
          <a:xfrm flipH="1">
            <a:off x="609291" y="2141905"/>
            <a:ext cx="7403671" cy="4716095"/>
          </a:xfrm>
          <a:prstGeom prst="rect">
            <a:avLst/>
          </a:prstGeom>
        </p:spPr>
      </p:pic>
      <p:sp>
        <p:nvSpPr>
          <p:cNvPr id="20" name="Picture Placeholder 17">
            <a:extLst>
              <a:ext uri="{FF2B5EF4-FFF2-40B4-BE49-F238E27FC236}">
                <a16:creationId xmlns:a16="http://schemas.microsoft.com/office/drawing/2014/main" id="{88564539-D941-DDCF-1FAA-F000B7D3EDF6}"/>
              </a:ext>
            </a:extLst>
          </p:cNvPr>
          <p:cNvSpPr>
            <a:spLocks noGrp="1"/>
          </p:cNvSpPr>
          <p:nvPr>
            <p:ph type="pic" sz="quarter" idx="10"/>
          </p:nvPr>
        </p:nvSpPr>
        <p:spPr>
          <a:xfrm>
            <a:off x="635768" y="2347106"/>
            <a:ext cx="4501280" cy="3433062"/>
          </a:xfrm>
          <a:prstGeom prst="rect">
            <a:avLst/>
          </a:prstGeom>
          <a:solidFill>
            <a:schemeClr val="bg1">
              <a:lumMod val="85000"/>
            </a:schemeClr>
          </a:solidFill>
        </p:spPr>
        <p:txBody>
          <a:bodyPr/>
          <a:lstStyle>
            <a:lvl1pPr algn="ctr">
              <a:buNone/>
              <a:defRPr sz="1600">
                <a:solidFill>
                  <a:srgbClr val="7F7F7F"/>
                </a:solidFill>
              </a:defRPr>
            </a:lvl1pPr>
          </a:lstStyle>
          <a:p>
            <a:endParaRPr lang="en-US" dirty="0"/>
          </a:p>
          <a:p>
            <a:endParaRPr lang="en-US" dirty="0"/>
          </a:p>
          <a:p>
            <a:endParaRPr lang="en-US" dirty="0"/>
          </a:p>
          <a:p>
            <a:endParaRPr lang="en-US" dirty="0"/>
          </a:p>
          <a:p>
            <a:endParaRPr lang="en-US" dirty="0"/>
          </a:p>
          <a:p>
            <a:endParaRPr lang="en-US" dirty="0"/>
          </a:p>
          <a:p>
            <a:endParaRPr lang="en-US" dirty="0"/>
          </a:p>
          <a:p>
            <a:r>
              <a:rPr lang="en-US" dirty="0"/>
              <a:t>Click to add photo</a:t>
            </a:r>
          </a:p>
        </p:txBody>
      </p:sp>
    </p:spTree>
    <p:extLst>
      <p:ext uri="{BB962C8B-B14F-4D97-AF65-F5344CB8AC3E}">
        <p14:creationId xmlns:p14="http://schemas.microsoft.com/office/powerpoint/2010/main" val="3686029600"/>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userDrawn="1">
  <p:cSld name="Laptop Slide 02">
    <p:spTree>
      <p:nvGrpSpPr>
        <p:cNvPr id="1" name=""/>
        <p:cNvGrpSpPr/>
        <p:nvPr/>
      </p:nvGrpSpPr>
      <p:grpSpPr>
        <a:xfrm>
          <a:off x="0" y="0"/>
          <a:ext cx="0" cy="0"/>
          <a:chOff x="0" y="0"/>
          <a:chExt cx="0" cy="0"/>
        </a:xfrm>
      </p:grpSpPr>
      <p:sp>
        <p:nvSpPr>
          <p:cNvPr id="26" name="Rounded Rectangle 5"/>
          <p:cNvSpPr/>
          <p:nvPr userDrawn="1"/>
        </p:nvSpPr>
        <p:spPr>
          <a:xfrm>
            <a:off x="4482075" y="363284"/>
            <a:ext cx="7709925" cy="5680998"/>
          </a:xfrm>
          <a:custGeom>
            <a:avLst/>
            <a:gdLst/>
            <a:ahLst/>
            <a:cxnLst/>
            <a:rect l="l" t="t" r="r" b="b"/>
            <a:pathLst>
              <a:path w="5486400" h="3124200">
                <a:moveTo>
                  <a:pt x="1562100" y="0"/>
                </a:moveTo>
                <a:lnTo>
                  <a:pt x="5448300" y="0"/>
                </a:lnTo>
                <a:lnTo>
                  <a:pt x="5486400" y="1924"/>
                </a:lnTo>
                <a:lnTo>
                  <a:pt x="5486400" y="3122276"/>
                </a:lnTo>
                <a:cubicBezTo>
                  <a:pt x="5473760" y="3124048"/>
                  <a:pt x="5461048" y="3124200"/>
                  <a:pt x="5448300" y="3124200"/>
                </a:cubicBezTo>
                <a:lnTo>
                  <a:pt x="1562100" y="3124200"/>
                </a:lnTo>
                <a:cubicBezTo>
                  <a:pt x="699376" y="3124200"/>
                  <a:pt x="0" y="2424824"/>
                  <a:pt x="0" y="1562100"/>
                </a:cubicBezTo>
                <a:cubicBezTo>
                  <a:pt x="0" y="699376"/>
                  <a:pt x="699376" y="0"/>
                  <a:pt x="1562100" y="0"/>
                </a:cubicBezTo>
                <a:close/>
              </a:path>
            </a:pathLst>
          </a:cu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userDrawn="1"/>
        </p:nvSpPr>
        <p:spPr>
          <a:xfrm>
            <a:off x="10771750" y="-3967"/>
            <a:ext cx="1420250" cy="1932666"/>
          </a:xfrm>
          <a:prstGeom prst="rect">
            <a:avLst/>
          </a:prstGeom>
          <a:solidFill>
            <a:srgbClr val="615AA6">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7D571EA6-DCBD-BC41-BDF9-2EBB87473CE4}"/>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19343"/>
          <a:stretch/>
        </p:blipFill>
        <p:spPr>
          <a:xfrm>
            <a:off x="-1511179" y="2612571"/>
            <a:ext cx="8450840" cy="4245429"/>
          </a:xfrm>
          <a:prstGeom prst="rect">
            <a:avLst/>
          </a:prstGeom>
        </p:spPr>
      </p:pic>
      <p:sp>
        <p:nvSpPr>
          <p:cNvPr id="8" name="Picture Placeholder 17">
            <a:extLst>
              <a:ext uri="{FF2B5EF4-FFF2-40B4-BE49-F238E27FC236}">
                <a16:creationId xmlns:a16="http://schemas.microsoft.com/office/drawing/2014/main" id="{0C1477F3-B84F-E444-8A4E-7322B0AD193D}"/>
              </a:ext>
            </a:extLst>
          </p:cNvPr>
          <p:cNvSpPr>
            <a:spLocks noGrp="1"/>
          </p:cNvSpPr>
          <p:nvPr>
            <p:ph type="pic" sz="quarter" idx="10"/>
          </p:nvPr>
        </p:nvSpPr>
        <p:spPr>
          <a:xfrm>
            <a:off x="1114362" y="2802349"/>
            <a:ext cx="4981638" cy="3090444"/>
          </a:xfrm>
          <a:prstGeom prst="rect">
            <a:avLst/>
          </a:prstGeom>
          <a:solidFill>
            <a:srgbClr val="D9D9D9"/>
          </a:solidFill>
        </p:spPr>
        <p:txBody>
          <a:bodyPr/>
          <a:lstStyle>
            <a:lvl1pPr algn="ctr">
              <a:buNone/>
              <a:defRPr sz="1600">
                <a:solidFill>
                  <a:srgbClr val="D9D9D9"/>
                </a:solidFill>
              </a:defRPr>
            </a:lvl1pPr>
          </a:lstStyle>
          <a:p>
            <a:endParaRPr lang="en-US" dirty="0"/>
          </a:p>
          <a:p>
            <a:endParaRPr lang="en-US" dirty="0"/>
          </a:p>
          <a:p>
            <a:endParaRPr lang="en-US" dirty="0"/>
          </a:p>
          <a:p>
            <a:endParaRPr lang="en-US" dirty="0"/>
          </a:p>
          <a:p>
            <a:endParaRPr lang="en-US" dirty="0"/>
          </a:p>
          <a:p>
            <a:endParaRPr lang="en-US" dirty="0"/>
          </a:p>
          <a:p>
            <a:endParaRPr lang="en-US" dirty="0"/>
          </a:p>
          <a:p>
            <a:r>
              <a:rPr lang="en-US" dirty="0"/>
              <a:t>Click to add photo</a:t>
            </a:r>
          </a:p>
        </p:txBody>
      </p:sp>
      <p:sp>
        <p:nvSpPr>
          <p:cNvPr id="4" name="Text Placeholder 23">
            <a:extLst>
              <a:ext uri="{FF2B5EF4-FFF2-40B4-BE49-F238E27FC236}">
                <a16:creationId xmlns:a16="http://schemas.microsoft.com/office/drawing/2014/main" id="{711A9560-0229-20EC-569A-C87803BBFE79}"/>
              </a:ext>
            </a:extLst>
          </p:cNvPr>
          <p:cNvSpPr>
            <a:spLocks noGrp="1"/>
          </p:cNvSpPr>
          <p:nvPr>
            <p:ph type="body" sz="quarter" idx="15" hasCustomPrompt="1"/>
          </p:nvPr>
        </p:nvSpPr>
        <p:spPr>
          <a:xfrm>
            <a:off x="6702563" y="1024538"/>
            <a:ext cx="4550975" cy="697353"/>
          </a:xfrm>
          <a:prstGeom prst="rect">
            <a:avLst/>
          </a:prstGeom>
        </p:spPr>
        <p:txBody>
          <a:bodyPr>
            <a:normAutofit/>
          </a:bodyPr>
          <a:lstStyle>
            <a:lvl1pPr marL="0" indent="0" algn="l">
              <a:lnSpc>
                <a:spcPts val="3720"/>
              </a:lnSpc>
              <a:spcBef>
                <a:spcPts val="0"/>
              </a:spcBef>
              <a:buNone/>
              <a:defRPr sz="3600">
                <a:solidFill>
                  <a:schemeClr val="bg1"/>
                </a:solidFill>
                <a:latin typeface="+mn-lt"/>
              </a:defRPr>
            </a:lvl1pPr>
          </a:lstStyle>
          <a:p>
            <a:pPr lvl="0"/>
            <a:r>
              <a:rPr lang="en-US" dirty="0"/>
              <a:t>TITLE</a:t>
            </a:r>
          </a:p>
        </p:txBody>
      </p:sp>
      <p:sp>
        <p:nvSpPr>
          <p:cNvPr id="5" name="Text Placeholder 25">
            <a:extLst>
              <a:ext uri="{FF2B5EF4-FFF2-40B4-BE49-F238E27FC236}">
                <a16:creationId xmlns:a16="http://schemas.microsoft.com/office/drawing/2014/main" id="{5CF22B5A-A3E4-A347-F4E8-E98C4987979B}"/>
              </a:ext>
            </a:extLst>
          </p:cNvPr>
          <p:cNvSpPr>
            <a:spLocks noGrp="1"/>
          </p:cNvSpPr>
          <p:nvPr>
            <p:ph type="body" sz="quarter" idx="16" hasCustomPrompt="1"/>
          </p:nvPr>
        </p:nvSpPr>
        <p:spPr>
          <a:xfrm>
            <a:off x="6689558" y="2074519"/>
            <a:ext cx="4545176" cy="3283543"/>
          </a:xfrm>
          <a:prstGeom prst="rect">
            <a:avLst/>
          </a:prstGeom>
        </p:spPr>
        <p:txBody>
          <a:bodyPr>
            <a:noAutofit/>
          </a:bodyPr>
          <a:lstStyle>
            <a:lvl1pPr marL="0" indent="0" algn="l">
              <a:lnSpc>
                <a:spcPts val="2480"/>
              </a:lnSpc>
              <a:spcBef>
                <a:spcPts val="0"/>
              </a:spcBef>
              <a:buNone/>
              <a:defRPr sz="240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2274548499"/>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Phone Slide 01">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0949E7E-1AFB-1DDE-C23B-69F820AD3898}"/>
              </a:ext>
            </a:extLst>
          </p:cNvPr>
          <p:cNvSpPr/>
          <p:nvPr userDrawn="1"/>
        </p:nvSpPr>
        <p:spPr>
          <a:xfrm flipV="1">
            <a:off x="11590595" y="0"/>
            <a:ext cx="601405" cy="6858002"/>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 Placeholder 23">
            <a:extLst>
              <a:ext uri="{FF2B5EF4-FFF2-40B4-BE49-F238E27FC236}">
                <a16:creationId xmlns:a16="http://schemas.microsoft.com/office/drawing/2014/main" id="{9A2AE81F-D443-CBF0-4C15-5970DC95D0A3}"/>
              </a:ext>
            </a:extLst>
          </p:cNvPr>
          <p:cNvSpPr>
            <a:spLocks noGrp="1"/>
          </p:cNvSpPr>
          <p:nvPr>
            <p:ph type="body" sz="quarter" idx="13" hasCustomPrompt="1"/>
          </p:nvPr>
        </p:nvSpPr>
        <p:spPr>
          <a:xfrm>
            <a:off x="960864" y="1025248"/>
            <a:ext cx="4887320"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12" name="Text Placeholder 25">
            <a:extLst>
              <a:ext uri="{FF2B5EF4-FFF2-40B4-BE49-F238E27FC236}">
                <a16:creationId xmlns:a16="http://schemas.microsoft.com/office/drawing/2014/main" id="{8AFAA824-85A4-6541-17D6-CB1537C1E9DB}"/>
              </a:ext>
            </a:extLst>
          </p:cNvPr>
          <p:cNvSpPr>
            <a:spLocks noGrp="1"/>
          </p:cNvSpPr>
          <p:nvPr>
            <p:ph type="body" sz="quarter" idx="14" hasCustomPrompt="1"/>
          </p:nvPr>
        </p:nvSpPr>
        <p:spPr>
          <a:xfrm>
            <a:off x="954156" y="2075229"/>
            <a:ext cx="4881092"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pic>
        <p:nvPicPr>
          <p:cNvPr id="2" name="Picture 1" descr="A colorful circles with white lines and dots&#10;&#10;AI-generated content may be incorrect.">
            <a:extLst>
              <a:ext uri="{FF2B5EF4-FFF2-40B4-BE49-F238E27FC236}">
                <a16:creationId xmlns:a16="http://schemas.microsoft.com/office/drawing/2014/main" id="{3891CA1E-65EF-1CA9-F02F-681D0D8E3414}"/>
              </a:ext>
            </a:extLst>
          </p:cNvPr>
          <p:cNvPicPr>
            <a:picLocks noChangeAspect="1"/>
          </p:cNvPicPr>
          <p:nvPr userDrawn="1"/>
        </p:nvPicPr>
        <p:blipFill>
          <a:blip r:embed="rId2" cstate="screen">
            <a:extLst>
              <a:ext uri="{28A0092B-C50C-407E-A947-70E740481C1C}">
                <a14:useLocalDpi xmlns:a14="http://schemas.microsoft.com/office/drawing/2010/main"/>
              </a:ext>
            </a:extLst>
          </a:blip>
          <a:srcRect l="3204" t="14690"/>
          <a:stretch>
            <a:fillRect/>
          </a:stretch>
        </p:blipFill>
        <p:spPr>
          <a:xfrm rot="5400000">
            <a:off x="9180489" y="523265"/>
            <a:ext cx="3540487" cy="2482534"/>
          </a:xfrm>
          <a:prstGeom prst="rect">
            <a:avLst/>
          </a:prstGeom>
        </p:spPr>
      </p:pic>
      <p:sp>
        <p:nvSpPr>
          <p:cNvPr id="3" name="TextBox 2">
            <a:extLst>
              <a:ext uri="{FF2B5EF4-FFF2-40B4-BE49-F238E27FC236}">
                <a16:creationId xmlns:a16="http://schemas.microsoft.com/office/drawing/2014/main" id="{4F704617-7CF3-D71A-EDF3-FFD78F62D311}"/>
              </a:ext>
            </a:extLst>
          </p:cNvPr>
          <p:cNvSpPr txBox="1"/>
          <p:nvPr userDrawn="1"/>
        </p:nvSpPr>
        <p:spPr>
          <a:xfrm rot="16200000">
            <a:off x="8831250" y="3234330"/>
            <a:ext cx="6096000" cy="215444"/>
          </a:xfrm>
          <a:prstGeom prst="rect">
            <a:avLst/>
          </a:prstGeom>
          <a:noFill/>
        </p:spPr>
        <p:txBody>
          <a:bodyPr wrap="square">
            <a:spAutoFit/>
          </a:bodyPr>
          <a:lstStyle/>
          <a:p>
            <a:r>
              <a:rPr lang="en-US" sz="800" spc="300" dirty="0">
                <a:solidFill>
                  <a:schemeClr val="bg1"/>
                </a:solidFill>
              </a:rPr>
              <a:t>Sharing Knowledge, Bridging Generations</a:t>
            </a:r>
          </a:p>
        </p:txBody>
      </p:sp>
      <p:pic>
        <p:nvPicPr>
          <p:cNvPr id="4" name="Picture 3" descr="A colorful circles with white lines and dots&#10;&#10;AI-generated content may be incorrect.">
            <a:extLst>
              <a:ext uri="{FF2B5EF4-FFF2-40B4-BE49-F238E27FC236}">
                <a16:creationId xmlns:a16="http://schemas.microsoft.com/office/drawing/2014/main" id="{337D938A-DCBD-E9CF-69E9-49806856EE38}"/>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769321" y="6395763"/>
            <a:ext cx="280317" cy="223015"/>
          </a:xfrm>
          <a:prstGeom prst="rect">
            <a:avLst/>
          </a:prstGeom>
          <a:effectLst>
            <a:outerShdw blurRad="50800" dist="38100" dir="5400000" algn="t" rotWithShape="0">
              <a:prstClr val="black">
                <a:alpha val="40000"/>
              </a:prstClr>
            </a:outerShdw>
          </a:effectLst>
        </p:spPr>
      </p:pic>
      <p:pic>
        <p:nvPicPr>
          <p:cNvPr id="5" name="Picture 4" descr="iPhone6_mockup_front_white.png">
            <a:extLst>
              <a:ext uri="{FF2B5EF4-FFF2-40B4-BE49-F238E27FC236}">
                <a16:creationId xmlns:a16="http://schemas.microsoft.com/office/drawing/2014/main" id="{50E3786C-6ECC-0C9F-7CA2-751B324A10B1}"/>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6920581" y="354148"/>
            <a:ext cx="4094254" cy="6404164"/>
          </a:xfrm>
          <a:prstGeom prst="rect">
            <a:avLst/>
          </a:prstGeom>
        </p:spPr>
      </p:pic>
      <p:sp>
        <p:nvSpPr>
          <p:cNvPr id="6" name="Picture Placeholder 17">
            <a:extLst>
              <a:ext uri="{FF2B5EF4-FFF2-40B4-BE49-F238E27FC236}">
                <a16:creationId xmlns:a16="http://schemas.microsoft.com/office/drawing/2014/main" id="{91FF9FA2-ACEA-CF6C-4BEF-A514C22E9250}"/>
              </a:ext>
            </a:extLst>
          </p:cNvPr>
          <p:cNvSpPr>
            <a:spLocks noGrp="1"/>
          </p:cNvSpPr>
          <p:nvPr>
            <p:ph type="pic" sz="quarter" idx="10"/>
          </p:nvPr>
        </p:nvSpPr>
        <p:spPr>
          <a:xfrm>
            <a:off x="7735037" y="1373925"/>
            <a:ext cx="2444127" cy="4336988"/>
          </a:xfrm>
          <a:prstGeom prst="rect">
            <a:avLst/>
          </a:prstGeom>
          <a:solidFill>
            <a:schemeClr val="bg1">
              <a:lumMod val="85000"/>
            </a:schemeClr>
          </a:solidFill>
          <a:ln>
            <a:noFill/>
          </a:ln>
        </p:spPr>
        <p:txBody>
          <a:bodyPr/>
          <a:lstStyle>
            <a:lvl1pPr algn="ctr">
              <a:buNone/>
              <a:defRPr sz="1600">
                <a:solidFill>
                  <a:srgbClr val="7F7F7F"/>
                </a:solidFill>
              </a:defRPr>
            </a:lvl1pPr>
          </a:lstStyle>
          <a:p>
            <a:endParaRPr lang="en-US" dirty="0"/>
          </a:p>
          <a:p>
            <a:endParaRPr lang="en-US" dirty="0"/>
          </a:p>
          <a:p>
            <a:endParaRPr lang="en-US" dirty="0"/>
          </a:p>
          <a:p>
            <a:endParaRPr lang="en-US" dirty="0"/>
          </a:p>
          <a:p>
            <a:endParaRPr lang="en-US" dirty="0"/>
          </a:p>
          <a:p>
            <a:endParaRPr lang="en-US" dirty="0"/>
          </a:p>
          <a:p>
            <a:endParaRPr lang="en-US" dirty="0"/>
          </a:p>
          <a:p>
            <a:r>
              <a:rPr lang="en-US" dirty="0"/>
              <a:t>Click to add photo</a:t>
            </a:r>
          </a:p>
        </p:txBody>
      </p:sp>
    </p:spTree>
    <p:extLst>
      <p:ext uri="{BB962C8B-B14F-4D97-AF65-F5344CB8AC3E}">
        <p14:creationId xmlns:p14="http://schemas.microsoft.com/office/powerpoint/2010/main" val="2084020105"/>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userDrawn="1">
  <p:cSld name="Phone Slide 02">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5E6B1AE-FA37-EFED-7BCD-90167349E758}"/>
              </a:ext>
            </a:extLst>
          </p:cNvPr>
          <p:cNvSpPr/>
          <p:nvPr userDrawn="1"/>
        </p:nvSpPr>
        <p:spPr>
          <a:xfrm>
            <a:off x="-515319" y="612732"/>
            <a:ext cx="1422400" cy="1524001"/>
          </a:xfrm>
          <a:prstGeom prst="rect">
            <a:avLst/>
          </a:prstGeom>
          <a:solidFill>
            <a:srgbClr val="EBCB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93D46F0B-5A07-1E2B-A642-85458F1114C2}"/>
              </a:ext>
            </a:extLst>
          </p:cNvPr>
          <p:cNvSpPr/>
          <p:nvPr userDrawn="1"/>
        </p:nvSpPr>
        <p:spPr>
          <a:xfrm>
            <a:off x="10781837" y="0"/>
            <a:ext cx="1422400" cy="2884487"/>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8065762F-7E38-F68C-4134-F3F438EB08CF}"/>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a:fillRect/>
          </a:stretch>
        </p:blipFill>
        <p:spPr>
          <a:xfrm>
            <a:off x="6474192" y="1328699"/>
            <a:ext cx="4881979" cy="5529299"/>
          </a:xfrm>
          <a:custGeom>
            <a:avLst/>
            <a:gdLst>
              <a:gd name="connsiteX0" fmla="*/ 0 w 4991918"/>
              <a:gd name="connsiteY0" fmla="*/ 0 h 5653816"/>
              <a:gd name="connsiteX1" fmla="*/ 4991918 w 4991918"/>
              <a:gd name="connsiteY1" fmla="*/ 0 h 5653816"/>
              <a:gd name="connsiteX2" fmla="*/ 4991918 w 4991918"/>
              <a:gd name="connsiteY2" fmla="*/ 5653816 h 5653816"/>
              <a:gd name="connsiteX3" fmla="*/ 0 w 4991918"/>
              <a:gd name="connsiteY3" fmla="*/ 5653816 h 5653816"/>
            </a:gdLst>
            <a:ahLst/>
            <a:cxnLst>
              <a:cxn ang="0">
                <a:pos x="connsiteX0" y="connsiteY0"/>
              </a:cxn>
              <a:cxn ang="0">
                <a:pos x="connsiteX1" y="connsiteY1"/>
              </a:cxn>
              <a:cxn ang="0">
                <a:pos x="connsiteX2" y="connsiteY2"/>
              </a:cxn>
              <a:cxn ang="0">
                <a:pos x="connsiteX3" y="connsiteY3"/>
              </a:cxn>
            </a:cxnLst>
            <a:rect l="l" t="t" r="r" b="b"/>
            <a:pathLst>
              <a:path w="4991918" h="5653816">
                <a:moveTo>
                  <a:pt x="0" y="0"/>
                </a:moveTo>
                <a:lnTo>
                  <a:pt x="4991918" y="0"/>
                </a:lnTo>
                <a:lnTo>
                  <a:pt x="4991918" y="5653816"/>
                </a:lnTo>
                <a:lnTo>
                  <a:pt x="0" y="5653816"/>
                </a:lnTo>
                <a:close/>
              </a:path>
            </a:pathLst>
          </a:custGeom>
        </p:spPr>
      </p:pic>
      <p:sp>
        <p:nvSpPr>
          <p:cNvPr id="3" name="Picture Placeholder 9">
            <a:extLst>
              <a:ext uri="{FF2B5EF4-FFF2-40B4-BE49-F238E27FC236}">
                <a16:creationId xmlns:a16="http://schemas.microsoft.com/office/drawing/2014/main" id="{F003D7D4-3AAC-1BBD-CC12-DDA60953E70D}"/>
              </a:ext>
            </a:extLst>
          </p:cNvPr>
          <p:cNvSpPr>
            <a:spLocks noGrp="1"/>
          </p:cNvSpPr>
          <p:nvPr>
            <p:ph type="pic" sz="quarter" idx="15"/>
          </p:nvPr>
        </p:nvSpPr>
        <p:spPr>
          <a:xfrm>
            <a:off x="6966760" y="2884487"/>
            <a:ext cx="3896842" cy="3973513"/>
          </a:xfrm>
          <a:prstGeom prst="rect">
            <a:avLst/>
          </a:prstGeom>
          <a:solidFill>
            <a:srgbClr val="D9D9D9"/>
          </a:solidFill>
        </p:spPr>
        <p:txBody>
          <a:bodyPr/>
          <a:lstStyle>
            <a:lvl1pPr>
              <a:defRPr>
                <a:solidFill>
                  <a:srgbClr val="D9D9D9"/>
                </a:solidFill>
              </a:defRPr>
            </a:lvl1pPr>
          </a:lstStyle>
          <a:p>
            <a:endParaRPr lang="fr-CA"/>
          </a:p>
        </p:txBody>
      </p:sp>
      <p:sp>
        <p:nvSpPr>
          <p:cNvPr id="6" name="Text Placeholder 23">
            <a:extLst>
              <a:ext uri="{FF2B5EF4-FFF2-40B4-BE49-F238E27FC236}">
                <a16:creationId xmlns:a16="http://schemas.microsoft.com/office/drawing/2014/main" id="{1976A41F-13B4-059C-5D7D-BC46C155049A}"/>
              </a:ext>
            </a:extLst>
          </p:cNvPr>
          <p:cNvSpPr>
            <a:spLocks noGrp="1"/>
          </p:cNvSpPr>
          <p:nvPr>
            <p:ph type="body" sz="quarter" idx="16" hasCustomPrompt="1"/>
          </p:nvPr>
        </p:nvSpPr>
        <p:spPr>
          <a:xfrm>
            <a:off x="1651559" y="1086752"/>
            <a:ext cx="4078155"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7" name="Text Placeholder 25">
            <a:extLst>
              <a:ext uri="{FF2B5EF4-FFF2-40B4-BE49-F238E27FC236}">
                <a16:creationId xmlns:a16="http://schemas.microsoft.com/office/drawing/2014/main" id="{EB72BE20-20AD-B6F8-A431-9E561287EA58}"/>
              </a:ext>
            </a:extLst>
          </p:cNvPr>
          <p:cNvSpPr>
            <a:spLocks noGrp="1"/>
          </p:cNvSpPr>
          <p:nvPr>
            <p:ph type="body" sz="quarter" idx="17" hasCustomPrompt="1"/>
          </p:nvPr>
        </p:nvSpPr>
        <p:spPr>
          <a:xfrm>
            <a:off x="1644852" y="2136733"/>
            <a:ext cx="4072958"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29475753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preserve="1" userDrawn="1">
  <p:cSld name="Final Slide">
    <p:spTree>
      <p:nvGrpSpPr>
        <p:cNvPr id="1" name=""/>
        <p:cNvGrpSpPr/>
        <p:nvPr/>
      </p:nvGrpSpPr>
      <p:grpSpPr>
        <a:xfrm>
          <a:off x="0" y="0"/>
          <a:ext cx="0" cy="0"/>
          <a:chOff x="0" y="0"/>
          <a:chExt cx="0" cy="0"/>
        </a:xfrm>
      </p:grpSpPr>
      <p:sp>
        <p:nvSpPr>
          <p:cNvPr id="7" name="Picture Placeholder 17">
            <a:extLst>
              <a:ext uri="{FF2B5EF4-FFF2-40B4-BE49-F238E27FC236}">
                <a16:creationId xmlns:a16="http://schemas.microsoft.com/office/drawing/2014/main" id="{888082DD-C5A6-40D7-68F0-0824FE7722A7}"/>
              </a:ext>
            </a:extLst>
          </p:cNvPr>
          <p:cNvSpPr>
            <a:spLocks noGrp="1"/>
          </p:cNvSpPr>
          <p:nvPr>
            <p:ph type="pic" sz="quarter" idx="10"/>
          </p:nvPr>
        </p:nvSpPr>
        <p:spPr>
          <a:xfrm>
            <a:off x="0" y="3154017"/>
            <a:ext cx="12192000" cy="2571163"/>
          </a:xfrm>
          <a:prstGeom prst="rect">
            <a:avLst/>
          </a:prstGeom>
          <a:solidFill>
            <a:schemeClr val="bg1">
              <a:lumMod val="85000"/>
            </a:schemeClr>
          </a:solidFill>
        </p:spPr>
        <p:txBody>
          <a:bodyPr/>
          <a:lstStyle>
            <a:lvl1pPr algn="ctr">
              <a:buNone/>
              <a:defRPr sz="1600">
                <a:solidFill>
                  <a:srgbClr val="7F7F7F"/>
                </a:solidFill>
              </a:defRPr>
            </a:lvl1pPr>
          </a:lstStyle>
          <a:p>
            <a:endParaRPr lang="en-US" dirty="0"/>
          </a:p>
          <a:p>
            <a:endParaRPr lang="en-US" dirty="0"/>
          </a:p>
          <a:p>
            <a:endParaRPr lang="en-US" dirty="0"/>
          </a:p>
          <a:p>
            <a:endParaRPr lang="en-US" dirty="0"/>
          </a:p>
        </p:txBody>
      </p:sp>
      <p:sp>
        <p:nvSpPr>
          <p:cNvPr id="145" name="Text Placeholder 32">
            <a:extLst>
              <a:ext uri="{FF2B5EF4-FFF2-40B4-BE49-F238E27FC236}">
                <a16:creationId xmlns:a16="http://schemas.microsoft.com/office/drawing/2014/main" id="{A4B843D6-D64E-B84C-9B42-CB0537BA840E}"/>
              </a:ext>
            </a:extLst>
          </p:cNvPr>
          <p:cNvSpPr>
            <a:spLocks noGrp="1"/>
          </p:cNvSpPr>
          <p:nvPr>
            <p:ph type="body" sz="quarter" idx="13" hasCustomPrompt="1"/>
          </p:nvPr>
        </p:nvSpPr>
        <p:spPr>
          <a:xfrm>
            <a:off x="7324883" y="6034128"/>
            <a:ext cx="4381736" cy="466127"/>
          </a:xfrm>
          <a:prstGeom prst="rect">
            <a:avLst/>
          </a:prstGeom>
        </p:spPr>
        <p:txBody>
          <a:bodyPr>
            <a:noAutofit/>
          </a:bodyPr>
          <a:lstStyle>
            <a:lvl1pPr marL="0" indent="0" algn="r">
              <a:lnSpc>
                <a:spcPct val="100000"/>
              </a:lnSpc>
              <a:spcBef>
                <a:spcPts val="0"/>
              </a:spcBef>
              <a:buNone/>
              <a:defRPr sz="2400" b="0" i="0">
                <a:solidFill>
                  <a:srgbClr val="242B62"/>
                </a:solidFill>
                <a:latin typeface="Calibri" panose="020F050202020403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en-GB" dirty="0" err="1"/>
              <a:t>www.website.eu</a:t>
            </a:r>
            <a:endParaRPr lang="en-US" dirty="0"/>
          </a:p>
        </p:txBody>
      </p:sp>
      <p:sp>
        <p:nvSpPr>
          <p:cNvPr id="46" name="Text Placeholder 23">
            <a:extLst>
              <a:ext uri="{FF2B5EF4-FFF2-40B4-BE49-F238E27FC236}">
                <a16:creationId xmlns:a16="http://schemas.microsoft.com/office/drawing/2014/main" id="{A533C557-EAB9-A644-A91D-5D8749DF0882}"/>
              </a:ext>
            </a:extLst>
          </p:cNvPr>
          <p:cNvSpPr>
            <a:spLocks noGrp="1"/>
          </p:cNvSpPr>
          <p:nvPr>
            <p:ph type="body" sz="quarter" idx="16" hasCustomPrompt="1"/>
          </p:nvPr>
        </p:nvSpPr>
        <p:spPr>
          <a:xfrm>
            <a:off x="5824855" y="1132820"/>
            <a:ext cx="5881764" cy="634242"/>
          </a:xfrm>
          <a:prstGeom prst="rect">
            <a:avLst/>
          </a:prstGeom>
        </p:spPr>
        <p:txBody>
          <a:bodyPr>
            <a:noAutofit/>
          </a:bodyPr>
          <a:lstStyle>
            <a:lvl1pPr marL="0" indent="0" algn="r">
              <a:buNone/>
              <a:defRPr sz="3600" b="1" i="0">
                <a:solidFill>
                  <a:srgbClr val="242B62"/>
                </a:solidFill>
                <a:latin typeface="+mn-lt"/>
              </a:defRPr>
            </a:lvl1pPr>
          </a:lstStyle>
          <a:p>
            <a:pPr lvl="0"/>
            <a:r>
              <a:rPr lang="en-US" dirty="0"/>
              <a:t>Follow Our Journey</a:t>
            </a:r>
          </a:p>
        </p:txBody>
      </p:sp>
      <p:pic>
        <p:nvPicPr>
          <p:cNvPr id="21" name="Picture 20">
            <a:extLst>
              <a:ext uri="{FF2B5EF4-FFF2-40B4-BE49-F238E27FC236}">
                <a16:creationId xmlns:a16="http://schemas.microsoft.com/office/drawing/2014/main" id="{ED8AB1AA-16D1-B600-B5BC-CFCEF003D9C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21988" y="6102259"/>
            <a:ext cx="1787365" cy="397996"/>
          </a:xfrm>
          <a:prstGeom prst="rect">
            <a:avLst/>
          </a:prstGeom>
        </p:spPr>
      </p:pic>
      <p:sp>
        <p:nvSpPr>
          <p:cNvPr id="3" name="TextBox 2">
            <a:extLst>
              <a:ext uri="{FF2B5EF4-FFF2-40B4-BE49-F238E27FC236}">
                <a16:creationId xmlns:a16="http://schemas.microsoft.com/office/drawing/2014/main" id="{36A8659E-3A21-CEF8-C294-DC966C94AD2F}"/>
              </a:ext>
            </a:extLst>
          </p:cNvPr>
          <p:cNvSpPr txBox="1"/>
          <p:nvPr userDrawn="1"/>
        </p:nvSpPr>
        <p:spPr>
          <a:xfrm>
            <a:off x="2409353" y="6102259"/>
            <a:ext cx="2844572" cy="451406"/>
          </a:xfrm>
          <a:prstGeom prst="rect">
            <a:avLst/>
          </a:prstGeom>
          <a:noFill/>
        </p:spPr>
        <p:txBody>
          <a:bodyPr wrap="square">
            <a:spAutoFit/>
          </a:bodyPr>
          <a:lstStyle/>
          <a:p>
            <a:pPr algn="just">
              <a:lnSpc>
                <a:spcPts val="650"/>
              </a:lnSpc>
            </a:pPr>
            <a:r>
              <a:rPr lang="en-IE" sz="650" b="0" i="0" dirty="0">
                <a:solidFill>
                  <a:srgbClr val="242B62"/>
                </a:solidFill>
                <a:effectLst/>
                <a:latin typeface="Calibri" panose="020F0502020204030204" pitchFamily="34" charset="0"/>
                <a:cs typeface="Calibri" panose="020F0502020204030204" pitchFamily="34" charset="0"/>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US" sz="650" i="0" dirty="0">
              <a:solidFill>
                <a:srgbClr val="242B62"/>
              </a:solidFill>
              <a:latin typeface="Calibri" panose="020F0502020204030204" pitchFamily="34" charset="0"/>
              <a:cs typeface="Calibri" panose="020F0502020204030204" pitchFamily="34" charset="0"/>
            </a:endParaRPr>
          </a:p>
        </p:txBody>
      </p:sp>
      <p:pic>
        <p:nvPicPr>
          <p:cNvPr id="5" name="Picture 4" descr="A logo for a company&#10;&#10;AI-generated content may be incorrect.">
            <a:extLst>
              <a:ext uri="{FF2B5EF4-FFF2-40B4-BE49-F238E27FC236}">
                <a16:creationId xmlns:a16="http://schemas.microsoft.com/office/drawing/2014/main" id="{E8B179A7-4933-548F-BEE0-AE34B781BCC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10574" y="0"/>
            <a:ext cx="3540255" cy="3291816"/>
          </a:xfrm>
          <a:prstGeom prst="rect">
            <a:avLst/>
          </a:prstGeom>
        </p:spPr>
      </p:pic>
    </p:spTree>
    <p:extLst>
      <p:ext uri="{BB962C8B-B14F-4D97-AF65-F5344CB8AC3E}">
        <p14:creationId xmlns:p14="http://schemas.microsoft.com/office/powerpoint/2010/main" val="8565090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6.xml"/><Relationship Id="rId13" Type="http://schemas.openxmlformats.org/officeDocument/2006/relationships/slideLayout" Target="../slideLayouts/slideLayout31.xml"/><Relationship Id="rId18" Type="http://schemas.openxmlformats.org/officeDocument/2006/relationships/slideLayout" Target="../slideLayouts/slideLayout36.xml"/><Relationship Id="rId26" Type="http://schemas.openxmlformats.org/officeDocument/2006/relationships/slideLayout" Target="../slideLayouts/slideLayout44.xml"/><Relationship Id="rId3" Type="http://schemas.openxmlformats.org/officeDocument/2006/relationships/slideLayout" Target="../slideLayouts/slideLayout21.xml"/><Relationship Id="rId21" Type="http://schemas.openxmlformats.org/officeDocument/2006/relationships/slideLayout" Target="../slideLayouts/slideLayout39.xml"/><Relationship Id="rId7" Type="http://schemas.openxmlformats.org/officeDocument/2006/relationships/slideLayout" Target="../slideLayouts/slideLayout25.xml"/><Relationship Id="rId12" Type="http://schemas.openxmlformats.org/officeDocument/2006/relationships/slideLayout" Target="../slideLayouts/slideLayout30.xml"/><Relationship Id="rId17" Type="http://schemas.openxmlformats.org/officeDocument/2006/relationships/slideLayout" Target="../slideLayouts/slideLayout35.xml"/><Relationship Id="rId25" Type="http://schemas.openxmlformats.org/officeDocument/2006/relationships/slideLayout" Target="../slideLayouts/slideLayout43.xml"/><Relationship Id="rId2" Type="http://schemas.openxmlformats.org/officeDocument/2006/relationships/slideLayout" Target="../slideLayouts/slideLayout20.xml"/><Relationship Id="rId16" Type="http://schemas.openxmlformats.org/officeDocument/2006/relationships/slideLayout" Target="../slideLayouts/slideLayout34.xml"/><Relationship Id="rId20" Type="http://schemas.openxmlformats.org/officeDocument/2006/relationships/slideLayout" Target="../slideLayouts/slideLayout38.xml"/><Relationship Id="rId29" Type="http://schemas.openxmlformats.org/officeDocument/2006/relationships/slideLayout" Target="../slideLayouts/slideLayout47.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24" Type="http://schemas.openxmlformats.org/officeDocument/2006/relationships/slideLayout" Target="../slideLayouts/slideLayout42.xml"/><Relationship Id="rId5" Type="http://schemas.openxmlformats.org/officeDocument/2006/relationships/slideLayout" Target="../slideLayouts/slideLayout23.xml"/><Relationship Id="rId15" Type="http://schemas.openxmlformats.org/officeDocument/2006/relationships/slideLayout" Target="../slideLayouts/slideLayout33.xml"/><Relationship Id="rId23" Type="http://schemas.openxmlformats.org/officeDocument/2006/relationships/slideLayout" Target="../slideLayouts/slideLayout41.xml"/><Relationship Id="rId28" Type="http://schemas.openxmlformats.org/officeDocument/2006/relationships/slideLayout" Target="../slideLayouts/slideLayout46.xml"/><Relationship Id="rId10" Type="http://schemas.openxmlformats.org/officeDocument/2006/relationships/slideLayout" Target="../slideLayouts/slideLayout28.xml"/><Relationship Id="rId19" Type="http://schemas.openxmlformats.org/officeDocument/2006/relationships/slideLayout" Target="../slideLayouts/slideLayout37.xml"/><Relationship Id="rId31" Type="http://schemas.openxmlformats.org/officeDocument/2006/relationships/image" Target="../media/image1.png"/><Relationship Id="rId4" Type="http://schemas.openxmlformats.org/officeDocument/2006/relationships/slideLayout" Target="../slideLayouts/slideLayout22.xml"/><Relationship Id="rId9" Type="http://schemas.openxmlformats.org/officeDocument/2006/relationships/slideLayout" Target="../slideLayouts/slideLayout27.xml"/><Relationship Id="rId14" Type="http://schemas.openxmlformats.org/officeDocument/2006/relationships/slideLayout" Target="../slideLayouts/slideLayout32.xml"/><Relationship Id="rId22" Type="http://schemas.openxmlformats.org/officeDocument/2006/relationships/slideLayout" Target="../slideLayouts/slideLayout40.xml"/><Relationship Id="rId27" Type="http://schemas.openxmlformats.org/officeDocument/2006/relationships/slideLayout" Target="../slideLayouts/slideLayout45.xml"/><Relationship Id="rId30"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55.xml"/><Relationship Id="rId13" Type="http://schemas.openxmlformats.org/officeDocument/2006/relationships/slideLayout" Target="../slideLayouts/slideLayout60.xml"/><Relationship Id="rId18" Type="http://schemas.openxmlformats.org/officeDocument/2006/relationships/slideLayout" Target="../slideLayouts/slideLayout65.xml"/><Relationship Id="rId26" Type="http://schemas.openxmlformats.org/officeDocument/2006/relationships/slideLayout" Target="../slideLayouts/slideLayout73.xml"/><Relationship Id="rId3" Type="http://schemas.openxmlformats.org/officeDocument/2006/relationships/slideLayout" Target="../slideLayouts/slideLayout50.xml"/><Relationship Id="rId21" Type="http://schemas.openxmlformats.org/officeDocument/2006/relationships/slideLayout" Target="../slideLayouts/slideLayout68.xml"/><Relationship Id="rId7" Type="http://schemas.openxmlformats.org/officeDocument/2006/relationships/slideLayout" Target="../slideLayouts/slideLayout54.xml"/><Relationship Id="rId12" Type="http://schemas.openxmlformats.org/officeDocument/2006/relationships/slideLayout" Target="../slideLayouts/slideLayout59.xml"/><Relationship Id="rId17" Type="http://schemas.openxmlformats.org/officeDocument/2006/relationships/slideLayout" Target="../slideLayouts/slideLayout64.xml"/><Relationship Id="rId25" Type="http://schemas.openxmlformats.org/officeDocument/2006/relationships/slideLayout" Target="../slideLayouts/slideLayout72.xml"/><Relationship Id="rId2" Type="http://schemas.openxmlformats.org/officeDocument/2006/relationships/slideLayout" Target="../slideLayouts/slideLayout49.xml"/><Relationship Id="rId16" Type="http://schemas.openxmlformats.org/officeDocument/2006/relationships/slideLayout" Target="../slideLayouts/slideLayout63.xml"/><Relationship Id="rId20" Type="http://schemas.openxmlformats.org/officeDocument/2006/relationships/slideLayout" Target="../slideLayouts/slideLayout67.xml"/><Relationship Id="rId29" Type="http://schemas.openxmlformats.org/officeDocument/2006/relationships/slideLayout" Target="../slideLayouts/slideLayout76.xml"/><Relationship Id="rId1" Type="http://schemas.openxmlformats.org/officeDocument/2006/relationships/slideLayout" Target="../slideLayouts/slideLayout48.xml"/><Relationship Id="rId6" Type="http://schemas.openxmlformats.org/officeDocument/2006/relationships/slideLayout" Target="../slideLayouts/slideLayout53.xml"/><Relationship Id="rId11" Type="http://schemas.openxmlformats.org/officeDocument/2006/relationships/slideLayout" Target="../slideLayouts/slideLayout58.xml"/><Relationship Id="rId24" Type="http://schemas.openxmlformats.org/officeDocument/2006/relationships/slideLayout" Target="../slideLayouts/slideLayout71.xml"/><Relationship Id="rId5" Type="http://schemas.openxmlformats.org/officeDocument/2006/relationships/slideLayout" Target="../slideLayouts/slideLayout52.xml"/><Relationship Id="rId15" Type="http://schemas.openxmlformats.org/officeDocument/2006/relationships/slideLayout" Target="../slideLayouts/slideLayout62.xml"/><Relationship Id="rId23" Type="http://schemas.openxmlformats.org/officeDocument/2006/relationships/slideLayout" Target="../slideLayouts/slideLayout70.xml"/><Relationship Id="rId28" Type="http://schemas.openxmlformats.org/officeDocument/2006/relationships/slideLayout" Target="../slideLayouts/slideLayout75.xml"/><Relationship Id="rId10" Type="http://schemas.openxmlformats.org/officeDocument/2006/relationships/slideLayout" Target="../slideLayouts/slideLayout57.xml"/><Relationship Id="rId19" Type="http://schemas.openxmlformats.org/officeDocument/2006/relationships/slideLayout" Target="../slideLayouts/slideLayout66.xml"/><Relationship Id="rId31" Type="http://schemas.openxmlformats.org/officeDocument/2006/relationships/image" Target="../media/image1.png"/><Relationship Id="rId4" Type="http://schemas.openxmlformats.org/officeDocument/2006/relationships/slideLayout" Target="../slideLayouts/slideLayout51.xml"/><Relationship Id="rId9" Type="http://schemas.openxmlformats.org/officeDocument/2006/relationships/slideLayout" Target="../slideLayouts/slideLayout56.xml"/><Relationship Id="rId14" Type="http://schemas.openxmlformats.org/officeDocument/2006/relationships/slideLayout" Target="../slideLayouts/slideLayout61.xml"/><Relationship Id="rId22" Type="http://schemas.openxmlformats.org/officeDocument/2006/relationships/slideLayout" Target="../slideLayouts/slideLayout69.xml"/><Relationship Id="rId27" Type="http://schemas.openxmlformats.org/officeDocument/2006/relationships/slideLayout" Target="../slideLayouts/slideLayout74.xml"/><Relationship Id="rId30"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39"/>
          <p:cNvSpPr txBox="1"/>
          <p:nvPr/>
        </p:nvSpPr>
        <p:spPr>
          <a:xfrm rot="-5400000">
            <a:off x="8806666" y="3262669"/>
            <a:ext cx="6096000" cy="21544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800"/>
              <a:buFont typeface="Arial"/>
              <a:buNone/>
            </a:pPr>
            <a:r>
              <a:rPr lang="en-US" sz="800" b="0" i="0" u="none" strike="noStrike" cap="none">
                <a:solidFill>
                  <a:srgbClr val="242B62"/>
                </a:solidFill>
                <a:latin typeface="Calibri"/>
                <a:ea typeface="Calibri"/>
                <a:cs typeface="Calibri"/>
                <a:sym typeface="Calibri"/>
              </a:rPr>
              <a:t>Sharing Knowledge, Bridging Generations</a:t>
            </a:r>
            <a:endParaRPr sz="1400" b="0" i="0" u="none" strike="noStrike" cap="none">
              <a:solidFill>
                <a:srgbClr val="000000"/>
              </a:solidFill>
              <a:latin typeface="Arial"/>
              <a:ea typeface="Arial"/>
              <a:cs typeface="Arial"/>
              <a:sym typeface="Arial"/>
            </a:endParaRPr>
          </a:p>
        </p:txBody>
      </p:sp>
      <p:pic>
        <p:nvPicPr>
          <p:cNvPr id="11" name="Google Shape;11;p39" descr="A colorful circles with white lines and dots&#10;&#10;AI-generated content may be incorrect."/>
          <p:cNvPicPr preferRelativeResize="0"/>
          <p:nvPr/>
        </p:nvPicPr>
        <p:blipFill rotWithShape="1">
          <a:blip r:embed="rId20" cstate="screen">
            <a:alphaModFix/>
            <a:extLst>
              <a:ext uri="{28A0092B-C50C-407E-A947-70E740481C1C}">
                <a14:useLocalDpi xmlns:a14="http://schemas.microsoft.com/office/drawing/2010/main"/>
              </a:ext>
            </a:extLst>
          </a:blip>
          <a:srcRect/>
          <a:stretch/>
        </p:blipFill>
        <p:spPr>
          <a:xfrm>
            <a:off x="11744737" y="6424102"/>
            <a:ext cx="280317" cy="223015"/>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 id="2147483661" r:id="rId12"/>
    <p:sldLayoutId id="2147483663" r:id="rId13"/>
    <p:sldLayoutId id="2147483664" r:id="rId14"/>
    <p:sldLayoutId id="2147483665" r:id="rId15"/>
    <p:sldLayoutId id="2147483666" r:id="rId16"/>
    <p:sldLayoutId id="2147483667" r:id="rId17"/>
    <p:sldLayoutId id="2147483728" r:id="rId18"/>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35"/>
        <p:cNvGrpSpPr/>
        <p:nvPr/>
      </p:nvGrpSpPr>
      <p:grpSpPr>
        <a:xfrm>
          <a:off x="0" y="0"/>
          <a:ext cx="0" cy="0"/>
          <a:chOff x="0" y="0"/>
          <a:chExt cx="0" cy="0"/>
        </a:xfrm>
      </p:grpSpPr>
      <p:sp>
        <p:nvSpPr>
          <p:cNvPr id="136" name="Google Shape;136;p23"/>
          <p:cNvSpPr txBox="1"/>
          <p:nvPr/>
        </p:nvSpPr>
        <p:spPr>
          <a:xfrm rot="-5400000">
            <a:off x="8806666" y="3262669"/>
            <a:ext cx="6096000" cy="21544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800" b="0" i="0" u="none" strike="noStrike" cap="none">
                <a:solidFill>
                  <a:srgbClr val="242B62"/>
                </a:solidFill>
                <a:latin typeface="Arial"/>
                <a:ea typeface="Arial"/>
                <a:cs typeface="Arial"/>
                <a:sym typeface="Arial"/>
              </a:rPr>
              <a:t>Sharing Knowledge, Bridging Generations</a:t>
            </a:r>
            <a:endParaRPr/>
          </a:p>
        </p:txBody>
      </p:sp>
      <p:pic>
        <p:nvPicPr>
          <p:cNvPr id="137" name="Google Shape;137;p23" descr="A colorful circles with white lines and dots&#10;&#10;AI-generated content may be incorrect."/>
          <p:cNvPicPr preferRelativeResize="0"/>
          <p:nvPr/>
        </p:nvPicPr>
        <p:blipFill rotWithShape="1">
          <a:blip r:embed="rId31" cstate="screen">
            <a:alphaModFix/>
            <a:extLst>
              <a:ext uri="{28A0092B-C50C-407E-A947-70E740481C1C}">
                <a14:useLocalDpi xmlns:a14="http://schemas.microsoft.com/office/drawing/2010/main"/>
              </a:ext>
            </a:extLst>
          </a:blip>
          <a:srcRect/>
          <a:stretch/>
        </p:blipFill>
        <p:spPr>
          <a:xfrm>
            <a:off x="11744737" y="6424102"/>
            <a:ext cx="280317" cy="223015"/>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 id="2147483674" r:id="rId6"/>
    <p:sldLayoutId id="2147483675" r:id="rId7"/>
    <p:sldLayoutId id="2147483676" r:id="rId8"/>
    <p:sldLayoutId id="2147483677" r:id="rId9"/>
    <p:sldLayoutId id="2147483678" r:id="rId10"/>
    <p:sldLayoutId id="2147483679" r:id="rId11"/>
    <p:sldLayoutId id="2147483680" r:id="rId12"/>
    <p:sldLayoutId id="2147483681" r:id="rId13"/>
    <p:sldLayoutId id="2147483682" r:id="rId14"/>
    <p:sldLayoutId id="2147483683" r:id="rId15"/>
    <p:sldLayoutId id="2147483684" r:id="rId16"/>
    <p:sldLayoutId id="2147483685" r:id="rId17"/>
    <p:sldLayoutId id="2147483686" r:id="rId18"/>
    <p:sldLayoutId id="2147483687" r:id="rId19"/>
    <p:sldLayoutId id="2147483688" r:id="rId20"/>
    <p:sldLayoutId id="2147483689" r:id="rId21"/>
    <p:sldLayoutId id="2147483690" r:id="rId22"/>
    <p:sldLayoutId id="2147483691" r:id="rId23"/>
    <p:sldLayoutId id="2147483692" r:id="rId24"/>
    <p:sldLayoutId id="2147483693" r:id="rId25"/>
    <p:sldLayoutId id="2147483694" r:id="rId26"/>
    <p:sldLayoutId id="2147483695" r:id="rId27"/>
    <p:sldLayoutId id="2147483696" r:id="rId28"/>
    <p:sldLayoutId id="2147483697" r:id="rId29"/>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5815CAA-3C73-8AFC-BC7E-60E08C13605C}"/>
              </a:ext>
            </a:extLst>
          </p:cNvPr>
          <p:cNvSpPr txBox="1"/>
          <p:nvPr userDrawn="1"/>
        </p:nvSpPr>
        <p:spPr>
          <a:xfrm rot="16200000">
            <a:off x="8806666" y="3262669"/>
            <a:ext cx="6096000" cy="215444"/>
          </a:xfrm>
          <a:prstGeom prst="rect">
            <a:avLst/>
          </a:prstGeom>
          <a:noFill/>
        </p:spPr>
        <p:txBody>
          <a:bodyPr wrap="square">
            <a:spAutoFit/>
          </a:bodyPr>
          <a:lstStyle/>
          <a:p>
            <a:r>
              <a:rPr lang="en-US" sz="800" spc="300" dirty="0">
                <a:solidFill>
                  <a:srgbClr val="242B62"/>
                </a:solidFill>
              </a:rPr>
              <a:t>Sharing Knowledge, Bridging Generations</a:t>
            </a:r>
          </a:p>
        </p:txBody>
      </p:sp>
      <p:pic>
        <p:nvPicPr>
          <p:cNvPr id="7" name="Picture 6" descr="A colorful circles with white lines and dots&#10;&#10;AI-generated content may be incorrect.">
            <a:extLst>
              <a:ext uri="{FF2B5EF4-FFF2-40B4-BE49-F238E27FC236}">
                <a16:creationId xmlns:a16="http://schemas.microsoft.com/office/drawing/2014/main" id="{922B9B90-6FA4-34B7-3E3E-FDD0B963809C}"/>
              </a:ext>
            </a:extLst>
          </p:cNvPr>
          <p:cNvPicPr>
            <a:picLocks noChangeAspect="1"/>
          </p:cNvPicPr>
          <p:nvPr userDrawn="1"/>
        </p:nvPicPr>
        <p:blipFill>
          <a:blip r:embed="rId31" cstate="screen">
            <a:extLst>
              <a:ext uri="{28A0092B-C50C-407E-A947-70E740481C1C}">
                <a14:useLocalDpi xmlns:a14="http://schemas.microsoft.com/office/drawing/2010/main"/>
              </a:ext>
            </a:extLst>
          </a:blip>
          <a:stretch>
            <a:fillRect/>
          </a:stretch>
        </p:blipFill>
        <p:spPr>
          <a:xfrm>
            <a:off x="11744737" y="6424102"/>
            <a:ext cx="280317" cy="223015"/>
          </a:xfrm>
          <a:prstGeom prst="rect">
            <a:avLst/>
          </a:prstGeom>
        </p:spPr>
      </p:pic>
    </p:spTree>
    <p:extLst>
      <p:ext uri="{BB962C8B-B14F-4D97-AF65-F5344CB8AC3E}">
        <p14:creationId xmlns:p14="http://schemas.microsoft.com/office/powerpoint/2010/main" val="1434598598"/>
      </p:ext>
    </p:extLst>
  </p:cSld>
  <p:clrMap bg1="lt1" tx1="dk1" bg2="lt2" tx2="dk2" accent1="accent1" accent2="accent2" accent3="accent3" accent4="accent4" accent5="accent5" accent6="accent6" hlink="hlink" folHlink="folHlink"/>
  <p:sldLayoutIdLst>
    <p:sldLayoutId id="2147483699" r:id="rId1"/>
    <p:sldLayoutId id="2147483700" r:id="rId2"/>
    <p:sldLayoutId id="2147483701" r:id="rId3"/>
    <p:sldLayoutId id="2147483702" r:id="rId4"/>
    <p:sldLayoutId id="2147483703" r:id="rId5"/>
    <p:sldLayoutId id="2147483704" r:id="rId6"/>
    <p:sldLayoutId id="2147483705" r:id="rId7"/>
    <p:sldLayoutId id="2147483706" r:id="rId8"/>
    <p:sldLayoutId id="2147483707" r:id="rId9"/>
    <p:sldLayoutId id="2147483708" r:id="rId10"/>
    <p:sldLayoutId id="2147483709" r:id="rId11"/>
    <p:sldLayoutId id="2147483710" r:id="rId12"/>
    <p:sldLayoutId id="2147483711" r:id="rId13"/>
    <p:sldLayoutId id="2147483712" r:id="rId14"/>
    <p:sldLayoutId id="2147483713" r:id="rId15"/>
    <p:sldLayoutId id="2147483714" r:id="rId16"/>
    <p:sldLayoutId id="2147483715" r:id="rId17"/>
    <p:sldLayoutId id="2147483716" r:id="rId18"/>
    <p:sldLayoutId id="2147483717" r:id="rId19"/>
    <p:sldLayoutId id="2147483718" r:id="rId20"/>
    <p:sldLayoutId id="2147483719" r:id="rId21"/>
    <p:sldLayoutId id="2147483720" r:id="rId22"/>
    <p:sldLayoutId id="2147483721" r:id="rId23"/>
    <p:sldLayoutId id="2147483722" r:id="rId24"/>
    <p:sldLayoutId id="2147483723" r:id="rId25"/>
    <p:sldLayoutId id="2147483724" r:id="rId26"/>
    <p:sldLayoutId id="2147483725" r:id="rId27"/>
    <p:sldLayoutId id="2147483726" r:id="rId28"/>
    <p:sldLayoutId id="2147483727" r:id="rId2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49.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0.xml"/></Relationships>
</file>

<file path=ppt/slides/_rels/slide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xml"/><Relationship Id="rId1" Type="http://schemas.openxmlformats.org/officeDocument/2006/relationships/slideLayout" Target="../slideLayouts/slideLayout19.xml"/></Relationships>
</file>

<file path=ppt/slides/_rels/slide7.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22.jpeg"/><Relationship Id="rId7" Type="http://schemas.openxmlformats.org/officeDocument/2006/relationships/hyperlink" Target="https://openai.com/sv-SE/index/chatgpt/" TargetMode="External"/><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hyperlink" Target="https://alexa.amazon.com/about" TargetMode="External"/><Relationship Id="rId5" Type="http://schemas.openxmlformats.org/officeDocument/2006/relationships/hyperlink" Target="https://assistant.google.com/" TargetMode="External"/><Relationship Id="rId4" Type="http://schemas.openxmlformats.org/officeDocument/2006/relationships/hyperlink" Target="https://www.apple.com/siri/"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23.png"/><Relationship Id="rId7" Type="http://schemas.openxmlformats.org/officeDocument/2006/relationships/image" Target="../media/image27.png"/><Relationship Id="rId2" Type="http://schemas.openxmlformats.org/officeDocument/2006/relationships/notesSlide" Target="../notesSlides/notesSlide6.xml"/><Relationship Id="rId1" Type="http://schemas.openxmlformats.org/officeDocument/2006/relationships/slideLayout" Target="../slideLayouts/slideLayout4.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7.xml"/><Relationship Id="rId1" Type="http://schemas.openxmlformats.org/officeDocument/2006/relationships/slideLayout" Target="../slideLayouts/slideLayout5.xml"/><Relationship Id="rId4" Type="http://schemas.openxmlformats.org/officeDocument/2006/relationships/image" Target="../media/image29.png"/></Relationships>
</file>

<file path=ppt/slides/_rels/slide1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image" Target="../media/image5.png"/></Relationships>
</file>

<file path=ppt/slides/_rels/slide12.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1.xml"/><Relationship Id="rId1" Type="http://schemas.openxmlformats.org/officeDocument/2006/relationships/slideLayout" Target="../slideLayouts/slideLayout3.xml"/><Relationship Id="rId4" Type="http://schemas.openxmlformats.org/officeDocument/2006/relationships/image" Target="../media/image5.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8.xml"/><Relationship Id="rId1" Type="http://schemas.openxmlformats.org/officeDocument/2006/relationships/video" Target="https://www.youtube.com/embed/DN7FwObY_uQ?feature=oembed" TargetMode="External"/><Relationship Id="rId5" Type="http://schemas.openxmlformats.org/officeDocument/2006/relationships/image" Target="../media/image34.jpeg"/><Relationship Id="rId4" Type="http://schemas.openxmlformats.org/officeDocument/2006/relationships/hyperlink" Target="https://www.youtube.com/watch?v=DN7FwObY_uQ"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slideLayout" Target="../slideLayouts/slideLayout44.xml"/><Relationship Id="rId1" Type="http://schemas.openxmlformats.org/officeDocument/2006/relationships/video" Target="https://www.youtube.com/embed/I5spW9gHgm8?feature=oembed" TargetMode="External"/><Relationship Id="rId6" Type="http://schemas.openxmlformats.org/officeDocument/2006/relationships/image" Target="../media/image36.png"/><Relationship Id="rId5" Type="http://schemas.openxmlformats.org/officeDocument/2006/relationships/hyperlink" Target="https://ai4seniorsproject.eu/resources/training-resources-for-seniors/" TargetMode="External"/><Relationship Id="rId4" Type="http://schemas.openxmlformats.org/officeDocument/2006/relationships/hyperlink" Target="https://www.youtube.com/watch?v=I5spW9gHgm8"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38.jpeg"/><Relationship Id="rId7" Type="http://schemas.openxmlformats.org/officeDocument/2006/relationships/image" Target="../media/image5.png"/><Relationship Id="rId2" Type="http://schemas.openxmlformats.org/officeDocument/2006/relationships/notesSlide" Target="../notesSlides/notesSlide15.xml"/><Relationship Id="rId1" Type="http://schemas.openxmlformats.org/officeDocument/2006/relationships/slideLayout" Target="../slideLayouts/slideLayout3.xml"/><Relationship Id="rId6" Type="http://schemas.openxmlformats.org/officeDocument/2006/relationships/hyperlink" Target="https://www.google.com/maps" TargetMode="External"/><Relationship Id="rId5" Type="http://schemas.openxmlformats.org/officeDocument/2006/relationships/hyperlink" Target="https://www.amazon.se/" TargetMode="External"/><Relationship Id="rId4" Type="http://schemas.openxmlformats.org/officeDocument/2006/relationships/hyperlink" Target="https://www.netflix.com/se/" TargetMode="Externa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18.xml"/><Relationship Id="rId1" Type="http://schemas.openxmlformats.org/officeDocument/2006/relationships/slideLayout" Target="../slideLayouts/slideLayout3.xml"/><Relationship Id="rId4" Type="http://schemas.openxmlformats.org/officeDocument/2006/relationships/image" Target="../media/image5.png"/></Relationships>
</file>

<file path=ppt/slides/_rels/slide22.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20.xml"/><Relationship Id="rId1" Type="http://schemas.openxmlformats.org/officeDocument/2006/relationships/slideLayout" Target="../slideLayouts/slideLayout3.xml"/><Relationship Id="rId4" Type="http://schemas.openxmlformats.org/officeDocument/2006/relationships/image" Target="../media/image5.pn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8.xml"/><Relationship Id="rId1" Type="http://schemas.openxmlformats.org/officeDocument/2006/relationships/video" Target="https://www.youtube.com/embed/c2CBFSJyTdo?feature=oembed" TargetMode="External"/><Relationship Id="rId6" Type="http://schemas.openxmlformats.org/officeDocument/2006/relationships/image" Target="../media/image44.jpeg"/><Relationship Id="rId5" Type="http://schemas.openxmlformats.org/officeDocument/2006/relationships/hyperlink" Target="https://www.youtube.com/watch?v=c2CBFSJyTdo" TargetMode="External"/><Relationship Id="rId4" Type="http://schemas.openxmlformats.org/officeDocument/2006/relationships/image" Target="../media/image43.jpe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23.xml"/><Relationship Id="rId1" Type="http://schemas.openxmlformats.org/officeDocument/2006/relationships/slideLayout" Target="../slideLayouts/slideLayout3.xml"/><Relationship Id="rId4" Type="http://schemas.openxmlformats.org/officeDocument/2006/relationships/image" Target="../media/image5.png"/></Relationships>
</file>

<file path=ppt/slides/_rels/slide27.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25.xml"/><Relationship Id="rId1" Type="http://schemas.openxmlformats.org/officeDocument/2006/relationships/slideLayout" Target="../slideLayouts/slideLayout3.xml"/><Relationship Id="rId4" Type="http://schemas.openxmlformats.org/officeDocument/2006/relationships/image" Target="../media/image5.pn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8.xml"/><Relationship Id="rId1" Type="http://schemas.openxmlformats.org/officeDocument/2006/relationships/video" Target="https://www.youtube.com/embed/ad79nYk2keg?feature=oembed" TargetMode="External"/><Relationship Id="rId5" Type="http://schemas.openxmlformats.org/officeDocument/2006/relationships/image" Target="../media/image48.jpeg"/><Relationship Id="rId4" Type="http://schemas.openxmlformats.org/officeDocument/2006/relationships/hyperlink" Target="https://www.youtube.com/watch?v=ad79nYk2keg&amp;t=2s" TargetMode="Externa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0.xml"/></Relationships>
</file>

<file path=ppt/slides/_rels/slide34.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31.xml"/><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32.xml"/><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33.xml"/><Relationship Id="rId1" Type="http://schemas.openxmlformats.org/officeDocument/2006/relationships/slideLayout" Target="../slideLayouts/slideLayout18.xml"/><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a:extLst>
              <a:ext uri="{FF2B5EF4-FFF2-40B4-BE49-F238E27FC236}">
                <a16:creationId xmlns:a16="http://schemas.microsoft.com/office/drawing/2014/main" id="{891B4395-C80B-F7DA-3315-8EF9824AB539}"/>
              </a:ext>
            </a:extLst>
          </p:cNvPr>
          <p:cNvPicPr>
            <a:picLocks noGrp="1" noChangeAspect="1"/>
          </p:cNvPicPr>
          <p:nvPr>
            <p:ph type="pic" sz="quarter" idx="10"/>
          </p:nvPr>
        </p:nvPicPr>
        <p:blipFill>
          <a:blip r:embed="rId2"/>
          <a:srcRect/>
          <a:stretch/>
        </p:blipFill>
        <p:spPr/>
      </p:pic>
      <p:sp>
        <p:nvSpPr>
          <p:cNvPr id="5" name="TextBox 4">
            <a:extLst>
              <a:ext uri="{FF2B5EF4-FFF2-40B4-BE49-F238E27FC236}">
                <a16:creationId xmlns:a16="http://schemas.microsoft.com/office/drawing/2014/main" id="{0B5133A5-4E90-289E-FCFD-BE39647BAE88}"/>
              </a:ext>
            </a:extLst>
          </p:cNvPr>
          <p:cNvSpPr txBox="1"/>
          <p:nvPr/>
        </p:nvSpPr>
        <p:spPr>
          <a:xfrm>
            <a:off x="8276734" y="4053526"/>
            <a:ext cx="3601039"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E" sz="5400" b="1" i="0" u="none" strike="noStrike" kern="1200" cap="none" spc="0" normalizeH="0" baseline="0" noProof="0" dirty="0">
                <a:ln>
                  <a:noFill/>
                </a:ln>
                <a:solidFill>
                  <a:srgbClr val="242B62"/>
                </a:solidFill>
                <a:effectLst/>
                <a:uLnTx/>
                <a:uFillTx/>
                <a:latin typeface="Calibri" panose="020F0502020204030204"/>
                <a:ea typeface="+mn-ea"/>
                <a:cs typeface="+mn-cs"/>
              </a:rPr>
              <a:t>MODULE 4</a:t>
            </a:r>
          </a:p>
        </p:txBody>
      </p:sp>
      <p:sp>
        <p:nvSpPr>
          <p:cNvPr id="6" name="TextBox 5">
            <a:extLst>
              <a:ext uri="{FF2B5EF4-FFF2-40B4-BE49-F238E27FC236}">
                <a16:creationId xmlns:a16="http://schemas.microsoft.com/office/drawing/2014/main" id="{2AC0BA0B-3904-0A61-3DE2-14DD0C6DEC07}"/>
              </a:ext>
            </a:extLst>
          </p:cNvPr>
          <p:cNvSpPr txBox="1"/>
          <p:nvPr/>
        </p:nvSpPr>
        <p:spPr>
          <a:xfrm>
            <a:off x="548891" y="4053526"/>
            <a:ext cx="4013682" cy="1569660"/>
          </a:xfrm>
          <a:prstGeom prst="rect">
            <a:avLst/>
          </a:prstGeom>
          <a:noFill/>
        </p:spPr>
        <p:txBody>
          <a:bodyPr wrap="square" rtlCol="0">
            <a:spAutoFit/>
          </a:bodyPr>
          <a:lstStyle/>
          <a:p>
            <a:pPr lvl="0">
              <a:buSzPts val="4400"/>
            </a:pPr>
            <a:r>
              <a:rPr lang="en-US" sz="4800" dirty="0">
                <a:solidFill>
                  <a:schemeClr val="lt1"/>
                </a:solidFill>
                <a:latin typeface="Calibri"/>
                <a:ea typeface="Calibri"/>
                <a:cs typeface="Calibri"/>
                <a:sym typeface="Calibri"/>
              </a:rPr>
              <a:t>AI for Daily Task Assistance</a:t>
            </a:r>
          </a:p>
        </p:txBody>
      </p:sp>
    </p:spTree>
    <p:extLst>
      <p:ext uri="{BB962C8B-B14F-4D97-AF65-F5344CB8AC3E}">
        <p14:creationId xmlns:p14="http://schemas.microsoft.com/office/powerpoint/2010/main" val="32326382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6BD2D27-6891-9B64-368E-446C15B2D9FB}"/>
              </a:ext>
            </a:extLst>
          </p:cNvPr>
          <p:cNvSpPr>
            <a:spLocks noGrp="1"/>
          </p:cNvSpPr>
          <p:nvPr>
            <p:ph type="body" sz="quarter" idx="13"/>
          </p:nvPr>
        </p:nvSpPr>
        <p:spPr>
          <a:xfrm>
            <a:off x="3263068" y="1677286"/>
            <a:ext cx="6128571" cy="3117538"/>
          </a:xfrm>
        </p:spPr>
        <p:txBody>
          <a:bodyPr/>
          <a:lstStyle/>
          <a:p>
            <a:r>
              <a:rPr lang="en-IE" dirty="0"/>
              <a:t>Throughout this module and the AI for Seniors Course…If you come across any unfamiliar words or technical terms, you can find simple explanations in the AI for Seniors </a:t>
            </a:r>
            <a:r>
              <a:rPr lang="en-IE" b="1" dirty="0"/>
              <a:t>Glossary</a:t>
            </a:r>
            <a:r>
              <a:rPr lang="en-IE" dirty="0"/>
              <a:t> on our website at any time! </a:t>
            </a:r>
          </a:p>
        </p:txBody>
      </p:sp>
      <p:sp>
        <p:nvSpPr>
          <p:cNvPr id="4" name="Text Placeholder 1">
            <a:extLst>
              <a:ext uri="{FF2B5EF4-FFF2-40B4-BE49-F238E27FC236}">
                <a16:creationId xmlns:a16="http://schemas.microsoft.com/office/drawing/2014/main" id="{2A227B00-8530-E563-C75F-D5EDE6F8D65B}"/>
              </a:ext>
            </a:extLst>
          </p:cNvPr>
          <p:cNvSpPr txBox="1">
            <a:spLocks/>
          </p:cNvSpPr>
          <p:nvPr/>
        </p:nvSpPr>
        <p:spPr>
          <a:xfrm>
            <a:off x="3690667" y="5328319"/>
            <a:ext cx="6021745" cy="466127"/>
          </a:xfrm>
        </p:spPr>
        <p:txBody>
          <a:bodyPr anchor="ctr">
            <a:noAutofit/>
          </a:bodyPr>
          <a:lstStyle>
            <a:lvl1pPr marL="0" indent="0" algn="ctr" defTabSz="914400" rtl="0" eaLnBrk="1" latinLnBrk="0" hangingPunct="1">
              <a:lnSpc>
                <a:spcPts val="3100"/>
              </a:lnSpc>
              <a:spcBef>
                <a:spcPts val="0"/>
              </a:spcBef>
              <a:buFont typeface="Arial" panose="020B0604020202020204" pitchFamily="34" charset="0"/>
              <a:buNone/>
              <a:defRPr sz="3000" i="0" kern="1200" baseline="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3200" dirty="0">
                <a:solidFill>
                  <a:srgbClr val="292668"/>
                </a:solidFill>
              </a:rPr>
              <a:t>www</a:t>
            </a:r>
            <a:r>
              <a:rPr lang="en-US" sz="3200" b="1" dirty="0">
                <a:solidFill>
                  <a:srgbClr val="292668"/>
                </a:solidFill>
              </a:rPr>
              <a:t>.ai4seniorsproject</a:t>
            </a:r>
            <a:r>
              <a:rPr lang="en-US" sz="3200" dirty="0">
                <a:solidFill>
                  <a:srgbClr val="292668"/>
                </a:solidFill>
              </a:rPr>
              <a:t>.eu</a:t>
            </a:r>
          </a:p>
          <a:p>
            <a:endParaRPr lang="en-US" sz="3200" dirty="0">
              <a:solidFill>
                <a:srgbClr val="292668"/>
              </a:solidFill>
            </a:endParaRPr>
          </a:p>
        </p:txBody>
      </p:sp>
    </p:spTree>
    <p:extLst>
      <p:ext uri="{BB962C8B-B14F-4D97-AF65-F5344CB8AC3E}">
        <p14:creationId xmlns:p14="http://schemas.microsoft.com/office/powerpoint/2010/main" val="42013794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354"/>
        <p:cNvGrpSpPr/>
        <p:nvPr/>
      </p:nvGrpSpPr>
      <p:grpSpPr>
        <a:xfrm>
          <a:off x="0" y="0"/>
          <a:ext cx="0" cy="0"/>
          <a:chOff x="0" y="0"/>
          <a:chExt cx="0" cy="0"/>
        </a:xfrm>
      </p:grpSpPr>
      <p:sp>
        <p:nvSpPr>
          <p:cNvPr id="355" name="Google Shape;355;p3"/>
          <p:cNvSpPr txBox="1">
            <a:spLocks noGrp="1"/>
          </p:cNvSpPr>
          <p:nvPr>
            <p:ph type="body" idx="1"/>
          </p:nvPr>
        </p:nvSpPr>
        <p:spPr>
          <a:xfrm>
            <a:off x="1114350" y="864276"/>
            <a:ext cx="4551000" cy="1570200"/>
          </a:xfrm>
          <a:prstGeom prst="rect">
            <a:avLst/>
          </a:prstGeom>
          <a:noFill/>
          <a:ln>
            <a:noFill/>
          </a:ln>
        </p:spPr>
        <p:txBody>
          <a:bodyPr spcFirstLastPara="1" wrap="square" lIns="91425" tIns="45700" rIns="91425" bIns="45700" anchor="t" anchorCtr="0">
            <a:normAutofit fontScale="92500" lnSpcReduction="10000"/>
          </a:bodyPr>
          <a:lstStyle/>
          <a:p>
            <a:pPr marL="0" lvl="0" indent="0" algn="l" rtl="0">
              <a:lnSpc>
                <a:spcPct val="103333"/>
              </a:lnSpc>
              <a:spcBef>
                <a:spcPts val="0"/>
              </a:spcBef>
              <a:spcAft>
                <a:spcPts val="0"/>
              </a:spcAft>
              <a:buClr>
                <a:srgbClr val="242B62"/>
              </a:buClr>
              <a:buSzPct val="100000"/>
              <a:buNone/>
            </a:pPr>
            <a:r>
              <a:rPr lang="en-US" b="1">
                <a:solidFill>
                  <a:srgbClr val="242B62"/>
                </a:solidFill>
              </a:rPr>
              <a:t>MODULE 4: </a:t>
            </a:r>
            <a:endParaRPr b="1">
              <a:solidFill>
                <a:srgbClr val="242B62"/>
              </a:solidFill>
            </a:endParaRPr>
          </a:p>
          <a:p>
            <a:pPr marL="0" lvl="0" indent="0" algn="l" rtl="0">
              <a:lnSpc>
                <a:spcPct val="103333"/>
              </a:lnSpc>
              <a:spcBef>
                <a:spcPts val="0"/>
              </a:spcBef>
              <a:spcAft>
                <a:spcPts val="0"/>
              </a:spcAft>
              <a:buClr>
                <a:srgbClr val="242B62"/>
              </a:buClr>
              <a:buSzPct val="100000"/>
              <a:buNone/>
            </a:pPr>
            <a:r>
              <a:rPr lang="en-US" b="1">
                <a:solidFill>
                  <a:srgbClr val="242B62"/>
                </a:solidFill>
              </a:rPr>
              <a:t>AI for Daily Task Assistance</a:t>
            </a:r>
            <a:endParaRPr/>
          </a:p>
          <a:p>
            <a:pPr marL="0" lvl="0" indent="0" algn="l" rtl="0">
              <a:lnSpc>
                <a:spcPct val="103333"/>
              </a:lnSpc>
              <a:spcBef>
                <a:spcPts val="0"/>
              </a:spcBef>
              <a:spcAft>
                <a:spcPts val="0"/>
              </a:spcAft>
              <a:buClr>
                <a:schemeClr val="lt1"/>
              </a:buClr>
              <a:buSzPct val="100000"/>
              <a:buNone/>
            </a:pPr>
            <a:endParaRPr b="1">
              <a:solidFill>
                <a:srgbClr val="242B62"/>
              </a:solidFill>
            </a:endParaRPr>
          </a:p>
        </p:txBody>
      </p:sp>
      <p:pic>
        <p:nvPicPr>
          <p:cNvPr id="356" name="Google Shape;356;p3"/>
          <p:cNvPicPr preferRelativeResize="0">
            <a:picLocks noGrp="1"/>
          </p:cNvPicPr>
          <p:nvPr>
            <p:ph type="pic" idx="2"/>
          </p:nvPr>
        </p:nvPicPr>
        <p:blipFill rotWithShape="1">
          <a:blip r:embed="rId3">
            <a:alphaModFix/>
          </a:blip>
          <a:srcRect/>
          <a:stretch/>
        </p:blipFill>
        <p:spPr>
          <a:xfrm>
            <a:off x="1114362" y="2802349"/>
            <a:ext cx="4981638" cy="3090444"/>
          </a:xfrm>
          <a:prstGeom prst="rect">
            <a:avLst/>
          </a:prstGeom>
          <a:solidFill>
            <a:srgbClr val="D9D9D9"/>
          </a:solidFill>
          <a:ln>
            <a:noFill/>
          </a:ln>
        </p:spPr>
      </p:pic>
      <p:sp>
        <p:nvSpPr>
          <p:cNvPr id="357" name="Google Shape;357;p3"/>
          <p:cNvSpPr txBox="1"/>
          <p:nvPr/>
        </p:nvSpPr>
        <p:spPr>
          <a:xfrm>
            <a:off x="6466581" y="917743"/>
            <a:ext cx="5279217" cy="460126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lt1"/>
              </a:buClr>
              <a:buSzPts val="2400"/>
              <a:buFont typeface="Calibri"/>
              <a:buNone/>
            </a:pPr>
            <a:r>
              <a:rPr lang="en-US" sz="2400" b="1" i="0" u="none" strike="noStrike" cap="none">
                <a:solidFill>
                  <a:schemeClr val="lt1"/>
                </a:solidFill>
                <a:highlight>
                  <a:srgbClr val="CA7BB3"/>
                </a:highlight>
                <a:latin typeface="Calibri"/>
                <a:ea typeface="Calibri"/>
                <a:cs typeface="Calibri"/>
                <a:sym typeface="Calibri"/>
              </a:rPr>
              <a:t>LEARNING OUTCOMES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chemeClr val="lt1"/>
              </a:buClr>
              <a:buSzPts val="2400"/>
              <a:buFont typeface="Calibri"/>
              <a:buNone/>
            </a:pPr>
            <a:r>
              <a:rPr lang="en-US" sz="2400" b="1" i="0" u="none" strike="noStrike" cap="none">
                <a:solidFill>
                  <a:schemeClr val="lt1"/>
                </a:solidFill>
                <a:latin typeface="Calibri"/>
                <a:ea typeface="Calibri"/>
                <a:cs typeface="Calibri"/>
                <a:sym typeface="Calibri"/>
              </a:rPr>
              <a:t>– Learners will be able to:</a:t>
            </a:r>
            <a:endParaRPr sz="2400" b="0" i="0" u="none" strike="noStrike" cap="none">
              <a:solidFill>
                <a:schemeClr val="lt1"/>
              </a:solidFill>
              <a:latin typeface="Calibri"/>
              <a:ea typeface="Calibri"/>
              <a:cs typeface="Calibri"/>
              <a:sym typeface="Calibri"/>
            </a:endParaRPr>
          </a:p>
          <a:p>
            <a:pPr marL="285750" marR="0" lvl="0" indent="-285750" algn="l" rtl="0">
              <a:lnSpc>
                <a:spcPct val="100000"/>
              </a:lnSpc>
              <a:spcBef>
                <a:spcPts val="0"/>
              </a:spcBef>
              <a:spcAft>
                <a:spcPts val="0"/>
              </a:spcAft>
              <a:buClr>
                <a:schemeClr val="lt1"/>
              </a:buClr>
              <a:buSzPts val="2400"/>
              <a:buFont typeface="Arial"/>
              <a:buChar char="•"/>
            </a:pPr>
            <a:r>
              <a:rPr lang="en-US" sz="2400" b="0" i="0" u="none" strike="noStrike" cap="none">
                <a:solidFill>
                  <a:schemeClr val="lt1"/>
                </a:solidFill>
                <a:latin typeface="Calibri"/>
                <a:ea typeface="Calibri"/>
                <a:cs typeface="Calibri"/>
                <a:sym typeface="Calibri"/>
              </a:rPr>
              <a:t>Use AI-supported tools for reminders, planning &amp; everyday organisation</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chemeClr val="lt1"/>
              </a:buClr>
              <a:buSzPts val="2400"/>
              <a:buFont typeface="Arial"/>
              <a:buChar char="•"/>
            </a:pPr>
            <a:r>
              <a:rPr lang="en-US" sz="2400" b="0" i="0" u="none" strike="noStrike" cap="none">
                <a:solidFill>
                  <a:schemeClr val="lt1"/>
                </a:solidFill>
                <a:latin typeface="Calibri"/>
                <a:ea typeface="Calibri"/>
                <a:cs typeface="Calibri"/>
                <a:sym typeface="Calibri"/>
              </a:rPr>
              <a:t>Understand what AI tools can and cannot do in daily life contexts</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chemeClr val="lt1"/>
              </a:buClr>
              <a:buSzPts val="2400"/>
              <a:buFont typeface="Arial"/>
              <a:buChar char="•"/>
            </a:pPr>
            <a:r>
              <a:rPr lang="en-US" sz="2400" b="0" i="0" u="none" strike="noStrike" cap="none">
                <a:solidFill>
                  <a:schemeClr val="lt1"/>
                </a:solidFill>
                <a:latin typeface="Calibri"/>
                <a:ea typeface="Calibri"/>
                <a:cs typeface="Calibri"/>
                <a:sym typeface="Calibri"/>
              </a:rPr>
              <a:t>Make informed choices about reliance on AI while maintaining personal autonomy</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600"/>
              </a:spcBef>
              <a:spcAft>
                <a:spcPts val="0"/>
              </a:spcAft>
              <a:buClr>
                <a:srgbClr val="000000"/>
              </a:buClr>
              <a:buSzPts val="2400"/>
              <a:buFont typeface="Arial"/>
              <a:buNone/>
            </a:pPr>
            <a:r>
              <a:rPr lang="en-US" sz="2400" b="1" i="0" u="none" strike="noStrike" cap="none">
                <a:solidFill>
                  <a:schemeClr val="lt1"/>
                </a:solidFill>
                <a:highlight>
                  <a:srgbClr val="CA7BB3"/>
                </a:highlight>
                <a:latin typeface="Calibri"/>
                <a:ea typeface="Calibri"/>
                <a:cs typeface="Calibri"/>
                <a:sym typeface="Calibri"/>
              </a:rPr>
              <a:t>Integrated critical elements: </a:t>
            </a:r>
            <a:r>
              <a:rPr lang="en-US" sz="2400" b="0" i="0" u="none" strike="noStrike" cap="none">
                <a:solidFill>
                  <a:schemeClr val="lt1"/>
                </a:solidFill>
                <a:latin typeface="Calibri"/>
                <a:ea typeface="Calibri"/>
                <a:cs typeface="Calibri"/>
                <a:sym typeface="Calibri"/>
              </a:rPr>
              <a:t>Limits of AI, transparency, informed decision-making</a:t>
            </a:r>
            <a:br>
              <a:rPr lang="en-US" sz="2400" b="0" i="0" u="none" strike="noStrike" cap="none">
                <a:solidFill>
                  <a:schemeClr val="lt1"/>
                </a:solidFill>
                <a:latin typeface="Calibri"/>
                <a:ea typeface="Calibri"/>
                <a:cs typeface="Calibri"/>
                <a:sym typeface="Calibri"/>
              </a:rPr>
            </a:b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362"/>
        <p:cNvGrpSpPr/>
        <p:nvPr/>
      </p:nvGrpSpPr>
      <p:grpSpPr>
        <a:xfrm>
          <a:off x="0" y="0"/>
          <a:ext cx="0" cy="0"/>
          <a:chOff x="0" y="0"/>
          <a:chExt cx="0" cy="0"/>
        </a:xfrm>
      </p:grpSpPr>
      <p:pic>
        <p:nvPicPr>
          <p:cNvPr id="363" name="Google Shape;363;p6" descr="A group of people sitting at a table with a computer&#10;&#10;AI-generated content may be incorrect."/>
          <p:cNvPicPr preferRelativeResize="0">
            <a:picLocks noGrp="1"/>
          </p:cNvPicPr>
          <p:nvPr>
            <p:ph type="pic" idx="2"/>
          </p:nvPr>
        </p:nvPicPr>
        <p:blipFill rotWithShape="1">
          <a:blip r:embed="rId3" cstate="screen">
            <a:alphaModFix/>
            <a:extLst>
              <a:ext uri="{28A0092B-C50C-407E-A947-70E740481C1C}">
                <a14:useLocalDpi xmlns:a14="http://schemas.microsoft.com/office/drawing/2010/main"/>
              </a:ext>
            </a:extLst>
          </a:blip>
          <a:srcRect/>
          <a:stretch/>
        </p:blipFill>
        <p:spPr>
          <a:xfrm>
            <a:off x="788894" y="288801"/>
            <a:ext cx="11403106" cy="2223235"/>
          </a:xfrm>
          <a:prstGeom prst="rect">
            <a:avLst/>
          </a:prstGeom>
          <a:solidFill>
            <a:srgbClr val="D9D9D9"/>
          </a:solidFill>
          <a:ln>
            <a:noFill/>
          </a:ln>
        </p:spPr>
      </p:pic>
      <p:sp>
        <p:nvSpPr>
          <p:cNvPr id="364" name="Google Shape;364;p6"/>
          <p:cNvSpPr txBox="1">
            <a:spLocks noGrp="1"/>
          </p:cNvSpPr>
          <p:nvPr>
            <p:ph type="body" idx="1"/>
          </p:nvPr>
        </p:nvSpPr>
        <p:spPr>
          <a:xfrm>
            <a:off x="2040141" y="2862555"/>
            <a:ext cx="700387" cy="566443"/>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5696D0"/>
              </a:buClr>
              <a:buSzPts val="3200"/>
              <a:buNone/>
            </a:pPr>
            <a:r>
              <a:rPr lang="en-US"/>
              <a:t>01</a:t>
            </a:r>
            <a:endParaRPr/>
          </a:p>
        </p:txBody>
      </p:sp>
      <p:sp>
        <p:nvSpPr>
          <p:cNvPr id="365" name="Google Shape;365;p6"/>
          <p:cNvSpPr txBox="1">
            <a:spLocks noGrp="1"/>
          </p:cNvSpPr>
          <p:nvPr>
            <p:ph type="body" idx="4"/>
          </p:nvPr>
        </p:nvSpPr>
        <p:spPr>
          <a:xfrm>
            <a:off x="2040141" y="3441624"/>
            <a:ext cx="700387" cy="566443"/>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5696D0"/>
              </a:buClr>
              <a:buSzPts val="3200"/>
              <a:buNone/>
            </a:pPr>
            <a:r>
              <a:rPr lang="en-US"/>
              <a:t>02</a:t>
            </a:r>
            <a:endParaRPr/>
          </a:p>
        </p:txBody>
      </p:sp>
      <p:sp>
        <p:nvSpPr>
          <p:cNvPr id="366" name="Google Shape;366;p6"/>
          <p:cNvSpPr txBox="1">
            <a:spLocks noGrp="1"/>
          </p:cNvSpPr>
          <p:nvPr>
            <p:ph type="body" idx="5"/>
          </p:nvPr>
        </p:nvSpPr>
        <p:spPr>
          <a:xfrm>
            <a:off x="2766253" y="3441625"/>
            <a:ext cx="8298215" cy="566444"/>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2200"/>
              <a:buNone/>
            </a:pPr>
            <a:r>
              <a:rPr lang="en-US"/>
              <a:t>Using AI for reminders, lists, calendars &amp; routines</a:t>
            </a:r>
            <a:endParaRPr/>
          </a:p>
        </p:txBody>
      </p:sp>
      <p:sp>
        <p:nvSpPr>
          <p:cNvPr id="367" name="Google Shape;367;p6"/>
          <p:cNvSpPr txBox="1">
            <a:spLocks noGrp="1"/>
          </p:cNvSpPr>
          <p:nvPr>
            <p:ph type="body" idx="6"/>
          </p:nvPr>
        </p:nvSpPr>
        <p:spPr>
          <a:xfrm>
            <a:off x="2040141" y="4023950"/>
            <a:ext cx="700387" cy="566443"/>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5696D0"/>
              </a:buClr>
              <a:buSzPts val="3200"/>
              <a:buNone/>
            </a:pPr>
            <a:r>
              <a:rPr lang="en-US"/>
              <a:t>03</a:t>
            </a:r>
            <a:endParaRPr/>
          </a:p>
        </p:txBody>
      </p:sp>
      <p:sp>
        <p:nvSpPr>
          <p:cNvPr id="368" name="Google Shape;368;p6"/>
          <p:cNvSpPr txBox="1">
            <a:spLocks noGrp="1"/>
          </p:cNvSpPr>
          <p:nvPr>
            <p:ph type="body" idx="7"/>
          </p:nvPr>
        </p:nvSpPr>
        <p:spPr>
          <a:xfrm>
            <a:off x="2766253" y="4023951"/>
            <a:ext cx="8298215" cy="566444"/>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2200"/>
              <a:buNone/>
            </a:pPr>
            <a:r>
              <a:rPr lang="en-US"/>
              <a:t>Recommendation systems (shopping, travel, services)</a:t>
            </a:r>
            <a:endParaRPr/>
          </a:p>
        </p:txBody>
      </p:sp>
      <p:sp>
        <p:nvSpPr>
          <p:cNvPr id="369" name="Google Shape;369;p6"/>
          <p:cNvSpPr txBox="1">
            <a:spLocks noGrp="1"/>
          </p:cNvSpPr>
          <p:nvPr>
            <p:ph type="body" idx="8"/>
          </p:nvPr>
        </p:nvSpPr>
        <p:spPr>
          <a:xfrm>
            <a:off x="2040141" y="4603049"/>
            <a:ext cx="700387" cy="566443"/>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5696D0"/>
              </a:buClr>
              <a:buSzPts val="3200"/>
              <a:buNone/>
            </a:pPr>
            <a:r>
              <a:rPr lang="en-US"/>
              <a:t>04</a:t>
            </a:r>
            <a:endParaRPr/>
          </a:p>
        </p:txBody>
      </p:sp>
      <p:sp>
        <p:nvSpPr>
          <p:cNvPr id="370" name="Google Shape;370;p6"/>
          <p:cNvSpPr txBox="1">
            <a:spLocks noGrp="1"/>
          </p:cNvSpPr>
          <p:nvPr>
            <p:ph type="body" idx="9"/>
          </p:nvPr>
        </p:nvSpPr>
        <p:spPr>
          <a:xfrm>
            <a:off x="2766253" y="4603049"/>
            <a:ext cx="8298215" cy="566444"/>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2200"/>
              <a:buNone/>
            </a:pPr>
            <a:r>
              <a:rPr lang="en-US"/>
              <a:t>Understanding AI limits &amp; avoiding over-reliance</a:t>
            </a:r>
            <a:endParaRPr/>
          </a:p>
        </p:txBody>
      </p:sp>
      <p:sp>
        <p:nvSpPr>
          <p:cNvPr id="371" name="Google Shape;371;p6"/>
          <p:cNvSpPr txBox="1">
            <a:spLocks noGrp="1"/>
          </p:cNvSpPr>
          <p:nvPr>
            <p:ph type="body" idx="13"/>
          </p:nvPr>
        </p:nvSpPr>
        <p:spPr>
          <a:xfrm>
            <a:off x="2027668" y="5195145"/>
            <a:ext cx="700387" cy="566443"/>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5696D0"/>
              </a:buClr>
              <a:buSzPts val="3200"/>
              <a:buNone/>
            </a:pPr>
            <a:r>
              <a:rPr lang="en-US"/>
              <a:t>05</a:t>
            </a:r>
            <a:endParaRPr/>
          </a:p>
        </p:txBody>
      </p:sp>
      <p:sp>
        <p:nvSpPr>
          <p:cNvPr id="372" name="Google Shape;372;p6"/>
          <p:cNvSpPr txBox="1">
            <a:spLocks noGrp="1"/>
          </p:cNvSpPr>
          <p:nvPr>
            <p:ph type="body" idx="14"/>
          </p:nvPr>
        </p:nvSpPr>
        <p:spPr>
          <a:xfrm>
            <a:off x="2766253" y="5195145"/>
            <a:ext cx="8298215" cy="566444"/>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2200"/>
              <a:buNone/>
            </a:pPr>
            <a:r>
              <a:rPr lang="en-US"/>
              <a:t>Making informed choices about AI tools</a:t>
            </a:r>
            <a:endParaRPr/>
          </a:p>
        </p:txBody>
      </p:sp>
      <p:sp>
        <p:nvSpPr>
          <p:cNvPr id="373" name="Google Shape;373;p6"/>
          <p:cNvSpPr/>
          <p:nvPr/>
        </p:nvSpPr>
        <p:spPr>
          <a:xfrm>
            <a:off x="492582" y="1510607"/>
            <a:ext cx="2080888" cy="698629"/>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529"/>
              <a:buFont typeface="Arial"/>
              <a:buNone/>
            </a:pPr>
            <a:endParaRPr sz="529" b="0" i="0" u="none" strike="noStrike" cap="none">
              <a:solidFill>
                <a:schemeClr val="lt1"/>
              </a:solidFill>
              <a:latin typeface="Montserrat"/>
              <a:ea typeface="Montserrat"/>
              <a:cs typeface="Montserrat"/>
              <a:sym typeface="Montserrat"/>
            </a:endParaRPr>
          </a:p>
        </p:txBody>
      </p:sp>
      <p:sp>
        <p:nvSpPr>
          <p:cNvPr id="374" name="Google Shape;374;p6"/>
          <p:cNvSpPr txBox="1"/>
          <p:nvPr/>
        </p:nvSpPr>
        <p:spPr>
          <a:xfrm>
            <a:off x="606266" y="1562905"/>
            <a:ext cx="1896866" cy="64633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600"/>
              <a:buFont typeface="Arial"/>
              <a:buNone/>
            </a:pPr>
            <a:r>
              <a:rPr lang="en-US" sz="3600" b="1" i="0" u="none" strike="noStrike" cap="none">
                <a:solidFill>
                  <a:srgbClr val="242B62"/>
                </a:solidFill>
                <a:latin typeface="Calibri"/>
                <a:ea typeface="Calibri"/>
                <a:cs typeface="Calibri"/>
                <a:sym typeface="Calibri"/>
              </a:rPr>
              <a:t>Contents</a:t>
            </a:r>
            <a:endParaRPr sz="1400" b="0" i="0" u="none" strike="noStrike" cap="none">
              <a:solidFill>
                <a:srgbClr val="000000"/>
              </a:solidFill>
              <a:latin typeface="Arial"/>
              <a:ea typeface="Arial"/>
              <a:cs typeface="Arial"/>
              <a:sym typeface="Arial"/>
            </a:endParaRPr>
          </a:p>
        </p:txBody>
      </p:sp>
      <p:pic>
        <p:nvPicPr>
          <p:cNvPr id="375" name="Google Shape;375;p6" descr="A colorful circles with white lines and dots&#10;&#10;AI-generated content may be incorrect."/>
          <p:cNvPicPr preferRelativeResize="0"/>
          <p:nvPr/>
        </p:nvPicPr>
        <p:blipFill rotWithShape="1">
          <a:blip r:embed="rId4" cstate="screen">
            <a:alphaModFix/>
            <a:extLst>
              <a:ext uri="{28A0092B-C50C-407E-A947-70E740481C1C}">
                <a14:useLocalDpi xmlns:a14="http://schemas.microsoft.com/office/drawing/2010/main"/>
              </a:ext>
            </a:extLst>
          </a:blip>
          <a:srcRect l="-5129" t="-7198" r="-1" b="-1"/>
          <a:stretch/>
        </p:blipFill>
        <p:spPr>
          <a:xfrm rot="3178028">
            <a:off x="-1316377" y="3967779"/>
            <a:ext cx="3845287" cy="3119494"/>
          </a:xfrm>
          <a:prstGeom prst="rect">
            <a:avLst/>
          </a:prstGeom>
          <a:noFill/>
          <a:ln>
            <a:noFill/>
          </a:ln>
        </p:spPr>
      </p:pic>
      <p:sp>
        <p:nvSpPr>
          <p:cNvPr id="376" name="Google Shape;376;p6"/>
          <p:cNvSpPr txBox="1">
            <a:spLocks noGrp="1"/>
          </p:cNvSpPr>
          <p:nvPr>
            <p:ph type="body" idx="3"/>
          </p:nvPr>
        </p:nvSpPr>
        <p:spPr>
          <a:xfrm>
            <a:off x="2766253" y="2862556"/>
            <a:ext cx="8298215" cy="566444"/>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2200"/>
              <a:buNone/>
            </a:pPr>
            <a:r>
              <a:rPr lang="en-US"/>
              <a:t>What digital assistants are &amp; how they work</a:t>
            </a: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381"/>
        <p:cNvGrpSpPr/>
        <p:nvPr/>
      </p:nvGrpSpPr>
      <p:grpSpPr>
        <a:xfrm>
          <a:off x="0" y="0"/>
          <a:ext cx="0" cy="0"/>
          <a:chOff x="0" y="0"/>
          <a:chExt cx="0" cy="0"/>
        </a:xfrm>
      </p:grpSpPr>
      <p:pic>
        <p:nvPicPr>
          <p:cNvPr id="382" name="Google Shape;382;p1" descr="A person and person holding hands in a shape of a heart&#10;&#10;AI-generated content may be incorrect."/>
          <p:cNvPicPr preferRelativeResize="0">
            <a:picLocks noGrp="1"/>
          </p:cNvPicPr>
          <p:nvPr>
            <p:ph type="pic" idx="2"/>
          </p:nvPr>
        </p:nvPicPr>
        <p:blipFill rotWithShape="1">
          <a:blip r:embed="rId3" cstate="screen">
            <a:alphaModFix/>
            <a:extLst>
              <a:ext uri="{28A0092B-C50C-407E-A947-70E740481C1C}">
                <a14:useLocalDpi xmlns:a14="http://schemas.microsoft.com/office/drawing/2010/main"/>
              </a:ext>
            </a:extLst>
          </a:blip>
          <a:srcRect/>
          <a:stretch/>
        </p:blipFill>
        <p:spPr>
          <a:xfrm>
            <a:off x="388401" y="385460"/>
            <a:ext cx="4107750" cy="6087079"/>
          </a:xfrm>
          <a:prstGeom prst="rect">
            <a:avLst/>
          </a:prstGeom>
          <a:solidFill>
            <a:srgbClr val="BFBFBF"/>
          </a:solidFill>
          <a:ln>
            <a:noFill/>
          </a:ln>
        </p:spPr>
      </p:pic>
      <p:sp>
        <p:nvSpPr>
          <p:cNvPr id="383" name="Google Shape;383;p1"/>
          <p:cNvSpPr txBox="1">
            <a:spLocks noGrp="1"/>
          </p:cNvSpPr>
          <p:nvPr>
            <p:ph type="body" idx="1"/>
          </p:nvPr>
        </p:nvSpPr>
        <p:spPr>
          <a:xfrm>
            <a:off x="4927638" y="385460"/>
            <a:ext cx="6875961" cy="697353"/>
          </a:xfrm>
          <a:prstGeom prst="rect">
            <a:avLst/>
          </a:prstGeom>
          <a:noFill/>
          <a:ln>
            <a:noFill/>
          </a:ln>
        </p:spPr>
        <p:txBody>
          <a:bodyPr spcFirstLastPara="1" wrap="square" lIns="91425" tIns="45700" rIns="91425" bIns="45700" anchor="t" anchorCtr="0">
            <a:noAutofit/>
          </a:bodyPr>
          <a:lstStyle/>
          <a:p>
            <a:pPr marL="0" lvl="0" indent="0" algn="l" rtl="0">
              <a:lnSpc>
                <a:spcPct val="103333"/>
              </a:lnSpc>
              <a:spcBef>
                <a:spcPts val="0"/>
              </a:spcBef>
              <a:spcAft>
                <a:spcPts val="0"/>
              </a:spcAft>
              <a:buClr>
                <a:srgbClr val="242B62"/>
              </a:buClr>
              <a:buSzPts val="3600"/>
              <a:buNone/>
            </a:pPr>
            <a:r>
              <a:rPr lang="en-US" b="1"/>
              <a:t>Introduction</a:t>
            </a:r>
            <a:endParaRPr/>
          </a:p>
        </p:txBody>
      </p:sp>
      <p:sp>
        <p:nvSpPr>
          <p:cNvPr id="384" name="Google Shape;384;p1"/>
          <p:cNvSpPr txBox="1">
            <a:spLocks noGrp="1"/>
          </p:cNvSpPr>
          <p:nvPr>
            <p:ph type="body" idx="3"/>
          </p:nvPr>
        </p:nvSpPr>
        <p:spPr>
          <a:xfrm>
            <a:off x="4694367" y="1203424"/>
            <a:ext cx="6875961" cy="4021291"/>
          </a:xfrm>
          <a:prstGeom prst="rect">
            <a:avLst/>
          </a:prstGeom>
          <a:noFill/>
          <a:ln>
            <a:noFill/>
          </a:ln>
        </p:spPr>
        <p:txBody>
          <a:bodyPr spcFirstLastPara="1" wrap="square" lIns="91425" tIns="45700" rIns="91425" bIns="45700" anchor="t" anchorCtr="0">
            <a:noAutofit/>
          </a:bodyPr>
          <a:lstStyle/>
          <a:p>
            <a:pPr marR="0" lvl="0" algn="l" rtl="0">
              <a:lnSpc>
                <a:spcPct val="103333"/>
              </a:lnSpc>
              <a:spcBef>
                <a:spcPts val="0"/>
              </a:spcBef>
              <a:spcAft>
                <a:spcPts val="0"/>
              </a:spcAft>
              <a:buClr>
                <a:schemeClr val="lt1"/>
              </a:buClr>
              <a:buSzPts val="2400"/>
              <a:buFont typeface="Arial"/>
              <a:buNone/>
            </a:pPr>
            <a:r>
              <a:rPr lang="en-US" sz="2400" dirty="0"/>
              <a:t>Artificial Intelligence (AI) is becoming part of everyday life. Many phones, computers and smart devices now include tools that can help us </a:t>
            </a:r>
            <a:r>
              <a:rPr lang="en-US" sz="2400" dirty="0" err="1"/>
              <a:t>organise</a:t>
            </a:r>
            <a:r>
              <a:rPr lang="en-US" sz="2400" dirty="0"/>
              <a:t> tasks, remember appointments and find useful information.</a:t>
            </a:r>
            <a:endParaRPr dirty="0"/>
          </a:p>
          <a:p>
            <a:pPr marR="0" lvl="0" algn="l" rtl="0">
              <a:lnSpc>
                <a:spcPct val="103333"/>
              </a:lnSpc>
              <a:spcBef>
                <a:spcPts val="0"/>
              </a:spcBef>
              <a:spcAft>
                <a:spcPts val="0"/>
              </a:spcAft>
              <a:buClr>
                <a:schemeClr val="lt1"/>
              </a:buClr>
              <a:buSzPts val="2400"/>
              <a:buFont typeface="Arial"/>
              <a:buNone/>
            </a:pPr>
            <a:endParaRPr sz="2400" dirty="0"/>
          </a:p>
          <a:p>
            <a:pPr marL="342900" marR="0" lvl="0" indent="-342900" algn="l" rtl="0">
              <a:lnSpc>
                <a:spcPct val="103333"/>
              </a:lnSpc>
              <a:spcBef>
                <a:spcPts val="0"/>
              </a:spcBef>
              <a:spcAft>
                <a:spcPts val="0"/>
              </a:spcAft>
              <a:buClr>
                <a:srgbClr val="002060"/>
              </a:buClr>
              <a:buSzPts val="2400"/>
              <a:buFont typeface="Wingdings" panose="05000000000000000000" pitchFamily="2" charset="2"/>
              <a:buChar char="ü"/>
            </a:pPr>
            <a:r>
              <a:rPr lang="en-US" sz="2400" dirty="0"/>
              <a:t>In this module, we will explore how simple AI tools can support daily activities and make everyday routines easier.</a:t>
            </a:r>
            <a:endParaRPr dirty="0"/>
          </a:p>
          <a:p>
            <a:pPr marL="342900" marR="0" lvl="0" indent="-342900" algn="l" rtl="0">
              <a:lnSpc>
                <a:spcPct val="103333"/>
              </a:lnSpc>
              <a:spcBef>
                <a:spcPts val="0"/>
              </a:spcBef>
              <a:spcAft>
                <a:spcPts val="0"/>
              </a:spcAft>
              <a:buClr>
                <a:srgbClr val="002060"/>
              </a:buClr>
              <a:buSzPts val="2400"/>
              <a:buFont typeface="Wingdings" panose="05000000000000000000" pitchFamily="2" charset="2"/>
              <a:buChar char="ü"/>
            </a:pPr>
            <a:endParaRPr sz="2400" dirty="0"/>
          </a:p>
          <a:p>
            <a:pPr marL="342900" marR="0" lvl="0" indent="-342900" algn="l" rtl="0">
              <a:lnSpc>
                <a:spcPct val="103333"/>
              </a:lnSpc>
              <a:spcBef>
                <a:spcPts val="0"/>
              </a:spcBef>
              <a:spcAft>
                <a:spcPts val="0"/>
              </a:spcAft>
              <a:buClr>
                <a:srgbClr val="002060"/>
              </a:buClr>
              <a:buSzPts val="2400"/>
              <a:buFont typeface="Wingdings" panose="05000000000000000000" pitchFamily="2" charset="2"/>
              <a:buChar char="ü"/>
            </a:pPr>
            <a:r>
              <a:rPr lang="en-US" sz="2400" dirty="0"/>
              <a:t>You will learn how to use these tools safely, understand their limits, and make informed choices about when and how to rely on them.</a:t>
            </a:r>
            <a:endParaRPr dirty="0"/>
          </a:p>
          <a:p>
            <a:pPr marR="0" lvl="0" algn="l" rtl="0">
              <a:lnSpc>
                <a:spcPct val="103333"/>
              </a:lnSpc>
              <a:spcBef>
                <a:spcPts val="0"/>
              </a:spcBef>
              <a:spcAft>
                <a:spcPts val="0"/>
              </a:spcAft>
              <a:buClr>
                <a:schemeClr val="lt1"/>
              </a:buClr>
              <a:buSzPts val="2400"/>
              <a:buFont typeface="Arial"/>
              <a:buNone/>
            </a:pPr>
            <a:endParaRPr sz="2400" b="1" dirty="0"/>
          </a:p>
          <a:p>
            <a:pPr lvl="0" algn="l" rtl="0">
              <a:lnSpc>
                <a:spcPct val="103333"/>
              </a:lnSpc>
              <a:spcBef>
                <a:spcPts val="0"/>
              </a:spcBef>
              <a:spcAft>
                <a:spcPts val="0"/>
              </a:spcAft>
              <a:buClr>
                <a:srgbClr val="242B62"/>
              </a:buClr>
              <a:buSzPts val="2400"/>
              <a:buNone/>
            </a:pPr>
            <a:endParaRPr dirty="0"/>
          </a:p>
        </p:txBody>
      </p:sp>
      <p:pic>
        <p:nvPicPr>
          <p:cNvPr id="385" name="Google Shape;385;p1" descr="A colorful circles with white lines and dots&#10;&#10;AI-generated content may be incorrect."/>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348199" y="4331028"/>
            <a:ext cx="3657707" cy="2910004"/>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90"/>
        <p:cNvGrpSpPr/>
        <p:nvPr/>
      </p:nvGrpSpPr>
      <p:grpSpPr>
        <a:xfrm>
          <a:off x="0" y="0"/>
          <a:ext cx="0" cy="0"/>
          <a:chOff x="0" y="0"/>
          <a:chExt cx="0" cy="0"/>
        </a:xfrm>
      </p:grpSpPr>
      <p:pic>
        <p:nvPicPr>
          <p:cNvPr id="391" name="Google Shape;391;p5"/>
          <p:cNvPicPr preferRelativeResize="0">
            <a:picLocks noGrp="1"/>
          </p:cNvPicPr>
          <p:nvPr>
            <p:ph type="pic" idx="2"/>
          </p:nvPr>
        </p:nvPicPr>
        <p:blipFill rotWithShape="1">
          <a:blip r:embed="rId3" cstate="screen">
            <a:alphaModFix/>
            <a:extLst>
              <a:ext uri="{28A0092B-C50C-407E-A947-70E740481C1C}">
                <a14:useLocalDpi xmlns:a14="http://schemas.microsoft.com/office/drawing/2010/main"/>
              </a:ext>
            </a:extLst>
          </a:blip>
          <a:srcRect l="-248"/>
          <a:stretch/>
        </p:blipFill>
        <p:spPr>
          <a:xfrm>
            <a:off x="238772" y="2626822"/>
            <a:ext cx="7708195" cy="3396829"/>
          </a:xfrm>
          <a:prstGeom prst="rect">
            <a:avLst/>
          </a:prstGeom>
          <a:solidFill>
            <a:srgbClr val="D9D9D9"/>
          </a:solidFill>
          <a:ln>
            <a:noFill/>
          </a:ln>
        </p:spPr>
      </p:pic>
      <p:sp>
        <p:nvSpPr>
          <p:cNvPr id="392" name="Google Shape;392;p5"/>
          <p:cNvSpPr txBox="1">
            <a:spLocks noGrp="1"/>
          </p:cNvSpPr>
          <p:nvPr>
            <p:ph type="body" idx="1"/>
          </p:nvPr>
        </p:nvSpPr>
        <p:spPr>
          <a:xfrm>
            <a:off x="7764874" y="730800"/>
            <a:ext cx="2066906" cy="582221"/>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lt1"/>
              </a:buClr>
              <a:buSzPts val="14000"/>
              <a:buNone/>
            </a:pPr>
            <a:r>
              <a:rPr lang="en-US"/>
              <a:t>01</a:t>
            </a:r>
            <a:endParaRPr/>
          </a:p>
        </p:txBody>
      </p:sp>
      <p:sp>
        <p:nvSpPr>
          <p:cNvPr id="393" name="Google Shape;393;p5"/>
          <p:cNvSpPr/>
          <p:nvPr/>
        </p:nvSpPr>
        <p:spPr>
          <a:xfrm>
            <a:off x="5722297" y="3429000"/>
            <a:ext cx="4680135" cy="1806624"/>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529"/>
              <a:buFont typeface="Arial"/>
              <a:buNone/>
            </a:pPr>
            <a:endParaRPr sz="529" b="0" i="0" u="none" strike="noStrike" cap="none">
              <a:solidFill>
                <a:srgbClr val="FFFFFF"/>
              </a:solidFill>
              <a:latin typeface="Montserrat"/>
              <a:ea typeface="Montserrat"/>
              <a:cs typeface="Montserrat"/>
              <a:sym typeface="Montserrat"/>
            </a:endParaRPr>
          </a:p>
        </p:txBody>
      </p:sp>
      <p:sp>
        <p:nvSpPr>
          <p:cNvPr id="394" name="Google Shape;394;p5"/>
          <p:cNvSpPr txBox="1"/>
          <p:nvPr/>
        </p:nvSpPr>
        <p:spPr>
          <a:xfrm>
            <a:off x="5906320" y="3481298"/>
            <a:ext cx="4604753" cy="175432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242B62"/>
              </a:buClr>
              <a:buSzPts val="3600"/>
              <a:buFont typeface="Arial"/>
              <a:buNone/>
            </a:pPr>
            <a:r>
              <a:rPr lang="en-US" sz="3600" b="1" i="0" u="none" strike="noStrike" cap="none">
                <a:solidFill>
                  <a:srgbClr val="242B62"/>
                </a:solidFill>
                <a:latin typeface="Calibri"/>
                <a:ea typeface="Calibri"/>
                <a:cs typeface="Calibri"/>
                <a:sym typeface="Calibri"/>
              </a:rPr>
              <a:t>WHAT DIGITAL ASSISTANTS ARE &amp; HOW THEY WORK</a:t>
            </a: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399"/>
        <p:cNvGrpSpPr/>
        <p:nvPr/>
      </p:nvGrpSpPr>
      <p:grpSpPr>
        <a:xfrm>
          <a:off x="0" y="0"/>
          <a:ext cx="0" cy="0"/>
          <a:chOff x="0" y="0"/>
          <a:chExt cx="0" cy="0"/>
        </a:xfrm>
      </p:grpSpPr>
      <p:pic>
        <p:nvPicPr>
          <p:cNvPr id="400" name="Google Shape;400;p7" descr="En bild som visar person, inomhus, Människoansikte, bärbar dator&#10;&#10;AI-genererat innehåll kan vara felaktigt."/>
          <p:cNvPicPr preferRelativeResize="0">
            <a:picLocks noGrp="1"/>
          </p:cNvPicPr>
          <p:nvPr>
            <p:ph type="pic" idx="2"/>
          </p:nvPr>
        </p:nvPicPr>
        <p:blipFill rotWithShape="1">
          <a:blip r:embed="rId3" cstate="screen">
            <a:alphaModFix/>
            <a:extLst>
              <a:ext uri="{28A0092B-C50C-407E-A947-70E740481C1C}">
                <a14:useLocalDpi xmlns:a14="http://schemas.microsoft.com/office/drawing/2010/main"/>
              </a:ext>
            </a:extLst>
          </a:blip>
          <a:srcRect/>
          <a:stretch/>
        </p:blipFill>
        <p:spPr>
          <a:xfrm>
            <a:off x="388401" y="385460"/>
            <a:ext cx="4107750" cy="6087079"/>
          </a:xfrm>
          <a:prstGeom prst="rect">
            <a:avLst/>
          </a:prstGeom>
          <a:solidFill>
            <a:srgbClr val="BFBFBF"/>
          </a:solidFill>
          <a:ln>
            <a:noFill/>
          </a:ln>
        </p:spPr>
      </p:pic>
      <p:sp>
        <p:nvSpPr>
          <p:cNvPr id="401" name="Google Shape;401;p7"/>
          <p:cNvSpPr txBox="1">
            <a:spLocks noGrp="1"/>
          </p:cNvSpPr>
          <p:nvPr>
            <p:ph type="body" idx="1"/>
          </p:nvPr>
        </p:nvSpPr>
        <p:spPr>
          <a:xfrm>
            <a:off x="4927638" y="708896"/>
            <a:ext cx="5997036" cy="697353"/>
          </a:xfrm>
          <a:prstGeom prst="rect">
            <a:avLst/>
          </a:prstGeom>
          <a:noFill/>
          <a:ln>
            <a:noFill/>
          </a:ln>
        </p:spPr>
        <p:txBody>
          <a:bodyPr spcFirstLastPara="1" wrap="square" lIns="91425" tIns="45700" rIns="91425" bIns="45700" anchor="t" anchorCtr="0">
            <a:normAutofit/>
          </a:bodyPr>
          <a:lstStyle/>
          <a:p>
            <a:pPr marL="0" marR="0" lvl="0" indent="0" algn="l" rtl="0">
              <a:lnSpc>
                <a:spcPct val="103333"/>
              </a:lnSpc>
              <a:spcBef>
                <a:spcPts val="0"/>
              </a:spcBef>
              <a:spcAft>
                <a:spcPts val="0"/>
              </a:spcAft>
              <a:buSzPts val="3600"/>
              <a:buNone/>
            </a:pPr>
            <a:r>
              <a:rPr lang="en-US" b="1" dirty="0"/>
              <a:t>What is a Digital Assistant?</a:t>
            </a:r>
            <a:endParaRPr sz="3600" b="1" dirty="0">
              <a:solidFill>
                <a:schemeClr val="lt1"/>
              </a:solidFill>
              <a:latin typeface="Calibri"/>
              <a:ea typeface="Calibri"/>
              <a:cs typeface="Calibri"/>
              <a:sym typeface="Calibri"/>
            </a:endParaRPr>
          </a:p>
          <a:p>
            <a:pPr marL="0" lvl="0" indent="0" algn="l" rtl="0">
              <a:lnSpc>
                <a:spcPct val="103333"/>
              </a:lnSpc>
              <a:spcBef>
                <a:spcPts val="0"/>
              </a:spcBef>
              <a:spcAft>
                <a:spcPts val="0"/>
              </a:spcAft>
              <a:buClr>
                <a:srgbClr val="242B62"/>
              </a:buClr>
              <a:buSzPts val="3600"/>
              <a:buNone/>
            </a:pPr>
            <a:endParaRPr b="1" dirty="0"/>
          </a:p>
        </p:txBody>
      </p:sp>
      <p:sp>
        <p:nvSpPr>
          <p:cNvPr id="402" name="Google Shape;402;p7"/>
          <p:cNvSpPr txBox="1">
            <a:spLocks noGrp="1"/>
          </p:cNvSpPr>
          <p:nvPr>
            <p:ph type="body" idx="3"/>
          </p:nvPr>
        </p:nvSpPr>
        <p:spPr>
          <a:xfrm>
            <a:off x="4927638" y="1531657"/>
            <a:ext cx="6570233" cy="4940882"/>
          </a:xfrm>
          <a:prstGeom prst="rect">
            <a:avLst/>
          </a:prstGeom>
          <a:noFill/>
          <a:ln>
            <a:noFill/>
          </a:ln>
        </p:spPr>
        <p:txBody>
          <a:bodyPr spcFirstLastPara="1" wrap="square" lIns="91425" tIns="45700" rIns="91425" bIns="45700" anchor="t" anchorCtr="0">
            <a:normAutofit lnSpcReduction="10000"/>
          </a:bodyPr>
          <a:lstStyle/>
          <a:p>
            <a:pPr marL="0" lvl="0" indent="0" algn="l" rtl="0">
              <a:lnSpc>
                <a:spcPct val="103333"/>
              </a:lnSpc>
              <a:spcBef>
                <a:spcPts val="0"/>
              </a:spcBef>
              <a:spcAft>
                <a:spcPts val="0"/>
              </a:spcAft>
              <a:buClr>
                <a:srgbClr val="242B62"/>
              </a:buClr>
              <a:buSzPts val="2595"/>
              <a:buNone/>
            </a:pPr>
            <a:r>
              <a:rPr lang="en-US" dirty="0"/>
              <a:t>A digital assistant is an AI tool that helps you with everyday tasks and supports your daily routine. They are designed to make life easier by reducing the </a:t>
            </a:r>
            <a:r>
              <a:rPr lang="en-US" b="1" dirty="0"/>
              <a:t>need to remember, plan, and </a:t>
            </a:r>
            <a:r>
              <a:rPr lang="en-US" b="1" dirty="0" err="1"/>
              <a:t>organise</a:t>
            </a:r>
            <a:r>
              <a:rPr lang="en-US" b="1" dirty="0"/>
              <a:t> </a:t>
            </a:r>
            <a:r>
              <a:rPr lang="en-US" dirty="0"/>
              <a:t>everything yourself. Some are voice-activated, some work through text or Apps, and some are connected to smart devices in your home.</a:t>
            </a:r>
            <a:endParaRPr dirty="0"/>
          </a:p>
          <a:p>
            <a:pPr marL="0" lvl="0" indent="0" algn="l" rtl="0">
              <a:lnSpc>
                <a:spcPct val="103333"/>
              </a:lnSpc>
              <a:spcBef>
                <a:spcPts val="0"/>
              </a:spcBef>
              <a:spcAft>
                <a:spcPts val="0"/>
              </a:spcAft>
              <a:buClr>
                <a:srgbClr val="242B62"/>
              </a:buClr>
              <a:buSzPts val="2595"/>
              <a:buNone/>
            </a:pPr>
            <a:endParaRPr dirty="0"/>
          </a:p>
          <a:p>
            <a:pPr marL="0" lvl="0" indent="0" algn="l" rtl="0">
              <a:lnSpc>
                <a:spcPct val="103333"/>
              </a:lnSpc>
              <a:spcBef>
                <a:spcPts val="0"/>
              </a:spcBef>
              <a:spcAft>
                <a:spcPts val="0"/>
              </a:spcAft>
              <a:buClr>
                <a:srgbClr val="242B62"/>
              </a:buClr>
              <a:buSzPts val="2595"/>
              <a:buNone/>
            </a:pPr>
            <a:r>
              <a:rPr lang="en-US" dirty="0"/>
              <a:t>Examples: </a:t>
            </a:r>
            <a:endParaRPr dirty="0"/>
          </a:p>
          <a:p>
            <a:pPr marL="0" lvl="0" indent="0" algn="l" rtl="0">
              <a:lnSpc>
                <a:spcPct val="103333"/>
              </a:lnSpc>
              <a:spcBef>
                <a:spcPts val="0"/>
              </a:spcBef>
              <a:spcAft>
                <a:spcPts val="0"/>
              </a:spcAft>
              <a:buClr>
                <a:srgbClr val="242B62"/>
              </a:buClr>
              <a:buSzPts val="2595"/>
              <a:buNone/>
            </a:pPr>
            <a:r>
              <a:rPr lang="en-US" dirty="0"/>
              <a:t>• </a:t>
            </a:r>
            <a:r>
              <a:rPr lang="en-US" u="sng" dirty="0">
                <a:solidFill>
                  <a:schemeClr val="hlink"/>
                </a:solidFill>
                <a:hlinkClick r:id="rId4"/>
              </a:rPr>
              <a:t>Siri</a:t>
            </a:r>
            <a:r>
              <a:rPr lang="en-US" dirty="0"/>
              <a:t> (Apple devices) </a:t>
            </a:r>
            <a:endParaRPr dirty="0"/>
          </a:p>
          <a:p>
            <a:pPr marL="0" lvl="0" indent="0" algn="l" rtl="0">
              <a:lnSpc>
                <a:spcPct val="103333"/>
              </a:lnSpc>
              <a:spcBef>
                <a:spcPts val="0"/>
              </a:spcBef>
              <a:spcAft>
                <a:spcPts val="0"/>
              </a:spcAft>
              <a:buClr>
                <a:srgbClr val="242B62"/>
              </a:buClr>
              <a:buSzPts val="2595"/>
              <a:buNone/>
            </a:pPr>
            <a:r>
              <a:rPr lang="en-US" dirty="0"/>
              <a:t>• </a:t>
            </a:r>
            <a:r>
              <a:rPr lang="en-US" u="sng" dirty="0">
                <a:solidFill>
                  <a:schemeClr val="hlink"/>
                </a:solidFill>
                <a:hlinkClick r:id="rId5"/>
              </a:rPr>
              <a:t>Google Assistant </a:t>
            </a:r>
            <a:r>
              <a:rPr lang="en-US" dirty="0"/>
              <a:t>(Android devices) </a:t>
            </a:r>
            <a:endParaRPr dirty="0"/>
          </a:p>
          <a:p>
            <a:pPr marL="0" lvl="0" indent="0" algn="l" rtl="0">
              <a:lnSpc>
                <a:spcPct val="103333"/>
              </a:lnSpc>
              <a:spcBef>
                <a:spcPts val="0"/>
              </a:spcBef>
              <a:spcAft>
                <a:spcPts val="0"/>
              </a:spcAft>
              <a:buClr>
                <a:srgbClr val="242B62"/>
              </a:buClr>
              <a:buSzPts val="2595"/>
              <a:buNone/>
            </a:pPr>
            <a:r>
              <a:rPr lang="en-US" dirty="0"/>
              <a:t>• </a:t>
            </a:r>
            <a:r>
              <a:rPr lang="en-US" u="sng" dirty="0">
                <a:solidFill>
                  <a:schemeClr val="hlink"/>
                </a:solidFill>
                <a:hlinkClick r:id="rId6"/>
              </a:rPr>
              <a:t>Alexa</a:t>
            </a:r>
            <a:r>
              <a:rPr lang="en-US" dirty="0"/>
              <a:t> (Amazon smart speakers) </a:t>
            </a:r>
            <a:endParaRPr dirty="0"/>
          </a:p>
          <a:p>
            <a:pPr marL="0" lvl="0" indent="0" algn="l" rtl="0">
              <a:lnSpc>
                <a:spcPct val="103333"/>
              </a:lnSpc>
              <a:spcBef>
                <a:spcPts val="0"/>
              </a:spcBef>
              <a:spcAft>
                <a:spcPts val="0"/>
              </a:spcAft>
              <a:buClr>
                <a:srgbClr val="242B62"/>
              </a:buClr>
              <a:buSzPts val="2595"/>
              <a:buNone/>
            </a:pPr>
            <a:r>
              <a:rPr lang="en-US" dirty="0"/>
              <a:t>• </a:t>
            </a:r>
            <a:r>
              <a:rPr lang="en-US" u="sng" dirty="0">
                <a:solidFill>
                  <a:schemeClr val="hlink"/>
                </a:solidFill>
                <a:hlinkClick r:id="rId7"/>
              </a:rPr>
              <a:t>ChatGPT</a:t>
            </a:r>
            <a:r>
              <a:rPr lang="en-US" dirty="0"/>
              <a:t> (text-based AI assistant)</a:t>
            </a:r>
            <a:endParaRPr dirty="0"/>
          </a:p>
        </p:txBody>
      </p:sp>
      <p:pic>
        <p:nvPicPr>
          <p:cNvPr id="403" name="Google Shape;403;p7" descr="A colorful circles with white lines and dots&#10;&#10;AI-generated content may be incorrect."/>
          <p:cNvPicPr preferRelativeResize="0"/>
          <p:nvPr/>
        </p:nvPicPr>
        <p:blipFill rotWithShape="1">
          <a:blip r:embed="rId8" cstate="screen">
            <a:alphaModFix/>
            <a:extLst>
              <a:ext uri="{28A0092B-C50C-407E-A947-70E740481C1C}">
                <a14:useLocalDpi xmlns:a14="http://schemas.microsoft.com/office/drawing/2010/main"/>
              </a:ext>
            </a:extLst>
          </a:blip>
          <a:srcRect/>
          <a:stretch/>
        </p:blipFill>
        <p:spPr>
          <a:xfrm>
            <a:off x="-348199" y="4331028"/>
            <a:ext cx="3657707" cy="2910004"/>
          </a:xfrm>
          <a:prstGeom prst="rect">
            <a:avLst/>
          </a:prstGeom>
          <a:noFill/>
          <a:ln>
            <a:noFill/>
          </a:ln>
        </p:spPr>
      </p:pic>
      <p:grpSp>
        <p:nvGrpSpPr>
          <p:cNvPr id="2" name="Graphic 4">
            <a:extLst>
              <a:ext uri="{FF2B5EF4-FFF2-40B4-BE49-F238E27FC236}">
                <a16:creationId xmlns:a16="http://schemas.microsoft.com/office/drawing/2014/main" id="{F9E2C742-F043-148F-930B-B4EE82D6446B}"/>
              </a:ext>
            </a:extLst>
          </p:cNvPr>
          <p:cNvGrpSpPr/>
          <p:nvPr/>
        </p:nvGrpSpPr>
        <p:grpSpPr>
          <a:xfrm rot="18759992">
            <a:off x="10227093" y="4927211"/>
            <a:ext cx="416812" cy="946355"/>
            <a:chOff x="9129274" y="2719113"/>
            <a:chExt cx="717139" cy="1386497"/>
          </a:xfrm>
          <a:solidFill>
            <a:srgbClr val="242B62"/>
          </a:solidFill>
        </p:grpSpPr>
        <p:grpSp>
          <p:nvGrpSpPr>
            <p:cNvPr id="3" name="Graphic 4">
              <a:extLst>
                <a:ext uri="{FF2B5EF4-FFF2-40B4-BE49-F238E27FC236}">
                  <a16:creationId xmlns:a16="http://schemas.microsoft.com/office/drawing/2014/main" id="{0CE9A159-71BC-8596-4B7A-58E3074A7421}"/>
                </a:ext>
              </a:extLst>
            </p:cNvPr>
            <p:cNvGrpSpPr/>
            <p:nvPr/>
          </p:nvGrpSpPr>
          <p:grpSpPr>
            <a:xfrm>
              <a:off x="9159507" y="2719113"/>
              <a:ext cx="446280" cy="440141"/>
              <a:chOff x="9159507" y="2719113"/>
              <a:chExt cx="446280" cy="440141"/>
            </a:xfrm>
            <a:grpFill/>
          </p:grpSpPr>
          <p:sp>
            <p:nvSpPr>
              <p:cNvPr id="12" name="Freeform 21">
                <a:extLst>
                  <a:ext uri="{FF2B5EF4-FFF2-40B4-BE49-F238E27FC236}">
                    <a16:creationId xmlns:a16="http://schemas.microsoft.com/office/drawing/2014/main" id="{B8AFE84C-9D95-1980-D309-B8B0F7881F67}"/>
                  </a:ext>
                </a:extLst>
              </p:cNvPr>
              <p:cNvSpPr/>
              <p:nvPr/>
            </p:nvSpPr>
            <p:spPr>
              <a:xfrm>
                <a:off x="9159507" y="2719113"/>
                <a:ext cx="446280" cy="440141"/>
              </a:xfrm>
              <a:custGeom>
                <a:avLst/>
                <a:gdLst>
                  <a:gd name="connsiteX0" fmla="*/ 275519 w 446280"/>
                  <a:gd name="connsiteY0" fmla="*/ 440141 h 440141"/>
                  <a:gd name="connsiteX1" fmla="*/ 256120 w 446280"/>
                  <a:gd name="connsiteY1" fmla="*/ 425920 h 440141"/>
                  <a:gd name="connsiteX2" fmla="*/ 270345 w 446280"/>
                  <a:gd name="connsiteY2" fmla="*/ 402649 h 440141"/>
                  <a:gd name="connsiteX3" fmla="*/ 384154 w 446280"/>
                  <a:gd name="connsiteY3" fmla="*/ 316029 h 440141"/>
                  <a:gd name="connsiteX4" fmla="*/ 402261 w 446280"/>
                  <a:gd name="connsiteY4" fmla="*/ 176402 h 440141"/>
                  <a:gd name="connsiteX5" fmla="*/ 316903 w 446280"/>
                  <a:gd name="connsiteY5" fmla="*/ 63925 h 440141"/>
                  <a:gd name="connsiteX6" fmla="*/ 64713 w 446280"/>
                  <a:gd name="connsiteY6" fmla="*/ 131153 h 440141"/>
                  <a:gd name="connsiteX7" fmla="*/ 46607 w 446280"/>
                  <a:gd name="connsiteY7" fmla="*/ 270779 h 440141"/>
                  <a:gd name="connsiteX8" fmla="*/ 131964 w 446280"/>
                  <a:gd name="connsiteY8" fmla="*/ 383256 h 440141"/>
                  <a:gd name="connsiteX9" fmla="*/ 174642 w 446280"/>
                  <a:gd name="connsiteY9" fmla="*/ 401356 h 440141"/>
                  <a:gd name="connsiteX10" fmla="*/ 187575 w 446280"/>
                  <a:gd name="connsiteY10" fmla="*/ 425920 h 440141"/>
                  <a:gd name="connsiteX11" fmla="*/ 163003 w 446280"/>
                  <a:gd name="connsiteY11" fmla="*/ 438848 h 440141"/>
                  <a:gd name="connsiteX12" fmla="*/ 111271 w 446280"/>
                  <a:gd name="connsiteY12" fmla="*/ 416870 h 440141"/>
                  <a:gd name="connsiteX13" fmla="*/ 7808 w 446280"/>
                  <a:gd name="connsiteY13" fmla="*/ 281122 h 440141"/>
                  <a:gd name="connsiteX14" fmla="*/ 29794 w 446280"/>
                  <a:gd name="connsiteY14" fmla="*/ 111760 h 440141"/>
                  <a:gd name="connsiteX15" fmla="*/ 335010 w 446280"/>
                  <a:gd name="connsiteY15" fmla="*/ 30311 h 440141"/>
                  <a:gd name="connsiteX16" fmla="*/ 438473 w 446280"/>
                  <a:gd name="connsiteY16" fmla="*/ 166059 h 440141"/>
                  <a:gd name="connsiteX17" fmla="*/ 416487 w 446280"/>
                  <a:gd name="connsiteY17" fmla="*/ 335421 h 440141"/>
                  <a:gd name="connsiteX18" fmla="*/ 278105 w 446280"/>
                  <a:gd name="connsiteY18" fmla="*/ 440141 h 440141"/>
                  <a:gd name="connsiteX19" fmla="*/ 275519 w 446280"/>
                  <a:gd name="connsiteY19" fmla="*/ 440141 h 4401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46280" h="440141">
                    <a:moveTo>
                      <a:pt x="275519" y="440141"/>
                    </a:moveTo>
                    <a:cubicBezTo>
                      <a:pt x="266466" y="440141"/>
                      <a:pt x="258705" y="433677"/>
                      <a:pt x="256120" y="425920"/>
                    </a:cubicBezTo>
                    <a:cubicBezTo>
                      <a:pt x="253533" y="415577"/>
                      <a:pt x="259999" y="405234"/>
                      <a:pt x="270345" y="402649"/>
                    </a:cubicBezTo>
                    <a:cubicBezTo>
                      <a:pt x="318197" y="389720"/>
                      <a:pt x="359582" y="359985"/>
                      <a:pt x="384154" y="316029"/>
                    </a:cubicBezTo>
                    <a:cubicBezTo>
                      <a:pt x="408727" y="273365"/>
                      <a:pt x="415194" y="222944"/>
                      <a:pt x="402261" y="176402"/>
                    </a:cubicBezTo>
                    <a:cubicBezTo>
                      <a:pt x="389328" y="128567"/>
                      <a:pt x="359582" y="88489"/>
                      <a:pt x="316903" y="63925"/>
                    </a:cubicBezTo>
                    <a:cubicBezTo>
                      <a:pt x="228960" y="12212"/>
                      <a:pt x="115151" y="43240"/>
                      <a:pt x="64713" y="131153"/>
                    </a:cubicBezTo>
                    <a:cubicBezTo>
                      <a:pt x="40141" y="173816"/>
                      <a:pt x="33674" y="224237"/>
                      <a:pt x="46607" y="270779"/>
                    </a:cubicBezTo>
                    <a:cubicBezTo>
                      <a:pt x="59540" y="318614"/>
                      <a:pt x="89285" y="358692"/>
                      <a:pt x="131964" y="383256"/>
                    </a:cubicBezTo>
                    <a:cubicBezTo>
                      <a:pt x="144896" y="391013"/>
                      <a:pt x="159123" y="397477"/>
                      <a:pt x="174642" y="401356"/>
                    </a:cubicBezTo>
                    <a:cubicBezTo>
                      <a:pt x="184989" y="403942"/>
                      <a:pt x="191455" y="415577"/>
                      <a:pt x="187575" y="425920"/>
                    </a:cubicBezTo>
                    <a:cubicBezTo>
                      <a:pt x="184989" y="436262"/>
                      <a:pt x="173349" y="442727"/>
                      <a:pt x="163003" y="438848"/>
                    </a:cubicBezTo>
                    <a:cubicBezTo>
                      <a:pt x="144896" y="433677"/>
                      <a:pt x="128084" y="425920"/>
                      <a:pt x="111271" y="416870"/>
                    </a:cubicBezTo>
                    <a:cubicBezTo>
                      <a:pt x="59540" y="387135"/>
                      <a:pt x="22034" y="338007"/>
                      <a:pt x="7808" y="281122"/>
                    </a:cubicBezTo>
                    <a:cubicBezTo>
                      <a:pt x="-7711" y="222944"/>
                      <a:pt x="48" y="163474"/>
                      <a:pt x="29794" y="111760"/>
                    </a:cubicBezTo>
                    <a:cubicBezTo>
                      <a:pt x="91872" y="4455"/>
                      <a:pt x="228960" y="-31745"/>
                      <a:pt x="335010" y="30311"/>
                    </a:cubicBezTo>
                    <a:cubicBezTo>
                      <a:pt x="386741" y="60047"/>
                      <a:pt x="424247" y="109175"/>
                      <a:pt x="438473" y="166059"/>
                    </a:cubicBezTo>
                    <a:cubicBezTo>
                      <a:pt x="453992" y="224237"/>
                      <a:pt x="446232" y="283708"/>
                      <a:pt x="416487" y="335421"/>
                    </a:cubicBezTo>
                    <a:cubicBezTo>
                      <a:pt x="386741" y="387135"/>
                      <a:pt x="337596" y="424627"/>
                      <a:pt x="278105" y="440141"/>
                    </a:cubicBezTo>
                    <a:cubicBezTo>
                      <a:pt x="278105" y="438848"/>
                      <a:pt x="276812" y="440141"/>
                      <a:pt x="275519" y="440141"/>
                    </a:cubicBezTo>
                    <a:close/>
                  </a:path>
                </a:pathLst>
              </a:custGeom>
              <a:solidFill>
                <a:srgbClr val="EBCB1F"/>
              </a:solidFill>
              <a:ln w="12931" cap="flat">
                <a:noFill/>
                <a:prstDash val="solid"/>
                <a:miter/>
              </a:ln>
            </p:spPr>
            <p:txBody>
              <a:bodyPr rtlCol="0" anchor="ctr"/>
              <a:lstStyle/>
              <a:p>
                <a:pPr>
                  <a:buClr>
                    <a:srgbClr val="000000"/>
                  </a:buClr>
                  <a:buFont typeface="Arial"/>
                  <a:buNone/>
                </a:pPr>
                <a:endParaRPr lang="en-US" sz="1400" kern="0" dirty="0">
                  <a:solidFill>
                    <a:srgbClr val="000000"/>
                  </a:solidFill>
                  <a:latin typeface="Arial"/>
                  <a:cs typeface="Arial"/>
                  <a:sym typeface="Arial"/>
                </a:endParaRPr>
              </a:p>
            </p:txBody>
          </p:sp>
          <p:sp>
            <p:nvSpPr>
              <p:cNvPr id="13" name="Freeform 22">
                <a:extLst>
                  <a:ext uri="{FF2B5EF4-FFF2-40B4-BE49-F238E27FC236}">
                    <a16:creationId xmlns:a16="http://schemas.microsoft.com/office/drawing/2014/main" id="{A37FF2DC-A262-1B43-02A5-650058BB4187}"/>
                  </a:ext>
                </a:extLst>
              </p:cNvPr>
              <p:cNvSpPr/>
              <p:nvPr/>
            </p:nvSpPr>
            <p:spPr>
              <a:xfrm>
                <a:off x="9245200" y="2800133"/>
                <a:ext cx="280068" cy="273794"/>
              </a:xfrm>
              <a:custGeom>
                <a:avLst/>
                <a:gdLst>
                  <a:gd name="connsiteX0" fmla="*/ 182066 w 280068"/>
                  <a:gd name="connsiteY0" fmla="*/ 273794 h 273794"/>
                  <a:gd name="connsiteX1" fmla="*/ 163960 w 280068"/>
                  <a:gd name="connsiteY1" fmla="*/ 260866 h 273794"/>
                  <a:gd name="connsiteX2" fmla="*/ 175599 w 280068"/>
                  <a:gd name="connsiteY2" fmla="*/ 236302 h 273794"/>
                  <a:gd name="connsiteX3" fmla="*/ 227331 w 280068"/>
                  <a:gd name="connsiteY3" fmla="*/ 192345 h 273794"/>
                  <a:gd name="connsiteX4" fmla="*/ 191119 w 280068"/>
                  <a:gd name="connsiteY4" fmla="*/ 54012 h 273794"/>
                  <a:gd name="connsiteX5" fmla="*/ 52737 w 280068"/>
                  <a:gd name="connsiteY5" fmla="*/ 90211 h 273794"/>
                  <a:gd name="connsiteX6" fmla="*/ 88949 w 280068"/>
                  <a:gd name="connsiteY6" fmla="*/ 228545 h 273794"/>
                  <a:gd name="connsiteX7" fmla="*/ 95415 w 280068"/>
                  <a:gd name="connsiteY7" fmla="*/ 254402 h 273794"/>
                  <a:gd name="connsiteX8" fmla="*/ 69550 w 280068"/>
                  <a:gd name="connsiteY8" fmla="*/ 260866 h 273794"/>
                  <a:gd name="connsiteX9" fmla="*/ 19112 w 280068"/>
                  <a:gd name="connsiteY9" fmla="*/ 69526 h 273794"/>
                  <a:gd name="connsiteX10" fmla="*/ 210518 w 280068"/>
                  <a:gd name="connsiteY10" fmla="*/ 19105 h 273794"/>
                  <a:gd name="connsiteX11" fmla="*/ 260957 w 280068"/>
                  <a:gd name="connsiteY11" fmla="*/ 210445 h 273794"/>
                  <a:gd name="connsiteX12" fmla="*/ 189826 w 280068"/>
                  <a:gd name="connsiteY12" fmla="*/ 271209 h 273794"/>
                  <a:gd name="connsiteX13" fmla="*/ 182066 w 280068"/>
                  <a:gd name="connsiteY13" fmla="*/ 273794 h 273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80068" h="273794">
                    <a:moveTo>
                      <a:pt x="182066" y="273794"/>
                    </a:moveTo>
                    <a:cubicBezTo>
                      <a:pt x="174306" y="273794"/>
                      <a:pt x="166546" y="268623"/>
                      <a:pt x="163960" y="260866"/>
                    </a:cubicBezTo>
                    <a:cubicBezTo>
                      <a:pt x="160080" y="250523"/>
                      <a:pt x="165253" y="240180"/>
                      <a:pt x="175599" y="236302"/>
                    </a:cubicBezTo>
                    <a:cubicBezTo>
                      <a:pt x="197585" y="228545"/>
                      <a:pt x="215692" y="213031"/>
                      <a:pt x="227331" y="192345"/>
                    </a:cubicBezTo>
                    <a:cubicBezTo>
                      <a:pt x="255783" y="144510"/>
                      <a:pt x="238971" y="82454"/>
                      <a:pt x="191119" y="54012"/>
                    </a:cubicBezTo>
                    <a:cubicBezTo>
                      <a:pt x="143267" y="25569"/>
                      <a:pt x="81189" y="42376"/>
                      <a:pt x="52737" y="90211"/>
                    </a:cubicBezTo>
                    <a:cubicBezTo>
                      <a:pt x="24285" y="138046"/>
                      <a:pt x="41098" y="200103"/>
                      <a:pt x="88949" y="228545"/>
                    </a:cubicBezTo>
                    <a:cubicBezTo>
                      <a:pt x="98002" y="233716"/>
                      <a:pt x="101882" y="245352"/>
                      <a:pt x="95415" y="254402"/>
                    </a:cubicBezTo>
                    <a:cubicBezTo>
                      <a:pt x="90243" y="263452"/>
                      <a:pt x="78603" y="267330"/>
                      <a:pt x="69550" y="260866"/>
                    </a:cubicBezTo>
                    <a:cubicBezTo>
                      <a:pt x="2299" y="222081"/>
                      <a:pt x="-19687" y="136753"/>
                      <a:pt x="19112" y="69526"/>
                    </a:cubicBezTo>
                    <a:cubicBezTo>
                      <a:pt x="57910" y="2298"/>
                      <a:pt x="143267" y="-19680"/>
                      <a:pt x="210518" y="19105"/>
                    </a:cubicBezTo>
                    <a:cubicBezTo>
                      <a:pt x="277769" y="57890"/>
                      <a:pt x="299755" y="143218"/>
                      <a:pt x="260957" y="210445"/>
                    </a:cubicBezTo>
                    <a:cubicBezTo>
                      <a:pt x="245437" y="237595"/>
                      <a:pt x="219571" y="259573"/>
                      <a:pt x="189826" y="271209"/>
                    </a:cubicBezTo>
                    <a:cubicBezTo>
                      <a:pt x="185945" y="272501"/>
                      <a:pt x="183359" y="273794"/>
                      <a:pt x="182066" y="273794"/>
                    </a:cubicBezTo>
                    <a:close/>
                  </a:path>
                </a:pathLst>
              </a:custGeom>
              <a:solidFill>
                <a:srgbClr val="EBCB1F"/>
              </a:solidFill>
              <a:ln w="12931" cap="flat">
                <a:noFill/>
                <a:prstDash val="solid"/>
                <a:miter/>
              </a:ln>
            </p:spPr>
            <p:txBody>
              <a:bodyPr rtlCol="0" anchor="ctr"/>
              <a:lstStyle/>
              <a:p>
                <a:pPr>
                  <a:buClr>
                    <a:srgbClr val="000000"/>
                  </a:buClr>
                  <a:buFont typeface="Arial"/>
                  <a:buNone/>
                </a:pPr>
                <a:endParaRPr lang="en-US" sz="1400" kern="0" dirty="0">
                  <a:solidFill>
                    <a:srgbClr val="000000"/>
                  </a:solidFill>
                  <a:latin typeface="Arial"/>
                  <a:cs typeface="Arial"/>
                  <a:sym typeface="Arial"/>
                </a:endParaRPr>
              </a:p>
            </p:txBody>
          </p:sp>
        </p:grpSp>
        <p:grpSp>
          <p:nvGrpSpPr>
            <p:cNvPr id="4" name="Graphic 4">
              <a:extLst>
                <a:ext uri="{FF2B5EF4-FFF2-40B4-BE49-F238E27FC236}">
                  <a16:creationId xmlns:a16="http://schemas.microsoft.com/office/drawing/2014/main" id="{40D952F4-A1F1-38D6-E35F-6F681A9BC79F}"/>
                </a:ext>
              </a:extLst>
            </p:cNvPr>
            <p:cNvGrpSpPr/>
            <p:nvPr/>
          </p:nvGrpSpPr>
          <p:grpSpPr>
            <a:xfrm>
              <a:off x="9129274" y="2893887"/>
              <a:ext cx="717139" cy="1211724"/>
              <a:chOff x="9129274" y="2893887"/>
              <a:chExt cx="717139" cy="1211724"/>
            </a:xfrm>
            <a:grpFill/>
          </p:grpSpPr>
          <p:sp>
            <p:nvSpPr>
              <p:cNvPr id="5" name="Freeform 14">
                <a:extLst>
                  <a:ext uri="{FF2B5EF4-FFF2-40B4-BE49-F238E27FC236}">
                    <a16:creationId xmlns:a16="http://schemas.microsoft.com/office/drawing/2014/main" id="{22EFEBCE-78A1-96E6-0830-3D45B70516CE}"/>
                  </a:ext>
                </a:extLst>
              </p:cNvPr>
              <p:cNvSpPr/>
              <p:nvPr/>
            </p:nvSpPr>
            <p:spPr>
              <a:xfrm>
                <a:off x="9129274" y="3281518"/>
                <a:ext cx="222449" cy="606896"/>
              </a:xfrm>
              <a:custGeom>
                <a:avLst/>
                <a:gdLst>
                  <a:gd name="connsiteX0" fmla="*/ 200995 w 222449"/>
                  <a:gd name="connsiteY0" fmla="*/ 606896 h 606896"/>
                  <a:gd name="connsiteX1" fmla="*/ 193235 w 222449"/>
                  <a:gd name="connsiteY1" fmla="*/ 605603 h 606896"/>
                  <a:gd name="connsiteX2" fmla="*/ 173836 w 222449"/>
                  <a:gd name="connsiteY2" fmla="*/ 593968 h 606896"/>
                  <a:gd name="connsiteX3" fmla="*/ 169956 w 222449"/>
                  <a:gd name="connsiteY3" fmla="*/ 591382 h 606896"/>
                  <a:gd name="connsiteX4" fmla="*/ 107878 w 222449"/>
                  <a:gd name="connsiteY4" fmla="*/ 531912 h 606896"/>
                  <a:gd name="connsiteX5" fmla="*/ 62613 w 222449"/>
                  <a:gd name="connsiteY5" fmla="*/ 465977 h 606896"/>
                  <a:gd name="connsiteX6" fmla="*/ 8296 w 222449"/>
                  <a:gd name="connsiteY6" fmla="*/ 326350 h 606896"/>
                  <a:gd name="connsiteX7" fmla="*/ 4415 w 222449"/>
                  <a:gd name="connsiteY7" fmla="*/ 306958 h 606896"/>
                  <a:gd name="connsiteX8" fmla="*/ 3122 w 222449"/>
                  <a:gd name="connsiteY8" fmla="*/ 303079 h 606896"/>
                  <a:gd name="connsiteX9" fmla="*/ 1829 w 222449"/>
                  <a:gd name="connsiteY9" fmla="*/ 295322 h 606896"/>
                  <a:gd name="connsiteX10" fmla="*/ 536 w 222449"/>
                  <a:gd name="connsiteY10" fmla="*/ 279808 h 606896"/>
                  <a:gd name="connsiteX11" fmla="*/ 1829 w 222449"/>
                  <a:gd name="connsiteY11" fmla="*/ 243609 h 606896"/>
                  <a:gd name="connsiteX12" fmla="*/ 1829 w 222449"/>
                  <a:gd name="connsiteY12" fmla="*/ 238437 h 606896"/>
                  <a:gd name="connsiteX13" fmla="*/ 7002 w 222449"/>
                  <a:gd name="connsiteY13" fmla="*/ 197067 h 606896"/>
                  <a:gd name="connsiteX14" fmla="*/ 9589 w 222449"/>
                  <a:gd name="connsiteY14" fmla="*/ 175088 h 606896"/>
                  <a:gd name="connsiteX15" fmla="*/ 13468 w 222449"/>
                  <a:gd name="connsiteY15" fmla="*/ 66490 h 606896"/>
                  <a:gd name="connsiteX16" fmla="*/ 13468 w 222449"/>
                  <a:gd name="connsiteY16" fmla="*/ 65197 h 606896"/>
                  <a:gd name="connsiteX17" fmla="*/ 63907 w 222449"/>
                  <a:gd name="connsiteY17" fmla="*/ 555 h 606896"/>
                  <a:gd name="connsiteX18" fmla="*/ 125984 w 222449"/>
                  <a:gd name="connsiteY18" fmla="*/ 39341 h 606896"/>
                  <a:gd name="connsiteX19" fmla="*/ 153143 w 222449"/>
                  <a:gd name="connsiteY19" fmla="*/ 177674 h 606896"/>
                  <a:gd name="connsiteX20" fmla="*/ 155730 w 222449"/>
                  <a:gd name="connsiteY20" fmla="*/ 200945 h 606896"/>
                  <a:gd name="connsiteX21" fmla="*/ 159610 w 222449"/>
                  <a:gd name="connsiteY21" fmla="*/ 238437 h 606896"/>
                  <a:gd name="connsiteX22" fmla="*/ 191942 w 222449"/>
                  <a:gd name="connsiteY22" fmla="*/ 314715 h 606896"/>
                  <a:gd name="connsiteX23" fmla="*/ 193235 w 222449"/>
                  <a:gd name="connsiteY23" fmla="*/ 341864 h 606896"/>
                  <a:gd name="connsiteX24" fmla="*/ 166076 w 222449"/>
                  <a:gd name="connsiteY24" fmla="*/ 343157 h 606896"/>
                  <a:gd name="connsiteX25" fmla="*/ 120811 w 222449"/>
                  <a:gd name="connsiteY25" fmla="*/ 243609 h 606896"/>
                  <a:gd name="connsiteX26" fmla="*/ 116931 w 222449"/>
                  <a:gd name="connsiteY26" fmla="*/ 204824 h 606896"/>
                  <a:gd name="connsiteX27" fmla="*/ 114345 w 222449"/>
                  <a:gd name="connsiteY27" fmla="*/ 181553 h 606896"/>
                  <a:gd name="connsiteX28" fmla="*/ 89773 w 222449"/>
                  <a:gd name="connsiteY28" fmla="*/ 52269 h 606896"/>
                  <a:gd name="connsiteX29" fmla="*/ 69080 w 222449"/>
                  <a:gd name="connsiteY29" fmla="*/ 39341 h 606896"/>
                  <a:gd name="connsiteX30" fmla="*/ 52267 w 222449"/>
                  <a:gd name="connsiteY30" fmla="*/ 61319 h 606896"/>
                  <a:gd name="connsiteX31" fmla="*/ 52267 w 222449"/>
                  <a:gd name="connsiteY31" fmla="*/ 62611 h 606896"/>
                  <a:gd name="connsiteX32" fmla="*/ 48387 w 222449"/>
                  <a:gd name="connsiteY32" fmla="*/ 180260 h 606896"/>
                  <a:gd name="connsiteX33" fmla="*/ 45801 w 222449"/>
                  <a:gd name="connsiteY33" fmla="*/ 202238 h 606896"/>
                  <a:gd name="connsiteX34" fmla="*/ 40628 w 222449"/>
                  <a:gd name="connsiteY34" fmla="*/ 242316 h 606896"/>
                  <a:gd name="connsiteX35" fmla="*/ 40628 w 222449"/>
                  <a:gd name="connsiteY35" fmla="*/ 246195 h 606896"/>
                  <a:gd name="connsiteX36" fmla="*/ 39334 w 222449"/>
                  <a:gd name="connsiteY36" fmla="*/ 277223 h 606896"/>
                  <a:gd name="connsiteX37" fmla="*/ 40628 w 222449"/>
                  <a:gd name="connsiteY37" fmla="*/ 288858 h 606896"/>
                  <a:gd name="connsiteX38" fmla="*/ 41921 w 222449"/>
                  <a:gd name="connsiteY38" fmla="*/ 296615 h 606896"/>
                  <a:gd name="connsiteX39" fmla="*/ 43214 w 222449"/>
                  <a:gd name="connsiteY39" fmla="*/ 300494 h 606896"/>
                  <a:gd name="connsiteX40" fmla="*/ 47094 w 222449"/>
                  <a:gd name="connsiteY40" fmla="*/ 317301 h 606896"/>
                  <a:gd name="connsiteX41" fmla="*/ 97532 w 222449"/>
                  <a:gd name="connsiteY41" fmla="*/ 446584 h 606896"/>
                  <a:gd name="connsiteX42" fmla="*/ 138917 w 222449"/>
                  <a:gd name="connsiteY42" fmla="*/ 507348 h 606896"/>
                  <a:gd name="connsiteX43" fmla="*/ 194528 w 222449"/>
                  <a:gd name="connsiteY43" fmla="*/ 561647 h 606896"/>
                  <a:gd name="connsiteX44" fmla="*/ 198408 w 222449"/>
                  <a:gd name="connsiteY44" fmla="*/ 564233 h 606896"/>
                  <a:gd name="connsiteX45" fmla="*/ 211341 w 222449"/>
                  <a:gd name="connsiteY45" fmla="*/ 571990 h 606896"/>
                  <a:gd name="connsiteX46" fmla="*/ 220394 w 222449"/>
                  <a:gd name="connsiteY46" fmla="*/ 597846 h 606896"/>
                  <a:gd name="connsiteX47" fmla="*/ 200995 w 222449"/>
                  <a:gd name="connsiteY47" fmla="*/ 606896 h 606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22449" h="606896">
                    <a:moveTo>
                      <a:pt x="200995" y="606896"/>
                    </a:moveTo>
                    <a:cubicBezTo>
                      <a:pt x="198408" y="606896"/>
                      <a:pt x="195822" y="606896"/>
                      <a:pt x="193235" y="605603"/>
                    </a:cubicBezTo>
                    <a:cubicBezTo>
                      <a:pt x="186769" y="601725"/>
                      <a:pt x="180303" y="597846"/>
                      <a:pt x="173836" y="593968"/>
                    </a:cubicBezTo>
                    <a:lnTo>
                      <a:pt x="169956" y="591382"/>
                    </a:lnTo>
                    <a:cubicBezTo>
                      <a:pt x="147970" y="574575"/>
                      <a:pt x="125984" y="553890"/>
                      <a:pt x="107878" y="531912"/>
                    </a:cubicBezTo>
                    <a:cubicBezTo>
                      <a:pt x="91066" y="511226"/>
                      <a:pt x="75546" y="489248"/>
                      <a:pt x="62613" y="465977"/>
                    </a:cubicBezTo>
                    <a:cubicBezTo>
                      <a:pt x="38041" y="422020"/>
                      <a:pt x="21229" y="376771"/>
                      <a:pt x="8296" y="326350"/>
                    </a:cubicBezTo>
                    <a:cubicBezTo>
                      <a:pt x="7002" y="319886"/>
                      <a:pt x="5709" y="313422"/>
                      <a:pt x="4415" y="306958"/>
                    </a:cubicBezTo>
                    <a:lnTo>
                      <a:pt x="3122" y="303079"/>
                    </a:lnTo>
                    <a:cubicBezTo>
                      <a:pt x="3122" y="300494"/>
                      <a:pt x="1829" y="297908"/>
                      <a:pt x="1829" y="295322"/>
                    </a:cubicBezTo>
                    <a:cubicBezTo>
                      <a:pt x="536" y="288858"/>
                      <a:pt x="536" y="283687"/>
                      <a:pt x="536" y="279808"/>
                    </a:cubicBezTo>
                    <a:cubicBezTo>
                      <a:pt x="-757" y="264294"/>
                      <a:pt x="536" y="253951"/>
                      <a:pt x="1829" y="243609"/>
                    </a:cubicBezTo>
                    <a:lnTo>
                      <a:pt x="1829" y="238437"/>
                    </a:lnTo>
                    <a:cubicBezTo>
                      <a:pt x="3122" y="222923"/>
                      <a:pt x="4415" y="209995"/>
                      <a:pt x="7002" y="197067"/>
                    </a:cubicBezTo>
                    <a:cubicBezTo>
                      <a:pt x="8296" y="189310"/>
                      <a:pt x="8296" y="182845"/>
                      <a:pt x="9589" y="175088"/>
                    </a:cubicBezTo>
                    <a:cubicBezTo>
                      <a:pt x="14762" y="132425"/>
                      <a:pt x="17348" y="97518"/>
                      <a:pt x="13468" y="66490"/>
                    </a:cubicBezTo>
                    <a:lnTo>
                      <a:pt x="13468" y="65197"/>
                    </a:lnTo>
                    <a:cubicBezTo>
                      <a:pt x="9589" y="32876"/>
                      <a:pt x="32868" y="4434"/>
                      <a:pt x="63907" y="555"/>
                    </a:cubicBezTo>
                    <a:cubicBezTo>
                      <a:pt x="91066" y="-3323"/>
                      <a:pt x="116931" y="13484"/>
                      <a:pt x="125984" y="39341"/>
                    </a:cubicBezTo>
                    <a:cubicBezTo>
                      <a:pt x="142797" y="85883"/>
                      <a:pt x="147970" y="131132"/>
                      <a:pt x="153143" y="177674"/>
                    </a:cubicBezTo>
                    <a:cubicBezTo>
                      <a:pt x="154437" y="185431"/>
                      <a:pt x="154437" y="193188"/>
                      <a:pt x="155730" y="200945"/>
                    </a:cubicBezTo>
                    <a:cubicBezTo>
                      <a:pt x="157024" y="213874"/>
                      <a:pt x="158317" y="226802"/>
                      <a:pt x="159610" y="238437"/>
                    </a:cubicBezTo>
                    <a:cubicBezTo>
                      <a:pt x="166076" y="284980"/>
                      <a:pt x="185475" y="306958"/>
                      <a:pt x="191942" y="314715"/>
                    </a:cubicBezTo>
                    <a:cubicBezTo>
                      <a:pt x="199702" y="322472"/>
                      <a:pt x="199702" y="334107"/>
                      <a:pt x="193235" y="341864"/>
                    </a:cubicBezTo>
                    <a:cubicBezTo>
                      <a:pt x="185475" y="349622"/>
                      <a:pt x="173836" y="349622"/>
                      <a:pt x="166076" y="343157"/>
                    </a:cubicBezTo>
                    <a:cubicBezTo>
                      <a:pt x="153143" y="330229"/>
                      <a:pt x="129864" y="301786"/>
                      <a:pt x="120811" y="243609"/>
                    </a:cubicBezTo>
                    <a:cubicBezTo>
                      <a:pt x="119518" y="230680"/>
                      <a:pt x="118225" y="217752"/>
                      <a:pt x="116931" y="204824"/>
                    </a:cubicBezTo>
                    <a:cubicBezTo>
                      <a:pt x="115638" y="197067"/>
                      <a:pt x="115638" y="189310"/>
                      <a:pt x="114345" y="181553"/>
                    </a:cubicBezTo>
                    <a:cubicBezTo>
                      <a:pt x="109172" y="136303"/>
                      <a:pt x="103998" y="94932"/>
                      <a:pt x="89773" y="52269"/>
                    </a:cubicBezTo>
                    <a:cubicBezTo>
                      <a:pt x="87186" y="43219"/>
                      <a:pt x="78133" y="38048"/>
                      <a:pt x="69080" y="39341"/>
                    </a:cubicBezTo>
                    <a:cubicBezTo>
                      <a:pt x="58733" y="40633"/>
                      <a:pt x="50974" y="50976"/>
                      <a:pt x="52267" y="61319"/>
                    </a:cubicBezTo>
                    <a:lnTo>
                      <a:pt x="52267" y="62611"/>
                    </a:lnTo>
                    <a:cubicBezTo>
                      <a:pt x="56147" y="97518"/>
                      <a:pt x="53561" y="135010"/>
                      <a:pt x="48387" y="180260"/>
                    </a:cubicBezTo>
                    <a:cubicBezTo>
                      <a:pt x="47094" y="188017"/>
                      <a:pt x="47094" y="194481"/>
                      <a:pt x="45801" y="202238"/>
                    </a:cubicBezTo>
                    <a:cubicBezTo>
                      <a:pt x="44508" y="215166"/>
                      <a:pt x="41921" y="228095"/>
                      <a:pt x="40628" y="242316"/>
                    </a:cubicBezTo>
                    <a:lnTo>
                      <a:pt x="40628" y="246195"/>
                    </a:lnTo>
                    <a:cubicBezTo>
                      <a:pt x="39334" y="256537"/>
                      <a:pt x="39334" y="265587"/>
                      <a:pt x="39334" y="277223"/>
                    </a:cubicBezTo>
                    <a:cubicBezTo>
                      <a:pt x="39334" y="279808"/>
                      <a:pt x="40628" y="284980"/>
                      <a:pt x="40628" y="288858"/>
                    </a:cubicBezTo>
                    <a:cubicBezTo>
                      <a:pt x="40628" y="292737"/>
                      <a:pt x="41921" y="294030"/>
                      <a:pt x="41921" y="296615"/>
                    </a:cubicBezTo>
                    <a:lnTo>
                      <a:pt x="43214" y="300494"/>
                    </a:lnTo>
                    <a:cubicBezTo>
                      <a:pt x="44508" y="305665"/>
                      <a:pt x="45801" y="312129"/>
                      <a:pt x="47094" y="317301"/>
                    </a:cubicBezTo>
                    <a:cubicBezTo>
                      <a:pt x="58733" y="363843"/>
                      <a:pt x="75546" y="406506"/>
                      <a:pt x="97532" y="446584"/>
                    </a:cubicBezTo>
                    <a:cubicBezTo>
                      <a:pt x="109172" y="468563"/>
                      <a:pt x="123398" y="487955"/>
                      <a:pt x="138917" y="507348"/>
                    </a:cubicBezTo>
                    <a:cubicBezTo>
                      <a:pt x="155730" y="526740"/>
                      <a:pt x="175129" y="544840"/>
                      <a:pt x="194528" y="561647"/>
                    </a:cubicBezTo>
                    <a:lnTo>
                      <a:pt x="198408" y="564233"/>
                    </a:lnTo>
                    <a:cubicBezTo>
                      <a:pt x="202289" y="566818"/>
                      <a:pt x="206168" y="569404"/>
                      <a:pt x="211341" y="571990"/>
                    </a:cubicBezTo>
                    <a:cubicBezTo>
                      <a:pt x="220394" y="577161"/>
                      <a:pt x="225568" y="587504"/>
                      <a:pt x="220394" y="597846"/>
                    </a:cubicBezTo>
                    <a:cubicBezTo>
                      <a:pt x="215222" y="603018"/>
                      <a:pt x="207461" y="606896"/>
                      <a:pt x="200995" y="606896"/>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6" name="Freeform 15">
                <a:extLst>
                  <a:ext uri="{FF2B5EF4-FFF2-40B4-BE49-F238E27FC236}">
                    <a16:creationId xmlns:a16="http://schemas.microsoft.com/office/drawing/2014/main" id="{B8383541-BD5F-4E35-D64D-E59E208F228C}"/>
                  </a:ext>
                </a:extLst>
              </p:cNvPr>
              <p:cNvSpPr/>
              <p:nvPr/>
            </p:nvSpPr>
            <p:spPr>
              <a:xfrm>
                <a:off x="9683286" y="3335599"/>
                <a:ext cx="163004" cy="201164"/>
              </a:xfrm>
              <a:custGeom>
                <a:avLst/>
                <a:gdLst>
                  <a:gd name="connsiteX0" fmla="*/ 143605 w 163004"/>
                  <a:gd name="connsiteY0" fmla="*/ 201164 h 201164"/>
                  <a:gd name="connsiteX1" fmla="*/ 124206 w 163004"/>
                  <a:gd name="connsiteY1" fmla="*/ 181772 h 201164"/>
                  <a:gd name="connsiteX2" fmla="*/ 82820 w 163004"/>
                  <a:gd name="connsiteY2" fmla="*/ 57659 h 201164"/>
                  <a:gd name="connsiteX3" fmla="*/ 29796 w 163004"/>
                  <a:gd name="connsiteY3" fmla="*/ 44731 h 201164"/>
                  <a:gd name="connsiteX4" fmla="*/ 2636 w 163004"/>
                  <a:gd name="connsiteY4" fmla="*/ 38266 h 201164"/>
                  <a:gd name="connsiteX5" fmla="*/ 9103 w 163004"/>
                  <a:gd name="connsiteY5" fmla="*/ 11117 h 201164"/>
                  <a:gd name="connsiteX6" fmla="*/ 116445 w 163004"/>
                  <a:gd name="connsiteY6" fmla="*/ 36974 h 201164"/>
                  <a:gd name="connsiteX7" fmla="*/ 163004 w 163004"/>
                  <a:gd name="connsiteY7" fmla="*/ 181772 h 201164"/>
                  <a:gd name="connsiteX8" fmla="*/ 143605 w 163004"/>
                  <a:gd name="connsiteY8" fmla="*/ 201164 h 201164"/>
                  <a:gd name="connsiteX9" fmla="*/ 143605 w 163004"/>
                  <a:gd name="connsiteY9" fmla="*/ 201164 h 201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3004" h="201164">
                    <a:moveTo>
                      <a:pt x="143605" y="201164"/>
                    </a:moveTo>
                    <a:cubicBezTo>
                      <a:pt x="133259" y="201164"/>
                      <a:pt x="124206" y="192114"/>
                      <a:pt x="124206" y="181772"/>
                    </a:cubicBezTo>
                    <a:cubicBezTo>
                      <a:pt x="124206" y="132644"/>
                      <a:pt x="108686" y="99030"/>
                      <a:pt x="82820" y="57659"/>
                    </a:cubicBezTo>
                    <a:cubicBezTo>
                      <a:pt x="71180" y="39559"/>
                      <a:pt x="47901" y="33095"/>
                      <a:pt x="29796" y="44731"/>
                    </a:cubicBezTo>
                    <a:cubicBezTo>
                      <a:pt x="20743" y="49902"/>
                      <a:pt x="9103" y="47316"/>
                      <a:pt x="2636" y="38266"/>
                    </a:cubicBezTo>
                    <a:cubicBezTo>
                      <a:pt x="-2536" y="29217"/>
                      <a:pt x="50" y="17581"/>
                      <a:pt x="9103" y="11117"/>
                    </a:cubicBezTo>
                    <a:cubicBezTo>
                      <a:pt x="45315" y="-10861"/>
                      <a:pt x="93166" y="774"/>
                      <a:pt x="116445" y="36974"/>
                    </a:cubicBezTo>
                    <a:cubicBezTo>
                      <a:pt x="144898" y="83516"/>
                      <a:pt x="163004" y="123594"/>
                      <a:pt x="163004" y="181772"/>
                    </a:cubicBezTo>
                    <a:cubicBezTo>
                      <a:pt x="163004" y="192114"/>
                      <a:pt x="155244" y="201164"/>
                      <a:pt x="143605" y="201164"/>
                    </a:cubicBezTo>
                    <a:cubicBezTo>
                      <a:pt x="143605" y="201164"/>
                      <a:pt x="143605" y="201164"/>
                      <a:pt x="143605" y="201164"/>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7" name="Freeform 16">
                <a:extLst>
                  <a:ext uri="{FF2B5EF4-FFF2-40B4-BE49-F238E27FC236}">
                    <a16:creationId xmlns:a16="http://schemas.microsoft.com/office/drawing/2014/main" id="{4E312CC5-0E63-9966-6D24-17F7D78B0B82}"/>
                  </a:ext>
                </a:extLst>
              </p:cNvPr>
              <p:cNvSpPr/>
              <p:nvPr/>
            </p:nvSpPr>
            <p:spPr>
              <a:xfrm>
                <a:off x="9546086" y="3281250"/>
                <a:ext cx="205957" cy="241291"/>
              </a:xfrm>
              <a:custGeom>
                <a:avLst/>
                <a:gdLst>
                  <a:gd name="connsiteX0" fmla="*/ 187688 w 205957"/>
                  <a:gd name="connsiteY0" fmla="*/ 241292 h 241291"/>
                  <a:gd name="connsiteX1" fmla="*/ 168289 w 205957"/>
                  <a:gd name="connsiteY1" fmla="*/ 224485 h 241291"/>
                  <a:gd name="connsiteX2" fmla="*/ 135957 w 205957"/>
                  <a:gd name="connsiteY2" fmla="*/ 132693 h 241291"/>
                  <a:gd name="connsiteX3" fmla="*/ 108798 w 205957"/>
                  <a:gd name="connsiteY3" fmla="*/ 69344 h 241291"/>
                  <a:gd name="connsiteX4" fmla="*/ 75172 w 205957"/>
                  <a:gd name="connsiteY4" fmla="*/ 39609 h 241291"/>
                  <a:gd name="connsiteX5" fmla="*/ 35081 w 205957"/>
                  <a:gd name="connsiteY5" fmla="*/ 61587 h 241291"/>
                  <a:gd name="connsiteX6" fmla="*/ 7921 w 205957"/>
                  <a:gd name="connsiteY6" fmla="*/ 65466 h 241291"/>
                  <a:gd name="connsiteX7" fmla="*/ 4041 w 205957"/>
                  <a:gd name="connsiteY7" fmla="*/ 38316 h 241291"/>
                  <a:gd name="connsiteX8" fmla="*/ 81639 w 205957"/>
                  <a:gd name="connsiteY8" fmla="*/ 824 h 241291"/>
                  <a:gd name="connsiteX9" fmla="*/ 146303 w 205957"/>
                  <a:gd name="connsiteY9" fmla="*/ 56416 h 241291"/>
                  <a:gd name="connsiteX10" fmla="*/ 170876 w 205957"/>
                  <a:gd name="connsiteY10" fmla="*/ 115887 h 241291"/>
                  <a:gd name="connsiteX11" fmla="*/ 205794 w 205957"/>
                  <a:gd name="connsiteY11" fmla="*/ 218021 h 241291"/>
                  <a:gd name="connsiteX12" fmla="*/ 188981 w 205957"/>
                  <a:gd name="connsiteY12" fmla="*/ 239999 h 241291"/>
                  <a:gd name="connsiteX13" fmla="*/ 187688 w 205957"/>
                  <a:gd name="connsiteY13" fmla="*/ 241292 h 241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05957" h="241291">
                    <a:moveTo>
                      <a:pt x="187688" y="241292"/>
                    </a:moveTo>
                    <a:cubicBezTo>
                      <a:pt x="178635" y="241292"/>
                      <a:pt x="169582" y="234828"/>
                      <a:pt x="168289" y="224485"/>
                    </a:cubicBezTo>
                    <a:cubicBezTo>
                      <a:pt x="163115" y="189578"/>
                      <a:pt x="148890" y="161136"/>
                      <a:pt x="135957" y="132693"/>
                    </a:cubicBezTo>
                    <a:cubicBezTo>
                      <a:pt x="126904" y="113301"/>
                      <a:pt x="116557" y="92615"/>
                      <a:pt x="108798" y="69344"/>
                    </a:cubicBezTo>
                    <a:cubicBezTo>
                      <a:pt x="104918" y="59002"/>
                      <a:pt x="91985" y="42195"/>
                      <a:pt x="75172" y="39609"/>
                    </a:cubicBezTo>
                    <a:cubicBezTo>
                      <a:pt x="62239" y="37023"/>
                      <a:pt x="48013" y="44780"/>
                      <a:pt x="35081" y="61587"/>
                    </a:cubicBezTo>
                    <a:cubicBezTo>
                      <a:pt x="28614" y="70637"/>
                      <a:pt x="16974" y="71930"/>
                      <a:pt x="7921" y="65466"/>
                    </a:cubicBezTo>
                    <a:cubicBezTo>
                      <a:pt x="-1131" y="59002"/>
                      <a:pt x="-2425" y="47366"/>
                      <a:pt x="4041" y="38316"/>
                    </a:cubicBezTo>
                    <a:cubicBezTo>
                      <a:pt x="32494" y="-469"/>
                      <a:pt x="64826" y="-1762"/>
                      <a:pt x="81639" y="824"/>
                    </a:cubicBezTo>
                    <a:cubicBezTo>
                      <a:pt x="113971" y="5995"/>
                      <a:pt x="138543" y="33145"/>
                      <a:pt x="146303" y="56416"/>
                    </a:cubicBezTo>
                    <a:cubicBezTo>
                      <a:pt x="154063" y="78394"/>
                      <a:pt x="163115" y="97787"/>
                      <a:pt x="170876" y="115887"/>
                    </a:cubicBezTo>
                    <a:cubicBezTo>
                      <a:pt x="185101" y="145622"/>
                      <a:pt x="200621" y="177943"/>
                      <a:pt x="205794" y="218021"/>
                    </a:cubicBezTo>
                    <a:cubicBezTo>
                      <a:pt x="207087" y="228363"/>
                      <a:pt x="200621" y="238706"/>
                      <a:pt x="188981" y="239999"/>
                    </a:cubicBezTo>
                    <a:cubicBezTo>
                      <a:pt x="188981" y="241292"/>
                      <a:pt x="188981" y="241292"/>
                      <a:pt x="187688" y="241292"/>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8" name="Freeform 17">
                <a:extLst>
                  <a:ext uri="{FF2B5EF4-FFF2-40B4-BE49-F238E27FC236}">
                    <a16:creationId xmlns:a16="http://schemas.microsoft.com/office/drawing/2014/main" id="{117384B7-7144-43CC-B220-59CDB88C42BC}"/>
                  </a:ext>
                </a:extLst>
              </p:cNvPr>
              <p:cNvSpPr/>
              <p:nvPr/>
            </p:nvSpPr>
            <p:spPr>
              <a:xfrm>
                <a:off x="9432178" y="3236028"/>
                <a:ext cx="185859" cy="216700"/>
              </a:xfrm>
              <a:custGeom>
                <a:avLst/>
                <a:gdLst>
                  <a:gd name="connsiteX0" fmla="*/ 165801 w 185859"/>
                  <a:gd name="connsiteY0" fmla="*/ 216700 h 216700"/>
                  <a:gd name="connsiteX1" fmla="*/ 147695 w 185859"/>
                  <a:gd name="connsiteY1" fmla="*/ 202479 h 216700"/>
                  <a:gd name="connsiteX2" fmla="*/ 141228 w 185859"/>
                  <a:gd name="connsiteY2" fmla="*/ 179208 h 216700"/>
                  <a:gd name="connsiteX3" fmla="*/ 139935 w 185859"/>
                  <a:gd name="connsiteY3" fmla="*/ 176622 h 216700"/>
                  <a:gd name="connsiteX4" fmla="*/ 102430 w 185859"/>
                  <a:gd name="connsiteY4" fmla="*/ 64146 h 216700"/>
                  <a:gd name="connsiteX5" fmla="*/ 68805 w 185859"/>
                  <a:gd name="connsiteY5" fmla="*/ 38289 h 216700"/>
                  <a:gd name="connsiteX6" fmla="*/ 33886 w 185859"/>
                  <a:gd name="connsiteY6" fmla="*/ 55096 h 216700"/>
                  <a:gd name="connsiteX7" fmla="*/ 6727 w 185859"/>
                  <a:gd name="connsiteY7" fmla="*/ 57681 h 216700"/>
                  <a:gd name="connsiteX8" fmla="*/ 4140 w 185859"/>
                  <a:gd name="connsiteY8" fmla="*/ 30532 h 216700"/>
                  <a:gd name="connsiteX9" fmla="*/ 75271 w 185859"/>
                  <a:gd name="connsiteY9" fmla="*/ 797 h 216700"/>
                  <a:gd name="connsiteX10" fmla="*/ 138642 w 185859"/>
                  <a:gd name="connsiteY10" fmla="*/ 49924 h 216700"/>
                  <a:gd name="connsiteX11" fmla="*/ 177441 w 185859"/>
                  <a:gd name="connsiteY11" fmla="*/ 166280 h 216700"/>
                  <a:gd name="connsiteX12" fmla="*/ 178734 w 185859"/>
                  <a:gd name="connsiteY12" fmla="*/ 168866 h 216700"/>
                  <a:gd name="connsiteX13" fmla="*/ 185200 w 185859"/>
                  <a:gd name="connsiteY13" fmla="*/ 192136 h 216700"/>
                  <a:gd name="connsiteX14" fmla="*/ 172268 w 185859"/>
                  <a:gd name="connsiteY14" fmla="*/ 216700 h 216700"/>
                  <a:gd name="connsiteX15" fmla="*/ 165801 w 185859"/>
                  <a:gd name="connsiteY15" fmla="*/ 216700 h 21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5859" h="216700">
                    <a:moveTo>
                      <a:pt x="165801" y="216700"/>
                    </a:moveTo>
                    <a:cubicBezTo>
                      <a:pt x="158042" y="216700"/>
                      <a:pt x="150282" y="211529"/>
                      <a:pt x="147695" y="202479"/>
                    </a:cubicBezTo>
                    <a:cubicBezTo>
                      <a:pt x="145109" y="194722"/>
                      <a:pt x="142522" y="186965"/>
                      <a:pt x="141228" y="179208"/>
                    </a:cubicBezTo>
                    <a:lnTo>
                      <a:pt x="139935" y="176622"/>
                    </a:lnTo>
                    <a:cubicBezTo>
                      <a:pt x="129589" y="141716"/>
                      <a:pt x="123123" y="114566"/>
                      <a:pt x="102430" y="64146"/>
                    </a:cubicBezTo>
                    <a:cubicBezTo>
                      <a:pt x="98550" y="53803"/>
                      <a:pt x="84324" y="40875"/>
                      <a:pt x="68805" y="38289"/>
                    </a:cubicBezTo>
                    <a:cubicBezTo>
                      <a:pt x="55872" y="35703"/>
                      <a:pt x="44232" y="42167"/>
                      <a:pt x="33886" y="55096"/>
                    </a:cubicBezTo>
                    <a:cubicBezTo>
                      <a:pt x="27419" y="62853"/>
                      <a:pt x="14487" y="64146"/>
                      <a:pt x="6727" y="57681"/>
                    </a:cubicBezTo>
                    <a:cubicBezTo>
                      <a:pt x="-1033" y="51217"/>
                      <a:pt x="-2326" y="38289"/>
                      <a:pt x="4140" y="30532"/>
                    </a:cubicBezTo>
                    <a:cubicBezTo>
                      <a:pt x="23540" y="7261"/>
                      <a:pt x="49405" y="-3082"/>
                      <a:pt x="75271" y="797"/>
                    </a:cubicBezTo>
                    <a:cubicBezTo>
                      <a:pt x="102430" y="4675"/>
                      <a:pt x="128296" y="25360"/>
                      <a:pt x="138642" y="49924"/>
                    </a:cubicBezTo>
                    <a:cubicBezTo>
                      <a:pt x="159335" y="102931"/>
                      <a:pt x="167094" y="130080"/>
                      <a:pt x="177441" y="166280"/>
                    </a:cubicBezTo>
                    <a:lnTo>
                      <a:pt x="178734" y="168866"/>
                    </a:lnTo>
                    <a:cubicBezTo>
                      <a:pt x="181321" y="175330"/>
                      <a:pt x="182614" y="183087"/>
                      <a:pt x="185200" y="192136"/>
                    </a:cubicBezTo>
                    <a:cubicBezTo>
                      <a:pt x="187787" y="202479"/>
                      <a:pt x="182614" y="212822"/>
                      <a:pt x="172268" y="216700"/>
                    </a:cubicBezTo>
                    <a:cubicBezTo>
                      <a:pt x="168388" y="215408"/>
                      <a:pt x="167094" y="216700"/>
                      <a:pt x="165801" y="216700"/>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9" name="Freeform 18">
                <a:extLst>
                  <a:ext uri="{FF2B5EF4-FFF2-40B4-BE49-F238E27FC236}">
                    <a16:creationId xmlns:a16="http://schemas.microsoft.com/office/drawing/2014/main" id="{5CBC68FB-F366-865D-EAB1-08714207651E}"/>
                  </a:ext>
                </a:extLst>
              </p:cNvPr>
              <p:cNvSpPr/>
              <p:nvPr/>
            </p:nvSpPr>
            <p:spPr>
              <a:xfrm>
                <a:off x="9312890" y="3851649"/>
                <a:ext cx="85195" cy="252669"/>
              </a:xfrm>
              <a:custGeom>
                <a:avLst/>
                <a:gdLst>
                  <a:gd name="connsiteX0" fmla="*/ 65230 w 85195"/>
                  <a:gd name="connsiteY0" fmla="*/ 252669 h 252669"/>
                  <a:gd name="connsiteX1" fmla="*/ 45831 w 85195"/>
                  <a:gd name="connsiteY1" fmla="*/ 237155 h 252669"/>
                  <a:gd name="connsiteX2" fmla="*/ 566 w 85195"/>
                  <a:gd name="connsiteY2" fmla="*/ 23837 h 252669"/>
                  <a:gd name="connsiteX3" fmla="*/ 16086 w 85195"/>
                  <a:gd name="connsiteY3" fmla="*/ 566 h 252669"/>
                  <a:gd name="connsiteX4" fmla="*/ 39365 w 85195"/>
                  <a:gd name="connsiteY4" fmla="*/ 16080 h 252669"/>
                  <a:gd name="connsiteX5" fmla="*/ 84630 w 85195"/>
                  <a:gd name="connsiteY5" fmla="*/ 229398 h 252669"/>
                  <a:gd name="connsiteX6" fmla="*/ 69110 w 85195"/>
                  <a:gd name="connsiteY6" fmla="*/ 252669 h 252669"/>
                  <a:gd name="connsiteX7" fmla="*/ 65230 w 85195"/>
                  <a:gd name="connsiteY7" fmla="*/ 252669 h 252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5195" h="252669">
                    <a:moveTo>
                      <a:pt x="65230" y="252669"/>
                    </a:moveTo>
                    <a:cubicBezTo>
                      <a:pt x="56177" y="252669"/>
                      <a:pt x="48418" y="246205"/>
                      <a:pt x="45831" y="237155"/>
                    </a:cubicBezTo>
                    <a:lnTo>
                      <a:pt x="566" y="23837"/>
                    </a:lnTo>
                    <a:cubicBezTo>
                      <a:pt x="-2021" y="13494"/>
                      <a:pt x="4446" y="3152"/>
                      <a:pt x="16086" y="566"/>
                    </a:cubicBezTo>
                    <a:cubicBezTo>
                      <a:pt x="26432" y="-2020"/>
                      <a:pt x="36778" y="4444"/>
                      <a:pt x="39365" y="16080"/>
                    </a:cubicBezTo>
                    <a:lnTo>
                      <a:pt x="84630" y="229398"/>
                    </a:lnTo>
                    <a:cubicBezTo>
                      <a:pt x="87217" y="239741"/>
                      <a:pt x="80750" y="250084"/>
                      <a:pt x="69110" y="252669"/>
                    </a:cubicBezTo>
                    <a:cubicBezTo>
                      <a:pt x="67817" y="252669"/>
                      <a:pt x="66523" y="252669"/>
                      <a:pt x="65230" y="252669"/>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10" name="Freeform 19">
                <a:extLst>
                  <a:ext uri="{FF2B5EF4-FFF2-40B4-BE49-F238E27FC236}">
                    <a16:creationId xmlns:a16="http://schemas.microsoft.com/office/drawing/2014/main" id="{1E5F892E-C688-E2DA-3626-0A057C350DAF}"/>
                  </a:ext>
                </a:extLst>
              </p:cNvPr>
              <p:cNvSpPr/>
              <p:nvPr/>
            </p:nvSpPr>
            <p:spPr>
              <a:xfrm>
                <a:off x="9682801" y="3503025"/>
                <a:ext cx="163613" cy="602585"/>
              </a:xfrm>
              <a:custGeom>
                <a:avLst/>
                <a:gdLst>
                  <a:gd name="connsiteX0" fmla="*/ 62614 w 163613"/>
                  <a:gd name="connsiteY0" fmla="*/ 601293 h 602585"/>
                  <a:gd name="connsiteX1" fmla="*/ 43215 w 163613"/>
                  <a:gd name="connsiteY1" fmla="*/ 585779 h 602585"/>
                  <a:gd name="connsiteX2" fmla="*/ 536 w 163613"/>
                  <a:gd name="connsiteY2" fmla="*/ 340140 h 602585"/>
                  <a:gd name="connsiteX3" fmla="*/ 1829 w 163613"/>
                  <a:gd name="connsiteY3" fmla="*/ 328504 h 602585"/>
                  <a:gd name="connsiteX4" fmla="*/ 5709 w 163613"/>
                  <a:gd name="connsiteY4" fmla="*/ 319454 h 602585"/>
                  <a:gd name="connsiteX5" fmla="*/ 124691 w 163613"/>
                  <a:gd name="connsiteY5" fmla="*/ 18223 h 602585"/>
                  <a:gd name="connsiteX6" fmla="*/ 145384 w 163613"/>
                  <a:gd name="connsiteY6" fmla="*/ 123 h 602585"/>
                  <a:gd name="connsiteX7" fmla="*/ 163490 w 163613"/>
                  <a:gd name="connsiteY7" fmla="*/ 20809 h 602585"/>
                  <a:gd name="connsiteX8" fmla="*/ 40628 w 163613"/>
                  <a:gd name="connsiteY8" fmla="*/ 336261 h 602585"/>
                  <a:gd name="connsiteX9" fmla="*/ 39334 w 163613"/>
                  <a:gd name="connsiteY9" fmla="*/ 340140 h 602585"/>
                  <a:gd name="connsiteX10" fmla="*/ 80719 w 163613"/>
                  <a:gd name="connsiteY10" fmla="*/ 580608 h 602585"/>
                  <a:gd name="connsiteX11" fmla="*/ 65200 w 163613"/>
                  <a:gd name="connsiteY11" fmla="*/ 602586 h 602585"/>
                  <a:gd name="connsiteX12" fmla="*/ 62614 w 163613"/>
                  <a:gd name="connsiteY12" fmla="*/ 601293 h 602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3613" h="602585">
                    <a:moveTo>
                      <a:pt x="62614" y="601293"/>
                    </a:moveTo>
                    <a:cubicBezTo>
                      <a:pt x="53561" y="601293"/>
                      <a:pt x="45801" y="594829"/>
                      <a:pt x="43215" y="585779"/>
                    </a:cubicBezTo>
                    <a:lnTo>
                      <a:pt x="536" y="340140"/>
                    </a:lnTo>
                    <a:cubicBezTo>
                      <a:pt x="-757" y="336261"/>
                      <a:pt x="536" y="332383"/>
                      <a:pt x="1829" y="328504"/>
                    </a:cubicBezTo>
                    <a:lnTo>
                      <a:pt x="5709" y="319454"/>
                    </a:lnTo>
                    <a:cubicBezTo>
                      <a:pt x="57440" y="208270"/>
                      <a:pt x="120812" y="71230"/>
                      <a:pt x="124691" y="18223"/>
                    </a:cubicBezTo>
                    <a:cubicBezTo>
                      <a:pt x="125984" y="7881"/>
                      <a:pt x="135038" y="-1169"/>
                      <a:pt x="145384" y="123"/>
                    </a:cubicBezTo>
                    <a:cubicBezTo>
                      <a:pt x="155730" y="1416"/>
                      <a:pt x="164783" y="10466"/>
                      <a:pt x="163490" y="20809"/>
                    </a:cubicBezTo>
                    <a:cubicBezTo>
                      <a:pt x="159610" y="81572"/>
                      <a:pt x="96239" y="216027"/>
                      <a:pt x="40628" y="336261"/>
                    </a:cubicBezTo>
                    <a:lnTo>
                      <a:pt x="39334" y="340140"/>
                    </a:lnTo>
                    <a:lnTo>
                      <a:pt x="80719" y="580608"/>
                    </a:lnTo>
                    <a:cubicBezTo>
                      <a:pt x="82013" y="590950"/>
                      <a:pt x="75547" y="601293"/>
                      <a:pt x="65200" y="602586"/>
                    </a:cubicBezTo>
                    <a:cubicBezTo>
                      <a:pt x="65200" y="601293"/>
                      <a:pt x="63907" y="601293"/>
                      <a:pt x="62614" y="601293"/>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11" name="Freeform 20">
                <a:extLst>
                  <a:ext uri="{FF2B5EF4-FFF2-40B4-BE49-F238E27FC236}">
                    <a16:creationId xmlns:a16="http://schemas.microsoft.com/office/drawing/2014/main" id="{4D14D657-5FA6-DDC5-862B-7C95E299A8FC}"/>
                  </a:ext>
                </a:extLst>
              </p:cNvPr>
              <p:cNvSpPr/>
              <p:nvPr/>
            </p:nvSpPr>
            <p:spPr>
              <a:xfrm>
                <a:off x="9285004" y="2893887"/>
                <a:ext cx="193992" cy="790259"/>
              </a:xfrm>
              <a:custGeom>
                <a:avLst/>
                <a:gdLst>
                  <a:gd name="connsiteX0" fmla="*/ 19399 w 193992"/>
                  <a:gd name="connsiteY0" fmla="*/ 790259 h 790259"/>
                  <a:gd name="connsiteX1" fmla="*/ 0 w 193992"/>
                  <a:gd name="connsiteY1" fmla="*/ 770867 h 790259"/>
                  <a:gd name="connsiteX2" fmla="*/ 11640 w 193992"/>
                  <a:gd name="connsiteY2" fmla="*/ 620898 h 790259"/>
                  <a:gd name="connsiteX3" fmla="*/ 20693 w 193992"/>
                  <a:gd name="connsiteY3" fmla="*/ 543327 h 790259"/>
                  <a:gd name="connsiteX4" fmla="*/ 25866 w 193992"/>
                  <a:gd name="connsiteY4" fmla="*/ 306738 h 790259"/>
                  <a:gd name="connsiteX5" fmla="*/ 24573 w 193992"/>
                  <a:gd name="connsiteY5" fmla="*/ 267953 h 790259"/>
                  <a:gd name="connsiteX6" fmla="*/ 23279 w 193992"/>
                  <a:gd name="connsiteY6" fmla="*/ 183919 h 790259"/>
                  <a:gd name="connsiteX7" fmla="*/ 38799 w 193992"/>
                  <a:gd name="connsiteY7" fmla="*/ 48171 h 790259"/>
                  <a:gd name="connsiteX8" fmla="*/ 115103 w 193992"/>
                  <a:gd name="connsiteY8" fmla="*/ 1628 h 790259"/>
                  <a:gd name="connsiteX9" fmla="*/ 162955 w 193992"/>
                  <a:gd name="connsiteY9" fmla="*/ 71442 h 790259"/>
                  <a:gd name="connsiteX10" fmla="*/ 161661 w 193992"/>
                  <a:gd name="connsiteY10" fmla="*/ 177454 h 790259"/>
                  <a:gd name="connsiteX11" fmla="*/ 170714 w 193992"/>
                  <a:gd name="connsiteY11" fmla="*/ 256317 h 790259"/>
                  <a:gd name="connsiteX12" fmla="*/ 175887 w 193992"/>
                  <a:gd name="connsiteY12" fmla="*/ 296395 h 790259"/>
                  <a:gd name="connsiteX13" fmla="*/ 187526 w 193992"/>
                  <a:gd name="connsiteY13" fmla="*/ 419215 h 790259"/>
                  <a:gd name="connsiteX14" fmla="*/ 193993 w 193992"/>
                  <a:gd name="connsiteY14" fmla="*/ 543327 h 790259"/>
                  <a:gd name="connsiteX15" fmla="*/ 175887 w 193992"/>
                  <a:gd name="connsiteY15" fmla="*/ 564013 h 790259"/>
                  <a:gd name="connsiteX16" fmla="*/ 155194 w 193992"/>
                  <a:gd name="connsiteY16" fmla="*/ 545913 h 790259"/>
                  <a:gd name="connsiteX17" fmla="*/ 148728 w 193992"/>
                  <a:gd name="connsiteY17" fmla="*/ 423093 h 790259"/>
                  <a:gd name="connsiteX18" fmla="*/ 137089 w 193992"/>
                  <a:gd name="connsiteY18" fmla="*/ 301567 h 790259"/>
                  <a:gd name="connsiteX19" fmla="*/ 131915 w 193992"/>
                  <a:gd name="connsiteY19" fmla="*/ 261489 h 790259"/>
                  <a:gd name="connsiteX20" fmla="*/ 122862 w 193992"/>
                  <a:gd name="connsiteY20" fmla="*/ 181333 h 790259"/>
                  <a:gd name="connsiteX21" fmla="*/ 124156 w 193992"/>
                  <a:gd name="connsiteY21" fmla="*/ 66270 h 790259"/>
                  <a:gd name="connsiteX22" fmla="*/ 106050 w 193992"/>
                  <a:gd name="connsiteY22" fmla="*/ 37828 h 790259"/>
                  <a:gd name="connsiteX23" fmla="*/ 87943 w 193992"/>
                  <a:gd name="connsiteY23" fmla="*/ 40413 h 790259"/>
                  <a:gd name="connsiteX24" fmla="*/ 76304 w 193992"/>
                  <a:gd name="connsiteY24" fmla="*/ 55927 h 790259"/>
                  <a:gd name="connsiteX25" fmla="*/ 62078 w 193992"/>
                  <a:gd name="connsiteY25" fmla="*/ 182626 h 790259"/>
                  <a:gd name="connsiteX26" fmla="*/ 63371 w 193992"/>
                  <a:gd name="connsiteY26" fmla="*/ 265367 h 790259"/>
                  <a:gd name="connsiteX27" fmla="*/ 64664 w 193992"/>
                  <a:gd name="connsiteY27" fmla="*/ 304152 h 790259"/>
                  <a:gd name="connsiteX28" fmla="*/ 59492 w 193992"/>
                  <a:gd name="connsiteY28" fmla="*/ 543327 h 790259"/>
                  <a:gd name="connsiteX29" fmla="*/ 50438 w 193992"/>
                  <a:gd name="connsiteY29" fmla="*/ 624776 h 790259"/>
                  <a:gd name="connsiteX30" fmla="*/ 38799 w 193992"/>
                  <a:gd name="connsiteY30" fmla="*/ 768281 h 790259"/>
                  <a:gd name="connsiteX31" fmla="*/ 19399 w 193992"/>
                  <a:gd name="connsiteY31" fmla="*/ 790259 h 790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93992" h="790259">
                    <a:moveTo>
                      <a:pt x="19399" y="790259"/>
                    </a:moveTo>
                    <a:cubicBezTo>
                      <a:pt x="9053" y="790259"/>
                      <a:pt x="0" y="781209"/>
                      <a:pt x="0" y="770867"/>
                    </a:cubicBezTo>
                    <a:cubicBezTo>
                      <a:pt x="0" y="697175"/>
                      <a:pt x="6466" y="658390"/>
                      <a:pt x="11640" y="620898"/>
                    </a:cubicBezTo>
                    <a:cubicBezTo>
                      <a:pt x="15520" y="597627"/>
                      <a:pt x="18106" y="574355"/>
                      <a:pt x="20693" y="543327"/>
                    </a:cubicBezTo>
                    <a:cubicBezTo>
                      <a:pt x="25866" y="461879"/>
                      <a:pt x="27159" y="384308"/>
                      <a:pt x="25866" y="306738"/>
                    </a:cubicBezTo>
                    <a:cubicBezTo>
                      <a:pt x="25866" y="293810"/>
                      <a:pt x="25866" y="280881"/>
                      <a:pt x="24573" y="267953"/>
                    </a:cubicBezTo>
                    <a:cubicBezTo>
                      <a:pt x="24573" y="240803"/>
                      <a:pt x="23279" y="212361"/>
                      <a:pt x="23279" y="183919"/>
                    </a:cubicBezTo>
                    <a:cubicBezTo>
                      <a:pt x="23279" y="134791"/>
                      <a:pt x="28452" y="89541"/>
                      <a:pt x="38799" y="48171"/>
                    </a:cubicBezTo>
                    <a:cubicBezTo>
                      <a:pt x="46559" y="14557"/>
                      <a:pt x="81477" y="-6129"/>
                      <a:pt x="115103" y="1628"/>
                    </a:cubicBezTo>
                    <a:cubicBezTo>
                      <a:pt x="146141" y="9385"/>
                      <a:pt x="166834" y="39121"/>
                      <a:pt x="162955" y="71442"/>
                    </a:cubicBezTo>
                    <a:cubicBezTo>
                      <a:pt x="157781" y="105055"/>
                      <a:pt x="157781" y="138669"/>
                      <a:pt x="161661" y="177454"/>
                    </a:cubicBezTo>
                    <a:cubicBezTo>
                      <a:pt x="164247" y="203311"/>
                      <a:pt x="166834" y="229168"/>
                      <a:pt x="170714" y="256317"/>
                    </a:cubicBezTo>
                    <a:cubicBezTo>
                      <a:pt x="172007" y="269246"/>
                      <a:pt x="173301" y="283467"/>
                      <a:pt x="175887" y="296395"/>
                    </a:cubicBezTo>
                    <a:cubicBezTo>
                      <a:pt x="181060" y="337766"/>
                      <a:pt x="184940" y="379137"/>
                      <a:pt x="187526" y="419215"/>
                    </a:cubicBezTo>
                    <a:cubicBezTo>
                      <a:pt x="191406" y="461879"/>
                      <a:pt x="192700" y="505835"/>
                      <a:pt x="193993" y="543327"/>
                    </a:cubicBezTo>
                    <a:cubicBezTo>
                      <a:pt x="193993" y="553670"/>
                      <a:pt x="186234" y="562720"/>
                      <a:pt x="175887" y="564013"/>
                    </a:cubicBezTo>
                    <a:cubicBezTo>
                      <a:pt x="165540" y="564013"/>
                      <a:pt x="156488" y="556256"/>
                      <a:pt x="155194" y="545913"/>
                    </a:cubicBezTo>
                    <a:cubicBezTo>
                      <a:pt x="153901" y="508421"/>
                      <a:pt x="151315" y="465757"/>
                      <a:pt x="148728" y="423093"/>
                    </a:cubicBezTo>
                    <a:cubicBezTo>
                      <a:pt x="146141" y="383015"/>
                      <a:pt x="142261" y="341645"/>
                      <a:pt x="137089" y="301567"/>
                    </a:cubicBezTo>
                    <a:cubicBezTo>
                      <a:pt x="135795" y="288638"/>
                      <a:pt x="134502" y="274417"/>
                      <a:pt x="131915" y="261489"/>
                    </a:cubicBezTo>
                    <a:cubicBezTo>
                      <a:pt x="128036" y="234339"/>
                      <a:pt x="125449" y="207190"/>
                      <a:pt x="122862" y="181333"/>
                    </a:cubicBezTo>
                    <a:cubicBezTo>
                      <a:pt x="118982" y="138669"/>
                      <a:pt x="118982" y="102470"/>
                      <a:pt x="124156" y="66270"/>
                    </a:cubicBezTo>
                    <a:cubicBezTo>
                      <a:pt x="125449" y="53342"/>
                      <a:pt x="117690" y="41706"/>
                      <a:pt x="106050" y="37828"/>
                    </a:cubicBezTo>
                    <a:cubicBezTo>
                      <a:pt x="99583" y="36535"/>
                      <a:pt x="93117" y="37828"/>
                      <a:pt x="87943" y="40413"/>
                    </a:cubicBezTo>
                    <a:cubicBezTo>
                      <a:pt x="82771" y="44292"/>
                      <a:pt x="78891" y="49463"/>
                      <a:pt x="76304" y="55927"/>
                    </a:cubicBezTo>
                    <a:cubicBezTo>
                      <a:pt x="67251" y="93420"/>
                      <a:pt x="62078" y="136084"/>
                      <a:pt x="62078" y="182626"/>
                    </a:cubicBezTo>
                    <a:cubicBezTo>
                      <a:pt x="62078" y="211068"/>
                      <a:pt x="62078" y="238218"/>
                      <a:pt x="63371" y="265367"/>
                    </a:cubicBezTo>
                    <a:cubicBezTo>
                      <a:pt x="63371" y="278296"/>
                      <a:pt x="63371" y="291224"/>
                      <a:pt x="64664" y="304152"/>
                    </a:cubicBezTo>
                    <a:cubicBezTo>
                      <a:pt x="65958" y="383015"/>
                      <a:pt x="64664" y="460586"/>
                      <a:pt x="59492" y="543327"/>
                    </a:cubicBezTo>
                    <a:cubicBezTo>
                      <a:pt x="56905" y="576941"/>
                      <a:pt x="54318" y="601505"/>
                      <a:pt x="50438" y="624776"/>
                    </a:cubicBezTo>
                    <a:cubicBezTo>
                      <a:pt x="45265" y="660976"/>
                      <a:pt x="38799" y="698468"/>
                      <a:pt x="38799" y="768281"/>
                    </a:cubicBezTo>
                    <a:cubicBezTo>
                      <a:pt x="38799" y="782502"/>
                      <a:pt x="29745" y="790259"/>
                      <a:pt x="19399" y="790259"/>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gr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407"/>
        <p:cNvGrpSpPr/>
        <p:nvPr/>
      </p:nvGrpSpPr>
      <p:grpSpPr>
        <a:xfrm>
          <a:off x="0" y="0"/>
          <a:ext cx="0" cy="0"/>
          <a:chOff x="0" y="0"/>
          <a:chExt cx="0" cy="0"/>
        </a:xfrm>
      </p:grpSpPr>
      <p:sp>
        <p:nvSpPr>
          <p:cNvPr id="408" name="Google Shape;408;p89"/>
          <p:cNvSpPr txBox="1">
            <a:spLocks noGrp="1"/>
          </p:cNvSpPr>
          <p:nvPr>
            <p:ph type="body" idx="1"/>
          </p:nvPr>
        </p:nvSpPr>
        <p:spPr>
          <a:xfrm>
            <a:off x="920434" y="638321"/>
            <a:ext cx="10013100" cy="697500"/>
          </a:xfrm>
          <a:prstGeom prst="rect">
            <a:avLst/>
          </a:prstGeom>
          <a:noFill/>
          <a:ln>
            <a:noFill/>
          </a:ln>
        </p:spPr>
        <p:txBody>
          <a:bodyPr spcFirstLastPara="1" wrap="square" lIns="91425" tIns="45700" rIns="91425" bIns="45700" anchor="t" anchorCtr="0">
            <a:normAutofit/>
          </a:bodyPr>
          <a:lstStyle/>
          <a:p>
            <a:pPr marL="0" lvl="0" indent="0" algn="l" rtl="0">
              <a:lnSpc>
                <a:spcPct val="103333"/>
              </a:lnSpc>
              <a:spcBef>
                <a:spcPts val="0"/>
              </a:spcBef>
              <a:spcAft>
                <a:spcPts val="0"/>
              </a:spcAft>
              <a:buSzPts val="3600"/>
              <a:buNone/>
            </a:pPr>
            <a:r>
              <a:rPr lang="en-US"/>
              <a:t>How Can They Help in Daily Life?</a:t>
            </a:r>
            <a:endParaRPr/>
          </a:p>
          <a:p>
            <a:pPr marL="0" lvl="0" indent="0" algn="l" rtl="0">
              <a:lnSpc>
                <a:spcPct val="103333"/>
              </a:lnSpc>
              <a:spcBef>
                <a:spcPts val="0"/>
              </a:spcBef>
              <a:spcAft>
                <a:spcPts val="0"/>
              </a:spcAft>
              <a:buClr>
                <a:srgbClr val="242B62"/>
              </a:buClr>
              <a:buSzPts val="3600"/>
              <a:buNone/>
            </a:pPr>
            <a:endParaRPr/>
          </a:p>
        </p:txBody>
      </p:sp>
      <p:sp>
        <p:nvSpPr>
          <p:cNvPr id="409" name="Google Shape;409;p89"/>
          <p:cNvSpPr/>
          <p:nvPr/>
        </p:nvSpPr>
        <p:spPr>
          <a:xfrm>
            <a:off x="1235725" y="1855630"/>
            <a:ext cx="1859421" cy="4460758"/>
          </a:xfrm>
          <a:custGeom>
            <a:avLst/>
            <a:gdLst/>
            <a:ahLst/>
            <a:cxnLst/>
            <a:rect l="l" t="t" r="r" b="b"/>
            <a:pathLst>
              <a:path w="3235" h="8984" extrusionOk="0">
                <a:moveTo>
                  <a:pt x="181" y="0"/>
                </a:moveTo>
                <a:lnTo>
                  <a:pt x="181" y="0"/>
                </a:lnTo>
                <a:cubicBezTo>
                  <a:pt x="81" y="0"/>
                  <a:pt x="0" y="89"/>
                  <a:pt x="0" y="197"/>
                </a:cubicBezTo>
                <a:lnTo>
                  <a:pt x="0" y="5401"/>
                </a:lnTo>
                <a:lnTo>
                  <a:pt x="0" y="7221"/>
                </a:lnTo>
                <a:lnTo>
                  <a:pt x="0" y="8370"/>
                </a:lnTo>
                <a:lnTo>
                  <a:pt x="0" y="8370"/>
                </a:lnTo>
                <a:cubicBezTo>
                  <a:pt x="0" y="8479"/>
                  <a:pt x="81" y="8567"/>
                  <a:pt x="181" y="8567"/>
                </a:cubicBezTo>
                <a:lnTo>
                  <a:pt x="511" y="8567"/>
                </a:lnTo>
                <a:lnTo>
                  <a:pt x="511" y="8567"/>
                </a:lnTo>
                <a:cubicBezTo>
                  <a:pt x="551" y="8567"/>
                  <a:pt x="590" y="8583"/>
                  <a:pt x="622" y="8610"/>
                </a:cubicBezTo>
                <a:lnTo>
                  <a:pt x="622" y="8610"/>
                </a:lnTo>
                <a:cubicBezTo>
                  <a:pt x="896" y="8843"/>
                  <a:pt x="1242" y="8983"/>
                  <a:pt x="1617" y="8983"/>
                </a:cubicBezTo>
                <a:lnTo>
                  <a:pt x="1617" y="8983"/>
                </a:lnTo>
                <a:lnTo>
                  <a:pt x="1617" y="8983"/>
                </a:lnTo>
                <a:cubicBezTo>
                  <a:pt x="1993" y="8983"/>
                  <a:pt x="2338" y="8843"/>
                  <a:pt x="2612" y="8610"/>
                </a:cubicBezTo>
                <a:lnTo>
                  <a:pt x="2612" y="8610"/>
                </a:lnTo>
                <a:cubicBezTo>
                  <a:pt x="2644" y="8583"/>
                  <a:pt x="2683" y="8567"/>
                  <a:pt x="2723" y="8567"/>
                </a:cubicBezTo>
                <a:lnTo>
                  <a:pt x="3054" y="8567"/>
                </a:lnTo>
                <a:lnTo>
                  <a:pt x="3054" y="8567"/>
                </a:lnTo>
                <a:cubicBezTo>
                  <a:pt x="3154" y="8567"/>
                  <a:pt x="3234" y="8479"/>
                  <a:pt x="3234" y="8370"/>
                </a:cubicBezTo>
                <a:lnTo>
                  <a:pt x="3234" y="7221"/>
                </a:lnTo>
                <a:lnTo>
                  <a:pt x="3234" y="5401"/>
                </a:lnTo>
                <a:lnTo>
                  <a:pt x="3234" y="197"/>
                </a:lnTo>
                <a:lnTo>
                  <a:pt x="3234" y="197"/>
                </a:lnTo>
                <a:cubicBezTo>
                  <a:pt x="3234" y="89"/>
                  <a:pt x="3154" y="0"/>
                  <a:pt x="3054" y="0"/>
                </a:cubicBezTo>
                <a:lnTo>
                  <a:pt x="181" y="0"/>
                </a:lnTo>
              </a:path>
            </a:pathLst>
          </a:custGeom>
          <a:solidFill>
            <a:srgbClr val="615AA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10" name="Google Shape;410;p89"/>
          <p:cNvSpPr/>
          <p:nvPr/>
        </p:nvSpPr>
        <p:spPr>
          <a:xfrm>
            <a:off x="1235725" y="1819345"/>
            <a:ext cx="1859421" cy="1098333"/>
          </a:xfrm>
          <a:custGeom>
            <a:avLst/>
            <a:gdLst/>
            <a:ahLst/>
            <a:cxnLst/>
            <a:rect l="l" t="t" r="r" b="b"/>
            <a:pathLst>
              <a:path w="3235" h="3583" extrusionOk="0">
                <a:moveTo>
                  <a:pt x="1617" y="3582"/>
                </a:moveTo>
                <a:lnTo>
                  <a:pt x="1617" y="3582"/>
                </a:lnTo>
                <a:lnTo>
                  <a:pt x="1617" y="3582"/>
                </a:lnTo>
                <a:cubicBezTo>
                  <a:pt x="724" y="3582"/>
                  <a:pt x="0" y="2858"/>
                  <a:pt x="0" y="1965"/>
                </a:cubicBezTo>
                <a:lnTo>
                  <a:pt x="0" y="0"/>
                </a:lnTo>
                <a:lnTo>
                  <a:pt x="3234" y="0"/>
                </a:lnTo>
                <a:lnTo>
                  <a:pt x="3234" y="1965"/>
                </a:lnTo>
                <a:lnTo>
                  <a:pt x="3234" y="1965"/>
                </a:lnTo>
                <a:cubicBezTo>
                  <a:pt x="3234" y="2858"/>
                  <a:pt x="2510" y="3582"/>
                  <a:pt x="1617" y="3582"/>
                </a:cubicBezTo>
              </a:path>
            </a:pathLst>
          </a:custGeom>
          <a:solidFill>
            <a:srgbClr val="5696D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11" name="Google Shape;411;p89"/>
          <p:cNvSpPr/>
          <p:nvPr/>
        </p:nvSpPr>
        <p:spPr>
          <a:xfrm>
            <a:off x="3125344" y="1855630"/>
            <a:ext cx="1859421" cy="4460758"/>
          </a:xfrm>
          <a:custGeom>
            <a:avLst/>
            <a:gdLst/>
            <a:ahLst/>
            <a:cxnLst/>
            <a:rect l="l" t="t" r="r" b="b"/>
            <a:pathLst>
              <a:path w="3235" h="8984" extrusionOk="0">
                <a:moveTo>
                  <a:pt x="181" y="0"/>
                </a:moveTo>
                <a:lnTo>
                  <a:pt x="181" y="0"/>
                </a:lnTo>
                <a:cubicBezTo>
                  <a:pt x="81" y="0"/>
                  <a:pt x="0" y="89"/>
                  <a:pt x="0" y="197"/>
                </a:cubicBezTo>
                <a:lnTo>
                  <a:pt x="0" y="5401"/>
                </a:lnTo>
                <a:lnTo>
                  <a:pt x="0" y="7221"/>
                </a:lnTo>
                <a:lnTo>
                  <a:pt x="0" y="8370"/>
                </a:lnTo>
                <a:lnTo>
                  <a:pt x="0" y="8370"/>
                </a:lnTo>
                <a:cubicBezTo>
                  <a:pt x="0" y="8479"/>
                  <a:pt x="81" y="8567"/>
                  <a:pt x="181" y="8567"/>
                </a:cubicBezTo>
                <a:lnTo>
                  <a:pt x="511" y="8567"/>
                </a:lnTo>
                <a:lnTo>
                  <a:pt x="511" y="8567"/>
                </a:lnTo>
                <a:cubicBezTo>
                  <a:pt x="551" y="8567"/>
                  <a:pt x="590" y="8583"/>
                  <a:pt x="622" y="8610"/>
                </a:cubicBezTo>
                <a:lnTo>
                  <a:pt x="622" y="8610"/>
                </a:lnTo>
                <a:cubicBezTo>
                  <a:pt x="896" y="8843"/>
                  <a:pt x="1242" y="8983"/>
                  <a:pt x="1617" y="8983"/>
                </a:cubicBezTo>
                <a:lnTo>
                  <a:pt x="1617" y="8983"/>
                </a:lnTo>
                <a:lnTo>
                  <a:pt x="1617" y="8983"/>
                </a:lnTo>
                <a:cubicBezTo>
                  <a:pt x="1992" y="8983"/>
                  <a:pt x="2338" y="8843"/>
                  <a:pt x="2612" y="8610"/>
                </a:cubicBezTo>
                <a:lnTo>
                  <a:pt x="2612" y="8610"/>
                </a:lnTo>
                <a:cubicBezTo>
                  <a:pt x="2644" y="8583"/>
                  <a:pt x="2682" y="8567"/>
                  <a:pt x="2723" y="8567"/>
                </a:cubicBezTo>
                <a:lnTo>
                  <a:pt x="3053" y="8567"/>
                </a:lnTo>
                <a:lnTo>
                  <a:pt x="3053" y="8567"/>
                </a:lnTo>
                <a:cubicBezTo>
                  <a:pt x="3153" y="8567"/>
                  <a:pt x="3234" y="8479"/>
                  <a:pt x="3234" y="8370"/>
                </a:cubicBezTo>
                <a:lnTo>
                  <a:pt x="3234" y="7221"/>
                </a:lnTo>
                <a:lnTo>
                  <a:pt x="3234" y="5401"/>
                </a:lnTo>
                <a:lnTo>
                  <a:pt x="3234" y="197"/>
                </a:lnTo>
                <a:lnTo>
                  <a:pt x="3234" y="197"/>
                </a:lnTo>
                <a:cubicBezTo>
                  <a:pt x="3234" y="89"/>
                  <a:pt x="3153" y="0"/>
                  <a:pt x="3053" y="0"/>
                </a:cubicBezTo>
                <a:lnTo>
                  <a:pt x="181" y="0"/>
                </a:lnTo>
              </a:path>
            </a:pathLst>
          </a:custGeom>
          <a:solidFill>
            <a:srgbClr val="242B6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2300"/>
              <a:buFont typeface="Arial"/>
              <a:buNone/>
            </a:pPr>
            <a:endParaRPr sz="2300" b="0" i="0" u="none" strike="noStrike" cap="none">
              <a:solidFill>
                <a:schemeClr val="dk1"/>
              </a:solidFill>
              <a:latin typeface="Calibri"/>
              <a:ea typeface="Calibri"/>
              <a:cs typeface="Calibri"/>
              <a:sym typeface="Calibri"/>
            </a:endParaRPr>
          </a:p>
        </p:txBody>
      </p:sp>
      <p:sp>
        <p:nvSpPr>
          <p:cNvPr id="412" name="Google Shape;412;p89"/>
          <p:cNvSpPr/>
          <p:nvPr/>
        </p:nvSpPr>
        <p:spPr>
          <a:xfrm>
            <a:off x="3125344" y="1825497"/>
            <a:ext cx="1859421" cy="1092179"/>
          </a:xfrm>
          <a:custGeom>
            <a:avLst/>
            <a:gdLst/>
            <a:ahLst/>
            <a:cxnLst/>
            <a:rect l="l" t="t" r="r" b="b"/>
            <a:pathLst>
              <a:path w="3235" h="3583" extrusionOk="0">
                <a:moveTo>
                  <a:pt x="1617" y="3582"/>
                </a:moveTo>
                <a:lnTo>
                  <a:pt x="1617" y="3582"/>
                </a:lnTo>
                <a:lnTo>
                  <a:pt x="1617" y="3582"/>
                </a:lnTo>
                <a:cubicBezTo>
                  <a:pt x="724" y="3582"/>
                  <a:pt x="0" y="2858"/>
                  <a:pt x="0" y="1965"/>
                </a:cubicBezTo>
                <a:lnTo>
                  <a:pt x="0" y="0"/>
                </a:lnTo>
                <a:lnTo>
                  <a:pt x="3234" y="0"/>
                </a:lnTo>
                <a:lnTo>
                  <a:pt x="3234" y="1965"/>
                </a:lnTo>
                <a:lnTo>
                  <a:pt x="3234" y="1965"/>
                </a:lnTo>
                <a:cubicBezTo>
                  <a:pt x="3234" y="2858"/>
                  <a:pt x="2510" y="3582"/>
                  <a:pt x="1617" y="3582"/>
                </a:cubicBezTo>
              </a:path>
            </a:pathLst>
          </a:custGeom>
          <a:solidFill>
            <a:srgbClr val="5696D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13" name="Google Shape;413;p89"/>
          <p:cNvSpPr/>
          <p:nvPr/>
        </p:nvSpPr>
        <p:spPr>
          <a:xfrm>
            <a:off x="5012519" y="1825497"/>
            <a:ext cx="1856882" cy="4490877"/>
          </a:xfrm>
          <a:custGeom>
            <a:avLst/>
            <a:gdLst/>
            <a:ahLst/>
            <a:cxnLst/>
            <a:rect l="l" t="t" r="r" b="b"/>
            <a:pathLst>
              <a:path w="3234" h="8984" extrusionOk="0">
                <a:moveTo>
                  <a:pt x="180" y="0"/>
                </a:moveTo>
                <a:lnTo>
                  <a:pt x="180" y="0"/>
                </a:lnTo>
                <a:cubicBezTo>
                  <a:pt x="80" y="0"/>
                  <a:pt x="0" y="89"/>
                  <a:pt x="0" y="197"/>
                </a:cubicBezTo>
                <a:lnTo>
                  <a:pt x="0" y="5401"/>
                </a:lnTo>
                <a:lnTo>
                  <a:pt x="0" y="7221"/>
                </a:lnTo>
                <a:lnTo>
                  <a:pt x="0" y="8370"/>
                </a:lnTo>
                <a:lnTo>
                  <a:pt x="0" y="8370"/>
                </a:lnTo>
                <a:cubicBezTo>
                  <a:pt x="0" y="8479"/>
                  <a:pt x="80" y="8567"/>
                  <a:pt x="180" y="8567"/>
                </a:cubicBezTo>
                <a:lnTo>
                  <a:pt x="511" y="8567"/>
                </a:lnTo>
                <a:lnTo>
                  <a:pt x="511" y="8567"/>
                </a:lnTo>
                <a:cubicBezTo>
                  <a:pt x="551" y="8567"/>
                  <a:pt x="590" y="8583"/>
                  <a:pt x="622" y="8610"/>
                </a:cubicBezTo>
                <a:lnTo>
                  <a:pt x="622" y="8610"/>
                </a:lnTo>
                <a:cubicBezTo>
                  <a:pt x="896" y="8843"/>
                  <a:pt x="1241" y="8983"/>
                  <a:pt x="1617" y="8983"/>
                </a:cubicBezTo>
                <a:lnTo>
                  <a:pt x="1617" y="8983"/>
                </a:lnTo>
                <a:cubicBezTo>
                  <a:pt x="1992" y="8983"/>
                  <a:pt x="2338" y="8843"/>
                  <a:pt x="2611" y="8610"/>
                </a:cubicBezTo>
                <a:lnTo>
                  <a:pt x="2611" y="8610"/>
                </a:lnTo>
                <a:cubicBezTo>
                  <a:pt x="2643" y="8583"/>
                  <a:pt x="2682" y="8567"/>
                  <a:pt x="2722" y="8567"/>
                </a:cubicBezTo>
                <a:lnTo>
                  <a:pt x="3052" y="8567"/>
                </a:lnTo>
                <a:lnTo>
                  <a:pt x="3052" y="8567"/>
                </a:lnTo>
                <a:cubicBezTo>
                  <a:pt x="3152" y="8567"/>
                  <a:pt x="3233" y="8479"/>
                  <a:pt x="3233" y="8370"/>
                </a:cubicBezTo>
                <a:lnTo>
                  <a:pt x="3233" y="7221"/>
                </a:lnTo>
                <a:lnTo>
                  <a:pt x="3233" y="5401"/>
                </a:lnTo>
                <a:lnTo>
                  <a:pt x="3233" y="197"/>
                </a:lnTo>
                <a:lnTo>
                  <a:pt x="3233" y="197"/>
                </a:lnTo>
                <a:cubicBezTo>
                  <a:pt x="3233" y="89"/>
                  <a:pt x="3152" y="0"/>
                  <a:pt x="3052" y="0"/>
                </a:cubicBezTo>
                <a:lnTo>
                  <a:pt x="180" y="0"/>
                </a:lnTo>
              </a:path>
            </a:pathLst>
          </a:custGeom>
          <a:solidFill>
            <a:srgbClr val="615AA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14" name="Google Shape;414;p89"/>
          <p:cNvSpPr/>
          <p:nvPr/>
        </p:nvSpPr>
        <p:spPr>
          <a:xfrm>
            <a:off x="5012519" y="1825497"/>
            <a:ext cx="1856882" cy="1092179"/>
          </a:xfrm>
          <a:custGeom>
            <a:avLst/>
            <a:gdLst/>
            <a:ahLst/>
            <a:cxnLst/>
            <a:rect l="l" t="t" r="r" b="b"/>
            <a:pathLst>
              <a:path w="3234" h="3583" extrusionOk="0">
                <a:moveTo>
                  <a:pt x="1617" y="3582"/>
                </a:moveTo>
                <a:lnTo>
                  <a:pt x="1617" y="3582"/>
                </a:lnTo>
                <a:lnTo>
                  <a:pt x="1617" y="3582"/>
                </a:lnTo>
                <a:cubicBezTo>
                  <a:pt x="724" y="3582"/>
                  <a:pt x="0" y="2858"/>
                  <a:pt x="0" y="1965"/>
                </a:cubicBezTo>
                <a:lnTo>
                  <a:pt x="0" y="0"/>
                </a:lnTo>
                <a:lnTo>
                  <a:pt x="3233" y="0"/>
                </a:lnTo>
                <a:lnTo>
                  <a:pt x="3233" y="1965"/>
                </a:lnTo>
                <a:lnTo>
                  <a:pt x="3233" y="1965"/>
                </a:lnTo>
                <a:cubicBezTo>
                  <a:pt x="3233" y="2858"/>
                  <a:pt x="2510" y="3582"/>
                  <a:pt x="1617" y="3582"/>
                </a:cubicBezTo>
              </a:path>
            </a:pathLst>
          </a:custGeom>
          <a:solidFill>
            <a:srgbClr val="5696D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15" name="Google Shape;415;p89"/>
          <p:cNvSpPr/>
          <p:nvPr/>
        </p:nvSpPr>
        <p:spPr>
          <a:xfrm>
            <a:off x="6902135" y="1855630"/>
            <a:ext cx="1859421" cy="4460758"/>
          </a:xfrm>
          <a:custGeom>
            <a:avLst/>
            <a:gdLst/>
            <a:ahLst/>
            <a:cxnLst/>
            <a:rect l="l" t="t" r="r" b="b"/>
            <a:pathLst>
              <a:path w="3235" h="8984" extrusionOk="0">
                <a:moveTo>
                  <a:pt x="180" y="0"/>
                </a:moveTo>
                <a:lnTo>
                  <a:pt x="180" y="0"/>
                </a:lnTo>
                <a:cubicBezTo>
                  <a:pt x="81" y="0"/>
                  <a:pt x="0" y="89"/>
                  <a:pt x="0" y="197"/>
                </a:cubicBezTo>
                <a:lnTo>
                  <a:pt x="0" y="5401"/>
                </a:lnTo>
                <a:lnTo>
                  <a:pt x="0" y="7221"/>
                </a:lnTo>
                <a:lnTo>
                  <a:pt x="0" y="8370"/>
                </a:lnTo>
                <a:lnTo>
                  <a:pt x="0" y="8370"/>
                </a:lnTo>
                <a:cubicBezTo>
                  <a:pt x="0" y="8479"/>
                  <a:pt x="81" y="8567"/>
                  <a:pt x="180" y="8567"/>
                </a:cubicBezTo>
                <a:lnTo>
                  <a:pt x="511" y="8567"/>
                </a:lnTo>
                <a:lnTo>
                  <a:pt x="511" y="8567"/>
                </a:lnTo>
                <a:cubicBezTo>
                  <a:pt x="551" y="8567"/>
                  <a:pt x="589" y="8583"/>
                  <a:pt x="621" y="8610"/>
                </a:cubicBezTo>
                <a:lnTo>
                  <a:pt x="621" y="8610"/>
                </a:lnTo>
                <a:cubicBezTo>
                  <a:pt x="896" y="8843"/>
                  <a:pt x="1241" y="8983"/>
                  <a:pt x="1617" y="8983"/>
                </a:cubicBezTo>
                <a:lnTo>
                  <a:pt x="1617" y="8983"/>
                </a:lnTo>
                <a:lnTo>
                  <a:pt x="1617" y="8983"/>
                </a:lnTo>
                <a:cubicBezTo>
                  <a:pt x="1992" y="8983"/>
                  <a:pt x="2337" y="8843"/>
                  <a:pt x="2612" y="8610"/>
                </a:cubicBezTo>
                <a:lnTo>
                  <a:pt x="2612" y="8610"/>
                </a:lnTo>
                <a:cubicBezTo>
                  <a:pt x="2643" y="8583"/>
                  <a:pt x="2682" y="8567"/>
                  <a:pt x="2722" y="8567"/>
                </a:cubicBezTo>
                <a:lnTo>
                  <a:pt x="3053" y="8567"/>
                </a:lnTo>
                <a:lnTo>
                  <a:pt x="3053" y="8567"/>
                </a:lnTo>
                <a:cubicBezTo>
                  <a:pt x="3153" y="8567"/>
                  <a:pt x="3234" y="8479"/>
                  <a:pt x="3234" y="8370"/>
                </a:cubicBezTo>
                <a:lnTo>
                  <a:pt x="3234" y="7221"/>
                </a:lnTo>
                <a:lnTo>
                  <a:pt x="3234" y="5401"/>
                </a:lnTo>
                <a:lnTo>
                  <a:pt x="3234" y="197"/>
                </a:lnTo>
                <a:lnTo>
                  <a:pt x="3234" y="197"/>
                </a:lnTo>
                <a:cubicBezTo>
                  <a:pt x="3234" y="89"/>
                  <a:pt x="3153" y="0"/>
                  <a:pt x="3053" y="0"/>
                </a:cubicBezTo>
                <a:lnTo>
                  <a:pt x="180" y="0"/>
                </a:lnTo>
              </a:path>
            </a:pathLst>
          </a:custGeom>
          <a:solidFill>
            <a:srgbClr val="242B6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16" name="Google Shape;416;p89"/>
          <p:cNvSpPr/>
          <p:nvPr/>
        </p:nvSpPr>
        <p:spPr>
          <a:xfrm>
            <a:off x="6902135" y="1825497"/>
            <a:ext cx="1859421" cy="1092179"/>
          </a:xfrm>
          <a:custGeom>
            <a:avLst/>
            <a:gdLst/>
            <a:ahLst/>
            <a:cxnLst/>
            <a:rect l="l" t="t" r="r" b="b"/>
            <a:pathLst>
              <a:path w="3235" h="3583" extrusionOk="0">
                <a:moveTo>
                  <a:pt x="1617" y="3582"/>
                </a:moveTo>
                <a:lnTo>
                  <a:pt x="1617" y="3582"/>
                </a:lnTo>
                <a:lnTo>
                  <a:pt x="1617" y="3582"/>
                </a:lnTo>
                <a:cubicBezTo>
                  <a:pt x="723" y="3582"/>
                  <a:pt x="0" y="2858"/>
                  <a:pt x="0" y="1965"/>
                </a:cubicBezTo>
                <a:lnTo>
                  <a:pt x="0" y="0"/>
                </a:lnTo>
                <a:lnTo>
                  <a:pt x="3234" y="0"/>
                </a:lnTo>
                <a:lnTo>
                  <a:pt x="3234" y="1965"/>
                </a:lnTo>
                <a:lnTo>
                  <a:pt x="3234" y="1965"/>
                </a:lnTo>
                <a:cubicBezTo>
                  <a:pt x="3234" y="2858"/>
                  <a:pt x="2510" y="3582"/>
                  <a:pt x="1617" y="3582"/>
                </a:cubicBezTo>
              </a:path>
            </a:pathLst>
          </a:custGeom>
          <a:solidFill>
            <a:srgbClr val="5696D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17" name="Google Shape;417;p89"/>
          <p:cNvSpPr txBox="1"/>
          <p:nvPr/>
        </p:nvSpPr>
        <p:spPr>
          <a:xfrm>
            <a:off x="1238531" y="2926501"/>
            <a:ext cx="1902900" cy="24627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200"/>
              <a:buFont typeface="Arial"/>
              <a:buNone/>
            </a:pPr>
            <a:r>
              <a:rPr lang="en-US" sz="2200" b="0" i="0" u="none" strike="noStrike" cap="none">
                <a:solidFill>
                  <a:schemeClr val="lt1"/>
                </a:solidFill>
                <a:latin typeface="Calibri"/>
                <a:ea typeface="Calibri"/>
                <a:cs typeface="Calibri"/>
                <a:sym typeface="Calibri"/>
              </a:rPr>
              <a:t>Reminders for medicines,  appointments and daily tasks,</a:t>
            </a:r>
            <a:endParaRPr/>
          </a:p>
          <a:p>
            <a:pPr marL="0" marR="0" lvl="0" indent="0" algn="ctr" rtl="0">
              <a:lnSpc>
                <a:spcPct val="100000"/>
              </a:lnSpc>
              <a:spcBef>
                <a:spcPts val="0"/>
              </a:spcBef>
              <a:spcAft>
                <a:spcPts val="0"/>
              </a:spcAft>
              <a:buClr>
                <a:srgbClr val="000000"/>
              </a:buClr>
              <a:buSzPts val="2200"/>
              <a:buFont typeface="Arial"/>
              <a:buNone/>
            </a:pPr>
            <a:r>
              <a:rPr lang="en-US" sz="2200" b="0" i="0" u="none" strike="noStrike" cap="none">
                <a:solidFill>
                  <a:schemeClr val="lt1"/>
                </a:solidFill>
                <a:latin typeface="Calibri"/>
                <a:ea typeface="Calibri"/>
                <a:cs typeface="Calibri"/>
                <a:sym typeface="Calibri"/>
              </a:rPr>
              <a:t>notes you can search later.</a:t>
            </a:r>
            <a:endParaRPr sz="2200" b="0" i="0" u="none" strike="noStrike" cap="none">
              <a:solidFill>
                <a:srgbClr val="000000"/>
              </a:solidFill>
              <a:latin typeface="Arial"/>
              <a:ea typeface="Arial"/>
              <a:cs typeface="Arial"/>
              <a:sym typeface="Arial"/>
            </a:endParaRPr>
          </a:p>
        </p:txBody>
      </p:sp>
      <p:sp>
        <p:nvSpPr>
          <p:cNvPr id="418" name="Google Shape;418;p89"/>
          <p:cNvSpPr txBox="1"/>
          <p:nvPr/>
        </p:nvSpPr>
        <p:spPr>
          <a:xfrm>
            <a:off x="3076982" y="2917680"/>
            <a:ext cx="1902900" cy="28014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200"/>
              <a:buFont typeface="Arial"/>
              <a:buNone/>
            </a:pPr>
            <a:r>
              <a:rPr lang="en-US" sz="2200" b="0" i="0" u="none" strike="noStrike" cap="none">
                <a:solidFill>
                  <a:schemeClr val="lt1"/>
                </a:solidFill>
                <a:latin typeface="Calibri"/>
                <a:ea typeface="Calibri"/>
                <a:cs typeface="Calibri"/>
                <a:sym typeface="Calibri"/>
              </a:rPr>
              <a:t>No typing needed, helpful for vision or mobility challenges, simple spoken commands.</a:t>
            </a:r>
            <a:endParaRPr/>
          </a:p>
        </p:txBody>
      </p:sp>
      <p:sp>
        <p:nvSpPr>
          <p:cNvPr id="419" name="Google Shape;419;p89"/>
          <p:cNvSpPr txBox="1"/>
          <p:nvPr/>
        </p:nvSpPr>
        <p:spPr>
          <a:xfrm>
            <a:off x="4966598" y="2917680"/>
            <a:ext cx="1902900" cy="28014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200"/>
              <a:buFont typeface="Arial"/>
              <a:buNone/>
            </a:pPr>
            <a:r>
              <a:rPr lang="en-US" sz="2200" b="0" i="0" u="none" strike="noStrike" cap="none">
                <a:solidFill>
                  <a:schemeClr val="lt1"/>
                </a:solidFill>
                <a:latin typeface="Calibri"/>
                <a:ea typeface="Calibri"/>
                <a:cs typeface="Calibri"/>
                <a:sym typeface="Calibri"/>
              </a:rPr>
              <a:t>Organise tasks automatically, give daily summaries (weather, plans), help reduce stress and confusion.</a:t>
            </a:r>
            <a:endParaRPr sz="2200" b="0" i="0" u="none" strike="noStrike" cap="none">
              <a:solidFill>
                <a:schemeClr val="lt1"/>
              </a:solidFill>
              <a:latin typeface="Calibri"/>
              <a:ea typeface="Calibri"/>
              <a:cs typeface="Calibri"/>
              <a:sym typeface="Calibri"/>
            </a:endParaRPr>
          </a:p>
        </p:txBody>
      </p:sp>
      <p:sp>
        <p:nvSpPr>
          <p:cNvPr id="420" name="Google Shape;420;p89"/>
          <p:cNvSpPr txBox="1"/>
          <p:nvPr/>
        </p:nvSpPr>
        <p:spPr>
          <a:xfrm>
            <a:off x="6869404" y="2981470"/>
            <a:ext cx="1902900" cy="17856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200"/>
              <a:buFont typeface="Arial"/>
              <a:buNone/>
            </a:pPr>
            <a:r>
              <a:rPr lang="en-US" sz="2200" b="0" i="0" u="none" strike="noStrike" cap="none">
                <a:solidFill>
                  <a:schemeClr val="lt1"/>
                </a:solidFill>
                <a:latin typeface="Calibri"/>
                <a:ea typeface="Calibri"/>
                <a:cs typeface="Calibri"/>
                <a:sym typeface="Calibri"/>
              </a:rPr>
              <a:t>Automation, turn lights on/off, lock doors, control temperature.</a:t>
            </a:r>
            <a:endParaRPr sz="2200" b="0" i="0" u="none" strike="noStrike" cap="none">
              <a:solidFill>
                <a:schemeClr val="lt1"/>
              </a:solidFill>
              <a:latin typeface="Calibri"/>
              <a:ea typeface="Calibri"/>
              <a:cs typeface="Calibri"/>
              <a:sym typeface="Calibri"/>
            </a:endParaRPr>
          </a:p>
        </p:txBody>
      </p:sp>
      <p:sp>
        <p:nvSpPr>
          <p:cNvPr id="421" name="Google Shape;421;p89"/>
          <p:cNvSpPr txBox="1"/>
          <p:nvPr/>
        </p:nvSpPr>
        <p:spPr>
          <a:xfrm>
            <a:off x="1447642" y="1935577"/>
            <a:ext cx="1394100" cy="8310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1" i="0" u="none" strike="noStrike" cap="none">
                <a:solidFill>
                  <a:schemeClr val="lt1"/>
                </a:solidFill>
                <a:latin typeface="Calibri"/>
                <a:ea typeface="Calibri"/>
                <a:cs typeface="Calibri"/>
                <a:sym typeface="Calibri"/>
              </a:rPr>
              <a:t>Memory Support </a:t>
            </a:r>
            <a:endParaRPr/>
          </a:p>
        </p:txBody>
      </p:sp>
      <p:sp>
        <p:nvSpPr>
          <p:cNvPr id="422" name="Google Shape;422;p89"/>
          <p:cNvSpPr txBox="1"/>
          <p:nvPr/>
        </p:nvSpPr>
        <p:spPr>
          <a:xfrm>
            <a:off x="3435877" y="1935577"/>
            <a:ext cx="1236300" cy="831000"/>
          </a:xfrm>
          <a:prstGeom prst="rect">
            <a:avLst/>
          </a:prstGeom>
          <a:solidFill>
            <a:srgbClr val="5696D0"/>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1" i="0" u="none" strike="noStrike" cap="none">
                <a:solidFill>
                  <a:schemeClr val="lt1"/>
                </a:solidFill>
                <a:latin typeface="Calibri"/>
                <a:ea typeface="Calibri"/>
                <a:cs typeface="Calibri"/>
                <a:sym typeface="Calibri"/>
              </a:rPr>
              <a:t>Voice </a:t>
            </a:r>
            <a:endParaRPr/>
          </a:p>
          <a:p>
            <a:pPr marL="0" marR="0" lvl="0" indent="0" algn="ctr" rtl="0">
              <a:lnSpc>
                <a:spcPct val="100000"/>
              </a:lnSpc>
              <a:spcBef>
                <a:spcPts val="0"/>
              </a:spcBef>
              <a:spcAft>
                <a:spcPts val="0"/>
              </a:spcAft>
              <a:buClr>
                <a:srgbClr val="000000"/>
              </a:buClr>
              <a:buSzPts val="2400"/>
              <a:buFont typeface="Arial"/>
              <a:buNone/>
            </a:pPr>
            <a:r>
              <a:rPr lang="en-US" sz="2400" b="1" i="0" u="none" strike="noStrike" cap="none">
                <a:solidFill>
                  <a:schemeClr val="lt1"/>
                </a:solidFill>
                <a:latin typeface="Calibri"/>
                <a:ea typeface="Calibri"/>
                <a:cs typeface="Calibri"/>
                <a:sym typeface="Calibri"/>
              </a:rPr>
              <a:t>control</a:t>
            </a:r>
            <a:endParaRPr sz="2400" b="0" i="0" u="none" strike="noStrike" cap="none">
              <a:solidFill>
                <a:schemeClr val="lt1"/>
              </a:solidFill>
              <a:latin typeface="Calibri"/>
              <a:ea typeface="Calibri"/>
              <a:cs typeface="Calibri"/>
              <a:sym typeface="Calibri"/>
            </a:endParaRPr>
          </a:p>
        </p:txBody>
      </p:sp>
      <p:sp>
        <p:nvSpPr>
          <p:cNvPr id="423" name="Google Shape;423;p89"/>
          <p:cNvSpPr txBox="1"/>
          <p:nvPr/>
        </p:nvSpPr>
        <p:spPr>
          <a:xfrm>
            <a:off x="5086667" y="2012542"/>
            <a:ext cx="1725300" cy="461700"/>
          </a:xfrm>
          <a:prstGeom prst="rect">
            <a:avLst/>
          </a:prstGeom>
          <a:solidFill>
            <a:srgbClr val="5696D0"/>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1" i="0" u="none" strike="noStrike" cap="none">
                <a:solidFill>
                  <a:schemeClr val="lt1"/>
                </a:solidFill>
                <a:latin typeface="Calibri"/>
                <a:ea typeface="Calibri"/>
                <a:cs typeface="Calibri"/>
                <a:sym typeface="Calibri"/>
              </a:rPr>
              <a:t>Planning</a:t>
            </a:r>
            <a:endParaRPr sz="2400" b="0" i="0" u="none" strike="noStrike" cap="none">
              <a:solidFill>
                <a:schemeClr val="lt1"/>
              </a:solidFill>
              <a:latin typeface="Calibri"/>
              <a:ea typeface="Calibri"/>
              <a:cs typeface="Calibri"/>
              <a:sym typeface="Calibri"/>
            </a:endParaRPr>
          </a:p>
        </p:txBody>
      </p:sp>
      <p:sp>
        <p:nvSpPr>
          <p:cNvPr id="424" name="Google Shape;424;p89"/>
          <p:cNvSpPr txBox="1"/>
          <p:nvPr/>
        </p:nvSpPr>
        <p:spPr>
          <a:xfrm>
            <a:off x="7134727" y="1935577"/>
            <a:ext cx="1394100" cy="831000"/>
          </a:xfrm>
          <a:prstGeom prst="rect">
            <a:avLst/>
          </a:prstGeom>
          <a:solidFill>
            <a:srgbClr val="5696D0"/>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1" i="0" u="none" strike="noStrike" cap="none">
                <a:solidFill>
                  <a:schemeClr val="lt1"/>
                </a:solidFill>
                <a:latin typeface="Calibri"/>
                <a:ea typeface="Calibri"/>
                <a:cs typeface="Calibri"/>
                <a:sym typeface="Calibri"/>
              </a:rPr>
              <a:t>Smart Home</a:t>
            </a:r>
            <a:endParaRPr/>
          </a:p>
        </p:txBody>
      </p:sp>
      <p:pic>
        <p:nvPicPr>
          <p:cNvPr id="425" name="Google Shape;425;p89" descr="Badge 1 outline"/>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1189532" y="1191527"/>
            <a:ext cx="914400" cy="914400"/>
          </a:xfrm>
          <a:prstGeom prst="rect">
            <a:avLst/>
          </a:prstGeom>
          <a:noFill/>
          <a:ln>
            <a:noFill/>
          </a:ln>
        </p:spPr>
      </p:pic>
      <p:pic>
        <p:nvPicPr>
          <p:cNvPr id="426" name="Google Shape;426;p89" descr="Badge outline"/>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3063204" y="1182706"/>
            <a:ext cx="914400" cy="914400"/>
          </a:xfrm>
          <a:prstGeom prst="rect">
            <a:avLst/>
          </a:prstGeom>
          <a:noFill/>
          <a:ln>
            <a:noFill/>
          </a:ln>
        </p:spPr>
      </p:pic>
      <p:pic>
        <p:nvPicPr>
          <p:cNvPr id="427" name="Google Shape;427;p89" descr="Badge 3 outline"/>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4942223" y="1182706"/>
            <a:ext cx="914400" cy="914400"/>
          </a:xfrm>
          <a:prstGeom prst="rect">
            <a:avLst/>
          </a:prstGeom>
          <a:noFill/>
          <a:ln>
            <a:noFill/>
          </a:ln>
        </p:spPr>
      </p:pic>
      <p:pic>
        <p:nvPicPr>
          <p:cNvPr id="428" name="Google Shape;428;p89" descr="Badge 4 outline"/>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6845300" y="1191527"/>
            <a:ext cx="914400" cy="914400"/>
          </a:xfrm>
          <a:prstGeom prst="rect">
            <a:avLst/>
          </a:prstGeom>
          <a:noFill/>
          <a:ln>
            <a:noFill/>
          </a:ln>
        </p:spPr>
      </p:pic>
      <p:sp>
        <p:nvSpPr>
          <p:cNvPr id="429" name="Google Shape;429;p89"/>
          <p:cNvSpPr/>
          <p:nvPr/>
        </p:nvSpPr>
        <p:spPr>
          <a:xfrm>
            <a:off x="8794285" y="1861702"/>
            <a:ext cx="1859421" cy="4460758"/>
          </a:xfrm>
          <a:custGeom>
            <a:avLst/>
            <a:gdLst/>
            <a:ahLst/>
            <a:cxnLst/>
            <a:rect l="l" t="t" r="r" b="b"/>
            <a:pathLst>
              <a:path w="3235" h="8984" extrusionOk="0">
                <a:moveTo>
                  <a:pt x="180" y="0"/>
                </a:moveTo>
                <a:lnTo>
                  <a:pt x="180" y="0"/>
                </a:lnTo>
                <a:cubicBezTo>
                  <a:pt x="81" y="0"/>
                  <a:pt x="0" y="89"/>
                  <a:pt x="0" y="197"/>
                </a:cubicBezTo>
                <a:lnTo>
                  <a:pt x="0" y="5401"/>
                </a:lnTo>
                <a:lnTo>
                  <a:pt x="0" y="7221"/>
                </a:lnTo>
                <a:lnTo>
                  <a:pt x="0" y="8370"/>
                </a:lnTo>
                <a:lnTo>
                  <a:pt x="0" y="8370"/>
                </a:lnTo>
                <a:cubicBezTo>
                  <a:pt x="0" y="8479"/>
                  <a:pt x="81" y="8567"/>
                  <a:pt x="180" y="8567"/>
                </a:cubicBezTo>
                <a:lnTo>
                  <a:pt x="511" y="8567"/>
                </a:lnTo>
                <a:lnTo>
                  <a:pt x="511" y="8567"/>
                </a:lnTo>
                <a:cubicBezTo>
                  <a:pt x="551" y="8567"/>
                  <a:pt x="589" y="8583"/>
                  <a:pt x="621" y="8610"/>
                </a:cubicBezTo>
                <a:lnTo>
                  <a:pt x="621" y="8610"/>
                </a:lnTo>
                <a:cubicBezTo>
                  <a:pt x="896" y="8843"/>
                  <a:pt x="1241" y="8983"/>
                  <a:pt x="1617" y="8983"/>
                </a:cubicBezTo>
                <a:lnTo>
                  <a:pt x="1617" y="8983"/>
                </a:lnTo>
                <a:lnTo>
                  <a:pt x="1617" y="8983"/>
                </a:lnTo>
                <a:cubicBezTo>
                  <a:pt x="1992" y="8983"/>
                  <a:pt x="2337" y="8843"/>
                  <a:pt x="2612" y="8610"/>
                </a:cubicBezTo>
                <a:lnTo>
                  <a:pt x="2612" y="8610"/>
                </a:lnTo>
                <a:cubicBezTo>
                  <a:pt x="2643" y="8583"/>
                  <a:pt x="2682" y="8567"/>
                  <a:pt x="2722" y="8567"/>
                </a:cubicBezTo>
                <a:lnTo>
                  <a:pt x="3053" y="8567"/>
                </a:lnTo>
                <a:lnTo>
                  <a:pt x="3053" y="8567"/>
                </a:lnTo>
                <a:cubicBezTo>
                  <a:pt x="3153" y="8567"/>
                  <a:pt x="3234" y="8479"/>
                  <a:pt x="3234" y="8370"/>
                </a:cubicBezTo>
                <a:lnTo>
                  <a:pt x="3234" y="7221"/>
                </a:lnTo>
                <a:lnTo>
                  <a:pt x="3234" y="5401"/>
                </a:lnTo>
                <a:lnTo>
                  <a:pt x="3234" y="197"/>
                </a:lnTo>
                <a:lnTo>
                  <a:pt x="3234" y="197"/>
                </a:lnTo>
                <a:cubicBezTo>
                  <a:pt x="3234" y="89"/>
                  <a:pt x="3153" y="0"/>
                  <a:pt x="3053" y="0"/>
                </a:cubicBezTo>
                <a:lnTo>
                  <a:pt x="180" y="0"/>
                </a:lnTo>
              </a:path>
            </a:pathLst>
          </a:custGeom>
          <a:solidFill>
            <a:srgbClr val="615AA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30" name="Google Shape;430;p89"/>
          <p:cNvSpPr/>
          <p:nvPr/>
        </p:nvSpPr>
        <p:spPr>
          <a:xfrm>
            <a:off x="8794285" y="1831569"/>
            <a:ext cx="1859421" cy="1092179"/>
          </a:xfrm>
          <a:custGeom>
            <a:avLst/>
            <a:gdLst/>
            <a:ahLst/>
            <a:cxnLst/>
            <a:rect l="l" t="t" r="r" b="b"/>
            <a:pathLst>
              <a:path w="3235" h="3583" extrusionOk="0">
                <a:moveTo>
                  <a:pt x="1617" y="3582"/>
                </a:moveTo>
                <a:lnTo>
                  <a:pt x="1617" y="3582"/>
                </a:lnTo>
                <a:lnTo>
                  <a:pt x="1617" y="3582"/>
                </a:lnTo>
                <a:cubicBezTo>
                  <a:pt x="723" y="3582"/>
                  <a:pt x="0" y="2858"/>
                  <a:pt x="0" y="1965"/>
                </a:cubicBezTo>
                <a:lnTo>
                  <a:pt x="0" y="0"/>
                </a:lnTo>
                <a:lnTo>
                  <a:pt x="3234" y="0"/>
                </a:lnTo>
                <a:lnTo>
                  <a:pt x="3234" y="1965"/>
                </a:lnTo>
                <a:lnTo>
                  <a:pt x="3234" y="1965"/>
                </a:lnTo>
                <a:cubicBezTo>
                  <a:pt x="3234" y="2858"/>
                  <a:pt x="2510" y="3582"/>
                  <a:pt x="1617" y="3582"/>
                </a:cubicBezTo>
              </a:path>
            </a:pathLst>
          </a:custGeom>
          <a:solidFill>
            <a:srgbClr val="5696D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31" name="Google Shape;431;p89"/>
          <p:cNvSpPr txBox="1"/>
          <p:nvPr/>
        </p:nvSpPr>
        <p:spPr>
          <a:xfrm>
            <a:off x="8761554" y="3015340"/>
            <a:ext cx="1902900" cy="24627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200"/>
              <a:buFont typeface="Arial"/>
              <a:buNone/>
            </a:pPr>
            <a:r>
              <a:rPr lang="en-US" sz="2200" b="0" i="0" u="none" strike="noStrike" cap="none">
                <a:solidFill>
                  <a:schemeClr val="lt1"/>
                </a:solidFill>
                <a:latin typeface="Calibri"/>
                <a:ea typeface="Calibri"/>
                <a:cs typeface="Calibri"/>
                <a:sym typeface="Calibri"/>
              </a:rPr>
              <a:t>Fall detection (e.g. smart watches),  emergency alerts, automatic check-ins.</a:t>
            </a:r>
            <a:endParaRPr/>
          </a:p>
        </p:txBody>
      </p:sp>
      <p:sp>
        <p:nvSpPr>
          <p:cNvPr id="432" name="Google Shape;432;p89"/>
          <p:cNvSpPr txBox="1"/>
          <p:nvPr/>
        </p:nvSpPr>
        <p:spPr>
          <a:xfrm>
            <a:off x="9026877" y="1941649"/>
            <a:ext cx="1394100" cy="831000"/>
          </a:xfrm>
          <a:prstGeom prst="rect">
            <a:avLst/>
          </a:prstGeom>
          <a:solidFill>
            <a:srgbClr val="5696D0"/>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1" i="0" u="none" strike="noStrike" cap="none">
                <a:solidFill>
                  <a:schemeClr val="lt1"/>
                </a:solidFill>
                <a:latin typeface="Calibri"/>
                <a:ea typeface="Calibri"/>
                <a:cs typeface="Calibri"/>
                <a:sym typeface="Calibri"/>
              </a:rPr>
              <a:t>Safety &amp; Support</a:t>
            </a:r>
            <a:endParaRPr sz="2400" b="0" i="0" u="none" strike="noStrike" cap="none">
              <a:solidFill>
                <a:schemeClr val="lt1"/>
              </a:solidFill>
              <a:latin typeface="Calibri"/>
              <a:ea typeface="Calibri"/>
              <a:cs typeface="Calibri"/>
              <a:sym typeface="Calibri"/>
            </a:endParaRPr>
          </a:p>
        </p:txBody>
      </p:sp>
      <p:pic>
        <p:nvPicPr>
          <p:cNvPr id="433" name="Google Shape;433;p89" descr="Badge 5 outline"/>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8762345" y="1185063"/>
            <a:ext cx="914400" cy="9144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437"/>
        <p:cNvGrpSpPr/>
        <p:nvPr/>
      </p:nvGrpSpPr>
      <p:grpSpPr>
        <a:xfrm>
          <a:off x="0" y="0"/>
          <a:ext cx="0" cy="0"/>
          <a:chOff x="0" y="0"/>
          <a:chExt cx="0" cy="0"/>
        </a:xfrm>
      </p:grpSpPr>
      <p:sp>
        <p:nvSpPr>
          <p:cNvPr id="438" name="Google Shape;438;p28"/>
          <p:cNvSpPr txBox="1">
            <a:spLocks noGrp="1"/>
          </p:cNvSpPr>
          <p:nvPr>
            <p:ph type="body" idx="1"/>
          </p:nvPr>
        </p:nvSpPr>
        <p:spPr>
          <a:xfrm>
            <a:off x="904856" y="826894"/>
            <a:ext cx="10479218" cy="803654"/>
          </a:xfrm>
          <a:prstGeom prst="rect">
            <a:avLst/>
          </a:prstGeom>
          <a:noFill/>
          <a:ln>
            <a:noFill/>
          </a:ln>
        </p:spPr>
        <p:txBody>
          <a:bodyPr spcFirstLastPara="1" wrap="square" lIns="91425" tIns="45700" rIns="91425" bIns="45700" anchor="t" anchorCtr="0">
            <a:noAutofit/>
          </a:bodyPr>
          <a:lstStyle/>
          <a:p>
            <a:pPr marL="228600" lvl="0" indent="-228600" algn="l" rtl="0">
              <a:lnSpc>
                <a:spcPct val="103333"/>
              </a:lnSpc>
              <a:spcBef>
                <a:spcPts val="0"/>
              </a:spcBef>
              <a:spcAft>
                <a:spcPts val="0"/>
              </a:spcAft>
              <a:buClr>
                <a:srgbClr val="292668"/>
              </a:buClr>
              <a:buSzPts val="2400"/>
              <a:buNone/>
            </a:pPr>
            <a:r>
              <a:rPr lang="en-US"/>
              <a:t>How AI assistants work</a:t>
            </a:r>
            <a:endParaRPr/>
          </a:p>
        </p:txBody>
      </p:sp>
      <p:sp>
        <p:nvSpPr>
          <p:cNvPr id="439" name="Google Shape;439;p28"/>
          <p:cNvSpPr/>
          <p:nvPr/>
        </p:nvSpPr>
        <p:spPr>
          <a:xfrm>
            <a:off x="904856" y="2578807"/>
            <a:ext cx="2251998" cy="2251998"/>
          </a:xfrm>
          <a:custGeom>
            <a:avLst/>
            <a:gdLst/>
            <a:ahLst/>
            <a:cxnLst/>
            <a:rect l="l" t="t" r="r" b="b"/>
            <a:pathLst>
              <a:path w="3925" h="3924" extrusionOk="0">
                <a:moveTo>
                  <a:pt x="3924" y="1961"/>
                </a:moveTo>
                <a:lnTo>
                  <a:pt x="3924" y="1961"/>
                </a:lnTo>
                <a:cubicBezTo>
                  <a:pt x="3924" y="3044"/>
                  <a:pt x="3046" y="3923"/>
                  <a:pt x="1962" y="3923"/>
                </a:cubicBezTo>
                <a:lnTo>
                  <a:pt x="1962" y="3923"/>
                </a:lnTo>
                <a:cubicBezTo>
                  <a:pt x="878" y="3923"/>
                  <a:pt x="0" y="3044"/>
                  <a:pt x="0" y="1961"/>
                </a:cubicBezTo>
                <a:lnTo>
                  <a:pt x="0" y="1961"/>
                </a:lnTo>
                <a:cubicBezTo>
                  <a:pt x="0" y="878"/>
                  <a:pt x="878" y="0"/>
                  <a:pt x="1962" y="0"/>
                </a:cubicBezTo>
                <a:lnTo>
                  <a:pt x="1962" y="0"/>
                </a:lnTo>
                <a:cubicBezTo>
                  <a:pt x="3046" y="0"/>
                  <a:pt x="3924" y="878"/>
                  <a:pt x="3924" y="1961"/>
                </a:cubicBezTo>
              </a:path>
            </a:pathLst>
          </a:custGeom>
          <a:noFill/>
          <a:ln w="9525" cap="flat" cmpd="sng">
            <a:solidFill>
              <a:srgbClr val="292668"/>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440" name="Google Shape;440;p28"/>
          <p:cNvSpPr/>
          <p:nvPr/>
        </p:nvSpPr>
        <p:spPr>
          <a:xfrm>
            <a:off x="965584" y="2639535"/>
            <a:ext cx="2251998" cy="2251998"/>
          </a:xfrm>
          <a:custGeom>
            <a:avLst/>
            <a:gdLst/>
            <a:ahLst/>
            <a:cxnLst/>
            <a:rect l="l" t="t" r="r" b="b"/>
            <a:pathLst>
              <a:path w="3925" h="3923" extrusionOk="0">
                <a:moveTo>
                  <a:pt x="3924" y="1960"/>
                </a:moveTo>
                <a:lnTo>
                  <a:pt x="3924" y="1960"/>
                </a:lnTo>
                <a:cubicBezTo>
                  <a:pt x="3924" y="3044"/>
                  <a:pt x="3046" y="3922"/>
                  <a:pt x="1962" y="3922"/>
                </a:cubicBezTo>
                <a:lnTo>
                  <a:pt x="1962" y="3922"/>
                </a:lnTo>
                <a:cubicBezTo>
                  <a:pt x="879" y="3922"/>
                  <a:pt x="0" y="3044"/>
                  <a:pt x="0" y="1960"/>
                </a:cubicBezTo>
                <a:lnTo>
                  <a:pt x="0" y="1960"/>
                </a:lnTo>
                <a:cubicBezTo>
                  <a:pt x="0" y="878"/>
                  <a:pt x="879" y="0"/>
                  <a:pt x="1962" y="0"/>
                </a:cubicBezTo>
                <a:lnTo>
                  <a:pt x="1962" y="0"/>
                </a:lnTo>
                <a:cubicBezTo>
                  <a:pt x="3046" y="0"/>
                  <a:pt x="3924" y="878"/>
                  <a:pt x="3924" y="1960"/>
                </a:cubicBezTo>
              </a:path>
            </a:pathLst>
          </a:custGeom>
          <a:solidFill>
            <a:srgbClr val="615AA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441" name="Google Shape;441;p28"/>
          <p:cNvSpPr/>
          <p:nvPr/>
        </p:nvSpPr>
        <p:spPr>
          <a:xfrm>
            <a:off x="1028843" y="2700263"/>
            <a:ext cx="2251998" cy="2251998"/>
          </a:xfrm>
          <a:custGeom>
            <a:avLst/>
            <a:gdLst/>
            <a:ahLst/>
            <a:cxnLst/>
            <a:rect l="l" t="t" r="r" b="b"/>
            <a:pathLst>
              <a:path w="3925" h="3924" extrusionOk="0">
                <a:moveTo>
                  <a:pt x="3924" y="1961"/>
                </a:moveTo>
                <a:lnTo>
                  <a:pt x="3924" y="1961"/>
                </a:lnTo>
                <a:cubicBezTo>
                  <a:pt x="3924" y="3045"/>
                  <a:pt x="3045" y="3923"/>
                  <a:pt x="1962" y="3923"/>
                </a:cubicBezTo>
                <a:lnTo>
                  <a:pt x="1962" y="3923"/>
                </a:lnTo>
                <a:cubicBezTo>
                  <a:pt x="878" y="3923"/>
                  <a:pt x="0" y="3045"/>
                  <a:pt x="0" y="1961"/>
                </a:cubicBezTo>
                <a:lnTo>
                  <a:pt x="0" y="1961"/>
                </a:lnTo>
                <a:cubicBezTo>
                  <a:pt x="0" y="879"/>
                  <a:pt x="878" y="0"/>
                  <a:pt x="1962" y="0"/>
                </a:cubicBezTo>
                <a:lnTo>
                  <a:pt x="1962" y="0"/>
                </a:lnTo>
                <a:cubicBezTo>
                  <a:pt x="3045" y="0"/>
                  <a:pt x="3924" y="879"/>
                  <a:pt x="3924" y="1961"/>
                </a:cubicBezTo>
              </a:path>
            </a:pathLst>
          </a:custGeom>
          <a:noFill/>
          <a:ln w="9525" cap="flat" cmpd="sng">
            <a:solidFill>
              <a:srgbClr val="292668"/>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442" name="Google Shape;442;p28"/>
          <p:cNvSpPr/>
          <p:nvPr/>
        </p:nvSpPr>
        <p:spPr>
          <a:xfrm>
            <a:off x="2493906" y="3998326"/>
            <a:ext cx="928634" cy="928632"/>
          </a:xfrm>
          <a:custGeom>
            <a:avLst/>
            <a:gdLst/>
            <a:ahLst/>
            <a:cxnLst/>
            <a:rect l="l" t="t" r="r" b="b"/>
            <a:pathLst>
              <a:path w="1617" h="1617" extrusionOk="0">
                <a:moveTo>
                  <a:pt x="1616" y="808"/>
                </a:moveTo>
                <a:lnTo>
                  <a:pt x="1616" y="808"/>
                </a:lnTo>
                <a:cubicBezTo>
                  <a:pt x="1616" y="1255"/>
                  <a:pt x="1255" y="1616"/>
                  <a:pt x="808" y="1616"/>
                </a:cubicBezTo>
                <a:lnTo>
                  <a:pt x="808" y="1616"/>
                </a:lnTo>
                <a:cubicBezTo>
                  <a:pt x="362" y="1616"/>
                  <a:pt x="0" y="1255"/>
                  <a:pt x="0" y="808"/>
                </a:cubicBezTo>
                <a:lnTo>
                  <a:pt x="0" y="808"/>
                </a:lnTo>
                <a:cubicBezTo>
                  <a:pt x="0" y="362"/>
                  <a:pt x="362" y="0"/>
                  <a:pt x="808" y="0"/>
                </a:cubicBezTo>
                <a:lnTo>
                  <a:pt x="808" y="0"/>
                </a:lnTo>
                <a:cubicBezTo>
                  <a:pt x="1255" y="0"/>
                  <a:pt x="1616" y="362"/>
                  <a:pt x="1616" y="808"/>
                </a:cubicBezTo>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443" name="Google Shape;443;p28"/>
          <p:cNvSpPr/>
          <p:nvPr/>
        </p:nvSpPr>
        <p:spPr>
          <a:xfrm>
            <a:off x="2440770" y="3945188"/>
            <a:ext cx="1032377" cy="1032377"/>
          </a:xfrm>
          <a:custGeom>
            <a:avLst/>
            <a:gdLst/>
            <a:ahLst/>
            <a:cxnLst/>
            <a:rect l="l" t="t" r="r" b="b"/>
            <a:pathLst>
              <a:path w="1799" h="1799" extrusionOk="0">
                <a:moveTo>
                  <a:pt x="1798" y="899"/>
                </a:moveTo>
                <a:lnTo>
                  <a:pt x="1798" y="899"/>
                </a:lnTo>
                <a:cubicBezTo>
                  <a:pt x="1798" y="1396"/>
                  <a:pt x="1396" y="1798"/>
                  <a:pt x="899" y="1798"/>
                </a:cubicBezTo>
                <a:lnTo>
                  <a:pt x="899" y="1798"/>
                </a:lnTo>
                <a:cubicBezTo>
                  <a:pt x="402" y="1798"/>
                  <a:pt x="0" y="1396"/>
                  <a:pt x="0" y="899"/>
                </a:cubicBezTo>
                <a:lnTo>
                  <a:pt x="0" y="899"/>
                </a:lnTo>
                <a:cubicBezTo>
                  <a:pt x="0" y="403"/>
                  <a:pt x="402" y="0"/>
                  <a:pt x="899" y="0"/>
                </a:cubicBezTo>
                <a:lnTo>
                  <a:pt x="899" y="0"/>
                </a:lnTo>
                <a:cubicBezTo>
                  <a:pt x="1396" y="0"/>
                  <a:pt x="1798" y="403"/>
                  <a:pt x="1798" y="899"/>
                </a:cubicBezTo>
              </a:path>
            </a:pathLst>
          </a:custGeom>
          <a:noFill/>
          <a:ln w="9525"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444" name="Google Shape;444;p28"/>
          <p:cNvSpPr/>
          <p:nvPr/>
        </p:nvSpPr>
        <p:spPr>
          <a:xfrm>
            <a:off x="3589542" y="3368272"/>
            <a:ext cx="2251998" cy="2251998"/>
          </a:xfrm>
          <a:custGeom>
            <a:avLst/>
            <a:gdLst/>
            <a:ahLst/>
            <a:cxnLst/>
            <a:rect l="l" t="t" r="r" b="b"/>
            <a:pathLst>
              <a:path w="3925" h="3925" extrusionOk="0">
                <a:moveTo>
                  <a:pt x="3924" y="1962"/>
                </a:moveTo>
                <a:lnTo>
                  <a:pt x="3924" y="1962"/>
                </a:lnTo>
                <a:cubicBezTo>
                  <a:pt x="3924" y="3046"/>
                  <a:pt x="3045" y="3924"/>
                  <a:pt x="1962" y="3924"/>
                </a:cubicBezTo>
                <a:lnTo>
                  <a:pt x="1962" y="3924"/>
                </a:lnTo>
                <a:cubicBezTo>
                  <a:pt x="878" y="3924"/>
                  <a:pt x="0" y="3046"/>
                  <a:pt x="0" y="1962"/>
                </a:cubicBezTo>
                <a:lnTo>
                  <a:pt x="0" y="1962"/>
                </a:lnTo>
                <a:cubicBezTo>
                  <a:pt x="0" y="879"/>
                  <a:pt x="878" y="0"/>
                  <a:pt x="1962" y="0"/>
                </a:cubicBezTo>
                <a:lnTo>
                  <a:pt x="1962" y="0"/>
                </a:lnTo>
                <a:cubicBezTo>
                  <a:pt x="3045" y="0"/>
                  <a:pt x="3924" y="879"/>
                  <a:pt x="3924" y="1962"/>
                </a:cubicBezTo>
              </a:path>
            </a:pathLst>
          </a:custGeom>
          <a:noFill/>
          <a:ln w="9525" cap="flat" cmpd="sng">
            <a:solidFill>
              <a:srgbClr val="292668"/>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445" name="Google Shape;445;p28"/>
          <p:cNvSpPr/>
          <p:nvPr/>
        </p:nvSpPr>
        <p:spPr>
          <a:xfrm>
            <a:off x="3650270" y="3429000"/>
            <a:ext cx="2251998" cy="2251998"/>
          </a:xfrm>
          <a:custGeom>
            <a:avLst/>
            <a:gdLst/>
            <a:ahLst/>
            <a:cxnLst/>
            <a:rect l="l" t="t" r="r" b="b"/>
            <a:pathLst>
              <a:path w="3925" h="3925" extrusionOk="0">
                <a:moveTo>
                  <a:pt x="3924" y="1962"/>
                </a:moveTo>
                <a:lnTo>
                  <a:pt x="3924" y="1962"/>
                </a:lnTo>
                <a:cubicBezTo>
                  <a:pt x="3924" y="3046"/>
                  <a:pt x="3045" y="3924"/>
                  <a:pt x="1962" y="3924"/>
                </a:cubicBezTo>
                <a:lnTo>
                  <a:pt x="1962" y="3924"/>
                </a:lnTo>
                <a:cubicBezTo>
                  <a:pt x="879" y="3924"/>
                  <a:pt x="0" y="3046"/>
                  <a:pt x="0" y="1962"/>
                </a:cubicBezTo>
                <a:lnTo>
                  <a:pt x="0" y="1962"/>
                </a:lnTo>
                <a:cubicBezTo>
                  <a:pt x="0" y="879"/>
                  <a:pt x="879" y="0"/>
                  <a:pt x="1962" y="0"/>
                </a:cubicBezTo>
                <a:lnTo>
                  <a:pt x="1962" y="0"/>
                </a:lnTo>
                <a:cubicBezTo>
                  <a:pt x="3045" y="0"/>
                  <a:pt x="3924" y="879"/>
                  <a:pt x="3924" y="1962"/>
                </a:cubicBezTo>
              </a:path>
            </a:pathLst>
          </a:custGeom>
          <a:solidFill>
            <a:srgbClr val="EBCB1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446" name="Google Shape;446;p28"/>
          <p:cNvSpPr/>
          <p:nvPr/>
        </p:nvSpPr>
        <p:spPr>
          <a:xfrm>
            <a:off x="3713527" y="3489728"/>
            <a:ext cx="2251998" cy="2251998"/>
          </a:xfrm>
          <a:custGeom>
            <a:avLst/>
            <a:gdLst/>
            <a:ahLst/>
            <a:cxnLst/>
            <a:rect l="l" t="t" r="r" b="b"/>
            <a:pathLst>
              <a:path w="3924" h="3924" extrusionOk="0">
                <a:moveTo>
                  <a:pt x="3923" y="1961"/>
                </a:moveTo>
                <a:lnTo>
                  <a:pt x="3923" y="1961"/>
                </a:lnTo>
                <a:cubicBezTo>
                  <a:pt x="3923" y="3045"/>
                  <a:pt x="3045" y="3923"/>
                  <a:pt x="1961" y="3923"/>
                </a:cubicBezTo>
                <a:lnTo>
                  <a:pt x="1961" y="3923"/>
                </a:lnTo>
                <a:cubicBezTo>
                  <a:pt x="878" y="3923"/>
                  <a:pt x="0" y="3045"/>
                  <a:pt x="0" y="1961"/>
                </a:cubicBezTo>
                <a:lnTo>
                  <a:pt x="0" y="1961"/>
                </a:lnTo>
                <a:cubicBezTo>
                  <a:pt x="0" y="878"/>
                  <a:pt x="878" y="0"/>
                  <a:pt x="1961" y="0"/>
                </a:cubicBezTo>
                <a:lnTo>
                  <a:pt x="1961" y="0"/>
                </a:lnTo>
                <a:cubicBezTo>
                  <a:pt x="3045" y="0"/>
                  <a:pt x="3923" y="878"/>
                  <a:pt x="3923" y="1961"/>
                </a:cubicBezTo>
              </a:path>
            </a:pathLst>
          </a:custGeom>
          <a:noFill/>
          <a:ln w="9525" cap="flat" cmpd="sng">
            <a:solidFill>
              <a:srgbClr val="292668"/>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447" name="Google Shape;447;p28"/>
          <p:cNvSpPr/>
          <p:nvPr/>
        </p:nvSpPr>
        <p:spPr>
          <a:xfrm>
            <a:off x="5178591" y="4787790"/>
            <a:ext cx="926103" cy="928632"/>
          </a:xfrm>
          <a:custGeom>
            <a:avLst/>
            <a:gdLst/>
            <a:ahLst/>
            <a:cxnLst/>
            <a:rect l="l" t="t" r="r" b="b"/>
            <a:pathLst>
              <a:path w="1616" h="1618" extrusionOk="0">
                <a:moveTo>
                  <a:pt x="1615" y="808"/>
                </a:moveTo>
                <a:lnTo>
                  <a:pt x="1615" y="808"/>
                </a:lnTo>
                <a:cubicBezTo>
                  <a:pt x="1615" y="1255"/>
                  <a:pt x="1254" y="1617"/>
                  <a:pt x="808" y="1617"/>
                </a:cubicBezTo>
                <a:lnTo>
                  <a:pt x="808" y="1617"/>
                </a:lnTo>
                <a:cubicBezTo>
                  <a:pt x="361" y="1617"/>
                  <a:pt x="0" y="1255"/>
                  <a:pt x="0" y="808"/>
                </a:cubicBezTo>
                <a:lnTo>
                  <a:pt x="0" y="808"/>
                </a:lnTo>
                <a:cubicBezTo>
                  <a:pt x="0" y="362"/>
                  <a:pt x="361" y="0"/>
                  <a:pt x="808" y="0"/>
                </a:cubicBezTo>
                <a:lnTo>
                  <a:pt x="808" y="0"/>
                </a:lnTo>
                <a:cubicBezTo>
                  <a:pt x="1254" y="0"/>
                  <a:pt x="1615" y="362"/>
                  <a:pt x="1615" y="808"/>
                </a:cubicBezTo>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448" name="Google Shape;448;p28"/>
          <p:cNvSpPr/>
          <p:nvPr/>
        </p:nvSpPr>
        <p:spPr>
          <a:xfrm>
            <a:off x="5125454" y="4734652"/>
            <a:ext cx="1032377" cy="1032377"/>
          </a:xfrm>
          <a:custGeom>
            <a:avLst/>
            <a:gdLst/>
            <a:ahLst/>
            <a:cxnLst/>
            <a:rect l="l" t="t" r="r" b="b"/>
            <a:pathLst>
              <a:path w="1798" h="1799" extrusionOk="0">
                <a:moveTo>
                  <a:pt x="1797" y="899"/>
                </a:moveTo>
                <a:lnTo>
                  <a:pt x="1797" y="899"/>
                </a:lnTo>
                <a:cubicBezTo>
                  <a:pt x="1797" y="1396"/>
                  <a:pt x="1395" y="1798"/>
                  <a:pt x="899" y="1798"/>
                </a:cubicBezTo>
                <a:lnTo>
                  <a:pt x="899" y="1798"/>
                </a:lnTo>
                <a:cubicBezTo>
                  <a:pt x="402" y="1798"/>
                  <a:pt x="0" y="1396"/>
                  <a:pt x="0" y="899"/>
                </a:cubicBezTo>
                <a:lnTo>
                  <a:pt x="0" y="899"/>
                </a:lnTo>
                <a:cubicBezTo>
                  <a:pt x="0" y="402"/>
                  <a:pt x="402" y="0"/>
                  <a:pt x="899" y="0"/>
                </a:cubicBezTo>
                <a:lnTo>
                  <a:pt x="899" y="0"/>
                </a:lnTo>
                <a:cubicBezTo>
                  <a:pt x="1395" y="0"/>
                  <a:pt x="1797" y="402"/>
                  <a:pt x="1797" y="899"/>
                </a:cubicBezTo>
              </a:path>
            </a:pathLst>
          </a:custGeom>
          <a:noFill/>
          <a:ln w="9525"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449" name="Google Shape;449;p28"/>
          <p:cNvSpPr/>
          <p:nvPr/>
        </p:nvSpPr>
        <p:spPr>
          <a:xfrm>
            <a:off x="5968056" y="2578807"/>
            <a:ext cx="2251998" cy="2251998"/>
          </a:xfrm>
          <a:custGeom>
            <a:avLst/>
            <a:gdLst/>
            <a:ahLst/>
            <a:cxnLst/>
            <a:rect l="l" t="t" r="r" b="b"/>
            <a:pathLst>
              <a:path w="3924" h="3924" extrusionOk="0">
                <a:moveTo>
                  <a:pt x="3923" y="1961"/>
                </a:moveTo>
                <a:lnTo>
                  <a:pt x="3923" y="1961"/>
                </a:lnTo>
                <a:cubicBezTo>
                  <a:pt x="3923" y="3044"/>
                  <a:pt x="3045" y="3923"/>
                  <a:pt x="1961" y="3923"/>
                </a:cubicBezTo>
                <a:lnTo>
                  <a:pt x="1961" y="3923"/>
                </a:lnTo>
                <a:cubicBezTo>
                  <a:pt x="877" y="3923"/>
                  <a:pt x="0" y="3044"/>
                  <a:pt x="0" y="1961"/>
                </a:cubicBezTo>
                <a:lnTo>
                  <a:pt x="0" y="1961"/>
                </a:lnTo>
                <a:cubicBezTo>
                  <a:pt x="0" y="878"/>
                  <a:pt x="877" y="0"/>
                  <a:pt x="1961" y="0"/>
                </a:cubicBezTo>
                <a:lnTo>
                  <a:pt x="1961" y="0"/>
                </a:lnTo>
                <a:cubicBezTo>
                  <a:pt x="3045" y="0"/>
                  <a:pt x="3923" y="878"/>
                  <a:pt x="3923" y="1961"/>
                </a:cubicBezTo>
              </a:path>
            </a:pathLst>
          </a:custGeom>
          <a:noFill/>
          <a:ln w="9525" cap="flat" cmpd="sng">
            <a:solidFill>
              <a:srgbClr val="292668"/>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450" name="Google Shape;450;p28"/>
          <p:cNvSpPr/>
          <p:nvPr/>
        </p:nvSpPr>
        <p:spPr>
          <a:xfrm>
            <a:off x="6028784" y="2639535"/>
            <a:ext cx="2251998" cy="2251998"/>
          </a:xfrm>
          <a:custGeom>
            <a:avLst/>
            <a:gdLst/>
            <a:ahLst/>
            <a:cxnLst/>
            <a:rect l="l" t="t" r="r" b="b"/>
            <a:pathLst>
              <a:path w="3925" h="3923" extrusionOk="0">
                <a:moveTo>
                  <a:pt x="3924" y="1960"/>
                </a:moveTo>
                <a:lnTo>
                  <a:pt x="3924" y="1960"/>
                </a:lnTo>
                <a:cubicBezTo>
                  <a:pt x="3924" y="3044"/>
                  <a:pt x="3045" y="3922"/>
                  <a:pt x="1962" y="3922"/>
                </a:cubicBezTo>
                <a:lnTo>
                  <a:pt x="1962" y="3922"/>
                </a:lnTo>
                <a:cubicBezTo>
                  <a:pt x="878" y="3922"/>
                  <a:pt x="0" y="3044"/>
                  <a:pt x="0" y="1960"/>
                </a:cubicBezTo>
                <a:lnTo>
                  <a:pt x="0" y="1960"/>
                </a:lnTo>
                <a:cubicBezTo>
                  <a:pt x="0" y="878"/>
                  <a:pt x="878" y="0"/>
                  <a:pt x="1962" y="0"/>
                </a:cubicBezTo>
                <a:lnTo>
                  <a:pt x="1962" y="0"/>
                </a:lnTo>
                <a:cubicBezTo>
                  <a:pt x="3045" y="0"/>
                  <a:pt x="3924" y="878"/>
                  <a:pt x="3924" y="1960"/>
                </a:cubicBezTo>
              </a:path>
            </a:pathLst>
          </a:custGeom>
          <a:solidFill>
            <a:srgbClr val="615AA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451" name="Google Shape;451;p28"/>
          <p:cNvSpPr/>
          <p:nvPr/>
        </p:nvSpPr>
        <p:spPr>
          <a:xfrm>
            <a:off x="6089512" y="2700263"/>
            <a:ext cx="2251998" cy="2251998"/>
          </a:xfrm>
          <a:custGeom>
            <a:avLst/>
            <a:gdLst/>
            <a:ahLst/>
            <a:cxnLst/>
            <a:rect l="l" t="t" r="r" b="b"/>
            <a:pathLst>
              <a:path w="3925" h="3924" extrusionOk="0">
                <a:moveTo>
                  <a:pt x="3924" y="1961"/>
                </a:moveTo>
                <a:lnTo>
                  <a:pt x="3924" y="1961"/>
                </a:lnTo>
                <a:cubicBezTo>
                  <a:pt x="3924" y="3045"/>
                  <a:pt x="3046" y="3923"/>
                  <a:pt x="1962" y="3923"/>
                </a:cubicBezTo>
                <a:lnTo>
                  <a:pt x="1962" y="3923"/>
                </a:lnTo>
                <a:cubicBezTo>
                  <a:pt x="878" y="3923"/>
                  <a:pt x="0" y="3045"/>
                  <a:pt x="0" y="1961"/>
                </a:cubicBezTo>
                <a:lnTo>
                  <a:pt x="0" y="1961"/>
                </a:lnTo>
                <a:cubicBezTo>
                  <a:pt x="0" y="879"/>
                  <a:pt x="878" y="0"/>
                  <a:pt x="1962" y="0"/>
                </a:cubicBezTo>
                <a:lnTo>
                  <a:pt x="1962" y="0"/>
                </a:lnTo>
                <a:cubicBezTo>
                  <a:pt x="3046" y="0"/>
                  <a:pt x="3924" y="879"/>
                  <a:pt x="3924" y="1961"/>
                </a:cubicBezTo>
              </a:path>
            </a:pathLst>
          </a:custGeom>
          <a:noFill/>
          <a:ln w="9525" cap="flat" cmpd="sng">
            <a:solidFill>
              <a:srgbClr val="292668"/>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452" name="Google Shape;452;p28"/>
          <p:cNvSpPr/>
          <p:nvPr/>
        </p:nvSpPr>
        <p:spPr>
          <a:xfrm>
            <a:off x="7554574" y="3998326"/>
            <a:ext cx="928634" cy="928632"/>
          </a:xfrm>
          <a:custGeom>
            <a:avLst/>
            <a:gdLst/>
            <a:ahLst/>
            <a:cxnLst/>
            <a:rect l="l" t="t" r="r" b="b"/>
            <a:pathLst>
              <a:path w="1617" h="1617" extrusionOk="0">
                <a:moveTo>
                  <a:pt x="1616" y="808"/>
                </a:moveTo>
                <a:lnTo>
                  <a:pt x="1616" y="808"/>
                </a:lnTo>
                <a:cubicBezTo>
                  <a:pt x="1616" y="1255"/>
                  <a:pt x="1254" y="1616"/>
                  <a:pt x="807" y="1616"/>
                </a:cubicBezTo>
                <a:lnTo>
                  <a:pt x="807" y="1616"/>
                </a:lnTo>
                <a:cubicBezTo>
                  <a:pt x="361" y="1616"/>
                  <a:pt x="0" y="1255"/>
                  <a:pt x="0" y="808"/>
                </a:cubicBezTo>
                <a:lnTo>
                  <a:pt x="0" y="808"/>
                </a:lnTo>
                <a:cubicBezTo>
                  <a:pt x="0" y="362"/>
                  <a:pt x="361" y="0"/>
                  <a:pt x="807" y="0"/>
                </a:cubicBezTo>
                <a:lnTo>
                  <a:pt x="807" y="0"/>
                </a:lnTo>
                <a:cubicBezTo>
                  <a:pt x="1254" y="0"/>
                  <a:pt x="1616" y="362"/>
                  <a:pt x="1616" y="808"/>
                </a:cubicBezTo>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453" name="Google Shape;453;p28"/>
          <p:cNvSpPr/>
          <p:nvPr/>
        </p:nvSpPr>
        <p:spPr>
          <a:xfrm>
            <a:off x="7503968" y="3945188"/>
            <a:ext cx="1032377" cy="1032377"/>
          </a:xfrm>
          <a:custGeom>
            <a:avLst/>
            <a:gdLst/>
            <a:ahLst/>
            <a:cxnLst/>
            <a:rect l="l" t="t" r="r" b="b"/>
            <a:pathLst>
              <a:path w="1798" h="1799" extrusionOk="0">
                <a:moveTo>
                  <a:pt x="1797" y="899"/>
                </a:moveTo>
                <a:lnTo>
                  <a:pt x="1797" y="899"/>
                </a:lnTo>
                <a:cubicBezTo>
                  <a:pt x="1797" y="1396"/>
                  <a:pt x="1395" y="1798"/>
                  <a:pt x="898" y="1798"/>
                </a:cubicBezTo>
                <a:lnTo>
                  <a:pt x="898" y="1798"/>
                </a:lnTo>
                <a:cubicBezTo>
                  <a:pt x="402" y="1798"/>
                  <a:pt x="0" y="1396"/>
                  <a:pt x="0" y="899"/>
                </a:cubicBezTo>
                <a:lnTo>
                  <a:pt x="0" y="899"/>
                </a:lnTo>
                <a:cubicBezTo>
                  <a:pt x="0" y="403"/>
                  <a:pt x="402" y="0"/>
                  <a:pt x="898" y="0"/>
                </a:cubicBezTo>
                <a:lnTo>
                  <a:pt x="898" y="0"/>
                </a:lnTo>
                <a:cubicBezTo>
                  <a:pt x="1395" y="0"/>
                  <a:pt x="1797" y="403"/>
                  <a:pt x="1797" y="899"/>
                </a:cubicBezTo>
              </a:path>
            </a:pathLst>
          </a:custGeom>
          <a:noFill/>
          <a:ln w="9525"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454" name="Google Shape;454;p28"/>
          <p:cNvSpPr/>
          <p:nvPr/>
        </p:nvSpPr>
        <p:spPr>
          <a:xfrm>
            <a:off x="8650210" y="3368272"/>
            <a:ext cx="2251998" cy="2251998"/>
          </a:xfrm>
          <a:custGeom>
            <a:avLst/>
            <a:gdLst/>
            <a:ahLst/>
            <a:cxnLst/>
            <a:rect l="l" t="t" r="r" b="b"/>
            <a:pathLst>
              <a:path w="3925" h="3925" extrusionOk="0">
                <a:moveTo>
                  <a:pt x="3924" y="1962"/>
                </a:moveTo>
                <a:lnTo>
                  <a:pt x="3924" y="1962"/>
                </a:lnTo>
                <a:cubicBezTo>
                  <a:pt x="3924" y="3046"/>
                  <a:pt x="3046" y="3924"/>
                  <a:pt x="1962" y="3924"/>
                </a:cubicBezTo>
                <a:lnTo>
                  <a:pt x="1962" y="3924"/>
                </a:lnTo>
                <a:cubicBezTo>
                  <a:pt x="878" y="3924"/>
                  <a:pt x="0" y="3046"/>
                  <a:pt x="0" y="1962"/>
                </a:cubicBezTo>
                <a:lnTo>
                  <a:pt x="0" y="1962"/>
                </a:lnTo>
                <a:cubicBezTo>
                  <a:pt x="0" y="879"/>
                  <a:pt x="878" y="0"/>
                  <a:pt x="1962" y="0"/>
                </a:cubicBezTo>
                <a:lnTo>
                  <a:pt x="1962" y="0"/>
                </a:lnTo>
                <a:cubicBezTo>
                  <a:pt x="3046" y="0"/>
                  <a:pt x="3924" y="879"/>
                  <a:pt x="3924" y="1962"/>
                </a:cubicBezTo>
              </a:path>
            </a:pathLst>
          </a:custGeom>
          <a:noFill/>
          <a:ln w="9525" cap="flat" cmpd="sng">
            <a:solidFill>
              <a:srgbClr val="292668"/>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455" name="Google Shape;455;p28"/>
          <p:cNvSpPr/>
          <p:nvPr/>
        </p:nvSpPr>
        <p:spPr>
          <a:xfrm>
            <a:off x="8710938" y="3429000"/>
            <a:ext cx="2251998" cy="2251998"/>
          </a:xfrm>
          <a:custGeom>
            <a:avLst/>
            <a:gdLst/>
            <a:ahLst/>
            <a:cxnLst/>
            <a:rect l="l" t="t" r="r" b="b"/>
            <a:pathLst>
              <a:path w="3924" h="3925" extrusionOk="0">
                <a:moveTo>
                  <a:pt x="3923" y="1962"/>
                </a:moveTo>
                <a:lnTo>
                  <a:pt x="3923" y="1962"/>
                </a:lnTo>
                <a:cubicBezTo>
                  <a:pt x="3923" y="3046"/>
                  <a:pt x="3045" y="3924"/>
                  <a:pt x="1961" y="3924"/>
                </a:cubicBezTo>
                <a:lnTo>
                  <a:pt x="1961" y="3924"/>
                </a:lnTo>
                <a:cubicBezTo>
                  <a:pt x="878" y="3924"/>
                  <a:pt x="0" y="3046"/>
                  <a:pt x="0" y="1962"/>
                </a:cubicBezTo>
                <a:lnTo>
                  <a:pt x="0" y="1962"/>
                </a:lnTo>
                <a:cubicBezTo>
                  <a:pt x="0" y="879"/>
                  <a:pt x="878" y="0"/>
                  <a:pt x="1961" y="0"/>
                </a:cubicBezTo>
                <a:lnTo>
                  <a:pt x="1961" y="0"/>
                </a:lnTo>
                <a:cubicBezTo>
                  <a:pt x="3045" y="0"/>
                  <a:pt x="3923" y="879"/>
                  <a:pt x="3923" y="1962"/>
                </a:cubicBezTo>
              </a:path>
            </a:pathLst>
          </a:custGeom>
          <a:solidFill>
            <a:srgbClr val="EBCB1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456" name="Google Shape;456;p28"/>
          <p:cNvSpPr/>
          <p:nvPr/>
        </p:nvSpPr>
        <p:spPr>
          <a:xfrm>
            <a:off x="8774195" y="3489728"/>
            <a:ext cx="2251998" cy="2251998"/>
          </a:xfrm>
          <a:custGeom>
            <a:avLst/>
            <a:gdLst/>
            <a:ahLst/>
            <a:cxnLst/>
            <a:rect l="l" t="t" r="r" b="b"/>
            <a:pathLst>
              <a:path w="3925" h="3924" extrusionOk="0">
                <a:moveTo>
                  <a:pt x="3924" y="1961"/>
                </a:moveTo>
                <a:lnTo>
                  <a:pt x="3924" y="1961"/>
                </a:lnTo>
                <a:cubicBezTo>
                  <a:pt x="3924" y="3045"/>
                  <a:pt x="3045" y="3923"/>
                  <a:pt x="1962" y="3923"/>
                </a:cubicBezTo>
                <a:lnTo>
                  <a:pt x="1962" y="3923"/>
                </a:lnTo>
                <a:cubicBezTo>
                  <a:pt x="878" y="3923"/>
                  <a:pt x="0" y="3045"/>
                  <a:pt x="0" y="1961"/>
                </a:cubicBezTo>
                <a:lnTo>
                  <a:pt x="0" y="1961"/>
                </a:lnTo>
                <a:cubicBezTo>
                  <a:pt x="0" y="878"/>
                  <a:pt x="878" y="0"/>
                  <a:pt x="1962" y="0"/>
                </a:cubicBezTo>
                <a:lnTo>
                  <a:pt x="1962" y="0"/>
                </a:lnTo>
                <a:cubicBezTo>
                  <a:pt x="3045" y="0"/>
                  <a:pt x="3924" y="878"/>
                  <a:pt x="3924" y="1961"/>
                </a:cubicBezTo>
              </a:path>
            </a:pathLst>
          </a:custGeom>
          <a:noFill/>
          <a:ln w="9525" cap="flat" cmpd="sng">
            <a:solidFill>
              <a:srgbClr val="292668"/>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457" name="Google Shape;457;p28"/>
          <p:cNvSpPr/>
          <p:nvPr/>
        </p:nvSpPr>
        <p:spPr>
          <a:xfrm>
            <a:off x="10239260" y="4787790"/>
            <a:ext cx="928632" cy="928632"/>
          </a:xfrm>
          <a:custGeom>
            <a:avLst/>
            <a:gdLst/>
            <a:ahLst/>
            <a:cxnLst/>
            <a:rect l="l" t="t" r="r" b="b"/>
            <a:pathLst>
              <a:path w="1618" h="1618" extrusionOk="0">
                <a:moveTo>
                  <a:pt x="1617" y="808"/>
                </a:moveTo>
                <a:lnTo>
                  <a:pt x="1617" y="808"/>
                </a:lnTo>
                <a:cubicBezTo>
                  <a:pt x="1617" y="1255"/>
                  <a:pt x="1255" y="1617"/>
                  <a:pt x="808" y="1617"/>
                </a:cubicBezTo>
                <a:lnTo>
                  <a:pt x="808" y="1617"/>
                </a:lnTo>
                <a:cubicBezTo>
                  <a:pt x="362" y="1617"/>
                  <a:pt x="0" y="1255"/>
                  <a:pt x="0" y="808"/>
                </a:cubicBezTo>
                <a:lnTo>
                  <a:pt x="0" y="808"/>
                </a:lnTo>
                <a:cubicBezTo>
                  <a:pt x="0" y="362"/>
                  <a:pt x="362" y="0"/>
                  <a:pt x="808" y="0"/>
                </a:cubicBezTo>
                <a:lnTo>
                  <a:pt x="808" y="0"/>
                </a:lnTo>
                <a:cubicBezTo>
                  <a:pt x="1255" y="0"/>
                  <a:pt x="1617" y="362"/>
                  <a:pt x="1617" y="808"/>
                </a:cubicBezTo>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458" name="Google Shape;458;p28"/>
          <p:cNvSpPr/>
          <p:nvPr/>
        </p:nvSpPr>
        <p:spPr>
          <a:xfrm>
            <a:off x="10186122" y="4734652"/>
            <a:ext cx="1032377" cy="1032377"/>
          </a:xfrm>
          <a:custGeom>
            <a:avLst/>
            <a:gdLst/>
            <a:ahLst/>
            <a:cxnLst/>
            <a:rect l="l" t="t" r="r" b="b"/>
            <a:pathLst>
              <a:path w="1798" h="1799" extrusionOk="0">
                <a:moveTo>
                  <a:pt x="1797" y="899"/>
                </a:moveTo>
                <a:lnTo>
                  <a:pt x="1797" y="899"/>
                </a:lnTo>
                <a:cubicBezTo>
                  <a:pt x="1797" y="1396"/>
                  <a:pt x="1395" y="1798"/>
                  <a:pt x="898" y="1798"/>
                </a:cubicBezTo>
                <a:lnTo>
                  <a:pt x="898" y="1798"/>
                </a:lnTo>
                <a:cubicBezTo>
                  <a:pt x="402" y="1798"/>
                  <a:pt x="0" y="1396"/>
                  <a:pt x="0" y="899"/>
                </a:cubicBezTo>
                <a:lnTo>
                  <a:pt x="0" y="899"/>
                </a:lnTo>
                <a:cubicBezTo>
                  <a:pt x="0" y="402"/>
                  <a:pt x="402" y="0"/>
                  <a:pt x="898" y="0"/>
                </a:cubicBezTo>
                <a:lnTo>
                  <a:pt x="898" y="0"/>
                </a:lnTo>
                <a:cubicBezTo>
                  <a:pt x="1395" y="0"/>
                  <a:pt x="1797" y="402"/>
                  <a:pt x="1797" y="899"/>
                </a:cubicBezTo>
              </a:path>
            </a:pathLst>
          </a:custGeom>
          <a:noFill/>
          <a:ln w="9525"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459" name="Google Shape;459;p28"/>
          <p:cNvSpPr txBox="1"/>
          <p:nvPr/>
        </p:nvSpPr>
        <p:spPr>
          <a:xfrm>
            <a:off x="938975" y="3458820"/>
            <a:ext cx="2328391" cy="40011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en-US" sz="2000" b="1" i="0" u="none" strike="noStrike" cap="none">
                <a:solidFill>
                  <a:schemeClr val="lt1"/>
                </a:solidFill>
                <a:latin typeface="Calibri"/>
                <a:ea typeface="Calibri"/>
                <a:cs typeface="Calibri"/>
                <a:sym typeface="Calibri"/>
              </a:rPr>
              <a:t>You ask a question</a:t>
            </a:r>
            <a:endParaRPr sz="1400" b="0" i="0" u="none" strike="noStrike" cap="none">
              <a:solidFill>
                <a:srgbClr val="000000"/>
              </a:solidFill>
              <a:latin typeface="Arial"/>
              <a:ea typeface="Arial"/>
              <a:cs typeface="Arial"/>
              <a:sym typeface="Arial"/>
            </a:endParaRPr>
          </a:p>
        </p:txBody>
      </p:sp>
      <p:sp>
        <p:nvSpPr>
          <p:cNvPr id="460" name="Google Shape;460;p28"/>
          <p:cNvSpPr txBox="1"/>
          <p:nvPr/>
        </p:nvSpPr>
        <p:spPr>
          <a:xfrm>
            <a:off x="3785433" y="4043792"/>
            <a:ext cx="1981672" cy="70784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en-US" sz="2000" b="1" i="0" u="none" strike="noStrike" cap="none" dirty="0">
                <a:solidFill>
                  <a:srgbClr val="292668"/>
                </a:solidFill>
                <a:latin typeface="Calibri"/>
                <a:ea typeface="Calibri"/>
                <a:cs typeface="Calibri"/>
                <a:sym typeface="Calibri"/>
              </a:rPr>
              <a:t>AI understands the request</a:t>
            </a:r>
            <a:endParaRPr sz="1400" b="0" i="0" u="none" strike="noStrike" cap="none" dirty="0">
              <a:solidFill>
                <a:srgbClr val="292668"/>
              </a:solidFill>
              <a:latin typeface="Arial"/>
              <a:ea typeface="Arial"/>
              <a:cs typeface="Arial"/>
              <a:sym typeface="Arial"/>
            </a:endParaRPr>
          </a:p>
        </p:txBody>
      </p:sp>
      <p:sp>
        <p:nvSpPr>
          <p:cNvPr id="461" name="Google Shape;461;p28"/>
          <p:cNvSpPr txBox="1"/>
          <p:nvPr/>
        </p:nvSpPr>
        <p:spPr>
          <a:xfrm>
            <a:off x="6043611" y="3289882"/>
            <a:ext cx="2247292" cy="70784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en-US" sz="2000" b="1" i="0" u="none" strike="noStrike" cap="none">
                <a:solidFill>
                  <a:schemeClr val="lt1"/>
                </a:solidFill>
                <a:latin typeface="Calibri"/>
                <a:ea typeface="Calibri"/>
                <a:cs typeface="Calibri"/>
                <a:sym typeface="Calibri"/>
              </a:rPr>
              <a:t>AI searches for information</a:t>
            </a:r>
            <a:endParaRPr sz="1400" b="0" i="0" u="none" strike="noStrike" cap="none">
              <a:solidFill>
                <a:srgbClr val="000000"/>
              </a:solidFill>
              <a:latin typeface="Arial"/>
              <a:ea typeface="Arial"/>
              <a:cs typeface="Arial"/>
              <a:sym typeface="Arial"/>
            </a:endParaRPr>
          </a:p>
        </p:txBody>
      </p:sp>
      <p:sp>
        <p:nvSpPr>
          <p:cNvPr id="462" name="Google Shape;462;p28"/>
          <p:cNvSpPr txBox="1"/>
          <p:nvPr/>
        </p:nvSpPr>
        <p:spPr>
          <a:xfrm>
            <a:off x="8748891" y="3966078"/>
            <a:ext cx="2069903" cy="70784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en-US" sz="2000" b="1" i="0" u="none" strike="noStrike" cap="none" dirty="0">
                <a:solidFill>
                  <a:srgbClr val="292668"/>
                </a:solidFill>
                <a:latin typeface="Calibri"/>
                <a:ea typeface="Calibri"/>
                <a:cs typeface="Calibri"/>
                <a:sym typeface="Calibri"/>
              </a:rPr>
              <a:t>AI gives an answer</a:t>
            </a:r>
            <a:endParaRPr sz="1400" b="0" i="0" u="none" strike="noStrike" cap="none" dirty="0">
              <a:solidFill>
                <a:srgbClr val="292668"/>
              </a:solidFill>
              <a:latin typeface="Arial"/>
              <a:ea typeface="Arial"/>
              <a:cs typeface="Arial"/>
              <a:sym typeface="Arial"/>
            </a:endParaRPr>
          </a:p>
        </p:txBody>
      </p:sp>
      <p:pic>
        <p:nvPicPr>
          <p:cNvPr id="463" name="Google Shape;463;p28" descr="Sparrpilar med hel fyllning"/>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2669140" y="4151610"/>
            <a:ext cx="619531" cy="619531"/>
          </a:xfrm>
          <a:prstGeom prst="rect">
            <a:avLst/>
          </a:prstGeom>
          <a:noFill/>
          <a:ln>
            <a:noFill/>
          </a:ln>
        </p:spPr>
      </p:pic>
      <p:pic>
        <p:nvPicPr>
          <p:cNvPr id="464" name="Google Shape;464;p28" descr="Sparrpilar med hel fyllning"/>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5363708" y="4948198"/>
            <a:ext cx="619531" cy="619531"/>
          </a:xfrm>
          <a:prstGeom prst="rect">
            <a:avLst/>
          </a:prstGeom>
          <a:noFill/>
          <a:ln>
            <a:noFill/>
          </a:ln>
        </p:spPr>
      </p:pic>
      <p:pic>
        <p:nvPicPr>
          <p:cNvPr id="465" name="Google Shape;465;p28" descr="Sparrpilar med hel fyllning"/>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7742333" y="4151610"/>
            <a:ext cx="619531" cy="619531"/>
          </a:xfrm>
          <a:prstGeom prst="rect">
            <a:avLst/>
          </a:prstGeom>
          <a:noFill/>
          <a:ln>
            <a:noFill/>
          </a:ln>
        </p:spPr>
      </p:pic>
      <p:grpSp>
        <p:nvGrpSpPr>
          <p:cNvPr id="466" name="Google Shape;466;p28"/>
          <p:cNvGrpSpPr/>
          <p:nvPr/>
        </p:nvGrpSpPr>
        <p:grpSpPr>
          <a:xfrm>
            <a:off x="5902268" y="734764"/>
            <a:ext cx="896094" cy="896083"/>
            <a:chOff x="10387608" y="788458"/>
            <a:chExt cx="896094" cy="896083"/>
          </a:xfrm>
        </p:grpSpPr>
        <p:sp>
          <p:nvSpPr>
            <p:cNvPr id="467" name="Google Shape;467;p28"/>
            <p:cNvSpPr/>
            <p:nvPr/>
          </p:nvSpPr>
          <p:spPr>
            <a:xfrm>
              <a:off x="10700650" y="810127"/>
              <a:ext cx="289473" cy="332422"/>
            </a:xfrm>
            <a:custGeom>
              <a:avLst/>
              <a:gdLst/>
              <a:ahLst/>
              <a:cxnLst/>
              <a:rect l="l" t="t" r="r" b="b"/>
              <a:pathLst>
                <a:path w="289473" h="332422" extrusionOk="0">
                  <a:moveTo>
                    <a:pt x="144942" y="0"/>
                  </a:moveTo>
                  <a:cubicBezTo>
                    <a:pt x="224434" y="0"/>
                    <a:pt x="289473" y="65039"/>
                    <a:pt x="289473" y="144531"/>
                  </a:cubicBezTo>
                  <a:cubicBezTo>
                    <a:pt x="289473" y="198731"/>
                    <a:pt x="258760" y="248413"/>
                    <a:pt x="210885" y="273706"/>
                  </a:cubicBezTo>
                  <a:cubicBezTo>
                    <a:pt x="206368" y="276416"/>
                    <a:pt x="202754" y="280933"/>
                    <a:pt x="202754" y="286353"/>
                  </a:cubicBezTo>
                  <a:lnTo>
                    <a:pt x="202754" y="332422"/>
                  </a:lnTo>
                  <a:lnTo>
                    <a:pt x="188302" y="332422"/>
                  </a:lnTo>
                  <a:lnTo>
                    <a:pt x="188302" y="187891"/>
                  </a:lnTo>
                  <a:cubicBezTo>
                    <a:pt x="188302" y="179761"/>
                    <a:pt x="181978" y="173438"/>
                    <a:pt x="173848" y="173438"/>
                  </a:cubicBezTo>
                  <a:cubicBezTo>
                    <a:pt x="165718" y="173438"/>
                    <a:pt x="159395" y="179761"/>
                    <a:pt x="159395" y="187891"/>
                  </a:cubicBezTo>
                  <a:lnTo>
                    <a:pt x="159395" y="332422"/>
                  </a:lnTo>
                  <a:lnTo>
                    <a:pt x="130489" y="332422"/>
                  </a:lnTo>
                  <a:lnTo>
                    <a:pt x="130489" y="187891"/>
                  </a:lnTo>
                  <a:cubicBezTo>
                    <a:pt x="130489" y="179761"/>
                    <a:pt x="124165" y="173438"/>
                    <a:pt x="116036" y="173438"/>
                  </a:cubicBezTo>
                  <a:cubicBezTo>
                    <a:pt x="107906" y="173438"/>
                    <a:pt x="101582" y="179761"/>
                    <a:pt x="101582" y="187891"/>
                  </a:cubicBezTo>
                  <a:lnTo>
                    <a:pt x="101582" y="332422"/>
                  </a:lnTo>
                  <a:lnTo>
                    <a:pt x="87129" y="332422"/>
                  </a:lnTo>
                  <a:lnTo>
                    <a:pt x="87129" y="286353"/>
                  </a:lnTo>
                  <a:cubicBezTo>
                    <a:pt x="87129" y="280933"/>
                    <a:pt x="84420" y="275513"/>
                    <a:pt x="78999" y="273706"/>
                  </a:cubicBezTo>
                  <a:cubicBezTo>
                    <a:pt x="7637" y="237573"/>
                    <a:pt x="-20366" y="149951"/>
                    <a:pt x="15767" y="79492"/>
                  </a:cubicBezTo>
                  <a:cubicBezTo>
                    <a:pt x="40157" y="30713"/>
                    <a:pt x="89839" y="0"/>
                    <a:pt x="144942" y="0"/>
                  </a:cubicBezTo>
                  <a:close/>
                </a:path>
              </a:pathLst>
            </a:custGeom>
            <a:solidFill>
              <a:srgbClr val="00BADE"/>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nvGrpSpPr>
            <p:cNvPr id="468" name="Google Shape;468;p28"/>
            <p:cNvGrpSpPr/>
            <p:nvPr/>
          </p:nvGrpSpPr>
          <p:grpSpPr>
            <a:xfrm>
              <a:off x="10387608" y="788458"/>
              <a:ext cx="896094" cy="896083"/>
              <a:chOff x="10387608" y="788458"/>
              <a:chExt cx="896094" cy="896083"/>
            </a:xfrm>
          </p:grpSpPr>
          <p:grpSp>
            <p:nvGrpSpPr>
              <p:cNvPr id="469" name="Google Shape;469;p28"/>
              <p:cNvGrpSpPr/>
              <p:nvPr/>
            </p:nvGrpSpPr>
            <p:grpSpPr>
              <a:xfrm>
                <a:off x="10647765" y="1164229"/>
                <a:ext cx="375781" cy="505859"/>
                <a:chOff x="10647765" y="1164229"/>
                <a:chExt cx="375781" cy="505859"/>
              </a:xfrm>
            </p:grpSpPr>
            <p:sp>
              <p:nvSpPr>
                <p:cNvPr id="470" name="Google Shape;470;p28"/>
                <p:cNvSpPr/>
                <p:nvPr/>
              </p:nvSpPr>
              <p:spPr>
                <a:xfrm>
                  <a:off x="10647765" y="1626729"/>
                  <a:ext cx="375781" cy="43359"/>
                </a:xfrm>
                <a:custGeom>
                  <a:avLst/>
                  <a:gdLst/>
                  <a:ahLst/>
                  <a:cxnLst/>
                  <a:rect l="l" t="t" r="r" b="b"/>
                  <a:pathLst>
                    <a:path w="375781" h="43359" extrusionOk="0">
                      <a:moveTo>
                        <a:pt x="0" y="0"/>
                      </a:moveTo>
                      <a:lnTo>
                        <a:pt x="375782" y="0"/>
                      </a:lnTo>
                      <a:lnTo>
                        <a:pt x="375782" y="43360"/>
                      </a:lnTo>
                      <a:lnTo>
                        <a:pt x="0" y="43360"/>
                      </a:lnTo>
                      <a:lnTo>
                        <a:pt x="0" y="0"/>
                      </a:lnTo>
                      <a:close/>
                    </a:path>
                  </a:pathLst>
                </a:custGeom>
                <a:solidFill>
                  <a:srgbClr val="D8D7DA"/>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71" name="Google Shape;471;p28"/>
                <p:cNvSpPr/>
                <p:nvPr/>
              </p:nvSpPr>
              <p:spPr>
                <a:xfrm>
                  <a:off x="10734483" y="1164229"/>
                  <a:ext cx="202344" cy="43359"/>
                </a:xfrm>
                <a:custGeom>
                  <a:avLst/>
                  <a:gdLst/>
                  <a:ahLst/>
                  <a:cxnLst/>
                  <a:rect l="l" t="t" r="r" b="b"/>
                  <a:pathLst>
                    <a:path w="202344" h="43359" extrusionOk="0">
                      <a:moveTo>
                        <a:pt x="0" y="0"/>
                      </a:moveTo>
                      <a:lnTo>
                        <a:pt x="202344" y="0"/>
                      </a:lnTo>
                      <a:lnTo>
                        <a:pt x="202344" y="43359"/>
                      </a:lnTo>
                      <a:lnTo>
                        <a:pt x="0" y="43359"/>
                      </a:lnTo>
                      <a:lnTo>
                        <a:pt x="0" y="0"/>
                      </a:lnTo>
                      <a:close/>
                    </a:path>
                  </a:pathLst>
                </a:custGeom>
                <a:solidFill>
                  <a:srgbClr val="D8D7DA"/>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72" name="Google Shape;472;p28"/>
                <p:cNvSpPr/>
                <p:nvPr/>
              </p:nvSpPr>
              <p:spPr>
                <a:xfrm>
                  <a:off x="10806749" y="1294307"/>
                  <a:ext cx="57812" cy="43359"/>
                </a:xfrm>
                <a:custGeom>
                  <a:avLst/>
                  <a:gdLst/>
                  <a:ahLst/>
                  <a:cxnLst/>
                  <a:rect l="l" t="t" r="r" b="b"/>
                  <a:pathLst>
                    <a:path w="57812" h="43359" extrusionOk="0">
                      <a:moveTo>
                        <a:pt x="0" y="0"/>
                      </a:moveTo>
                      <a:lnTo>
                        <a:pt x="57813" y="0"/>
                      </a:lnTo>
                      <a:lnTo>
                        <a:pt x="57813" y="0"/>
                      </a:lnTo>
                      <a:lnTo>
                        <a:pt x="57813" y="14453"/>
                      </a:lnTo>
                      <a:cubicBezTo>
                        <a:pt x="57813" y="30713"/>
                        <a:pt x="45166" y="43359"/>
                        <a:pt x="28906" y="43359"/>
                      </a:cubicBezTo>
                      <a:cubicBezTo>
                        <a:pt x="12647" y="43359"/>
                        <a:pt x="0" y="30713"/>
                        <a:pt x="0" y="14453"/>
                      </a:cubicBezTo>
                      <a:lnTo>
                        <a:pt x="0" y="0"/>
                      </a:lnTo>
                      <a:lnTo>
                        <a:pt x="0" y="0"/>
                      </a:lnTo>
                      <a:close/>
                    </a:path>
                  </a:pathLst>
                </a:custGeom>
                <a:solidFill>
                  <a:srgbClr val="FEDA4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nvGrpSpPr>
              <p:cNvPr id="473" name="Google Shape;473;p28"/>
              <p:cNvGrpSpPr/>
              <p:nvPr/>
            </p:nvGrpSpPr>
            <p:grpSpPr>
              <a:xfrm>
                <a:off x="10387608" y="788458"/>
                <a:ext cx="896094" cy="896083"/>
                <a:chOff x="10387608" y="788458"/>
                <a:chExt cx="896094" cy="896083"/>
              </a:xfrm>
            </p:grpSpPr>
            <p:sp>
              <p:nvSpPr>
                <p:cNvPr id="474" name="Google Shape;474;p28"/>
                <p:cNvSpPr/>
                <p:nvPr/>
              </p:nvSpPr>
              <p:spPr>
                <a:xfrm>
                  <a:off x="10387608" y="788458"/>
                  <a:ext cx="896094" cy="896083"/>
                </a:xfrm>
                <a:custGeom>
                  <a:avLst/>
                  <a:gdLst/>
                  <a:ahLst/>
                  <a:cxnLst/>
                  <a:rect l="l" t="t" r="r" b="b"/>
                  <a:pathLst>
                    <a:path w="896094" h="896083" extrusionOk="0">
                      <a:moveTo>
                        <a:pt x="845509" y="130067"/>
                      </a:moveTo>
                      <a:lnTo>
                        <a:pt x="616065" y="130067"/>
                      </a:lnTo>
                      <a:cubicBezTo>
                        <a:pt x="591676" y="37025"/>
                        <a:pt x="497730" y="-18078"/>
                        <a:pt x="404688" y="5408"/>
                      </a:cubicBezTo>
                      <a:cubicBezTo>
                        <a:pt x="343262" y="20765"/>
                        <a:pt x="296289" y="68641"/>
                        <a:pt x="280030" y="130067"/>
                      </a:cubicBezTo>
                      <a:lnTo>
                        <a:pt x="50586" y="130067"/>
                      </a:lnTo>
                      <a:cubicBezTo>
                        <a:pt x="22583" y="130067"/>
                        <a:pt x="0" y="152650"/>
                        <a:pt x="0" y="180653"/>
                      </a:cubicBezTo>
                      <a:lnTo>
                        <a:pt x="0" y="715419"/>
                      </a:lnTo>
                      <a:cubicBezTo>
                        <a:pt x="0" y="743422"/>
                        <a:pt x="22583" y="766005"/>
                        <a:pt x="50586" y="766005"/>
                      </a:cubicBezTo>
                      <a:lnTo>
                        <a:pt x="330615" y="766005"/>
                      </a:lnTo>
                      <a:lnTo>
                        <a:pt x="320679" y="823818"/>
                      </a:lnTo>
                      <a:lnTo>
                        <a:pt x="261060" y="823818"/>
                      </a:lnTo>
                      <a:cubicBezTo>
                        <a:pt x="252930" y="823818"/>
                        <a:pt x="246607" y="830141"/>
                        <a:pt x="246607" y="838271"/>
                      </a:cubicBezTo>
                      <a:lnTo>
                        <a:pt x="246607" y="867177"/>
                      </a:lnTo>
                      <a:lnTo>
                        <a:pt x="188794" y="867177"/>
                      </a:lnTo>
                      <a:cubicBezTo>
                        <a:pt x="180664" y="867177"/>
                        <a:pt x="174341" y="873500"/>
                        <a:pt x="174341" y="881630"/>
                      </a:cubicBezTo>
                      <a:cubicBezTo>
                        <a:pt x="174341" y="889760"/>
                        <a:pt x="180664" y="896083"/>
                        <a:pt x="188794" y="896083"/>
                      </a:cubicBezTo>
                      <a:lnTo>
                        <a:pt x="709107" y="896083"/>
                      </a:lnTo>
                      <a:cubicBezTo>
                        <a:pt x="717237" y="896083"/>
                        <a:pt x="723560" y="889760"/>
                        <a:pt x="723560" y="881630"/>
                      </a:cubicBezTo>
                      <a:cubicBezTo>
                        <a:pt x="723560" y="873500"/>
                        <a:pt x="717237" y="867177"/>
                        <a:pt x="709107" y="867177"/>
                      </a:cubicBezTo>
                      <a:lnTo>
                        <a:pt x="651295" y="867177"/>
                      </a:lnTo>
                      <a:lnTo>
                        <a:pt x="651295" y="838271"/>
                      </a:lnTo>
                      <a:cubicBezTo>
                        <a:pt x="651295" y="830141"/>
                        <a:pt x="644971" y="823818"/>
                        <a:pt x="636842" y="823818"/>
                      </a:cubicBezTo>
                      <a:lnTo>
                        <a:pt x="577222" y="823818"/>
                      </a:lnTo>
                      <a:lnTo>
                        <a:pt x="567286" y="766005"/>
                      </a:lnTo>
                      <a:lnTo>
                        <a:pt x="845509" y="766005"/>
                      </a:lnTo>
                      <a:cubicBezTo>
                        <a:pt x="873511" y="766005"/>
                        <a:pt x="896094" y="743422"/>
                        <a:pt x="896094" y="715419"/>
                      </a:cubicBezTo>
                      <a:lnTo>
                        <a:pt x="896094" y="180653"/>
                      </a:lnTo>
                      <a:cubicBezTo>
                        <a:pt x="896094" y="152650"/>
                        <a:pt x="873511" y="130067"/>
                        <a:pt x="845509" y="130067"/>
                      </a:cubicBezTo>
                      <a:close/>
                      <a:moveTo>
                        <a:pt x="448047" y="28895"/>
                      </a:moveTo>
                      <a:cubicBezTo>
                        <a:pt x="527539" y="28895"/>
                        <a:pt x="592579" y="93934"/>
                        <a:pt x="592579" y="173426"/>
                      </a:cubicBezTo>
                      <a:cubicBezTo>
                        <a:pt x="592579" y="227625"/>
                        <a:pt x="561866" y="277308"/>
                        <a:pt x="513990" y="302601"/>
                      </a:cubicBezTo>
                      <a:cubicBezTo>
                        <a:pt x="509473" y="305311"/>
                        <a:pt x="505860" y="309828"/>
                        <a:pt x="505860" y="315248"/>
                      </a:cubicBezTo>
                      <a:lnTo>
                        <a:pt x="505860" y="361317"/>
                      </a:lnTo>
                      <a:lnTo>
                        <a:pt x="491407" y="361317"/>
                      </a:lnTo>
                      <a:lnTo>
                        <a:pt x="491407" y="216786"/>
                      </a:lnTo>
                      <a:cubicBezTo>
                        <a:pt x="491407" y="208656"/>
                        <a:pt x="485083" y="202333"/>
                        <a:pt x="476954" y="202333"/>
                      </a:cubicBezTo>
                      <a:cubicBezTo>
                        <a:pt x="468824" y="202333"/>
                        <a:pt x="462500" y="208656"/>
                        <a:pt x="462500" y="216786"/>
                      </a:cubicBezTo>
                      <a:lnTo>
                        <a:pt x="462500" y="361317"/>
                      </a:lnTo>
                      <a:lnTo>
                        <a:pt x="433594" y="361317"/>
                      </a:lnTo>
                      <a:lnTo>
                        <a:pt x="433594" y="216786"/>
                      </a:lnTo>
                      <a:cubicBezTo>
                        <a:pt x="433594" y="208656"/>
                        <a:pt x="427271" y="202333"/>
                        <a:pt x="419141" y="202333"/>
                      </a:cubicBezTo>
                      <a:cubicBezTo>
                        <a:pt x="411011" y="202333"/>
                        <a:pt x="404688" y="208656"/>
                        <a:pt x="404688" y="216786"/>
                      </a:cubicBezTo>
                      <a:lnTo>
                        <a:pt x="404688" y="361317"/>
                      </a:lnTo>
                      <a:lnTo>
                        <a:pt x="390234" y="361317"/>
                      </a:lnTo>
                      <a:lnTo>
                        <a:pt x="390234" y="315248"/>
                      </a:lnTo>
                      <a:cubicBezTo>
                        <a:pt x="390234" y="309828"/>
                        <a:pt x="387525" y="304408"/>
                        <a:pt x="382105" y="302601"/>
                      </a:cubicBezTo>
                      <a:cubicBezTo>
                        <a:pt x="310742" y="266468"/>
                        <a:pt x="282740" y="178846"/>
                        <a:pt x="318872" y="108387"/>
                      </a:cubicBezTo>
                      <a:cubicBezTo>
                        <a:pt x="344165" y="59608"/>
                        <a:pt x="393848" y="28895"/>
                        <a:pt x="448047" y="28895"/>
                      </a:cubicBezTo>
                      <a:close/>
                      <a:moveTo>
                        <a:pt x="411914" y="491395"/>
                      </a:moveTo>
                      <a:cubicBezTo>
                        <a:pt x="400171" y="491395"/>
                        <a:pt x="390234" y="481459"/>
                        <a:pt x="390234" y="469716"/>
                      </a:cubicBezTo>
                      <a:lnTo>
                        <a:pt x="390234" y="433583"/>
                      </a:lnTo>
                      <a:lnTo>
                        <a:pt x="505860" y="433583"/>
                      </a:lnTo>
                      <a:lnTo>
                        <a:pt x="505860" y="469716"/>
                      </a:lnTo>
                      <a:cubicBezTo>
                        <a:pt x="505860" y="481459"/>
                        <a:pt x="495923" y="491395"/>
                        <a:pt x="484180" y="491395"/>
                      </a:cubicBezTo>
                      <a:lnTo>
                        <a:pt x="411914" y="491395"/>
                      </a:lnTo>
                      <a:close/>
                      <a:moveTo>
                        <a:pt x="361329" y="404676"/>
                      </a:moveTo>
                      <a:lnTo>
                        <a:pt x="361329" y="390223"/>
                      </a:lnTo>
                      <a:lnTo>
                        <a:pt x="534766" y="390223"/>
                      </a:lnTo>
                      <a:lnTo>
                        <a:pt x="534766" y="404676"/>
                      </a:lnTo>
                      <a:lnTo>
                        <a:pt x="361329" y="404676"/>
                      </a:lnTo>
                      <a:close/>
                      <a:moveTo>
                        <a:pt x="349585" y="823818"/>
                      </a:moveTo>
                      <a:lnTo>
                        <a:pt x="359522" y="766005"/>
                      </a:lnTo>
                      <a:lnTo>
                        <a:pt x="537476" y="766005"/>
                      </a:lnTo>
                      <a:lnTo>
                        <a:pt x="547413" y="823818"/>
                      </a:lnTo>
                      <a:lnTo>
                        <a:pt x="349585" y="823818"/>
                      </a:lnTo>
                      <a:close/>
                      <a:moveTo>
                        <a:pt x="867189" y="715419"/>
                      </a:moveTo>
                      <a:cubicBezTo>
                        <a:pt x="867189" y="727162"/>
                        <a:pt x="857252" y="737099"/>
                        <a:pt x="845509" y="737099"/>
                      </a:cubicBezTo>
                      <a:lnTo>
                        <a:pt x="50586" y="737099"/>
                      </a:lnTo>
                      <a:cubicBezTo>
                        <a:pt x="38843" y="737099"/>
                        <a:pt x="28906" y="727162"/>
                        <a:pt x="28906" y="715419"/>
                      </a:cubicBezTo>
                      <a:lnTo>
                        <a:pt x="28906" y="679286"/>
                      </a:lnTo>
                      <a:lnTo>
                        <a:pt x="867189" y="679286"/>
                      </a:lnTo>
                      <a:lnTo>
                        <a:pt x="867189" y="715419"/>
                      </a:lnTo>
                      <a:close/>
                      <a:moveTo>
                        <a:pt x="867189" y="650380"/>
                      </a:moveTo>
                      <a:lnTo>
                        <a:pt x="28906" y="650380"/>
                      </a:lnTo>
                      <a:lnTo>
                        <a:pt x="28906" y="180653"/>
                      </a:lnTo>
                      <a:cubicBezTo>
                        <a:pt x="28906" y="168910"/>
                        <a:pt x="38843" y="158973"/>
                        <a:pt x="50586" y="158973"/>
                      </a:cubicBezTo>
                      <a:lnTo>
                        <a:pt x="275513" y="158973"/>
                      </a:lnTo>
                      <a:cubicBezTo>
                        <a:pt x="275513" y="163490"/>
                        <a:pt x="274609" y="168910"/>
                        <a:pt x="274609" y="173426"/>
                      </a:cubicBezTo>
                      <a:cubicBezTo>
                        <a:pt x="274609" y="235756"/>
                        <a:pt x="307129" y="292665"/>
                        <a:pt x="361329" y="323377"/>
                      </a:cubicBezTo>
                      <a:lnTo>
                        <a:pt x="361329" y="361317"/>
                      </a:lnTo>
                      <a:lnTo>
                        <a:pt x="346875" y="361317"/>
                      </a:lnTo>
                      <a:cubicBezTo>
                        <a:pt x="338746" y="361317"/>
                        <a:pt x="332422" y="367640"/>
                        <a:pt x="332422" y="375770"/>
                      </a:cubicBezTo>
                      <a:lnTo>
                        <a:pt x="332422" y="419130"/>
                      </a:lnTo>
                      <a:cubicBezTo>
                        <a:pt x="332422" y="427259"/>
                        <a:pt x="338746" y="433583"/>
                        <a:pt x="346875" y="433583"/>
                      </a:cubicBezTo>
                      <a:lnTo>
                        <a:pt x="361329" y="433583"/>
                      </a:lnTo>
                      <a:lnTo>
                        <a:pt x="361329" y="469716"/>
                      </a:lnTo>
                      <a:cubicBezTo>
                        <a:pt x="361329" y="495008"/>
                        <a:pt x="379395" y="515785"/>
                        <a:pt x="404688" y="519398"/>
                      </a:cubicBezTo>
                      <a:lnTo>
                        <a:pt x="404688" y="520302"/>
                      </a:lnTo>
                      <a:cubicBezTo>
                        <a:pt x="404688" y="544691"/>
                        <a:pt x="423657" y="563661"/>
                        <a:pt x="448047" y="563661"/>
                      </a:cubicBezTo>
                      <a:cubicBezTo>
                        <a:pt x="472437" y="563661"/>
                        <a:pt x="491407" y="544691"/>
                        <a:pt x="491407" y="520302"/>
                      </a:cubicBezTo>
                      <a:lnTo>
                        <a:pt x="491407" y="519398"/>
                      </a:lnTo>
                      <a:cubicBezTo>
                        <a:pt x="516699" y="515785"/>
                        <a:pt x="534766" y="494105"/>
                        <a:pt x="534766" y="469716"/>
                      </a:cubicBezTo>
                      <a:lnTo>
                        <a:pt x="534766" y="433583"/>
                      </a:lnTo>
                      <a:lnTo>
                        <a:pt x="549219" y="433583"/>
                      </a:lnTo>
                      <a:cubicBezTo>
                        <a:pt x="557349" y="433583"/>
                        <a:pt x="563672" y="427259"/>
                        <a:pt x="563672" y="419130"/>
                      </a:cubicBezTo>
                      <a:lnTo>
                        <a:pt x="563672" y="375770"/>
                      </a:lnTo>
                      <a:cubicBezTo>
                        <a:pt x="563672" y="367640"/>
                        <a:pt x="557349" y="361317"/>
                        <a:pt x="549219" y="361317"/>
                      </a:cubicBezTo>
                      <a:lnTo>
                        <a:pt x="534766" y="361317"/>
                      </a:lnTo>
                      <a:lnTo>
                        <a:pt x="534766" y="323377"/>
                      </a:lnTo>
                      <a:cubicBezTo>
                        <a:pt x="588965" y="292665"/>
                        <a:pt x="621485" y="234852"/>
                        <a:pt x="621485" y="173426"/>
                      </a:cubicBezTo>
                      <a:cubicBezTo>
                        <a:pt x="621485" y="168910"/>
                        <a:pt x="621485" y="163490"/>
                        <a:pt x="620581" y="158973"/>
                      </a:cubicBezTo>
                      <a:lnTo>
                        <a:pt x="845509" y="158973"/>
                      </a:lnTo>
                      <a:cubicBezTo>
                        <a:pt x="857252" y="158973"/>
                        <a:pt x="867189" y="168910"/>
                        <a:pt x="867189" y="180653"/>
                      </a:cubicBezTo>
                      <a:lnTo>
                        <a:pt x="867189" y="650380"/>
                      </a:lnTo>
                      <a:close/>
                    </a:path>
                  </a:pathLst>
                </a:custGeom>
                <a:solidFill>
                  <a:srgbClr val="01010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75" name="Google Shape;475;p28"/>
                <p:cNvSpPr/>
                <p:nvPr/>
              </p:nvSpPr>
              <p:spPr>
                <a:xfrm>
                  <a:off x="10445420" y="1482197"/>
                  <a:ext cx="115625" cy="28906"/>
                </a:xfrm>
                <a:custGeom>
                  <a:avLst/>
                  <a:gdLst/>
                  <a:ahLst/>
                  <a:cxnLst/>
                  <a:rect l="l" t="t" r="r" b="b"/>
                  <a:pathLst>
                    <a:path w="115625" h="28906" extrusionOk="0">
                      <a:moveTo>
                        <a:pt x="101172" y="0"/>
                      </a:moveTo>
                      <a:lnTo>
                        <a:pt x="14453" y="0"/>
                      </a:lnTo>
                      <a:cubicBezTo>
                        <a:pt x="6323" y="0"/>
                        <a:pt x="0" y="6323"/>
                        <a:pt x="0" y="14453"/>
                      </a:cubicBezTo>
                      <a:cubicBezTo>
                        <a:pt x="0" y="22583"/>
                        <a:pt x="6323" y="28906"/>
                        <a:pt x="14453" y="28906"/>
                      </a:cubicBezTo>
                      <a:lnTo>
                        <a:pt x="101172" y="28906"/>
                      </a:lnTo>
                      <a:cubicBezTo>
                        <a:pt x="109302" y="28906"/>
                        <a:pt x="115625" y="22583"/>
                        <a:pt x="115625" y="14453"/>
                      </a:cubicBezTo>
                      <a:cubicBezTo>
                        <a:pt x="115625" y="6323"/>
                        <a:pt x="109302" y="0"/>
                        <a:pt x="101172" y="0"/>
                      </a:cubicBezTo>
                      <a:close/>
                    </a:path>
                  </a:pathLst>
                </a:custGeom>
                <a:solidFill>
                  <a:srgbClr val="01010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76" name="Google Shape;476;p28"/>
                <p:cNvSpPr/>
                <p:nvPr/>
              </p:nvSpPr>
              <p:spPr>
                <a:xfrm>
                  <a:off x="10575499" y="1482197"/>
                  <a:ext cx="43359" cy="28906"/>
                </a:xfrm>
                <a:custGeom>
                  <a:avLst/>
                  <a:gdLst/>
                  <a:ahLst/>
                  <a:cxnLst/>
                  <a:rect l="l" t="t" r="r" b="b"/>
                  <a:pathLst>
                    <a:path w="43359" h="28906" extrusionOk="0">
                      <a:moveTo>
                        <a:pt x="28906" y="0"/>
                      </a:moveTo>
                      <a:lnTo>
                        <a:pt x="14453" y="0"/>
                      </a:lnTo>
                      <a:cubicBezTo>
                        <a:pt x="6323" y="0"/>
                        <a:pt x="0" y="6323"/>
                        <a:pt x="0" y="14453"/>
                      </a:cubicBezTo>
                      <a:cubicBezTo>
                        <a:pt x="0" y="22583"/>
                        <a:pt x="6323" y="28906"/>
                        <a:pt x="14453" y="28906"/>
                      </a:cubicBezTo>
                      <a:lnTo>
                        <a:pt x="28906" y="28906"/>
                      </a:lnTo>
                      <a:cubicBezTo>
                        <a:pt x="37036" y="28906"/>
                        <a:pt x="43359" y="22583"/>
                        <a:pt x="43359" y="14453"/>
                      </a:cubicBezTo>
                      <a:cubicBezTo>
                        <a:pt x="43359" y="6323"/>
                        <a:pt x="37036" y="0"/>
                        <a:pt x="28906" y="0"/>
                      </a:cubicBezTo>
                      <a:close/>
                    </a:path>
                  </a:pathLst>
                </a:custGeom>
                <a:solidFill>
                  <a:srgbClr val="01010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77" name="Google Shape;477;p28"/>
                <p:cNvSpPr/>
                <p:nvPr/>
              </p:nvSpPr>
              <p:spPr>
                <a:xfrm>
                  <a:off x="10763390" y="947432"/>
                  <a:ext cx="144531" cy="28905"/>
                </a:xfrm>
                <a:custGeom>
                  <a:avLst/>
                  <a:gdLst/>
                  <a:ahLst/>
                  <a:cxnLst/>
                  <a:rect l="l" t="t" r="r" b="b"/>
                  <a:pathLst>
                    <a:path w="144531" h="28905" extrusionOk="0">
                      <a:moveTo>
                        <a:pt x="14453" y="28906"/>
                      </a:moveTo>
                      <a:lnTo>
                        <a:pt x="130079" y="28906"/>
                      </a:lnTo>
                      <a:cubicBezTo>
                        <a:pt x="138208" y="28906"/>
                        <a:pt x="144531" y="22583"/>
                        <a:pt x="144531" y="14453"/>
                      </a:cubicBezTo>
                      <a:cubicBezTo>
                        <a:pt x="144531" y="6323"/>
                        <a:pt x="138208" y="0"/>
                        <a:pt x="130079" y="0"/>
                      </a:cubicBezTo>
                      <a:lnTo>
                        <a:pt x="14453" y="0"/>
                      </a:lnTo>
                      <a:cubicBezTo>
                        <a:pt x="6323" y="0"/>
                        <a:pt x="0" y="6323"/>
                        <a:pt x="0" y="14453"/>
                      </a:cubicBezTo>
                      <a:cubicBezTo>
                        <a:pt x="0" y="22583"/>
                        <a:pt x="7226" y="28906"/>
                        <a:pt x="14453" y="28906"/>
                      </a:cubicBezTo>
                      <a:close/>
                    </a:path>
                  </a:pathLst>
                </a:custGeom>
                <a:solidFill>
                  <a:srgbClr val="01010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grpSp>
      <p:pic>
        <p:nvPicPr>
          <p:cNvPr id="478" name="Google Shape;478;p28" descr="Bock med hel fyllning"/>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10392963" y="4921573"/>
            <a:ext cx="658534" cy="658534"/>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482"/>
        <p:cNvGrpSpPr/>
        <p:nvPr/>
      </p:nvGrpSpPr>
      <p:grpSpPr>
        <a:xfrm>
          <a:off x="0" y="0"/>
          <a:ext cx="0" cy="0"/>
          <a:chOff x="0" y="0"/>
          <a:chExt cx="0" cy="0"/>
        </a:xfrm>
      </p:grpSpPr>
      <p:sp>
        <p:nvSpPr>
          <p:cNvPr id="483" name="Google Shape;483;p20"/>
          <p:cNvSpPr txBox="1">
            <a:spLocks noGrp="1"/>
          </p:cNvSpPr>
          <p:nvPr>
            <p:ph type="body" idx="1"/>
          </p:nvPr>
        </p:nvSpPr>
        <p:spPr>
          <a:xfrm>
            <a:off x="1654156" y="703927"/>
            <a:ext cx="4078155" cy="697353"/>
          </a:xfrm>
          <a:prstGeom prst="rect">
            <a:avLst/>
          </a:prstGeom>
          <a:noFill/>
          <a:ln>
            <a:noFill/>
          </a:ln>
        </p:spPr>
        <p:txBody>
          <a:bodyPr spcFirstLastPara="1" wrap="square" lIns="91425" tIns="45700" rIns="91425" bIns="45700" anchor="t" anchorCtr="0">
            <a:normAutofit/>
          </a:bodyPr>
          <a:lstStyle/>
          <a:p>
            <a:pPr marL="0" lvl="0" indent="0" algn="l" rtl="0">
              <a:lnSpc>
                <a:spcPct val="103333"/>
              </a:lnSpc>
              <a:spcBef>
                <a:spcPts val="0"/>
              </a:spcBef>
              <a:spcAft>
                <a:spcPts val="0"/>
              </a:spcAft>
              <a:buClr>
                <a:srgbClr val="242B62"/>
              </a:buClr>
              <a:buSzPts val="3600"/>
              <a:buNone/>
            </a:pPr>
            <a:r>
              <a:rPr lang="en-US" b="1"/>
              <a:t>Case study: Anna</a:t>
            </a:r>
            <a:endParaRPr/>
          </a:p>
        </p:txBody>
      </p:sp>
      <p:sp>
        <p:nvSpPr>
          <p:cNvPr id="484" name="Google Shape;484;p20"/>
          <p:cNvSpPr txBox="1">
            <a:spLocks noGrp="1"/>
          </p:cNvSpPr>
          <p:nvPr>
            <p:ph type="body" idx="3"/>
          </p:nvPr>
        </p:nvSpPr>
        <p:spPr>
          <a:xfrm>
            <a:off x="1654156" y="1418354"/>
            <a:ext cx="4899044" cy="4021291"/>
          </a:xfrm>
          <a:prstGeom prst="rect">
            <a:avLst/>
          </a:prstGeom>
          <a:noFill/>
          <a:ln>
            <a:noFill/>
          </a:ln>
        </p:spPr>
        <p:txBody>
          <a:bodyPr spcFirstLastPara="1" wrap="square" lIns="91425" tIns="45700" rIns="91425" bIns="45700" anchor="t" anchorCtr="0">
            <a:noAutofit/>
          </a:bodyPr>
          <a:lstStyle/>
          <a:p>
            <a:pPr marL="0" lvl="0" indent="0" algn="l" rtl="0">
              <a:lnSpc>
                <a:spcPct val="103333"/>
              </a:lnSpc>
              <a:spcBef>
                <a:spcPts val="0"/>
              </a:spcBef>
              <a:spcAft>
                <a:spcPts val="0"/>
              </a:spcAft>
              <a:buClr>
                <a:srgbClr val="242B62"/>
              </a:buClr>
              <a:buSzPts val="2400"/>
              <a:buNone/>
            </a:pPr>
            <a:r>
              <a:rPr lang="en-US" dirty="0"/>
              <a:t>Anna (72) often forgot her doctor appointments.</a:t>
            </a:r>
            <a:endParaRPr dirty="0"/>
          </a:p>
          <a:p>
            <a:pPr marL="0" lvl="0" indent="0" algn="l" rtl="0">
              <a:lnSpc>
                <a:spcPct val="103333"/>
              </a:lnSpc>
              <a:spcBef>
                <a:spcPts val="0"/>
              </a:spcBef>
              <a:spcAft>
                <a:spcPts val="0"/>
              </a:spcAft>
              <a:buClr>
                <a:srgbClr val="242B62"/>
              </a:buClr>
              <a:buSzPts val="2400"/>
              <a:buNone/>
            </a:pPr>
            <a:endParaRPr sz="2000" dirty="0"/>
          </a:p>
          <a:p>
            <a:pPr marL="0" lvl="0" indent="0" algn="l" rtl="0">
              <a:lnSpc>
                <a:spcPct val="103333"/>
              </a:lnSpc>
              <a:spcBef>
                <a:spcPts val="0"/>
              </a:spcBef>
              <a:spcAft>
                <a:spcPts val="0"/>
              </a:spcAft>
              <a:buClr>
                <a:srgbClr val="242B62"/>
              </a:buClr>
              <a:buSzPts val="2400"/>
              <a:buNone/>
            </a:pPr>
            <a:r>
              <a:rPr lang="en-US" dirty="0"/>
              <a:t>Now she says:</a:t>
            </a:r>
            <a:endParaRPr dirty="0"/>
          </a:p>
          <a:p>
            <a:pPr marL="0" lvl="0" indent="0" algn="l" rtl="0">
              <a:lnSpc>
                <a:spcPct val="103333"/>
              </a:lnSpc>
              <a:spcBef>
                <a:spcPts val="0"/>
              </a:spcBef>
              <a:spcAft>
                <a:spcPts val="0"/>
              </a:spcAft>
              <a:buClr>
                <a:srgbClr val="242B62"/>
              </a:buClr>
              <a:buSzPts val="2400"/>
              <a:buNone/>
            </a:pPr>
            <a:r>
              <a:rPr lang="en-US" b="1" dirty="0"/>
              <a:t>"</a:t>
            </a:r>
            <a:r>
              <a:rPr lang="en-US" b="1" i="1" dirty="0"/>
              <a:t>Hey Siri, remind me tomorrow at 10 am</a:t>
            </a:r>
            <a:r>
              <a:rPr lang="en-US" b="1" dirty="0"/>
              <a:t>.“</a:t>
            </a:r>
            <a:endParaRPr b="1" dirty="0"/>
          </a:p>
          <a:p>
            <a:pPr marL="0" lvl="0" indent="0" algn="l" rtl="0">
              <a:lnSpc>
                <a:spcPct val="103333"/>
              </a:lnSpc>
              <a:spcBef>
                <a:spcPts val="0"/>
              </a:spcBef>
              <a:spcAft>
                <a:spcPts val="0"/>
              </a:spcAft>
              <a:buClr>
                <a:srgbClr val="242B62"/>
              </a:buClr>
              <a:buSzPts val="2400"/>
              <a:buNone/>
            </a:pPr>
            <a:endParaRPr sz="2000" dirty="0"/>
          </a:p>
          <a:p>
            <a:pPr marL="0" lvl="0" indent="0" algn="l" rtl="0">
              <a:lnSpc>
                <a:spcPct val="103333"/>
              </a:lnSpc>
              <a:spcBef>
                <a:spcPts val="0"/>
              </a:spcBef>
              <a:spcAft>
                <a:spcPts val="0"/>
              </a:spcAft>
              <a:buClr>
                <a:srgbClr val="242B62"/>
              </a:buClr>
              <a:buSzPts val="2400"/>
              <a:buNone/>
            </a:pPr>
            <a:r>
              <a:rPr lang="en-US" dirty="0"/>
              <a:t>Her phone reminds her automatically.</a:t>
            </a:r>
            <a:endParaRPr dirty="0"/>
          </a:p>
          <a:p>
            <a:pPr marL="0" lvl="0" indent="0" algn="l" rtl="0">
              <a:lnSpc>
                <a:spcPct val="103333"/>
              </a:lnSpc>
              <a:spcBef>
                <a:spcPts val="0"/>
              </a:spcBef>
              <a:spcAft>
                <a:spcPts val="0"/>
              </a:spcAft>
              <a:buClr>
                <a:srgbClr val="242B62"/>
              </a:buClr>
              <a:buSzPts val="2400"/>
              <a:buNone/>
            </a:pPr>
            <a:endParaRPr dirty="0"/>
          </a:p>
          <a:p>
            <a:pPr marL="0" lvl="0" indent="0" algn="l" rtl="0">
              <a:lnSpc>
                <a:spcPct val="103333"/>
              </a:lnSpc>
              <a:spcBef>
                <a:spcPts val="0"/>
              </a:spcBef>
              <a:spcAft>
                <a:spcPts val="0"/>
              </a:spcAft>
              <a:buClr>
                <a:srgbClr val="242B62"/>
              </a:buClr>
              <a:buSzPts val="2400"/>
              <a:buNone/>
            </a:pPr>
            <a:r>
              <a:rPr lang="en-US" b="1" dirty="0"/>
              <a:t>Results:</a:t>
            </a:r>
            <a:endParaRPr dirty="0"/>
          </a:p>
          <a:p>
            <a:pPr marL="0" lvl="0" indent="0" algn="l" rtl="0">
              <a:lnSpc>
                <a:spcPct val="103333"/>
              </a:lnSpc>
              <a:spcBef>
                <a:spcPts val="0"/>
              </a:spcBef>
              <a:spcAft>
                <a:spcPts val="0"/>
              </a:spcAft>
              <a:buClr>
                <a:srgbClr val="242B62"/>
              </a:buClr>
              <a:buSzPts val="2400"/>
              <a:buNone/>
            </a:pPr>
            <a:r>
              <a:rPr lang="en-US" dirty="0"/>
              <a:t>• fewer missed appointments</a:t>
            </a:r>
            <a:endParaRPr dirty="0"/>
          </a:p>
          <a:p>
            <a:pPr marL="0" lvl="0" indent="0" algn="l" rtl="0">
              <a:lnSpc>
                <a:spcPct val="103333"/>
              </a:lnSpc>
              <a:spcBef>
                <a:spcPts val="0"/>
              </a:spcBef>
              <a:spcAft>
                <a:spcPts val="0"/>
              </a:spcAft>
              <a:buClr>
                <a:srgbClr val="242B62"/>
              </a:buClr>
              <a:buSzPts val="2400"/>
              <a:buNone/>
            </a:pPr>
            <a:r>
              <a:rPr lang="en-US" dirty="0"/>
              <a:t>• less stress</a:t>
            </a:r>
            <a:endParaRPr dirty="0"/>
          </a:p>
        </p:txBody>
      </p:sp>
      <p:pic>
        <p:nvPicPr>
          <p:cNvPr id="485" name="Google Shape;485;p20" descr="Two people smiling&#10;&#10;AI-generated content may be incorrect."/>
          <p:cNvPicPr preferRelativeResize="0">
            <a:picLocks noGrp="1"/>
          </p:cNvPicPr>
          <p:nvPr>
            <p:ph type="pic" idx="2"/>
          </p:nvPr>
        </p:nvPicPr>
        <p:blipFill rotWithShape="1">
          <a:blip r:embed="rId3" cstate="screen">
            <a:alphaModFix/>
            <a:extLst>
              <a:ext uri="{28A0092B-C50C-407E-A947-70E740481C1C}">
                <a14:useLocalDpi xmlns:a14="http://schemas.microsoft.com/office/drawing/2010/main"/>
              </a:ext>
            </a:extLst>
          </a:blip>
          <a:srcRect/>
          <a:stretch/>
        </p:blipFill>
        <p:spPr>
          <a:xfrm>
            <a:off x="6966760" y="2884487"/>
            <a:ext cx="3896842" cy="3973513"/>
          </a:xfrm>
          <a:prstGeom prst="rect">
            <a:avLst/>
          </a:prstGeom>
          <a:solidFill>
            <a:srgbClr val="D9D9D9"/>
          </a:solid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490"/>
        <p:cNvGrpSpPr/>
        <p:nvPr/>
      </p:nvGrpSpPr>
      <p:grpSpPr>
        <a:xfrm>
          <a:off x="0" y="0"/>
          <a:ext cx="0" cy="0"/>
          <a:chOff x="0" y="0"/>
          <a:chExt cx="0" cy="0"/>
        </a:xfrm>
      </p:grpSpPr>
      <p:pic>
        <p:nvPicPr>
          <p:cNvPr id="491" name="Google Shape;491;p73" descr="En bild som visar person, klädsel, leende, utomhus&#10;&#10;AI-genererat innehåll kan vara felaktigt."/>
          <p:cNvPicPr preferRelativeResize="0">
            <a:picLocks noGrp="1"/>
          </p:cNvPicPr>
          <p:nvPr>
            <p:ph type="pic" idx="2"/>
          </p:nvPr>
        </p:nvPicPr>
        <p:blipFill rotWithShape="1">
          <a:blip r:embed="rId3" cstate="screen">
            <a:alphaModFix/>
            <a:extLst>
              <a:ext uri="{28A0092B-C50C-407E-A947-70E740481C1C}">
                <a14:useLocalDpi xmlns:a14="http://schemas.microsoft.com/office/drawing/2010/main"/>
              </a:ext>
            </a:extLst>
          </a:blip>
          <a:srcRect/>
          <a:stretch/>
        </p:blipFill>
        <p:spPr>
          <a:xfrm>
            <a:off x="388401" y="385460"/>
            <a:ext cx="4107750" cy="6087079"/>
          </a:xfrm>
          <a:prstGeom prst="rect">
            <a:avLst/>
          </a:prstGeom>
          <a:solidFill>
            <a:srgbClr val="BFBFBF"/>
          </a:solidFill>
          <a:ln>
            <a:noFill/>
          </a:ln>
        </p:spPr>
      </p:pic>
      <p:sp>
        <p:nvSpPr>
          <p:cNvPr id="492" name="Google Shape;492;p73"/>
          <p:cNvSpPr txBox="1">
            <a:spLocks noGrp="1"/>
          </p:cNvSpPr>
          <p:nvPr>
            <p:ph type="body" idx="1"/>
          </p:nvPr>
        </p:nvSpPr>
        <p:spPr>
          <a:xfrm>
            <a:off x="4927638" y="708896"/>
            <a:ext cx="5997036" cy="697353"/>
          </a:xfrm>
          <a:prstGeom prst="rect">
            <a:avLst/>
          </a:prstGeom>
          <a:noFill/>
          <a:ln>
            <a:noFill/>
          </a:ln>
        </p:spPr>
        <p:txBody>
          <a:bodyPr spcFirstLastPara="1" wrap="square" lIns="91425" tIns="45700" rIns="91425" bIns="45700" anchor="t" anchorCtr="0">
            <a:normAutofit/>
          </a:bodyPr>
          <a:lstStyle/>
          <a:p>
            <a:pPr marL="0" marR="0" lvl="0" indent="0" algn="l" rtl="0">
              <a:lnSpc>
                <a:spcPct val="103333"/>
              </a:lnSpc>
              <a:spcBef>
                <a:spcPts val="0"/>
              </a:spcBef>
              <a:spcAft>
                <a:spcPts val="0"/>
              </a:spcAft>
              <a:buSzPts val="3600"/>
              <a:buNone/>
            </a:pPr>
            <a:r>
              <a:rPr lang="en-US"/>
              <a:t>Exercise</a:t>
            </a:r>
            <a:endParaRPr/>
          </a:p>
        </p:txBody>
      </p:sp>
      <p:sp>
        <p:nvSpPr>
          <p:cNvPr id="493" name="Google Shape;493;p73"/>
          <p:cNvSpPr txBox="1">
            <a:spLocks noGrp="1"/>
          </p:cNvSpPr>
          <p:nvPr>
            <p:ph type="body" idx="3"/>
          </p:nvPr>
        </p:nvSpPr>
        <p:spPr>
          <a:xfrm>
            <a:off x="4927638" y="2379748"/>
            <a:ext cx="6570233" cy="4501590"/>
          </a:xfrm>
          <a:prstGeom prst="rect">
            <a:avLst/>
          </a:prstGeom>
          <a:noFill/>
          <a:ln>
            <a:noFill/>
          </a:ln>
        </p:spPr>
        <p:txBody>
          <a:bodyPr spcFirstLastPara="1" wrap="square" lIns="91425" tIns="45700" rIns="91425" bIns="45700" anchor="t" anchorCtr="0">
            <a:normAutofit/>
          </a:bodyPr>
          <a:lstStyle/>
          <a:p>
            <a:pPr marL="457200" marR="0" lvl="0" indent="-228600" algn="l" rtl="0">
              <a:lnSpc>
                <a:spcPct val="103333"/>
              </a:lnSpc>
              <a:spcBef>
                <a:spcPts val="0"/>
              </a:spcBef>
              <a:spcAft>
                <a:spcPts val="0"/>
              </a:spcAft>
              <a:buClr>
                <a:srgbClr val="242B62"/>
              </a:buClr>
              <a:buSzPts val="2400"/>
              <a:buFont typeface="Arial"/>
              <a:buNone/>
            </a:pPr>
            <a:r>
              <a:rPr lang="en-US" b="1" dirty="0"/>
              <a:t>Write down 3 tasks you often forget</a:t>
            </a:r>
            <a:endParaRPr dirty="0"/>
          </a:p>
          <a:p>
            <a:pPr marL="457200" marR="0" lvl="0" indent="-228600" algn="l" rtl="0">
              <a:lnSpc>
                <a:spcPct val="103333"/>
              </a:lnSpc>
              <a:spcBef>
                <a:spcPts val="0"/>
              </a:spcBef>
              <a:spcAft>
                <a:spcPts val="0"/>
              </a:spcAft>
              <a:buClr>
                <a:srgbClr val="242B62"/>
              </a:buClr>
              <a:buSzPts val="2400"/>
              <a:buFont typeface="Arial"/>
              <a:buNone/>
            </a:pPr>
            <a:endParaRPr dirty="0"/>
          </a:p>
          <a:p>
            <a:pPr marL="457200" marR="0" lvl="0" indent="-228600" algn="l" rtl="0">
              <a:lnSpc>
                <a:spcPct val="103333"/>
              </a:lnSpc>
              <a:spcBef>
                <a:spcPts val="0"/>
              </a:spcBef>
              <a:spcAft>
                <a:spcPts val="0"/>
              </a:spcAft>
              <a:buClr>
                <a:srgbClr val="242B62"/>
              </a:buClr>
              <a:buSzPts val="2400"/>
              <a:buFont typeface="Arial"/>
              <a:buNone/>
            </a:pPr>
            <a:r>
              <a:rPr lang="en-US" b="1" dirty="0"/>
              <a:t>Question:</a:t>
            </a:r>
            <a:endParaRPr b="1" dirty="0"/>
          </a:p>
          <a:p>
            <a:pPr marL="457200" marR="0" lvl="0" indent="-228600" algn="l" rtl="0">
              <a:lnSpc>
                <a:spcPct val="103333"/>
              </a:lnSpc>
              <a:spcBef>
                <a:spcPts val="0"/>
              </a:spcBef>
              <a:spcAft>
                <a:spcPts val="0"/>
              </a:spcAft>
              <a:buClr>
                <a:srgbClr val="242B62"/>
              </a:buClr>
              <a:buSzPts val="2400"/>
              <a:buFont typeface="Arial"/>
              <a:buNone/>
            </a:pPr>
            <a:r>
              <a:rPr lang="en-US" i="1" dirty="0"/>
              <a:t>Could an AI assistant help you remember these?</a:t>
            </a:r>
            <a:endParaRPr dirty="0"/>
          </a:p>
          <a:p>
            <a:pPr marL="457200" marR="0" lvl="0" indent="-228600" algn="l" rtl="0">
              <a:lnSpc>
                <a:spcPct val="103333"/>
              </a:lnSpc>
              <a:spcBef>
                <a:spcPts val="0"/>
              </a:spcBef>
              <a:spcAft>
                <a:spcPts val="0"/>
              </a:spcAft>
              <a:buClr>
                <a:srgbClr val="242B62"/>
              </a:buClr>
              <a:buSzPts val="2400"/>
              <a:buFont typeface="Arial"/>
              <a:buNone/>
            </a:pPr>
            <a:endParaRPr dirty="0"/>
          </a:p>
          <a:p>
            <a:pPr marL="457200" marR="0" lvl="0" indent="-228600" algn="l" rtl="0">
              <a:lnSpc>
                <a:spcPct val="103333"/>
              </a:lnSpc>
              <a:spcBef>
                <a:spcPts val="0"/>
              </a:spcBef>
              <a:spcAft>
                <a:spcPts val="0"/>
              </a:spcAft>
              <a:buClr>
                <a:srgbClr val="242B62"/>
              </a:buClr>
              <a:buSzPts val="2400"/>
              <a:buFont typeface="Arial"/>
              <a:buNone/>
            </a:pPr>
            <a:r>
              <a:rPr lang="en-US" dirty="0"/>
              <a:t>Discuss in pairs.</a:t>
            </a:r>
            <a:endParaRPr dirty="0"/>
          </a:p>
        </p:txBody>
      </p:sp>
      <p:pic>
        <p:nvPicPr>
          <p:cNvPr id="494" name="Google Shape;494;p73" descr="A colorful circles with white lines and dots&#10;&#10;AI-generated content may be incorrect."/>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348199" y="4331028"/>
            <a:ext cx="3657707" cy="2910004"/>
          </a:xfrm>
          <a:prstGeom prst="rect">
            <a:avLst/>
          </a:prstGeom>
          <a:noFill/>
          <a:ln>
            <a:noFill/>
          </a:ln>
        </p:spPr>
      </p:pic>
      <p:grpSp>
        <p:nvGrpSpPr>
          <p:cNvPr id="2" name="Google Shape;552;p30">
            <a:extLst>
              <a:ext uri="{FF2B5EF4-FFF2-40B4-BE49-F238E27FC236}">
                <a16:creationId xmlns:a16="http://schemas.microsoft.com/office/drawing/2014/main" id="{DC2AD1F4-CDBF-405F-FAE5-4EA4FAEAE771}"/>
              </a:ext>
            </a:extLst>
          </p:cNvPr>
          <p:cNvGrpSpPr/>
          <p:nvPr/>
        </p:nvGrpSpPr>
        <p:grpSpPr>
          <a:xfrm>
            <a:off x="9639300" y="385460"/>
            <a:ext cx="1366843" cy="1538590"/>
            <a:chOff x="3258209" y="1217582"/>
            <a:chExt cx="4712093" cy="4711281"/>
          </a:xfrm>
        </p:grpSpPr>
        <p:sp>
          <p:nvSpPr>
            <p:cNvPr id="3" name="Google Shape;553;p30">
              <a:extLst>
                <a:ext uri="{FF2B5EF4-FFF2-40B4-BE49-F238E27FC236}">
                  <a16:creationId xmlns:a16="http://schemas.microsoft.com/office/drawing/2014/main" id="{21761727-03C9-E6DA-B2EC-E999BC1744DC}"/>
                </a:ext>
              </a:extLst>
            </p:cNvPr>
            <p:cNvSpPr/>
            <p:nvPr/>
          </p:nvSpPr>
          <p:spPr>
            <a:xfrm>
              <a:off x="3687633" y="4742937"/>
              <a:ext cx="759770" cy="759011"/>
            </a:xfrm>
            <a:custGeom>
              <a:avLst/>
              <a:gdLst/>
              <a:ahLst/>
              <a:cxnLst/>
              <a:rect l="l" t="t" r="r" b="b"/>
              <a:pathLst>
                <a:path w="759770" h="759011" extrusionOk="0">
                  <a:moveTo>
                    <a:pt x="650208" y="118444"/>
                  </a:moveTo>
                  <a:cubicBezTo>
                    <a:pt x="642594" y="127963"/>
                    <a:pt x="636883" y="134627"/>
                    <a:pt x="630221" y="141291"/>
                  </a:cubicBezTo>
                  <a:cubicBezTo>
                    <a:pt x="543612" y="236487"/>
                    <a:pt x="457003" y="331684"/>
                    <a:pt x="367539" y="430688"/>
                  </a:cubicBezTo>
                  <a:cubicBezTo>
                    <a:pt x="309482" y="392610"/>
                    <a:pt x="252378" y="355483"/>
                    <a:pt x="193370" y="316452"/>
                  </a:cubicBezTo>
                  <a:cubicBezTo>
                    <a:pt x="164817" y="358339"/>
                    <a:pt x="139120" y="398322"/>
                    <a:pt x="109616" y="442112"/>
                  </a:cubicBezTo>
                  <a:cubicBezTo>
                    <a:pt x="203839" y="504942"/>
                    <a:pt x="296158" y="566820"/>
                    <a:pt x="391333" y="630601"/>
                  </a:cubicBezTo>
                  <a:cubicBezTo>
                    <a:pt x="505542" y="505894"/>
                    <a:pt x="617848" y="382138"/>
                    <a:pt x="730154" y="258382"/>
                  </a:cubicBezTo>
                  <a:cubicBezTo>
                    <a:pt x="804390" y="391658"/>
                    <a:pt x="733009" y="602994"/>
                    <a:pt x="583585" y="699143"/>
                  </a:cubicBezTo>
                  <a:cubicBezTo>
                    <a:pt x="413223" y="808619"/>
                    <a:pt x="185756" y="763877"/>
                    <a:pt x="68691" y="598235"/>
                  </a:cubicBezTo>
                  <a:cubicBezTo>
                    <a:pt x="-45519" y="436400"/>
                    <a:pt x="-14111" y="209832"/>
                    <a:pt x="139120" y="85125"/>
                  </a:cubicBezTo>
                  <a:cubicBezTo>
                    <a:pt x="293303" y="-39583"/>
                    <a:pt x="520770" y="-26255"/>
                    <a:pt x="650208" y="118444"/>
                  </a:cubicBezTo>
                  <a:close/>
                </a:path>
              </a:pathLst>
            </a:custGeom>
            <a:solidFill>
              <a:srgbClr val="F26F4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 name="Google Shape;554;p30">
              <a:extLst>
                <a:ext uri="{FF2B5EF4-FFF2-40B4-BE49-F238E27FC236}">
                  <a16:creationId xmlns:a16="http://schemas.microsoft.com/office/drawing/2014/main" id="{CA6F8DA2-0ED2-628D-A6CA-770F4307E815}"/>
                </a:ext>
              </a:extLst>
            </p:cNvPr>
            <p:cNvSpPr/>
            <p:nvPr/>
          </p:nvSpPr>
          <p:spPr>
            <a:xfrm>
              <a:off x="3686062" y="3374832"/>
              <a:ext cx="759133" cy="758614"/>
            </a:xfrm>
            <a:custGeom>
              <a:avLst/>
              <a:gdLst/>
              <a:ahLst/>
              <a:cxnLst/>
              <a:rect l="l" t="t" r="r" b="b"/>
              <a:pathLst>
                <a:path w="759133" h="758614" extrusionOk="0">
                  <a:moveTo>
                    <a:pt x="651779" y="119525"/>
                  </a:moveTo>
                  <a:cubicBezTo>
                    <a:pt x="556604" y="224242"/>
                    <a:pt x="463333" y="327054"/>
                    <a:pt x="368159" y="430819"/>
                  </a:cubicBezTo>
                  <a:cubicBezTo>
                    <a:pt x="309150" y="391788"/>
                    <a:pt x="252997" y="354661"/>
                    <a:pt x="193989" y="315631"/>
                  </a:cubicBezTo>
                  <a:cubicBezTo>
                    <a:pt x="165437" y="358469"/>
                    <a:pt x="138788" y="398451"/>
                    <a:pt x="110235" y="441290"/>
                  </a:cubicBezTo>
                  <a:cubicBezTo>
                    <a:pt x="204458" y="504120"/>
                    <a:pt x="295826" y="565046"/>
                    <a:pt x="391952" y="629780"/>
                  </a:cubicBezTo>
                  <a:cubicBezTo>
                    <a:pt x="506162" y="504120"/>
                    <a:pt x="618468" y="380364"/>
                    <a:pt x="732677" y="255657"/>
                  </a:cubicBezTo>
                  <a:cubicBezTo>
                    <a:pt x="805010" y="416539"/>
                    <a:pt x="723160" y="625972"/>
                    <a:pt x="558508" y="713552"/>
                  </a:cubicBezTo>
                  <a:cubicBezTo>
                    <a:pt x="382435" y="807797"/>
                    <a:pt x="165437" y="749727"/>
                    <a:pt x="58841" y="581229"/>
                  </a:cubicBezTo>
                  <a:cubicBezTo>
                    <a:pt x="-47754" y="412731"/>
                    <a:pt x="-5878" y="190923"/>
                    <a:pt x="154968" y="72879"/>
                  </a:cubicBezTo>
                  <a:cubicBezTo>
                    <a:pt x="309150" y="-39453"/>
                    <a:pt x="532811" y="-20414"/>
                    <a:pt x="651779" y="119525"/>
                  </a:cubicBezTo>
                  <a:close/>
                </a:path>
              </a:pathLst>
            </a:custGeom>
            <a:solidFill>
              <a:srgbClr val="F26F4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nvGrpSpPr>
            <p:cNvPr id="5" name="Google Shape;555;p30">
              <a:extLst>
                <a:ext uri="{FF2B5EF4-FFF2-40B4-BE49-F238E27FC236}">
                  <a16:creationId xmlns:a16="http://schemas.microsoft.com/office/drawing/2014/main" id="{C689ACCE-83F8-3FFC-391F-551B4D88896F}"/>
                </a:ext>
              </a:extLst>
            </p:cNvPr>
            <p:cNvGrpSpPr/>
            <p:nvPr/>
          </p:nvGrpSpPr>
          <p:grpSpPr>
            <a:xfrm>
              <a:off x="3258209" y="1217582"/>
              <a:ext cx="4712093" cy="4711281"/>
              <a:chOff x="3258209" y="1217582"/>
              <a:chExt cx="4712093" cy="4711281"/>
            </a:xfrm>
          </p:grpSpPr>
          <p:sp>
            <p:nvSpPr>
              <p:cNvPr id="6" name="Google Shape;556;p30">
                <a:extLst>
                  <a:ext uri="{FF2B5EF4-FFF2-40B4-BE49-F238E27FC236}">
                    <a16:creationId xmlns:a16="http://schemas.microsoft.com/office/drawing/2014/main" id="{03EB56E0-5023-C3F4-660B-099F7418B3AF}"/>
                  </a:ext>
                </a:extLst>
              </p:cNvPr>
              <p:cNvSpPr/>
              <p:nvPr/>
            </p:nvSpPr>
            <p:spPr>
              <a:xfrm>
                <a:off x="3258209" y="1217582"/>
                <a:ext cx="4712093" cy="4711281"/>
              </a:xfrm>
              <a:custGeom>
                <a:avLst/>
                <a:gdLst/>
                <a:ahLst/>
                <a:cxnLst/>
                <a:rect l="l" t="t" r="r" b="b"/>
                <a:pathLst>
                  <a:path w="4712093" h="4711281" extrusionOk="0">
                    <a:moveTo>
                      <a:pt x="800418" y="0"/>
                    </a:moveTo>
                    <a:cubicBezTo>
                      <a:pt x="1800703" y="0"/>
                      <a:pt x="2800037" y="0"/>
                      <a:pt x="3800321" y="0"/>
                    </a:cubicBezTo>
                    <a:cubicBezTo>
                      <a:pt x="3800321" y="889137"/>
                      <a:pt x="3800321" y="1777321"/>
                      <a:pt x="3800321" y="2666458"/>
                    </a:cubicBezTo>
                    <a:cubicBezTo>
                      <a:pt x="3800321" y="2674074"/>
                      <a:pt x="3803176" y="2682641"/>
                      <a:pt x="3805080" y="2695017"/>
                    </a:cubicBezTo>
                    <a:cubicBezTo>
                      <a:pt x="3818405" y="2682641"/>
                      <a:pt x="3826970" y="2675026"/>
                      <a:pt x="3835536" y="2666458"/>
                    </a:cubicBezTo>
                    <a:cubicBezTo>
                      <a:pt x="3931662" y="2570310"/>
                      <a:pt x="4026837" y="2472257"/>
                      <a:pt x="4124867" y="2378012"/>
                    </a:cubicBezTo>
                    <a:cubicBezTo>
                      <a:pt x="4320926" y="2189523"/>
                      <a:pt x="4635003" y="2279960"/>
                      <a:pt x="4702576" y="2543654"/>
                    </a:cubicBezTo>
                    <a:cubicBezTo>
                      <a:pt x="4704480" y="2552222"/>
                      <a:pt x="4708287" y="2560790"/>
                      <a:pt x="4712094" y="2568405"/>
                    </a:cubicBezTo>
                    <a:cubicBezTo>
                      <a:pt x="4712094" y="2605532"/>
                      <a:pt x="4712094" y="2641707"/>
                      <a:pt x="4712094" y="2678834"/>
                    </a:cubicBezTo>
                    <a:cubicBezTo>
                      <a:pt x="4687349" y="2786406"/>
                      <a:pt x="4615968" y="2863515"/>
                      <a:pt x="4540779" y="2938720"/>
                    </a:cubicBezTo>
                    <a:cubicBezTo>
                      <a:pt x="4302843" y="3173856"/>
                      <a:pt x="4067762" y="3410896"/>
                      <a:pt x="3830777" y="3646983"/>
                    </a:cubicBezTo>
                    <a:cubicBezTo>
                      <a:pt x="3809839" y="3667927"/>
                      <a:pt x="3800321" y="3688870"/>
                      <a:pt x="3800321" y="3719333"/>
                    </a:cubicBezTo>
                    <a:cubicBezTo>
                      <a:pt x="3801273" y="4032530"/>
                      <a:pt x="3801273" y="4344775"/>
                      <a:pt x="3801273" y="4657972"/>
                    </a:cubicBezTo>
                    <a:cubicBezTo>
                      <a:pt x="3801273" y="4676059"/>
                      <a:pt x="3801273" y="4693195"/>
                      <a:pt x="3801273" y="4711282"/>
                    </a:cubicBezTo>
                    <a:cubicBezTo>
                      <a:pt x="2531644" y="4711282"/>
                      <a:pt x="1268677" y="4711282"/>
                      <a:pt x="952" y="4711282"/>
                    </a:cubicBezTo>
                    <a:cubicBezTo>
                      <a:pt x="952" y="4694146"/>
                      <a:pt x="952" y="4678915"/>
                      <a:pt x="952" y="4663683"/>
                    </a:cubicBezTo>
                    <a:cubicBezTo>
                      <a:pt x="952" y="3391856"/>
                      <a:pt x="952" y="2120029"/>
                      <a:pt x="0" y="848202"/>
                    </a:cubicBezTo>
                    <a:cubicBezTo>
                      <a:pt x="0" y="815835"/>
                      <a:pt x="10469" y="794892"/>
                      <a:pt x="32359" y="772997"/>
                    </a:cubicBezTo>
                    <a:cubicBezTo>
                      <a:pt x="277910" y="528341"/>
                      <a:pt x="523460" y="282734"/>
                      <a:pt x="768059" y="38079"/>
                    </a:cubicBezTo>
                    <a:cubicBezTo>
                      <a:pt x="778528" y="25703"/>
                      <a:pt x="788997" y="13328"/>
                      <a:pt x="800418" y="0"/>
                    </a:cubicBezTo>
                    <a:close/>
                    <a:moveTo>
                      <a:pt x="3647090" y="157074"/>
                    </a:moveTo>
                    <a:cubicBezTo>
                      <a:pt x="2730559" y="157074"/>
                      <a:pt x="1822593" y="157074"/>
                      <a:pt x="909869" y="157074"/>
                    </a:cubicBezTo>
                    <a:cubicBezTo>
                      <a:pt x="909869" y="410298"/>
                      <a:pt x="909869" y="659713"/>
                      <a:pt x="909869" y="912936"/>
                    </a:cubicBezTo>
                    <a:cubicBezTo>
                      <a:pt x="655753" y="912936"/>
                      <a:pt x="406395" y="912936"/>
                      <a:pt x="156086" y="912936"/>
                    </a:cubicBezTo>
                    <a:cubicBezTo>
                      <a:pt x="156086" y="2130501"/>
                      <a:pt x="156086" y="3344258"/>
                      <a:pt x="156086" y="4557064"/>
                    </a:cubicBezTo>
                    <a:cubicBezTo>
                      <a:pt x="1321023" y="4557064"/>
                      <a:pt x="2482153" y="4557064"/>
                      <a:pt x="3643283" y="4557064"/>
                    </a:cubicBezTo>
                    <a:cubicBezTo>
                      <a:pt x="3643283" y="4316216"/>
                      <a:pt x="3643283" y="4080128"/>
                      <a:pt x="3643283" y="3836425"/>
                    </a:cubicBezTo>
                    <a:cubicBezTo>
                      <a:pt x="3626152" y="3852608"/>
                      <a:pt x="3613779" y="3864032"/>
                      <a:pt x="3602358" y="3875455"/>
                    </a:cubicBezTo>
                    <a:cubicBezTo>
                      <a:pt x="3489100" y="3987787"/>
                      <a:pt x="3377746" y="4102023"/>
                      <a:pt x="3263537" y="4213403"/>
                    </a:cubicBezTo>
                    <a:cubicBezTo>
                      <a:pt x="3242598" y="4233395"/>
                      <a:pt x="3214997" y="4250530"/>
                      <a:pt x="3186445" y="4259098"/>
                    </a:cubicBezTo>
                    <a:cubicBezTo>
                      <a:pt x="3034166" y="4305744"/>
                      <a:pt x="2880935" y="4348583"/>
                      <a:pt x="2727704" y="4393325"/>
                    </a:cubicBezTo>
                    <a:cubicBezTo>
                      <a:pt x="2670599" y="4409509"/>
                      <a:pt x="2614446" y="4426644"/>
                      <a:pt x="2550679" y="4444731"/>
                    </a:cubicBezTo>
                    <a:cubicBezTo>
                      <a:pt x="2556390" y="4422836"/>
                      <a:pt x="2559245" y="4408556"/>
                      <a:pt x="2563052" y="4394277"/>
                    </a:cubicBezTo>
                    <a:cubicBezTo>
                      <a:pt x="2619205" y="4197220"/>
                      <a:pt x="2674406" y="3999211"/>
                      <a:pt x="2732462" y="3802154"/>
                    </a:cubicBezTo>
                    <a:cubicBezTo>
                      <a:pt x="2740076" y="3775499"/>
                      <a:pt x="2755304" y="3748844"/>
                      <a:pt x="2775291" y="3728852"/>
                    </a:cubicBezTo>
                    <a:cubicBezTo>
                      <a:pt x="3053201" y="3448974"/>
                      <a:pt x="3332062" y="3170048"/>
                      <a:pt x="3610924" y="2893026"/>
                    </a:cubicBezTo>
                    <a:cubicBezTo>
                      <a:pt x="3636621" y="2867323"/>
                      <a:pt x="3647090" y="2841620"/>
                      <a:pt x="3647090" y="2804493"/>
                    </a:cubicBezTo>
                    <a:cubicBezTo>
                      <a:pt x="3646139" y="1941060"/>
                      <a:pt x="3646139" y="1077626"/>
                      <a:pt x="3646139" y="214192"/>
                    </a:cubicBezTo>
                    <a:cubicBezTo>
                      <a:pt x="3647090" y="195153"/>
                      <a:pt x="3647090" y="177066"/>
                      <a:pt x="3647090" y="157074"/>
                    </a:cubicBezTo>
                    <a:close/>
                    <a:moveTo>
                      <a:pt x="4010657" y="2719768"/>
                    </a:moveTo>
                    <a:cubicBezTo>
                      <a:pt x="3648042" y="3082467"/>
                      <a:pt x="3288282" y="3442310"/>
                      <a:pt x="2930426" y="3800250"/>
                    </a:cubicBezTo>
                    <a:cubicBezTo>
                      <a:pt x="2951364" y="3823097"/>
                      <a:pt x="2976109" y="3849752"/>
                      <a:pt x="2996096" y="3871647"/>
                    </a:cubicBezTo>
                    <a:cubicBezTo>
                      <a:pt x="3357759" y="3508948"/>
                      <a:pt x="3718471" y="3149105"/>
                      <a:pt x="4079183" y="2787358"/>
                    </a:cubicBezTo>
                    <a:cubicBezTo>
                      <a:pt x="4058245" y="2767366"/>
                      <a:pt x="4033499" y="2742615"/>
                      <a:pt x="4010657" y="2719768"/>
                    </a:cubicBezTo>
                    <a:close/>
                    <a:moveTo>
                      <a:pt x="3186445" y="4064897"/>
                    </a:moveTo>
                    <a:cubicBezTo>
                      <a:pt x="3549060" y="3701245"/>
                      <a:pt x="3907868" y="3341402"/>
                      <a:pt x="4265725" y="2982511"/>
                    </a:cubicBezTo>
                    <a:cubicBezTo>
                      <a:pt x="4242883" y="2959664"/>
                      <a:pt x="4218138" y="2933960"/>
                      <a:pt x="4197199" y="2913969"/>
                    </a:cubicBezTo>
                    <a:cubicBezTo>
                      <a:pt x="3837439" y="3273813"/>
                      <a:pt x="3477679" y="3633656"/>
                      <a:pt x="3116968" y="3994451"/>
                    </a:cubicBezTo>
                    <a:cubicBezTo>
                      <a:pt x="3137906" y="4016346"/>
                      <a:pt x="3162651" y="4041098"/>
                      <a:pt x="3186445" y="4064897"/>
                    </a:cubicBezTo>
                    <a:close/>
                    <a:moveTo>
                      <a:pt x="269344" y="759669"/>
                    </a:moveTo>
                    <a:cubicBezTo>
                      <a:pt x="283620" y="760621"/>
                      <a:pt x="293138" y="761573"/>
                      <a:pt x="303607" y="761573"/>
                    </a:cubicBezTo>
                    <a:cubicBezTo>
                      <a:pt x="441610" y="761573"/>
                      <a:pt x="579613" y="760621"/>
                      <a:pt x="716665" y="762525"/>
                    </a:cubicBezTo>
                    <a:cubicBezTo>
                      <a:pt x="750927" y="762525"/>
                      <a:pt x="761397" y="752053"/>
                      <a:pt x="760445" y="718735"/>
                    </a:cubicBezTo>
                    <a:cubicBezTo>
                      <a:pt x="758541" y="580700"/>
                      <a:pt x="759493" y="443616"/>
                      <a:pt x="759493" y="305581"/>
                    </a:cubicBezTo>
                    <a:cubicBezTo>
                      <a:pt x="759493" y="295110"/>
                      <a:pt x="756638" y="283686"/>
                      <a:pt x="755686" y="273214"/>
                    </a:cubicBezTo>
                    <a:cubicBezTo>
                      <a:pt x="593889" y="435049"/>
                      <a:pt x="433996" y="594979"/>
                      <a:pt x="269344" y="759669"/>
                    </a:cubicBezTo>
                    <a:close/>
                    <a:moveTo>
                      <a:pt x="4385645" y="2868275"/>
                    </a:moveTo>
                    <a:cubicBezTo>
                      <a:pt x="4427522" y="2828292"/>
                      <a:pt x="4475109" y="2789262"/>
                      <a:pt x="4515083" y="2742615"/>
                    </a:cubicBezTo>
                    <a:cubicBezTo>
                      <a:pt x="4578849" y="2669314"/>
                      <a:pt x="4571235" y="2556030"/>
                      <a:pt x="4503662" y="2487488"/>
                    </a:cubicBezTo>
                    <a:cubicBezTo>
                      <a:pt x="4435136" y="2417995"/>
                      <a:pt x="4323781" y="2408475"/>
                      <a:pt x="4248594" y="2471305"/>
                    </a:cubicBezTo>
                    <a:cubicBezTo>
                      <a:pt x="4201007" y="2511287"/>
                      <a:pt x="4161033" y="2559838"/>
                      <a:pt x="4119156" y="2602676"/>
                    </a:cubicBezTo>
                    <a:cubicBezTo>
                      <a:pt x="4207668" y="2690257"/>
                      <a:pt x="4296181" y="2778790"/>
                      <a:pt x="4385645" y="2868275"/>
                    </a:cubicBezTo>
                    <a:close/>
                    <a:moveTo>
                      <a:pt x="2846672" y="3952565"/>
                    </a:moveTo>
                    <a:cubicBezTo>
                      <a:pt x="2821927" y="4039194"/>
                      <a:pt x="2798133" y="4125823"/>
                      <a:pt x="2771484" y="4221019"/>
                    </a:cubicBezTo>
                    <a:cubicBezTo>
                      <a:pt x="2867610" y="4193412"/>
                      <a:pt x="2954219" y="4167709"/>
                      <a:pt x="3037021" y="4143910"/>
                    </a:cubicBezTo>
                    <a:cubicBezTo>
                      <a:pt x="2973254" y="4080128"/>
                      <a:pt x="2911391" y="4017298"/>
                      <a:pt x="2846672" y="3952565"/>
                    </a:cubicBezTo>
                    <a:close/>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 name="Google Shape;557;p30">
                <a:extLst>
                  <a:ext uri="{FF2B5EF4-FFF2-40B4-BE49-F238E27FC236}">
                    <a16:creationId xmlns:a16="http://schemas.microsoft.com/office/drawing/2014/main" id="{5F27A516-896A-FD7D-D9B9-219196520F81}"/>
                  </a:ext>
                </a:extLst>
              </p:cNvPr>
              <p:cNvSpPr/>
              <p:nvPr/>
            </p:nvSpPr>
            <p:spPr>
              <a:xfrm>
                <a:off x="4321547" y="1521788"/>
                <a:ext cx="2432424" cy="1369773"/>
              </a:xfrm>
              <a:custGeom>
                <a:avLst/>
                <a:gdLst/>
                <a:ahLst/>
                <a:cxnLst/>
                <a:rect l="l" t="t" r="r" b="b"/>
                <a:pathLst>
                  <a:path w="2432424" h="1369773" extrusionOk="0">
                    <a:moveTo>
                      <a:pt x="1217997" y="423"/>
                    </a:moveTo>
                    <a:cubicBezTo>
                      <a:pt x="1486389" y="423"/>
                      <a:pt x="1754782" y="423"/>
                      <a:pt x="2023174" y="423"/>
                    </a:cubicBezTo>
                    <a:cubicBezTo>
                      <a:pt x="2274435" y="423"/>
                      <a:pt x="2432424" y="160353"/>
                      <a:pt x="2432424" y="412625"/>
                    </a:cubicBezTo>
                    <a:cubicBezTo>
                      <a:pt x="2432424" y="596354"/>
                      <a:pt x="2432424" y="781036"/>
                      <a:pt x="2432424" y="964765"/>
                    </a:cubicBezTo>
                    <a:cubicBezTo>
                      <a:pt x="2432424" y="1207517"/>
                      <a:pt x="2270628" y="1369351"/>
                      <a:pt x="2028884" y="1369351"/>
                    </a:cubicBezTo>
                    <a:cubicBezTo>
                      <a:pt x="1486389" y="1369351"/>
                      <a:pt x="942942" y="1370303"/>
                      <a:pt x="400447" y="1369351"/>
                    </a:cubicBezTo>
                    <a:cubicBezTo>
                      <a:pt x="162511" y="1369351"/>
                      <a:pt x="2617" y="1208469"/>
                      <a:pt x="714" y="970477"/>
                    </a:cubicBezTo>
                    <a:cubicBezTo>
                      <a:pt x="-238" y="779132"/>
                      <a:pt x="-238" y="586834"/>
                      <a:pt x="714" y="395489"/>
                    </a:cubicBezTo>
                    <a:cubicBezTo>
                      <a:pt x="2617" y="160353"/>
                      <a:pt x="163462" y="1375"/>
                      <a:pt x="398544" y="423"/>
                    </a:cubicBezTo>
                    <a:cubicBezTo>
                      <a:pt x="671695" y="-529"/>
                      <a:pt x="944846" y="423"/>
                      <a:pt x="1217997" y="423"/>
                    </a:cubicBezTo>
                    <a:close/>
                    <a:moveTo>
                      <a:pt x="1215142" y="1216084"/>
                    </a:moveTo>
                    <a:cubicBezTo>
                      <a:pt x="1488293" y="1216084"/>
                      <a:pt x="1760492" y="1216084"/>
                      <a:pt x="2033643" y="1216084"/>
                    </a:cubicBezTo>
                    <a:cubicBezTo>
                      <a:pt x="2184971" y="1216084"/>
                      <a:pt x="2279194" y="1124696"/>
                      <a:pt x="2279194" y="974285"/>
                    </a:cubicBezTo>
                    <a:cubicBezTo>
                      <a:pt x="2280145" y="781036"/>
                      <a:pt x="2280145" y="587786"/>
                      <a:pt x="2279194" y="394537"/>
                    </a:cubicBezTo>
                    <a:cubicBezTo>
                      <a:pt x="2278242" y="246030"/>
                      <a:pt x="2186874" y="152738"/>
                      <a:pt x="2038402" y="152738"/>
                    </a:cubicBezTo>
                    <a:cubicBezTo>
                      <a:pt x="1491148" y="151786"/>
                      <a:pt x="943894" y="151786"/>
                      <a:pt x="396640" y="152738"/>
                    </a:cubicBezTo>
                    <a:cubicBezTo>
                      <a:pt x="243409" y="152738"/>
                      <a:pt x="152041" y="247934"/>
                      <a:pt x="152041" y="401201"/>
                    </a:cubicBezTo>
                    <a:cubicBezTo>
                      <a:pt x="152041" y="589690"/>
                      <a:pt x="152041" y="778180"/>
                      <a:pt x="152041" y="966669"/>
                    </a:cubicBezTo>
                    <a:cubicBezTo>
                      <a:pt x="152041" y="1121840"/>
                      <a:pt x="246264" y="1215132"/>
                      <a:pt x="401399" y="1215132"/>
                    </a:cubicBezTo>
                    <a:cubicBezTo>
                      <a:pt x="672646" y="1216084"/>
                      <a:pt x="943894" y="1216084"/>
                      <a:pt x="1215142" y="1216084"/>
                    </a:cubicBezTo>
                    <a:close/>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 name="Google Shape;558;p30">
                <a:extLst>
                  <a:ext uri="{FF2B5EF4-FFF2-40B4-BE49-F238E27FC236}">
                    <a16:creationId xmlns:a16="http://schemas.microsoft.com/office/drawing/2014/main" id="{F769987C-DA3A-B589-45BF-DC5F3F093AE7}"/>
                  </a:ext>
                </a:extLst>
              </p:cNvPr>
              <p:cNvSpPr/>
              <p:nvPr/>
            </p:nvSpPr>
            <p:spPr>
              <a:xfrm>
                <a:off x="3564070" y="4360023"/>
                <a:ext cx="1346369" cy="1271701"/>
              </a:xfrm>
              <a:custGeom>
                <a:avLst/>
                <a:gdLst/>
                <a:ahLst/>
                <a:cxnLst/>
                <a:rect l="l" t="t" r="r" b="b"/>
                <a:pathLst>
                  <a:path w="1346369" h="1271701" extrusionOk="0">
                    <a:moveTo>
                      <a:pt x="907615" y="357939"/>
                    </a:moveTo>
                    <a:cubicBezTo>
                      <a:pt x="1016114" y="238944"/>
                      <a:pt x="1122709" y="121852"/>
                      <a:pt x="1234063" y="0"/>
                    </a:cubicBezTo>
                    <a:cubicBezTo>
                      <a:pt x="1271182" y="34271"/>
                      <a:pt x="1307348" y="66638"/>
                      <a:pt x="1346369" y="101861"/>
                    </a:cubicBezTo>
                    <a:cubicBezTo>
                      <a:pt x="1273085" y="182778"/>
                      <a:pt x="1200752" y="262743"/>
                      <a:pt x="1129371" y="341756"/>
                    </a:cubicBezTo>
                    <a:cubicBezTo>
                      <a:pt x="1123661" y="348420"/>
                      <a:pt x="1116999" y="355084"/>
                      <a:pt x="1110336" y="361747"/>
                    </a:cubicBezTo>
                    <a:cubicBezTo>
                      <a:pt x="1077025" y="397922"/>
                      <a:pt x="1028486" y="429337"/>
                      <a:pt x="1016114" y="472175"/>
                    </a:cubicBezTo>
                    <a:cubicBezTo>
                      <a:pt x="1005644" y="511206"/>
                      <a:pt x="1036100" y="560708"/>
                      <a:pt x="1045618" y="606403"/>
                    </a:cubicBezTo>
                    <a:cubicBezTo>
                      <a:pt x="1092253" y="826307"/>
                      <a:pt x="1033245" y="1012892"/>
                      <a:pt x="857172" y="1151879"/>
                    </a:cubicBezTo>
                    <a:cubicBezTo>
                      <a:pt x="679196" y="1291819"/>
                      <a:pt x="479329" y="1309906"/>
                      <a:pt x="280414" y="1202333"/>
                    </a:cubicBezTo>
                    <a:cubicBezTo>
                      <a:pt x="83403" y="1095713"/>
                      <a:pt x="-13675" y="921504"/>
                      <a:pt x="1552" y="697792"/>
                    </a:cubicBezTo>
                    <a:cubicBezTo>
                      <a:pt x="15829" y="486455"/>
                      <a:pt x="127183" y="331284"/>
                      <a:pt x="323243" y="247511"/>
                    </a:cubicBezTo>
                    <a:cubicBezTo>
                      <a:pt x="518351" y="163738"/>
                      <a:pt x="703941" y="195153"/>
                      <a:pt x="871448" y="327477"/>
                    </a:cubicBezTo>
                    <a:cubicBezTo>
                      <a:pt x="881917" y="336044"/>
                      <a:pt x="893338" y="345564"/>
                      <a:pt x="907615" y="357939"/>
                    </a:cubicBezTo>
                    <a:close/>
                    <a:moveTo>
                      <a:pt x="801019" y="474079"/>
                    </a:moveTo>
                    <a:cubicBezTo>
                      <a:pt x="671582" y="329380"/>
                      <a:pt x="444114" y="316053"/>
                      <a:pt x="290883" y="439809"/>
                    </a:cubicBezTo>
                    <a:cubicBezTo>
                      <a:pt x="136700" y="564516"/>
                      <a:pt x="105293" y="791084"/>
                      <a:pt x="220454" y="952918"/>
                    </a:cubicBezTo>
                    <a:cubicBezTo>
                      <a:pt x="337519" y="1118561"/>
                      <a:pt x="564986" y="1163303"/>
                      <a:pt x="735348" y="1053827"/>
                    </a:cubicBezTo>
                    <a:cubicBezTo>
                      <a:pt x="884773" y="957678"/>
                      <a:pt x="956154" y="746342"/>
                      <a:pt x="881917" y="613067"/>
                    </a:cubicBezTo>
                    <a:cubicBezTo>
                      <a:pt x="768660" y="736822"/>
                      <a:pt x="657305" y="859626"/>
                      <a:pt x="543096" y="985285"/>
                    </a:cubicBezTo>
                    <a:cubicBezTo>
                      <a:pt x="447921" y="921504"/>
                      <a:pt x="355602" y="859626"/>
                      <a:pt x="261379" y="796796"/>
                    </a:cubicBezTo>
                    <a:cubicBezTo>
                      <a:pt x="290883" y="753006"/>
                      <a:pt x="316580" y="713975"/>
                      <a:pt x="345133" y="671136"/>
                    </a:cubicBezTo>
                    <a:cubicBezTo>
                      <a:pt x="405093" y="710167"/>
                      <a:pt x="462197" y="747294"/>
                      <a:pt x="519302" y="785372"/>
                    </a:cubicBezTo>
                    <a:cubicBezTo>
                      <a:pt x="608766" y="687320"/>
                      <a:pt x="695375" y="592123"/>
                      <a:pt x="781984" y="495975"/>
                    </a:cubicBezTo>
                    <a:cubicBezTo>
                      <a:pt x="786743" y="490263"/>
                      <a:pt x="792453" y="483599"/>
                      <a:pt x="801019" y="474079"/>
                    </a:cubicBezTo>
                    <a:close/>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9" name="Google Shape;559;p30">
                <a:extLst>
                  <a:ext uri="{FF2B5EF4-FFF2-40B4-BE49-F238E27FC236}">
                    <a16:creationId xmlns:a16="http://schemas.microsoft.com/office/drawing/2014/main" id="{70D4DCF5-7D80-AA5E-396F-AA56AEED0996}"/>
                  </a:ext>
                </a:extLst>
              </p:cNvPr>
              <p:cNvSpPr/>
              <p:nvPr/>
            </p:nvSpPr>
            <p:spPr>
              <a:xfrm>
                <a:off x="3563837" y="2991095"/>
                <a:ext cx="1345650" cy="1268459"/>
              </a:xfrm>
              <a:custGeom>
                <a:avLst/>
                <a:gdLst/>
                <a:ahLst/>
                <a:cxnLst/>
                <a:rect l="l" t="t" r="r" b="b"/>
                <a:pathLst>
                  <a:path w="1345650" h="1268459" extrusionOk="0">
                    <a:moveTo>
                      <a:pt x="1233345" y="0"/>
                    </a:moveTo>
                    <a:cubicBezTo>
                      <a:pt x="1271415" y="34271"/>
                      <a:pt x="1306629" y="66638"/>
                      <a:pt x="1345651" y="101861"/>
                    </a:cubicBezTo>
                    <a:cubicBezTo>
                      <a:pt x="1287594" y="165642"/>
                      <a:pt x="1232393" y="226568"/>
                      <a:pt x="1177192" y="288446"/>
                    </a:cubicBezTo>
                    <a:cubicBezTo>
                      <a:pt x="1134363" y="336044"/>
                      <a:pt x="1092486" y="385546"/>
                      <a:pt x="1046802" y="430289"/>
                    </a:cubicBezTo>
                    <a:cubicBezTo>
                      <a:pt x="1010636" y="464559"/>
                      <a:pt x="1004926" y="492167"/>
                      <a:pt x="1023961" y="543573"/>
                    </a:cubicBezTo>
                    <a:cubicBezTo>
                      <a:pt x="1102004" y="750149"/>
                      <a:pt x="1065837" y="940543"/>
                      <a:pt x="913558" y="1100473"/>
                    </a:cubicBezTo>
                    <a:cubicBezTo>
                      <a:pt x="764134" y="1257548"/>
                      <a:pt x="576640" y="1305146"/>
                      <a:pt x="371063" y="1240412"/>
                    </a:cubicBezTo>
                    <a:cubicBezTo>
                      <a:pt x="167389" y="1175679"/>
                      <a:pt x="42711" y="1030980"/>
                      <a:pt x="7496" y="818691"/>
                    </a:cubicBezTo>
                    <a:cubicBezTo>
                      <a:pt x="-30574" y="591171"/>
                      <a:pt x="78877" y="375075"/>
                      <a:pt x="278743" y="266551"/>
                    </a:cubicBezTo>
                    <a:cubicBezTo>
                      <a:pt x="473851" y="160882"/>
                      <a:pt x="710836" y="187538"/>
                      <a:pt x="882150" y="336996"/>
                    </a:cubicBezTo>
                    <a:cubicBezTo>
                      <a:pt x="888813" y="342708"/>
                      <a:pt x="896427" y="348420"/>
                      <a:pt x="907848" y="357939"/>
                    </a:cubicBezTo>
                    <a:cubicBezTo>
                      <a:pt x="1015395" y="239896"/>
                      <a:pt x="1123894" y="121852"/>
                      <a:pt x="1233345" y="0"/>
                    </a:cubicBezTo>
                    <a:close/>
                    <a:moveTo>
                      <a:pt x="801252" y="475983"/>
                    </a:moveTo>
                    <a:cubicBezTo>
                      <a:pt x="682284" y="336044"/>
                      <a:pt x="458624" y="317005"/>
                      <a:pt x="305392" y="429337"/>
                    </a:cubicBezTo>
                    <a:cubicBezTo>
                      <a:pt x="144547" y="548333"/>
                      <a:pt x="102670" y="769189"/>
                      <a:pt x="209266" y="937687"/>
                    </a:cubicBezTo>
                    <a:cubicBezTo>
                      <a:pt x="315862" y="1106185"/>
                      <a:pt x="533811" y="1164255"/>
                      <a:pt x="708933" y="1070010"/>
                    </a:cubicBezTo>
                    <a:cubicBezTo>
                      <a:pt x="873585" y="982429"/>
                      <a:pt x="954483" y="772997"/>
                      <a:pt x="883102" y="612114"/>
                    </a:cubicBezTo>
                    <a:cubicBezTo>
                      <a:pt x="768893" y="737774"/>
                      <a:pt x="656587" y="861530"/>
                      <a:pt x="542377" y="986237"/>
                    </a:cubicBezTo>
                    <a:cubicBezTo>
                      <a:pt x="446251" y="922455"/>
                      <a:pt x="354883" y="861530"/>
                      <a:pt x="260660" y="797748"/>
                    </a:cubicBezTo>
                    <a:cubicBezTo>
                      <a:pt x="289213" y="754909"/>
                      <a:pt x="315862" y="714927"/>
                      <a:pt x="344414" y="672088"/>
                    </a:cubicBezTo>
                    <a:cubicBezTo>
                      <a:pt x="403422" y="711119"/>
                      <a:pt x="459575" y="748246"/>
                      <a:pt x="518584" y="787276"/>
                    </a:cubicBezTo>
                    <a:cubicBezTo>
                      <a:pt x="612806" y="683512"/>
                      <a:pt x="706077" y="580700"/>
                      <a:pt x="801252" y="475983"/>
                    </a:cubicBezTo>
                    <a:close/>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0" name="Google Shape;560;p30">
                <a:extLst>
                  <a:ext uri="{FF2B5EF4-FFF2-40B4-BE49-F238E27FC236}">
                    <a16:creationId xmlns:a16="http://schemas.microsoft.com/office/drawing/2014/main" id="{5BC52BB4-B0FA-080F-7B9B-134F334836EF}"/>
                  </a:ext>
                </a:extLst>
              </p:cNvPr>
              <p:cNvSpPr/>
              <p:nvPr/>
            </p:nvSpPr>
            <p:spPr>
              <a:xfrm>
                <a:off x="4932330" y="3349034"/>
                <a:ext cx="1818786" cy="146602"/>
              </a:xfrm>
              <a:custGeom>
                <a:avLst/>
                <a:gdLst/>
                <a:ahLst/>
                <a:cxnLst/>
                <a:rect l="l" t="t" r="r" b="b"/>
                <a:pathLst>
                  <a:path w="1818786" h="146602" extrusionOk="0">
                    <a:moveTo>
                      <a:pt x="0" y="146603"/>
                    </a:moveTo>
                    <a:cubicBezTo>
                      <a:pt x="0" y="97100"/>
                      <a:pt x="0" y="50454"/>
                      <a:pt x="0" y="0"/>
                    </a:cubicBezTo>
                    <a:cubicBezTo>
                      <a:pt x="606262" y="0"/>
                      <a:pt x="1211573" y="0"/>
                      <a:pt x="1818786" y="0"/>
                    </a:cubicBezTo>
                    <a:cubicBezTo>
                      <a:pt x="1818786" y="48550"/>
                      <a:pt x="1818786" y="95197"/>
                      <a:pt x="1818786" y="146603"/>
                    </a:cubicBezTo>
                    <a:cubicBezTo>
                      <a:pt x="1215380" y="146603"/>
                      <a:pt x="610069" y="146603"/>
                      <a:pt x="0" y="146603"/>
                    </a:cubicBezTo>
                    <a:close/>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1" name="Google Shape;561;p30">
                <a:extLst>
                  <a:ext uri="{FF2B5EF4-FFF2-40B4-BE49-F238E27FC236}">
                    <a16:creationId xmlns:a16="http://schemas.microsoft.com/office/drawing/2014/main" id="{9573F236-236C-1917-A798-F9DAED83648D}"/>
                  </a:ext>
                </a:extLst>
              </p:cNvPr>
              <p:cNvSpPr/>
              <p:nvPr/>
            </p:nvSpPr>
            <p:spPr>
              <a:xfrm>
                <a:off x="4932330" y="3956389"/>
                <a:ext cx="1818786" cy="146602"/>
              </a:xfrm>
              <a:custGeom>
                <a:avLst/>
                <a:gdLst/>
                <a:ahLst/>
                <a:cxnLst/>
                <a:rect l="l" t="t" r="r" b="b"/>
                <a:pathLst>
                  <a:path w="1818786" h="146602" extrusionOk="0">
                    <a:moveTo>
                      <a:pt x="0" y="146603"/>
                    </a:moveTo>
                    <a:cubicBezTo>
                      <a:pt x="0" y="97101"/>
                      <a:pt x="0" y="50454"/>
                      <a:pt x="0" y="0"/>
                    </a:cubicBezTo>
                    <a:cubicBezTo>
                      <a:pt x="606262" y="0"/>
                      <a:pt x="1211573" y="0"/>
                      <a:pt x="1818786" y="0"/>
                    </a:cubicBezTo>
                    <a:cubicBezTo>
                      <a:pt x="1818786" y="48550"/>
                      <a:pt x="1818786" y="95197"/>
                      <a:pt x="1818786" y="146603"/>
                    </a:cubicBezTo>
                    <a:cubicBezTo>
                      <a:pt x="1215380" y="146603"/>
                      <a:pt x="610069" y="146603"/>
                      <a:pt x="0" y="146603"/>
                    </a:cubicBezTo>
                    <a:close/>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2" name="Google Shape;562;p30">
                <a:extLst>
                  <a:ext uri="{FF2B5EF4-FFF2-40B4-BE49-F238E27FC236}">
                    <a16:creationId xmlns:a16="http://schemas.microsoft.com/office/drawing/2014/main" id="{83190042-F0C6-F7F4-D684-9939F818A792}"/>
                  </a:ext>
                </a:extLst>
              </p:cNvPr>
              <p:cNvSpPr/>
              <p:nvPr/>
            </p:nvSpPr>
            <p:spPr>
              <a:xfrm>
                <a:off x="4933282" y="3653664"/>
                <a:ext cx="1515179" cy="146602"/>
              </a:xfrm>
              <a:custGeom>
                <a:avLst/>
                <a:gdLst/>
                <a:ahLst/>
                <a:cxnLst/>
                <a:rect l="l" t="t" r="r" b="b"/>
                <a:pathLst>
                  <a:path w="1515179" h="146602" extrusionOk="0">
                    <a:moveTo>
                      <a:pt x="1515180" y="0"/>
                    </a:moveTo>
                    <a:cubicBezTo>
                      <a:pt x="1515180" y="49502"/>
                      <a:pt x="1515180" y="97100"/>
                      <a:pt x="1515180" y="146603"/>
                    </a:cubicBezTo>
                    <a:cubicBezTo>
                      <a:pt x="1009802" y="146603"/>
                      <a:pt x="506329" y="146603"/>
                      <a:pt x="0" y="146603"/>
                    </a:cubicBezTo>
                    <a:cubicBezTo>
                      <a:pt x="0" y="97100"/>
                      <a:pt x="0" y="50454"/>
                      <a:pt x="0" y="0"/>
                    </a:cubicBezTo>
                    <a:cubicBezTo>
                      <a:pt x="503474" y="0"/>
                      <a:pt x="1006947" y="0"/>
                      <a:pt x="1515180" y="0"/>
                    </a:cubicBezTo>
                    <a:close/>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3" name="Google Shape;563;p30">
                <a:extLst>
                  <a:ext uri="{FF2B5EF4-FFF2-40B4-BE49-F238E27FC236}">
                    <a16:creationId xmlns:a16="http://schemas.microsoft.com/office/drawing/2014/main" id="{D1B82299-4B5B-AE05-6718-E332473A0927}"/>
                  </a:ext>
                </a:extLst>
              </p:cNvPr>
              <p:cNvSpPr/>
              <p:nvPr/>
            </p:nvSpPr>
            <p:spPr>
              <a:xfrm>
                <a:off x="4934233" y="4717010"/>
                <a:ext cx="828970" cy="144699"/>
              </a:xfrm>
              <a:custGeom>
                <a:avLst/>
                <a:gdLst/>
                <a:ahLst/>
                <a:cxnLst/>
                <a:rect l="l" t="t" r="r" b="b"/>
                <a:pathLst>
                  <a:path w="828970" h="144699" extrusionOk="0">
                    <a:moveTo>
                      <a:pt x="828971" y="0"/>
                    </a:moveTo>
                    <a:cubicBezTo>
                      <a:pt x="828971" y="47598"/>
                      <a:pt x="828971" y="94245"/>
                      <a:pt x="828971" y="144699"/>
                    </a:cubicBezTo>
                    <a:cubicBezTo>
                      <a:pt x="552964" y="144699"/>
                      <a:pt x="278861" y="144699"/>
                      <a:pt x="0" y="144699"/>
                    </a:cubicBezTo>
                    <a:cubicBezTo>
                      <a:pt x="0" y="98053"/>
                      <a:pt x="0" y="50454"/>
                      <a:pt x="0" y="0"/>
                    </a:cubicBezTo>
                    <a:cubicBezTo>
                      <a:pt x="276006" y="0"/>
                      <a:pt x="551061" y="0"/>
                      <a:pt x="828971" y="0"/>
                    </a:cubicBezTo>
                    <a:close/>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4" name="Google Shape;564;p30">
                <a:extLst>
                  <a:ext uri="{FF2B5EF4-FFF2-40B4-BE49-F238E27FC236}">
                    <a16:creationId xmlns:a16="http://schemas.microsoft.com/office/drawing/2014/main" id="{5863FD91-B34A-D3ED-B7CC-0858D0D87011}"/>
                  </a:ext>
                </a:extLst>
              </p:cNvPr>
              <p:cNvSpPr/>
              <p:nvPr/>
            </p:nvSpPr>
            <p:spPr>
              <a:xfrm>
                <a:off x="4934233" y="5021639"/>
                <a:ext cx="828970" cy="144699"/>
              </a:xfrm>
              <a:custGeom>
                <a:avLst/>
                <a:gdLst/>
                <a:ahLst/>
                <a:cxnLst/>
                <a:rect l="l" t="t" r="r" b="b"/>
                <a:pathLst>
                  <a:path w="828970" h="144699" extrusionOk="0">
                    <a:moveTo>
                      <a:pt x="828971" y="0"/>
                    </a:moveTo>
                    <a:cubicBezTo>
                      <a:pt x="828971" y="47598"/>
                      <a:pt x="828971" y="94245"/>
                      <a:pt x="828971" y="144699"/>
                    </a:cubicBezTo>
                    <a:cubicBezTo>
                      <a:pt x="552964" y="144699"/>
                      <a:pt x="278861" y="144699"/>
                      <a:pt x="0" y="144699"/>
                    </a:cubicBezTo>
                    <a:cubicBezTo>
                      <a:pt x="0" y="98053"/>
                      <a:pt x="0" y="49502"/>
                      <a:pt x="0" y="0"/>
                    </a:cubicBezTo>
                    <a:cubicBezTo>
                      <a:pt x="276006" y="0"/>
                      <a:pt x="551061" y="0"/>
                      <a:pt x="828971" y="0"/>
                    </a:cubicBezTo>
                    <a:close/>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5" name="Google Shape;565;p30">
                <a:extLst>
                  <a:ext uri="{FF2B5EF4-FFF2-40B4-BE49-F238E27FC236}">
                    <a16:creationId xmlns:a16="http://schemas.microsoft.com/office/drawing/2014/main" id="{BF9057D3-01B2-27FB-47E3-2FD90A4D057C}"/>
                  </a:ext>
                </a:extLst>
              </p:cNvPr>
              <p:cNvSpPr/>
              <p:nvPr/>
            </p:nvSpPr>
            <p:spPr>
              <a:xfrm>
                <a:off x="4933282" y="5325317"/>
                <a:ext cx="829922" cy="145650"/>
              </a:xfrm>
              <a:custGeom>
                <a:avLst/>
                <a:gdLst/>
                <a:ahLst/>
                <a:cxnLst/>
                <a:rect l="l" t="t" r="r" b="b"/>
                <a:pathLst>
                  <a:path w="829922" h="145650" extrusionOk="0">
                    <a:moveTo>
                      <a:pt x="0" y="0"/>
                    </a:moveTo>
                    <a:cubicBezTo>
                      <a:pt x="277910" y="0"/>
                      <a:pt x="552964" y="0"/>
                      <a:pt x="829923" y="0"/>
                    </a:cubicBezTo>
                    <a:cubicBezTo>
                      <a:pt x="829923" y="49502"/>
                      <a:pt x="829923" y="96148"/>
                      <a:pt x="829923" y="145651"/>
                    </a:cubicBezTo>
                    <a:cubicBezTo>
                      <a:pt x="552964" y="145651"/>
                      <a:pt x="277910" y="145651"/>
                      <a:pt x="0" y="145651"/>
                    </a:cubicBezTo>
                    <a:cubicBezTo>
                      <a:pt x="0" y="98052"/>
                      <a:pt x="0" y="51406"/>
                      <a:pt x="0" y="0"/>
                    </a:cubicBezTo>
                    <a:close/>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6" name="Google Shape;566;p30">
                <a:extLst>
                  <a:ext uri="{FF2B5EF4-FFF2-40B4-BE49-F238E27FC236}">
                    <a16:creationId xmlns:a16="http://schemas.microsoft.com/office/drawing/2014/main" id="{3352B885-7545-97CC-8BCD-193253A5EDC7}"/>
                  </a:ext>
                </a:extLst>
              </p:cNvPr>
              <p:cNvSpPr/>
              <p:nvPr/>
            </p:nvSpPr>
            <p:spPr>
              <a:xfrm>
                <a:off x="6603596" y="3651760"/>
                <a:ext cx="146568" cy="148506"/>
              </a:xfrm>
              <a:custGeom>
                <a:avLst/>
                <a:gdLst/>
                <a:ahLst/>
                <a:cxnLst/>
                <a:rect l="l" t="t" r="r" b="b"/>
                <a:pathLst>
                  <a:path w="146568" h="148506" extrusionOk="0">
                    <a:moveTo>
                      <a:pt x="146569" y="148507"/>
                    </a:moveTo>
                    <a:cubicBezTo>
                      <a:pt x="96126" y="148507"/>
                      <a:pt x="49491" y="148507"/>
                      <a:pt x="0" y="148507"/>
                    </a:cubicBezTo>
                    <a:cubicBezTo>
                      <a:pt x="0" y="98053"/>
                      <a:pt x="0" y="50454"/>
                      <a:pt x="0" y="0"/>
                    </a:cubicBezTo>
                    <a:cubicBezTo>
                      <a:pt x="49491" y="0"/>
                      <a:pt x="96126" y="0"/>
                      <a:pt x="146569" y="0"/>
                    </a:cubicBezTo>
                    <a:cubicBezTo>
                      <a:pt x="146569" y="49502"/>
                      <a:pt x="146569" y="97101"/>
                      <a:pt x="146569" y="148507"/>
                    </a:cubicBezTo>
                    <a:close/>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7" name="Google Shape;567;p30">
                <a:extLst>
                  <a:ext uri="{FF2B5EF4-FFF2-40B4-BE49-F238E27FC236}">
                    <a16:creationId xmlns:a16="http://schemas.microsoft.com/office/drawing/2014/main" id="{DE02B406-E2F0-892F-7185-DE812D3A55D6}"/>
                  </a:ext>
                </a:extLst>
              </p:cNvPr>
              <p:cNvSpPr/>
              <p:nvPr/>
            </p:nvSpPr>
            <p:spPr>
              <a:xfrm>
                <a:off x="5996382" y="1982011"/>
                <a:ext cx="451127" cy="449328"/>
              </a:xfrm>
              <a:custGeom>
                <a:avLst/>
                <a:gdLst/>
                <a:ahLst/>
                <a:cxnLst/>
                <a:rect l="l" t="t" r="r" b="b"/>
                <a:pathLst>
                  <a:path w="451127" h="449328" extrusionOk="0">
                    <a:moveTo>
                      <a:pt x="451127" y="449328"/>
                    </a:moveTo>
                    <a:cubicBezTo>
                      <a:pt x="298848" y="449328"/>
                      <a:pt x="151328" y="449328"/>
                      <a:pt x="0" y="449328"/>
                    </a:cubicBezTo>
                    <a:cubicBezTo>
                      <a:pt x="0" y="299869"/>
                      <a:pt x="0" y="151363"/>
                      <a:pt x="0" y="0"/>
                    </a:cubicBezTo>
                    <a:cubicBezTo>
                      <a:pt x="150376" y="0"/>
                      <a:pt x="298848" y="0"/>
                      <a:pt x="451127" y="0"/>
                    </a:cubicBezTo>
                    <a:cubicBezTo>
                      <a:pt x="451127" y="149459"/>
                      <a:pt x="451127" y="297013"/>
                      <a:pt x="451127" y="449328"/>
                    </a:cubicBezTo>
                    <a:close/>
                    <a:moveTo>
                      <a:pt x="297896" y="151363"/>
                    </a:moveTo>
                    <a:cubicBezTo>
                      <a:pt x="247454" y="151363"/>
                      <a:pt x="199867" y="151363"/>
                      <a:pt x="153231" y="151363"/>
                    </a:cubicBezTo>
                    <a:cubicBezTo>
                      <a:pt x="153231" y="201817"/>
                      <a:pt x="153231" y="248463"/>
                      <a:pt x="153231" y="297966"/>
                    </a:cubicBezTo>
                    <a:cubicBezTo>
                      <a:pt x="202722" y="297966"/>
                      <a:pt x="249357" y="297966"/>
                      <a:pt x="297896" y="297966"/>
                    </a:cubicBezTo>
                    <a:cubicBezTo>
                      <a:pt x="297896" y="247511"/>
                      <a:pt x="297896" y="199913"/>
                      <a:pt x="297896" y="151363"/>
                    </a:cubicBezTo>
                    <a:close/>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8" name="Google Shape;568;p30">
                <a:extLst>
                  <a:ext uri="{FF2B5EF4-FFF2-40B4-BE49-F238E27FC236}">
                    <a16:creationId xmlns:a16="http://schemas.microsoft.com/office/drawing/2014/main" id="{148ED80A-BB6A-E935-D460-A416788505C7}"/>
                  </a:ext>
                </a:extLst>
              </p:cNvPr>
              <p:cNvSpPr/>
              <p:nvPr/>
            </p:nvSpPr>
            <p:spPr>
              <a:xfrm>
                <a:off x="5313028" y="1981059"/>
                <a:ext cx="449224" cy="451232"/>
              </a:xfrm>
              <a:custGeom>
                <a:avLst/>
                <a:gdLst/>
                <a:ahLst/>
                <a:cxnLst/>
                <a:rect l="l" t="t" r="r" b="b"/>
                <a:pathLst>
                  <a:path w="449224" h="451232" extrusionOk="0">
                    <a:moveTo>
                      <a:pt x="0" y="0"/>
                    </a:moveTo>
                    <a:cubicBezTo>
                      <a:pt x="150376" y="0"/>
                      <a:pt x="297897" y="0"/>
                      <a:pt x="449224" y="0"/>
                    </a:cubicBezTo>
                    <a:cubicBezTo>
                      <a:pt x="449224" y="151363"/>
                      <a:pt x="449224" y="299869"/>
                      <a:pt x="449224" y="451232"/>
                    </a:cubicBezTo>
                    <a:cubicBezTo>
                      <a:pt x="298848" y="451232"/>
                      <a:pt x="151328" y="451232"/>
                      <a:pt x="0" y="451232"/>
                    </a:cubicBezTo>
                    <a:cubicBezTo>
                      <a:pt x="0" y="300821"/>
                      <a:pt x="0" y="151363"/>
                      <a:pt x="0" y="0"/>
                    </a:cubicBezTo>
                    <a:close/>
                    <a:moveTo>
                      <a:pt x="296945" y="299869"/>
                    </a:moveTo>
                    <a:cubicBezTo>
                      <a:pt x="296945" y="246559"/>
                      <a:pt x="296945" y="198961"/>
                      <a:pt x="296945" y="151363"/>
                    </a:cubicBezTo>
                    <a:cubicBezTo>
                      <a:pt x="246502" y="151363"/>
                      <a:pt x="199867" y="151363"/>
                      <a:pt x="151328" y="151363"/>
                    </a:cubicBezTo>
                    <a:cubicBezTo>
                      <a:pt x="151328" y="201817"/>
                      <a:pt x="151328" y="249415"/>
                      <a:pt x="151328" y="299869"/>
                    </a:cubicBezTo>
                    <a:cubicBezTo>
                      <a:pt x="201770" y="299869"/>
                      <a:pt x="248406" y="299869"/>
                      <a:pt x="296945" y="299869"/>
                    </a:cubicBezTo>
                    <a:close/>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9" name="Google Shape;569;p30">
                <a:extLst>
                  <a:ext uri="{FF2B5EF4-FFF2-40B4-BE49-F238E27FC236}">
                    <a16:creationId xmlns:a16="http://schemas.microsoft.com/office/drawing/2014/main" id="{A3D7C06F-1FC0-C7CC-CC25-64E865A2A9D6}"/>
                  </a:ext>
                </a:extLst>
              </p:cNvPr>
              <p:cNvSpPr/>
              <p:nvPr/>
            </p:nvSpPr>
            <p:spPr>
              <a:xfrm>
                <a:off x="4629675" y="1981059"/>
                <a:ext cx="448272" cy="451232"/>
              </a:xfrm>
              <a:custGeom>
                <a:avLst/>
                <a:gdLst/>
                <a:ahLst/>
                <a:cxnLst/>
                <a:rect l="l" t="t" r="r" b="b"/>
                <a:pathLst>
                  <a:path w="448272" h="451232" extrusionOk="0">
                    <a:moveTo>
                      <a:pt x="448272" y="451232"/>
                    </a:moveTo>
                    <a:cubicBezTo>
                      <a:pt x="296945" y="451232"/>
                      <a:pt x="150376" y="451232"/>
                      <a:pt x="0" y="451232"/>
                    </a:cubicBezTo>
                    <a:cubicBezTo>
                      <a:pt x="0" y="300821"/>
                      <a:pt x="0" y="152315"/>
                      <a:pt x="0" y="0"/>
                    </a:cubicBezTo>
                    <a:cubicBezTo>
                      <a:pt x="149424" y="0"/>
                      <a:pt x="297896" y="0"/>
                      <a:pt x="448272" y="0"/>
                    </a:cubicBezTo>
                    <a:cubicBezTo>
                      <a:pt x="448272" y="150411"/>
                      <a:pt x="448272" y="298918"/>
                      <a:pt x="448272" y="451232"/>
                    </a:cubicBezTo>
                    <a:close/>
                    <a:moveTo>
                      <a:pt x="297896" y="151363"/>
                    </a:moveTo>
                    <a:cubicBezTo>
                      <a:pt x="247454" y="151363"/>
                      <a:pt x="199867" y="151363"/>
                      <a:pt x="150376" y="151363"/>
                    </a:cubicBezTo>
                    <a:cubicBezTo>
                      <a:pt x="150376" y="201817"/>
                      <a:pt x="150376" y="249415"/>
                      <a:pt x="150376" y="297966"/>
                    </a:cubicBezTo>
                    <a:cubicBezTo>
                      <a:pt x="201770" y="297966"/>
                      <a:pt x="249357" y="297966"/>
                      <a:pt x="297896" y="297966"/>
                    </a:cubicBezTo>
                    <a:cubicBezTo>
                      <a:pt x="297896" y="246559"/>
                      <a:pt x="297896" y="199913"/>
                      <a:pt x="297896" y="151363"/>
                    </a:cubicBezTo>
                    <a:close/>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499"/>
        <p:cNvGrpSpPr/>
        <p:nvPr/>
      </p:nvGrpSpPr>
      <p:grpSpPr>
        <a:xfrm>
          <a:off x="0" y="0"/>
          <a:ext cx="0" cy="0"/>
          <a:chOff x="0" y="0"/>
          <a:chExt cx="0" cy="0"/>
        </a:xfrm>
      </p:grpSpPr>
      <p:pic>
        <p:nvPicPr>
          <p:cNvPr id="500" name="Google Shape;500;p8" descr="Calendar dates"/>
          <p:cNvPicPr preferRelativeResize="0">
            <a:picLocks noGrp="1"/>
          </p:cNvPicPr>
          <p:nvPr>
            <p:ph type="pic" idx="2"/>
          </p:nvPr>
        </p:nvPicPr>
        <p:blipFill>
          <a:blip r:embed="rId3" cstate="screen">
            <a:alphaModFix/>
            <a:extLst>
              <a:ext uri="{28A0092B-C50C-407E-A947-70E740481C1C}">
                <a14:useLocalDpi xmlns:a14="http://schemas.microsoft.com/office/drawing/2010/main"/>
              </a:ext>
            </a:extLst>
          </a:blip>
          <a:srcRect/>
          <a:stretch/>
        </p:blipFill>
        <p:spPr>
          <a:xfrm>
            <a:off x="238772" y="2626822"/>
            <a:ext cx="7708195" cy="3396829"/>
          </a:xfrm>
          <a:prstGeom prst="rect">
            <a:avLst/>
          </a:prstGeom>
          <a:solidFill>
            <a:srgbClr val="D9D9D9"/>
          </a:solidFill>
          <a:ln>
            <a:noFill/>
          </a:ln>
        </p:spPr>
      </p:pic>
      <p:sp>
        <p:nvSpPr>
          <p:cNvPr id="501" name="Google Shape;501;p8"/>
          <p:cNvSpPr txBox="1">
            <a:spLocks noGrp="1"/>
          </p:cNvSpPr>
          <p:nvPr>
            <p:ph type="body" idx="1"/>
          </p:nvPr>
        </p:nvSpPr>
        <p:spPr>
          <a:xfrm>
            <a:off x="7441948" y="574685"/>
            <a:ext cx="2453206" cy="582221"/>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0"/>
              <a:buNone/>
            </a:pPr>
            <a:r>
              <a:rPr lang="en-US"/>
              <a:t>02</a:t>
            </a:r>
            <a:endParaRPr/>
          </a:p>
        </p:txBody>
      </p:sp>
      <p:sp>
        <p:nvSpPr>
          <p:cNvPr id="502" name="Google Shape;502;p8"/>
          <p:cNvSpPr/>
          <p:nvPr/>
        </p:nvSpPr>
        <p:spPr>
          <a:xfrm>
            <a:off x="5713244" y="3555747"/>
            <a:ext cx="5214289" cy="1616328"/>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529"/>
              <a:buFont typeface="Arial"/>
              <a:buNone/>
            </a:pPr>
            <a:endParaRPr sz="529" b="0" i="0" u="none" strike="noStrike" cap="none">
              <a:solidFill>
                <a:srgbClr val="FFFFFF"/>
              </a:solidFill>
              <a:latin typeface="Montserrat"/>
              <a:ea typeface="Montserrat"/>
              <a:cs typeface="Montserrat"/>
              <a:sym typeface="Montserrat"/>
            </a:endParaRPr>
          </a:p>
        </p:txBody>
      </p:sp>
      <p:sp>
        <p:nvSpPr>
          <p:cNvPr id="503" name="Google Shape;503;p8"/>
          <p:cNvSpPr txBox="1"/>
          <p:nvPr/>
        </p:nvSpPr>
        <p:spPr>
          <a:xfrm>
            <a:off x="5860962" y="3527046"/>
            <a:ext cx="5292817" cy="175428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3600" b="1" i="0" u="none" strike="noStrike" cap="none" dirty="0">
                <a:solidFill>
                  <a:srgbClr val="242B62"/>
                </a:solidFill>
                <a:latin typeface="Calibri"/>
                <a:ea typeface="Calibri"/>
                <a:cs typeface="Calibri"/>
                <a:sym typeface="Calibri"/>
              </a:rPr>
              <a:t>USING AI, LISTS, CALENDARS FOR REMINDERS &amp; ROUTINES</a:t>
            </a:r>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508"/>
        <p:cNvGrpSpPr/>
        <p:nvPr/>
      </p:nvGrpSpPr>
      <p:grpSpPr>
        <a:xfrm>
          <a:off x="0" y="0"/>
          <a:ext cx="0" cy="0"/>
          <a:chOff x="0" y="0"/>
          <a:chExt cx="0" cy="0"/>
        </a:xfrm>
      </p:grpSpPr>
      <p:pic>
        <p:nvPicPr>
          <p:cNvPr id="509" name="Google Shape;509;p75" descr="En bild som visar person, krukväxt, inomhus, möbler&#10;&#10;AI-genererat innehåll kan vara felaktigt."/>
          <p:cNvPicPr preferRelativeResize="0">
            <a:picLocks noGrp="1"/>
          </p:cNvPicPr>
          <p:nvPr>
            <p:ph type="pic" idx="2"/>
          </p:nvPr>
        </p:nvPicPr>
        <p:blipFill rotWithShape="1">
          <a:blip r:embed="rId3" cstate="screen">
            <a:alphaModFix/>
            <a:extLst>
              <a:ext uri="{28A0092B-C50C-407E-A947-70E740481C1C}">
                <a14:useLocalDpi xmlns:a14="http://schemas.microsoft.com/office/drawing/2010/main"/>
              </a:ext>
            </a:extLst>
          </a:blip>
          <a:srcRect/>
          <a:stretch/>
        </p:blipFill>
        <p:spPr>
          <a:xfrm>
            <a:off x="388401" y="385460"/>
            <a:ext cx="4107750" cy="6087079"/>
          </a:xfrm>
          <a:prstGeom prst="rect">
            <a:avLst/>
          </a:prstGeom>
          <a:solidFill>
            <a:srgbClr val="BFBFBF"/>
          </a:solidFill>
          <a:ln>
            <a:noFill/>
          </a:ln>
        </p:spPr>
      </p:pic>
      <p:sp>
        <p:nvSpPr>
          <p:cNvPr id="510" name="Google Shape;510;p75"/>
          <p:cNvSpPr txBox="1">
            <a:spLocks noGrp="1"/>
          </p:cNvSpPr>
          <p:nvPr>
            <p:ph type="body" idx="1"/>
          </p:nvPr>
        </p:nvSpPr>
        <p:spPr>
          <a:xfrm>
            <a:off x="4927638" y="708896"/>
            <a:ext cx="5997036" cy="697353"/>
          </a:xfrm>
          <a:prstGeom prst="rect">
            <a:avLst/>
          </a:prstGeom>
          <a:noFill/>
          <a:ln>
            <a:noFill/>
          </a:ln>
        </p:spPr>
        <p:txBody>
          <a:bodyPr spcFirstLastPara="1" wrap="square" lIns="91425" tIns="45700" rIns="91425" bIns="45700" anchor="t" anchorCtr="0">
            <a:normAutofit fontScale="85000" lnSpcReduction="10000"/>
          </a:bodyPr>
          <a:lstStyle/>
          <a:p>
            <a:pPr marL="0" marR="0" lvl="0" indent="0" algn="l" rtl="0">
              <a:lnSpc>
                <a:spcPct val="103333"/>
              </a:lnSpc>
              <a:spcBef>
                <a:spcPts val="0"/>
              </a:spcBef>
              <a:spcAft>
                <a:spcPts val="0"/>
              </a:spcAft>
              <a:buSzPct val="117647"/>
              <a:buNone/>
            </a:pPr>
            <a:r>
              <a:rPr lang="en-US" b="1" dirty="0"/>
              <a:t>Using AI for Reminders &amp; Routines</a:t>
            </a:r>
            <a:endParaRPr b="1" dirty="0"/>
          </a:p>
        </p:txBody>
      </p:sp>
      <p:sp>
        <p:nvSpPr>
          <p:cNvPr id="511" name="Google Shape;511;p75"/>
          <p:cNvSpPr txBox="1">
            <a:spLocks noGrp="1"/>
          </p:cNvSpPr>
          <p:nvPr>
            <p:ph type="body" idx="3"/>
          </p:nvPr>
        </p:nvSpPr>
        <p:spPr>
          <a:xfrm>
            <a:off x="4927638" y="1531657"/>
            <a:ext cx="6570233" cy="4501590"/>
          </a:xfrm>
          <a:prstGeom prst="rect">
            <a:avLst/>
          </a:prstGeom>
          <a:noFill/>
          <a:ln>
            <a:noFill/>
          </a:ln>
        </p:spPr>
        <p:txBody>
          <a:bodyPr spcFirstLastPara="1" wrap="square" lIns="91425" tIns="45700" rIns="91425" bIns="45700" anchor="t" anchorCtr="0">
            <a:normAutofit/>
          </a:bodyPr>
          <a:lstStyle/>
          <a:p>
            <a:pPr marL="457200" marR="0" lvl="0" indent="-228600" algn="l" rtl="0">
              <a:lnSpc>
                <a:spcPct val="103333"/>
              </a:lnSpc>
              <a:spcBef>
                <a:spcPts val="0"/>
              </a:spcBef>
              <a:spcAft>
                <a:spcPts val="0"/>
              </a:spcAft>
              <a:buClr>
                <a:srgbClr val="242B62"/>
              </a:buClr>
              <a:buSzPts val="2400"/>
              <a:buFont typeface="Arial"/>
              <a:buNone/>
            </a:pPr>
            <a:r>
              <a:rPr lang="en-US" dirty="0"/>
              <a:t>Using AI to </a:t>
            </a:r>
            <a:r>
              <a:rPr lang="en-US" dirty="0" err="1"/>
              <a:t>Organise</a:t>
            </a:r>
            <a:r>
              <a:rPr lang="en-US" dirty="0"/>
              <a:t> Your Day</a:t>
            </a:r>
            <a:endParaRPr dirty="0"/>
          </a:p>
          <a:p>
            <a:pPr marL="457200" marR="0" lvl="0" indent="-228600" algn="l" rtl="0">
              <a:lnSpc>
                <a:spcPct val="103333"/>
              </a:lnSpc>
              <a:spcBef>
                <a:spcPts val="0"/>
              </a:spcBef>
              <a:spcAft>
                <a:spcPts val="0"/>
              </a:spcAft>
              <a:buClr>
                <a:srgbClr val="242B62"/>
              </a:buClr>
              <a:buSzPts val="2400"/>
              <a:buFont typeface="Arial"/>
              <a:buNone/>
            </a:pPr>
            <a:endParaRPr dirty="0"/>
          </a:p>
          <a:p>
            <a:pPr marL="457200" marR="0" lvl="0" indent="-228600" algn="l" rtl="0">
              <a:lnSpc>
                <a:spcPct val="103333"/>
              </a:lnSpc>
              <a:spcBef>
                <a:spcPts val="0"/>
              </a:spcBef>
              <a:spcAft>
                <a:spcPts val="0"/>
              </a:spcAft>
              <a:buClr>
                <a:srgbClr val="242B62"/>
              </a:buClr>
              <a:buSzPts val="2400"/>
              <a:buFont typeface="Arial"/>
              <a:buNone/>
            </a:pPr>
            <a:r>
              <a:rPr lang="en-US" dirty="0"/>
              <a:t>AI tools can help you:</a:t>
            </a:r>
            <a:endParaRPr dirty="0"/>
          </a:p>
          <a:p>
            <a:pPr marL="457200" marR="0" lvl="0" indent="-228600" algn="l" rtl="0">
              <a:lnSpc>
                <a:spcPct val="103333"/>
              </a:lnSpc>
              <a:spcBef>
                <a:spcPts val="0"/>
              </a:spcBef>
              <a:spcAft>
                <a:spcPts val="0"/>
              </a:spcAft>
              <a:buClr>
                <a:srgbClr val="242B62"/>
              </a:buClr>
              <a:buSzPts val="2400"/>
              <a:buFont typeface="Arial"/>
              <a:buNone/>
            </a:pPr>
            <a:endParaRPr dirty="0"/>
          </a:p>
          <a:p>
            <a:pPr marL="457200" marR="0" lvl="0" indent="-228600" algn="l" rtl="0">
              <a:lnSpc>
                <a:spcPct val="103333"/>
              </a:lnSpc>
              <a:spcBef>
                <a:spcPts val="0"/>
              </a:spcBef>
              <a:spcAft>
                <a:spcPts val="0"/>
              </a:spcAft>
              <a:buClr>
                <a:srgbClr val="242B62"/>
              </a:buClr>
              <a:buSzPts val="2400"/>
              <a:buFont typeface="Arial"/>
              <a:buNone/>
            </a:pPr>
            <a:r>
              <a:rPr lang="en-US" dirty="0"/>
              <a:t>• Remember important things (birthdays, appointments, events)</a:t>
            </a:r>
            <a:endParaRPr dirty="0"/>
          </a:p>
          <a:p>
            <a:pPr marL="457200" marR="0" lvl="0" indent="-228600" algn="l" rtl="0">
              <a:lnSpc>
                <a:spcPct val="103333"/>
              </a:lnSpc>
              <a:spcBef>
                <a:spcPts val="0"/>
              </a:spcBef>
              <a:spcAft>
                <a:spcPts val="0"/>
              </a:spcAft>
              <a:buClr>
                <a:srgbClr val="242B62"/>
              </a:buClr>
              <a:buSzPts val="2400"/>
              <a:buFont typeface="Arial"/>
              <a:buNone/>
            </a:pPr>
            <a:r>
              <a:rPr lang="en-US" dirty="0"/>
              <a:t>• Plan your day (Meal planning, Medication, shopping lists)</a:t>
            </a:r>
            <a:endParaRPr dirty="0"/>
          </a:p>
          <a:p>
            <a:pPr marL="457200" marR="0" lvl="0" indent="-228600" algn="l" rtl="0">
              <a:lnSpc>
                <a:spcPct val="103333"/>
              </a:lnSpc>
              <a:spcBef>
                <a:spcPts val="0"/>
              </a:spcBef>
              <a:spcAft>
                <a:spcPts val="0"/>
              </a:spcAft>
              <a:buClr>
                <a:srgbClr val="242B62"/>
              </a:buClr>
              <a:buSzPts val="2400"/>
              <a:buFont typeface="Arial"/>
              <a:buNone/>
            </a:pPr>
            <a:r>
              <a:rPr lang="en-US" dirty="0"/>
              <a:t>• Stay </a:t>
            </a:r>
            <a:r>
              <a:rPr lang="en-US" dirty="0" err="1"/>
              <a:t>organised</a:t>
            </a:r>
            <a:endParaRPr dirty="0"/>
          </a:p>
          <a:p>
            <a:pPr marL="457200" marR="0" lvl="0" indent="-228600" algn="l" rtl="0">
              <a:lnSpc>
                <a:spcPct val="103333"/>
              </a:lnSpc>
              <a:spcBef>
                <a:spcPts val="0"/>
              </a:spcBef>
              <a:spcAft>
                <a:spcPts val="0"/>
              </a:spcAft>
              <a:buClr>
                <a:srgbClr val="242B62"/>
              </a:buClr>
              <a:buSzPts val="2400"/>
              <a:buFont typeface="Arial"/>
              <a:buNone/>
            </a:pPr>
            <a:endParaRPr dirty="0"/>
          </a:p>
          <a:p>
            <a:pPr marL="457200" marR="0" lvl="0" indent="-228600" algn="l" rtl="0">
              <a:lnSpc>
                <a:spcPct val="103333"/>
              </a:lnSpc>
              <a:spcBef>
                <a:spcPts val="0"/>
              </a:spcBef>
              <a:spcAft>
                <a:spcPts val="0"/>
              </a:spcAft>
              <a:buClr>
                <a:srgbClr val="242B62"/>
              </a:buClr>
              <a:buSzPts val="2400"/>
              <a:buFont typeface="Arial"/>
              <a:buNone/>
            </a:pPr>
            <a:r>
              <a:rPr lang="en-US" dirty="0"/>
              <a:t>This topic shows how to use AI in real life.</a:t>
            </a:r>
            <a:endParaRPr dirty="0"/>
          </a:p>
        </p:txBody>
      </p:sp>
      <p:pic>
        <p:nvPicPr>
          <p:cNvPr id="512" name="Google Shape;512;p75" descr="A colorful circles with white lines and dots&#10;&#10;AI-generated content may be incorrect."/>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348199" y="4331028"/>
            <a:ext cx="3657707" cy="2910004"/>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516"/>
        <p:cNvGrpSpPr/>
        <p:nvPr/>
      </p:nvGrpSpPr>
      <p:grpSpPr>
        <a:xfrm>
          <a:off x="0" y="0"/>
          <a:ext cx="0" cy="0"/>
          <a:chOff x="0" y="0"/>
          <a:chExt cx="0" cy="0"/>
        </a:xfrm>
      </p:grpSpPr>
      <p:sp>
        <p:nvSpPr>
          <p:cNvPr id="517" name="Google Shape;517;p30"/>
          <p:cNvSpPr txBox="1">
            <a:spLocks noGrp="1"/>
          </p:cNvSpPr>
          <p:nvPr>
            <p:ph type="body" idx="1"/>
          </p:nvPr>
        </p:nvSpPr>
        <p:spPr>
          <a:xfrm>
            <a:off x="911564" y="826894"/>
            <a:ext cx="10013110" cy="697353"/>
          </a:xfrm>
          <a:prstGeom prst="rect">
            <a:avLst/>
          </a:prstGeom>
          <a:noFill/>
          <a:ln>
            <a:noFill/>
          </a:ln>
        </p:spPr>
        <p:txBody>
          <a:bodyPr spcFirstLastPara="1" wrap="square" lIns="91425" tIns="45700" rIns="91425" bIns="45700" anchor="t" anchorCtr="0">
            <a:normAutofit fontScale="92500"/>
          </a:bodyPr>
          <a:lstStyle/>
          <a:p>
            <a:pPr marL="0" lvl="0" indent="0" algn="l" rtl="0">
              <a:lnSpc>
                <a:spcPct val="103333"/>
              </a:lnSpc>
              <a:spcBef>
                <a:spcPts val="0"/>
              </a:spcBef>
              <a:spcAft>
                <a:spcPts val="0"/>
              </a:spcAft>
              <a:buClr>
                <a:srgbClr val="242B62"/>
              </a:buClr>
              <a:buSzPts val="3600"/>
              <a:buNone/>
            </a:pPr>
            <a:r>
              <a:rPr lang="en-US" b="1" dirty="0"/>
              <a:t>Daily Life + AI Support - AI helps you stay organized!</a:t>
            </a:r>
            <a:endParaRPr b="1" dirty="0"/>
          </a:p>
        </p:txBody>
      </p:sp>
      <p:sp>
        <p:nvSpPr>
          <p:cNvPr id="518" name="Google Shape;518;p30"/>
          <p:cNvSpPr/>
          <p:nvPr/>
        </p:nvSpPr>
        <p:spPr>
          <a:xfrm>
            <a:off x="1035592" y="3028801"/>
            <a:ext cx="1987044" cy="3002305"/>
          </a:xfrm>
          <a:custGeom>
            <a:avLst/>
            <a:gdLst/>
            <a:ahLst/>
            <a:cxnLst/>
            <a:rect l="l" t="t" r="r" b="b"/>
            <a:pathLst>
              <a:path w="3427" h="5179" extrusionOk="0">
                <a:moveTo>
                  <a:pt x="3128" y="0"/>
                </a:moveTo>
                <a:lnTo>
                  <a:pt x="297" y="0"/>
                </a:lnTo>
                <a:lnTo>
                  <a:pt x="297" y="0"/>
                </a:lnTo>
                <a:cubicBezTo>
                  <a:pt x="133" y="0"/>
                  <a:pt x="0" y="133"/>
                  <a:pt x="0" y="298"/>
                </a:cubicBezTo>
                <a:lnTo>
                  <a:pt x="0" y="3440"/>
                </a:lnTo>
                <a:lnTo>
                  <a:pt x="0" y="3533"/>
                </a:lnTo>
                <a:lnTo>
                  <a:pt x="0" y="3533"/>
                </a:lnTo>
                <a:cubicBezTo>
                  <a:pt x="0" y="3589"/>
                  <a:pt x="14" y="3639"/>
                  <a:pt x="40" y="3683"/>
                </a:cubicBezTo>
                <a:lnTo>
                  <a:pt x="147" y="3790"/>
                </a:lnTo>
                <a:lnTo>
                  <a:pt x="1309" y="4952"/>
                </a:lnTo>
                <a:lnTo>
                  <a:pt x="1309" y="4952"/>
                </a:lnTo>
                <a:cubicBezTo>
                  <a:pt x="1534" y="5177"/>
                  <a:pt x="1898" y="5178"/>
                  <a:pt x="2122" y="4954"/>
                </a:cubicBezTo>
                <a:lnTo>
                  <a:pt x="3300" y="3777"/>
                </a:lnTo>
                <a:lnTo>
                  <a:pt x="3371" y="3705"/>
                </a:lnTo>
                <a:lnTo>
                  <a:pt x="3371" y="3705"/>
                </a:lnTo>
                <a:cubicBezTo>
                  <a:pt x="3405" y="3656"/>
                  <a:pt x="3426" y="3598"/>
                  <a:pt x="3426" y="3533"/>
                </a:cubicBezTo>
                <a:lnTo>
                  <a:pt x="3426" y="3447"/>
                </a:lnTo>
                <a:lnTo>
                  <a:pt x="3426" y="298"/>
                </a:lnTo>
                <a:lnTo>
                  <a:pt x="3426" y="298"/>
                </a:lnTo>
                <a:cubicBezTo>
                  <a:pt x="3426" y="133"/>
                  <a:pt x="3292" y="0"/>
                  <a:pt x="3128" y="0"/>
                </a:cubicBezTo>
              </a:path>
            </a:pathLst>
          </a:custGeom>
          <a:solidFill>
            <a:srgbClr val="F26F4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519" name="Google Shape;519;p30"/>
          <p:cNvSpPr/>
          <p:nvPr/>
        </p:nvSpPr>
        <p:spPr>
          <a:xfrm>
            <a:off x="974216" y="2962310"/>
            <a:ext cx="2107239" cy="1010146"/>
          </a:xfrm>
          <a:custGeom>
            <a:avLst/>
            <a:gdLst/>
            <a:ahLst/>
            <a:cxnLst/>
            <a:rect l="l" t="t" r="r" b="b"/>
            <a:pathLst>
              <a:path w="3635" h="1742" extrusionOk="0">
                <a:moveTo>
                  <a:pt x="3573" y="171"/>
                </a:moveTo>
                <a:lnTo>
                  <a:pt x="2226" y="1517"/>
                </a:lnTo>
                <a:lnTo>
                  <a:pt x="2226" y="1517"/>
                </a:lnTo>
                <a:cubicBezTo>
                  <a:pt x="2002" y="1741"/>
                  <a:pt x="1638" y="1740"/>
                  <a:pt x="1413" y="1515"/>
                </a:cubicBezTo>
                <a:lnTo>
                  <a:pt x="60" y="163"/>
                </a:lnTo>
                <a:lnTo>
                  <a:pt x="60" y="163"/>
                </a:lnTo>
                <a:cubicBezTo>
                  <a:pt x="0" y="103"/>
                  <a:pt x="42" y="0"/>
                  <a:pt x="127" y="0"/>
                </a:cubicBezTo>
                <a:lnTo>
                  <a:pt x="3506" y="8"/>
                </a:lnTo>
                <a:lnTo>
                  <a:pt x="3506" y="8"/>
                </a:lnTo>
                <a:cubicBezTo>
                  <a:pt x="3591" y="8"/>
                  <a:pt x="3634" y="111"/>
                  <a:pt x="3573" y="171"/>
                </a:cubicBezTo>
              </a:path>
            </a:pathLst>
          </a:custGeom>
          <a:solidFill>
            <a:srgbClr val="615AA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520" name="Google Shape;520;p30"/>
          <p:cNvSpPr/>
          <p:nvPr/>
        </p:nvSpPr>
        <p:spPr>
          <a:xfrm>
            <a:off x="3682426" y="3028801"/>
            <a:ext cx="1987046" cy="3002305"/>
          </a:xfrm>
          <a:custGeom>
            <a:avLst/>
            <a:gdLst/>
            <a:ahLst/>
            <a:cxnLst/>
            <a:rect l="l" t="t" r="r" b="b"/>
            <a:pathLst>
              <a:path w="3427" h="5179" extrusionOk="0">
                <a:moveTo>
                  <a:pt x="3129" y="0"/>
                </a:moveTo>
                <a:lnTo>
                  <a:pt x="298" y="0"/>
                </a:lnTo>
                <a:lnTo>
                  <a:pt x="298" y="0"/>
                </a:lnTo>
                <a:cubicBezTo>
                  <a:pt x="134" y="0"/>
                  <a:pt x="0" y="133"/>
                  <a:pt x="0" y="298"/>
                </a:cubicBezTo>
                <a:lnTo>
                  <a:pt x="0" y="3440"/>
                </a:lnTo>
                <a:lnTo>
                  <a:pt x="0" y="3533"/>
                </a:lnTo>
                <a:lnTo>
                  <a:pt x="0" y="3533"/>
                </a:lnTo>
                <a:cubicBezTo>
                  <a:pt x="0" y="3589"/>
                  <a:pt x="15" y="3639"/>
                  <a:pt x="41" y="3683"/>
                </a:cubicBezTo>
                <a:lnTo>
                  <a:pt x="148" y="3790"/>
                </a:lnTo>
                <a:lnTo>
                  <a:pt x="1310" y="4952"/>
                </a:lnTo>
                <a:lnTo>
                  <a:pt x="1310" y="4952"/>
                </a:lnTo>
                <a:cubicBezTo>
                  <a:pt x="1535" y="5177"/>
                  <a:pt x="1899" y="5178"/>
                  <a:pt x="2123" y="4954"/>
                </a:cubicBezTo>
                <a:lnTo>
                  <a:pt x="3300" y="3777"/>
                </a:lnTo>
                <a:lnTo>
                  <a:pt x="3372" y="3705"/>
                </a:lnTo>
                <a:lnTo>
                  <a:pt x="3372" y="3705"/>
                </a:lnTo>
                <a:cubicBezTo>
                  <a:pt x="3406" y="3656"/>
                  <a:pt x="3426" y="3598"/>
                  <a:pt x="3426" y="3533"/>
                </a:cubicBezTo>
                <a:lnTo>
                  <a:pt x="3426" y="3447"/>
                </a:lnTo>
                <a:lnTo>
                  <a:pt x="3426" y="298"/>
                </a:lnTo>
                <a:lnTo>
                  <a:pt x="3426" y="298"/>
                </a:lnTo>
                <a:cubicBezTo>
                  <a:pt x="3426" y="133"/>
                  <a:pt x="3293" y="0"/>
                  <a:pt x="3129" y="0"/>
                </a:cubicBezTo>
              </a:path>
            </a:pathLst>
          </a:custGeom>
          <a:solidFill>
            <a:srgbClr val="CA7BB3"/>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521" name="Google Shape;521;p30"/>
          <p:cNvSpPr/>
          <p:nvPr/>
        </p:nvSpPr>
        <p:spPr>
          <a:xfrm>
            <a:off x="3621051" y="2962310"/>
            <a:ext cx="2107239" cy="1010146"/>
          </a:xfrm>
          <a:custGeom>
            <a:avLst/>
            <a:gdLst/>
            <a:ahLst/>
            <a:cxnLst/>
            <a:rect l="l" t="t" r="r" b="b"/>
            <a:pathLst>
              <a:path w="3635" h="1742" extrusionOk="0">
                <a:moveTo>
                  <a:pt x="3574" y="171"/>
                </a:moveTo>
                <a:lnTo>
                  <a:pt x="2227" y="1517"/>
                </a:lnTo>
                <a:lnTo>
                  <a:pt x="2227" y="1517"/>
                </a:lnTo>
                <a:cubicBezTo>
                  <a:pt x="2003" y="1741"/>
                  <a:pt x="1639" y="1740"/>
                  <a:pt x="1414" y="1515"/>
                </a:cubicBezTo>
                <a:lnTo>
                  <a:pt x="61" y="163"/>
                </a:lnTo>
                <a:lnTo>
                  <a:pt x="61" y="163"/>
                </a:lnTo>
                <a:cubicBezTo>
                  <a:pt x="0" y="103"/>
                  <a:pt x="43" y="0"/>
                  <a:pt x="128" y="0"/>
                </a:cubicBezTo>
                <a:lnTo>
                  <a:pt x="3507" y="8"/>
                </a:lnTo>
                <a:lnTo>
                  <a:pt x="3507" y="8"/>
                </a:lnTo>
                <a:cubicBezTo>
                  <a:pt x="3592" y="8"/>
                  <a:pt x="3634" y="111"/>
                  <a:pt x="3574" y="171"/>
                </a:cubicBezTo>
              </a:path>
            </a:pathLst>
          </a:custGeom>
          <a:solidFill>
            <a:srgbClr val="615AA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522" name="Google Shape;522;p30"/>
          <p:cNvSpPr/>
          <p:nvPr/>
        </p:nvSpPr>
        <p:spPr>
          <a:xfrm>
            <a:off x="6329263" y="3028801"/>
            <a:ext cx="1987044" cy="3002305"/>
          </a:xfrm>
          <a:custGeom>
            <a:avLst/>
            <a:gdLst/>
            <a:ahLst/>
            <a:cxnLst/>
            <a:rect l="l" t="t" r="r" b="b"/>
            <a:pathLst>
              <a:path w="3427" h="5179" extrusionOk="0">
                <a:moveTo>
                  <a:pt x="3129" y="0"/>
                </a:moveTo>
                <a:lnTo>
                  <a:pt x="298" y="0"/>
                </a:lnTo>
                <a:lnTo>
                  <a:pt x="298" y="0"/>
                </a:lnTo>
                <a:cubicBezTo>
                  <a:pt x="134" y="0"/>
                  <a:pt x="0" y="133"/>
                  <a:pt x="0" y="298"/>
                </a:cubicBezTo>
                <a:lnTo>
                  <a:pt x="0" y="3440"/>
                </a:lnTo>
                <a:lnTo>
                  <a:pt x="0" y="3533"/>
                </a:lnTo>
                <a:lnTo>
                  <a:pt x="0" y="3533"/>
                </a:lnTo>
                <a:cubicBezTo>
                  <a:pt x="0" y="3589"/>
                  <a:pt x="15" y="3639"/>
                  <a:pt x="41" y="3683"/>
                </a:cubicBezTo>
                <a:lnTo>
                  <a:pt x="148" y="3790"/>
                </a:lnTo>
                <a:lnTo>
                  <a:pt x="1310" y="4952"/>
                </a:lnTo>
                <a:lnTo>
                  <a:pt x="1310" y="4952"/>
                </a:lnTo>
                <a:cubicBezTo>
                  <a:pt x="1535" y="5177"/>
                  <a:pt x="1899" y="5178"/>
                  <a:pt x="2123" y="4954"/>
                </a:cubicBezTo>
                <a:lnTo>
                  <a:pt x="3300" y="3777"/>
                </a:lnTo>
                <a:lnTo>
                  <a:pt x="3372" y="3705"/>
                </a:lnTo>
                <a:lnTo>
                  <a:pt x="3372" y="3705"/>
                </a:lnTo>
                <a:cubicBezTo>
                  <a:pt x="3406" y="3656"/>
                  <a:pt x="3426" y="3598"/>
                  <a:pt x="3426" y="3533"/>
                </a:cubicBezTo>
                <a:lnTo>
                  <a:pt x="3426" y="3447"/>
                </a:lnTo>
                <a:lnTo>
                  <a:pt x="3426" y="298"/>
                </a:lnTo>
                <a:lnTo>
                  <a:pt x="3426" y="298"/>
                </a:lnTo>
                <a:cubicBezTo>
                  <a:pt x="3426" y="133"/>
                  <a:pt x="3293" y="0"/>
                  <a:pt x="3129" y="0"/>
                </a:cubicBezTo>
              </a:path>
            </a:pathLst>
          </a:custGeom>
          <a:solidFill>
            <a:srgbClr val="5696D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523" name="Google Shape;523;p30"/>
          <p:cNvSpPr/>
          <p:nvPr/>
        </p:nvSpPr>
        <p:spPr>
          <a:xfrm>
            <a:off x="6270444" y="2962310"/>
            <a:ext cx="2107239" cy="1010146"/>
          </a:xfrm>
          <a:custGeom>
            <a:avLst/>
            <a:gdLst/>
            <a:ahLst/>
            <a:cxnLst/>
            <a:rect l="l" t="t" r="r" b="b"/>
            <a:pathLst>
              <a:path w="3635" h="1742" extrusionOk="0">
                <a:moveTo>
                  <a:pt x="3574" y="171"/>
                </a:moveTo>
                <a:lnTo>
                  <a:pt x="2227" y="1517"/>
                </a:lnTo>
                <a:lnTo>
                  <a:pt x="2227" y="1517"/>
                </a:lnTo>
                <a:cubicBezTo>
                  <a:pt x="2003" y="1741"/>
                  <a:pt x="1639" y="1740"/>
                  <a:pt x="1414" y="1515"/>
                </a:cubicBezTo>
                <a:lnTo>
                  <a:pt x="61" y="163"/>
                </a:lnTo>
                <a:lnTo>
                  <a:pt x="61" y="163"/>
                </a:lnTo>
                <a:cubicBezTo>
                  <a:pt x="0" y="103"/>
                  <a:pt x="43" y="0"/>
                  <a:pt x="128" y="0"/>
                </a:cubicBezTo>
                <a:lnTo>
                  <a:pt x="3507" y="8"/>
                </a:lnTo>
                <a:lnTo>
                  <a:pt x="3507" y="8"/>
                </a:lnTo>
                <a:cubicBezTo>
                  <a:pt x="3592" y="8"/>
                  <a:pt x="3634" y="111"/>
                  <a:pt x="3574" y="171"/>
                </a:cubicBezTo>
              </a:path>
            </a:pathLst>
          </a:custGeom>
          <a:solidFill>
            <a:srgbClr val="615AA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524" name="Google Shape;524;p30"/>
          <p:cNvSpPr/>
          <p:nvPr/>
        </p:nvSpPr>
        <p:spPr>
          <a:xfrm>
            <a:off x="8978656" y="3028801"/>
            <a:ext cx="1987044" cy="3002305"/>
          </a:xfrm>
          <a:custGeom>
            <a:avLst/>
            <a:gdLst/>
            <a:ahLst/>
            <a:cxnLst/>
            <a:rect l="l" t="t" r="r" b="b"/>
            <a:pathLst>
              <a:path w="3427" h="5179" extrusionOk="0">
                <a:moveTo>
                  <a:pt x="3129" y="0"/>
                </a:moveTo>
                <a:lnTo>
                  <a:pt x="298" y="0"/>
                </a:lnTo>
                <a:lnTo>
                  <a:pt x="298" y="0"/>
                </a:lnTo>
                <a:cubicBezTo>
                  <a:pt x="134" y="0"/>
                  <a:pt x="0" y="133"/>
                  <a:pt x="0" y="298"/>
                </a:cubicBezTo>
                <a:lnTo>
                  <a:pt x="0" y="3440"/>
                </a:lnTo>
                <a:lnTo>
                  <a:pt x="0" y="3533"/>
                </a:lnTo>
                <a:lnTo>
                  <a:pt x="0" y="3533"/>
                </a:lnTo>
                <a:cubicBezTo>
                  <a:pt x="0" y="3589"/>
                  <a:pt x="15" y="3639"/>
                  <a:pt x="41" y="3683"/>
                </a:cubicBezTo>
                <a:lnTo>
                  <a:pt x="148" y="3790"/>
                </a:lnTo>
                <a:lnTo>
                  <a:pt x="1310" y="4952"/>
                </a:lnTo>
                <a:lnTo>
                  <a:pt x="1310" y="4952"/>
                </a:lnTo>
                <a:cubicBezTo>
                  <a:pt x="1535" y="5177"/>
                  <a:pt x="1899" y="5178"/>
                  <a:pt x="2123" y="4954"/>
                </a:cubicBezTo>
                <a:lnTo>
                  <a:pt x="3301" y="3777"/>
                </a:lnTo>
                <a:lnTo>
                  <a:pt x="3372" y="3705"/>
                </a:lnTo>
                <a:lnTo>
                  <a:pt x="3372" y="3705"/>
                </a:lnTo>
                <a:cubicBezTo>
                  <a:pt x="3406" y="3656"/>
                  <a:pt x="3426" y="3598"/>
                  <a:pt x="3426" y="3533"/>
                </a:cubicBezTo>
                <a:lnTo>
                  <a:pt x="3426" y="3447"/>
                </a:lnTo>
                <a:lnTo>
                  <a:pt x="3426" y="298"/>
                </a:lnTo>
                <a:lnTo>
                  <a:pt x="3426" y="298"/>
                </a:lnTo>
                <a:cubicBezTo>
                  <a:pt x="3426" y="133"/>
                  <a:pt x="3293" y="0"/>
                  <a:pt x="3129" y="0"/>
                </a:cubicBezTo>
              </a:path>
            </a:pathLst>
          </a:custGeom>
          <a:solidFill>
            <a:srgbClr val="242B6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525" name="Google Shape;525;p30"/>
          <p:cNvSpPr/>
          <p:nvPr/>
        </p:nvSpPr>
        <p:spPr>
          <a:xfrm>
            <a:off x="8917280" y="2962310"/>
            <a:ext cx="2107239" cy="1010146"/>
          </a:xfrm>
          <a:custGeom>
            <a:avLst/>
            <a:gdLst/>
            <a:ahLst/>
            <a:cxnLst/>
            <a:rect l="l" t="t" r="r" b="b"/>
            <a:pathLst>
              <a:path w="3634" h="1742" extrusionOk="0">
                <a:moveTo>
                  <a:pt x="3573" y="171"/>
                </a:moveTo>
                <a:lnTo>
                  <a:pt x="2226" y="1517"/>
                </a:lnTo>
                <a:lnTo>
                  <a:pt x="2226" y="1517"/>
                </a:lnTo>
                <a:cubicBezTo>
                  <a:pt x="2002" y="1741"/>
                  <a:pt x="1638" y="1740"/>
                  <a:pt x="1413" y="1515"/>
                </a:cubicBezTo>
                <a:lnTo>
                  <a:pt x="60" y="163"/>
                </a:lnTo>
                <a:lnTo>
                  <a:pt x="60" y="163"/>
                </a:lnTo>
                <a:cubicBezTo>
                  <a:pt x="0" y="103"/>
                  <a:pt x="42" y="0"/>
                  <a:pt x="127" y="0"/>
                </a:cubicBezTo>
                <a:lnTo>
                  <a:pt x="3505" y="8"/>
                </a:lnTo>
                <a:lnTo>
                  <a:pt x="3505" y="8"/>
                </a:lnTo>
                <a:cubicBezTo>
                  <a:pt x="3590" y="8"/>
                  <a:pt x="3633" y="111"/>
                  <a:pt x="3573" y="171"/>
                </a:cubicBezTo>
              </a:path>
            </a:pathLst>
          </a:custGeom>
          <a:solidFill>
            <a:srgbClr val="615AA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526" name="Google Shape;526;p30"/>
          <p:cNvSpPr txBox="1"/>
          <p:nvPr/>
        </p:nvSpPr>
        <p:spPr>
          <a:xfrm>
            <a:off x="847398" y="4130885"/>
            <a:ext cx="2466886" cy="83095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en-US" sz="2400" b="1" i="0" u="none" strike="noStrike" cap="none">
                <a:solidFill>
                  <a:schemeClr val="lt1"/>
                </a:solidFill>
                <a:latin typeface="Calibri"/>
                <a:ea typeface="Calibri"/>
                <a:cs typeface="Calibri"/>
                <a:sym typeface="Calibri"/>
              </a:rPr>
              <a:t>Medicine </a:t>
            </a:r>
            <a:endParaRPr sz="2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000"/>
              <a:buFont typeface="Arial"/>
              <a:buNone/>
            </a:pPr>
            <a:r>
              <a:rPr lang="en-US" sz="2400" b="1" i="0" u="none" strike="noStrike" cap="none">
                <a:solidFill>
                  <a:schemeClr val="lt1"/>
                </a:solidFill>
                <a:latin typeface="Calibri"/>
                <a:ea typeface="Calibri"/>
                <a:cs typeface="Calibri"/>
                <a:sym typeface="Calibri"/>
              </a:rPr>
              <a:t>reminder</a:t>
            </a:r>
            <a:endParaRPr sz="2400" b="0" i="0" u="none" strike="noStrike" cap="none">
              <a:solidFill>
                <a:srgbClr val="000000"/>
              </a:solidFill>
              <a:latin typeface="Arial"/>
              <a:ea typeface="Arial"/>
              <a:cs typeface="Arial"/>
              <a:sym typeface="Arial"/>
            </a:endParaRPr>
          </a:p>
        </p:txBody>
      </p:sp>
      <p:sp>
        <p:nvSpPr>
          <p:cNvPr id="527" name="Google Shape;527;p30"/>
          <p:cNvSpPr txBox="1"/>
          <p:nvPr/>
        </p:nvSpPr>
        <p:spPr>
          <a:xfrm>
            <a:off x="3459007" y="4130885"/>
            <a:ext cx="2483557" cy="46162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en-US" sz="2400" b="1" i="0" u="none" strike="noStrike" cap="none">
                <a:solidFill>
                  <a:schemeClr val="lt1"/>
                </a:solidFill>
                <a:latin typeface="Calibri"/>
                <a:ea typeface="Calibri"/>
                <a:cs typeface="Calibri"/>
                <a:sym typeface="Calibri"/>
              </a:rPr>
              <a:t>Calendar</a:t>
            </a:r>
            <a:endParaRPr sz="2400" b="0" i="0" u="none" strike="noStrike" cap="none">
              <a:solidFill>
                <a:srgbClr val="000000"/>
              </a:solidFill>
              <a:latin typeface="Arial"/>
              <a:ea typeface="Arial"/>
              <a:cs typeface="Arial"/>
              <a:sym typeface="Arial"/>
            </a:endParaRPr>
          </a:p>
        </p:txBody>
      </p:sp>
      <p:sp>
        <p:nvSpPr>
          <p:cNvPr id="528" name="Google Shape;528;p30"/>
          <p:cNvSpPr txBox="1"/>
          <p:nvPr/>
        </p:nvSpPr>
        <p:spPr>
          <a:xfrm>
            <a:off x="6072339" y="4134141"/>
            <a:ext cx="2513093" cy="46162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en-US" sz="2400" b="1" i="0" u="none" strike="noStrike" cap="none">
                <a:solidFill>
                  <a:schemeClr val="lt1"/>
                </a:solidFill>
                <a:latin typeface="Calibri"/>
                <a:ea typeface="Calibri"/>
                <a:cs typeface="Calibri"/>
                <a:sym typeface="Calibri"/>
              </a:rPr>
              <a:t>Shopping list</a:t>
            </a:r>
            <a:endParaRPr sz="2400" b="0" i="0" u="none" strike="noStrike" cap="none">
              <a:solidFill>
                <a:srgbClr val="000000"/>
              </a:solidFill>
              <a:latin typeface="Arial"/>
              <a:ea typeface="Arial"/>
              <a:cs typeface="Arial"/>
              <a:sym typeface="Arial"/>
            </a:endParaRPr>
          </a:p>
        </p:txBody>
      </p:sp>
      <p:sp>
        <p:nvSpPr>
          <p:cNvPr id="529" name="Google Shape;529;p30"/>
          <p:cNvSpPr txBox="1"/>
          <p:nvPr/>
        </p:nvSpPr>
        <p:spPr>
          <a:xfrm>
            <a:off x="8714352" y="4214158"/>
            <a:ext cx="2513094" cy="46162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en-US" sz="2400" b="1" i="0" u="none" strike="noStrike" cap="none">
                <a:solidFill>
                  <a:schemeClr val="lt1"/>
                </a:solidFill>
                <a:latin typeface="Calibri"/>
                <a:ea typeface="Calibri"/>
                <a:cs typeface="Calibri"/>
                <a:sym typeface="Calibri"/>
              </a:rPr>
              <a:t>Alarm</a:t>
            </a:r>
            <a:endParaRPr sz="2400" b="0" i="0" u="none" strike="noStrike" cap="none">
              <a:solidFill>
                <a:srgbClr val="000000"/>
              </a:solidFill>
              <a:latin typeface="Arial"/>
              <a:ea typeface="Arial"/>
              <a:cs typeface="Arial"/>
              <a:sym typeface="Arial"/>
            </a:endParaRPr>
          </a:p>
        </p:txBody>
      </p:sp>
      <p:grpSp>
        <p:nvGrpSpPr>
          <p:cNvPr id="530" name="Google Shape;530;p30"/>
          <p:cNvGrpSpPr/>
          <p:nvPr/>
        </p:nvGrpSpPr>
        <p:grpSpPr>
          <a:xfrm>
            <a:off x="4386777" y="1856174"/>
            <a:ext cx="772300" cy="871495"/>
            <a:chOff x="4643578" y="432838"/>
            <a:chExt cx="1028134" cy="1160188"/>
          </a:xfrm>
        </p:grpSpPr>
        <p:sp>
          <p:nvSpPr>
            <p:cNvPr id="531" name="Google Shape;531;p30"/>
            <p:cNvSpPr/>
            <p:nvPr/>
          </p:nvSpPr>
          <p:spPr>
            <a:xfrm>
              <a:off x="5046765" y="465751"/>
              <a:ext cx="419643" cy="433356"/>
            </a:xfrm>
            <a:custGeom>
              <a:avLst/>
              <a:gdLst/>
              <a:ahLst/>
              <a:cxnLst/>
              <a:rect l="l" t="t" r="r" b="b"/>
              <a:pathLst>
                <a:path w="419643" h="433356" extrusionOk="0">
                  <a:moveTo>
                    <a:pt x="416901" y="257819"/>
                  </a:moveTo>
                  <a:lnTo>
                    <a:pt x="416901" y="433356"/>
                  </a:lnTo>
                  <a:cubicBezTo>
                    <a:pt x="381245" y="433356"/>
                    <a:pt x="74055" y="433356"/>
                    <a:pt x="35656" y="433356"/>
                  </a:cubicBezTo>
                  <a:lnTo>
                    <a:pt x="35656" y="301704"/>
                  </a:lnTo>
                  <a:cubicBezTo>
                    <a:pt x="35656" y="227649"/>
                    <a:pt x="5486" y="181022"/>
                    <a:pt x="0" y="164566"/>
                  </a:cubicBezTo>
                  <a:lnTo>
                    <a:pt x="0" y="24685"/>
                  </a:lnTo>
                  <a:cubicBezTo>
                    <a:pt x="0" y="10971"/>
                    <a:pt x="10972" y="0"/>
                    <a:pt x="24686" y="0"/>
                  </a:cubicBezTo>
                  <a:lnTo>
                    <a:pt x="287991" y="0"/>
                  </a:lnTo>
                  <a:lnTo>
                    <a:pt x="287991" y="71312"/>
                  </a:lnTo>
                  <a:cubicBezTo>
                    <a:pt x="287991" y="104225"/>
                    <a:pt x="315418" y="128910"/>
                    <a:pt x="345588" y="128910"/>
                  </a:cubicBezTo>
                  <a:lnTo>
                    <a:pt x="416901" y="128910"/>
                  </a:lnTo>
                  <a:lnTo>
                    <a:pt x="416901" y="178280"/>
                  </a:lnTo>
                  <a:cubicBezTo>
                    <a:pt x="416901" y="181022"/>
                    <a:pt x="416901" y="186508"/>
                    <a:pt x="419643" y="189250"/>
                  </a:cubicBezTo>
                </a:path>
              </a:pathLst>
            </a:custGeom>
            <a:solidFill>
              <a:srgbClr val="F26F4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nvGrpSpPr>
            <p:cNvPr id="532" name="Google Shape;532;p30"/>
            <p:cNvGrpSpPr/>
            <p:nvPr/>
          </p:nvGrpSpPr>
          <p:grpSpPr>
            <a:xfrm>
              <a:off x="4643578" y="432838"/>
              <a:ext cx="1028134" cy="1160188"/>
              <a:chOff x="4643578" y="432838"/>
              <a:chExt cx="1028134" cy="1160188"/>
            </a:xfrm>
          </p:grpSpPr>
          <p:sp>
            <p:nvSpPr>
              <p:cNvPr id="533" name="Google Shape;533;p30"/>
              <p:cNvSpPr/>
              <p:nvPr/>
            </p:nvSpPr>
            <p:spPr>
              <a:xfrm>
                <a:off x="5115334" y="531577"/>
                <a:ext cx="115196" cy="32913"/>
              </a:xfrm>
              <a:custGeom>
                <a:avLst/>
                <a:gdLst/>
                <a:ahLst/>
                <a:cxnLst/>
                <a:rect l="l" t="t" r="r" b="b"/>
                <a:pathLst>
                  <a:path w="115196" h="32913" extrusionOk="0">
                    <a:moveTo>
                      <a:pt x="98739" y="0"/>
                    </a:moveTo>
                    <a:lnTo>
                      <a:pt x="16456" y="0"/>
                    </a:lnTo>
                    <a:cubicBezTo>
                      <a:pt x="8228" y="0"/>
                      <a:pt x="0" y="8228"/>
                      <a:pt x="0" y="16457"/>
                    </a:cubicBezTo>
                    <a:cubicBezTo>
                      <a:pt x="0" y="24685"/>
                      <a:pt x="8228" y="32913"/>
                      <a:pt x="16456" y="32913"/>
                    </a:cubicBezTo>
                    <a:lnTo>
                      <a:pt x="98739" y="32913"/>
                    </a:lnTo>
                    <a:cubicBezTo>
                      <a:pt x="106969" y="32913"/>
                      <a:pt x="115197" y="24685"/>
                      <a:pt x="115197" y="16457"/>
                    </a:cubicBezTo>
                    <a:cubicBezTo>
                      <a:pt x="115197" y="8228"/>
                      <a:pt x="106969" y="0"/>
                      <a:pt x="98739" y="0"/>
                    </a:cubicBezTo>
                    <a:lnTo>
                      <a:pt x="98739" y="0"/>
                    </a:lnTo>
                    <a:close/>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nvGrpSpPr>
              <p:cNvPr id="534" name="Google Shape;534;p30"/>
              <p:cNvGrpSpPr/>
              <p:nvPr/>
            </p:nvGrpSpPr>
            <p:grpSpPr>
              <a:xfrm>
                <a:off x="4643578" y="432838"/>
                <a:ext cx="1028134" cy="1160188"/>
                <a:chOff x="4643578" y="432838"/>
                <a:chExt cx="1028134" cy="1160188"/>
              </a:xfrm>
            </p:grpSpPr>
            <p:sp>
              <p:nvSpPr>
                <p:cNvPr id="535" name="Google Shape;535;p30"/>
                <p:cNvSpPr/>
                <p:nvPr/>
              </p:nvSpPr>
              <p:spPr>
                <a:xfrm>
                  <a:off x="5115334" y="611117"/>
                  <a:ext cx="115196" cy="32913"/>
                </a:xfrm>
                <a:custGeom>
                  <a:avLst/>
                  <a:gdLst/>
                  <a:ahLst/>
                  <a:cxnLst/>
                  <a:rect l="l" t="t" r="r" b="b"/>
                  <a:pathLst>
                    <a:path w="115196" h="32913" extrusionOk="0">
                      <a:moveTo>
                        <a:pt x="98739" y="0"/>
                      </a:moveTo>
                      <a:lnTo>
                        <a:pt x="16456" y="0"/>
                      </a:lnTo>
                      <a:cubicBezTo>
                        <a:pt x="8228" y="0"/>
                        <a:pt x="0" y="8228"/>
                        <a:pt x="0" y="16457"/>
                      </a:cubicBezTo>
                      <a:cubicBezTo>
                        <a:pt x="0" y="24685"/>
                        <a:pt x="8228" y="32913"/>
                        <a:pt x="16456" y="32913"/>
                      </a:cubicBezTo>
                      <a:lnTo>
                        <a:pt x="98739" y="32913"/>
                      </a:lnTo>
                      <a:cubicBezTo>
                        <a:pt x="106969" y="32913"/>
                        <a:pt x="115197" y="24685"/>
                        <a:pt x="115197" y="16457"/>
                      </a:cubicBezTo>
                      <a:cubicBezTo>
                        <a:pt x="115197" y="8228"/>
                        <a:pt x="106969" y="0"/>
                        <a:pt x="98739" y="0"/>
                      </a:cubicBezTo>
                      <a:lnTo>
                        <a:pt x="98739" y="0"/>
                      </a:lnTo>
                      <a:close/>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36" name="Google Shape;536;p30"/>
                <p:cNvSpPr/>
                <p:nvPr/>
              </p:nvSpPr>
              <p:spPr>
                <a:xfrm>
                  <a:off x="4643578" y="432838"/>
                  <a:ext cx="1028134" cy="1160188"/>
                </a:xfrm>
                <a:custGeom>
                  <a:avLst/>
                  <a:gdLst/>
                  <a:ahLst/>
                  <a:cxnLst/>
                  <a:rect l="l" t="t" r="r" b="b"/>
                  <a:pathLst>
                    <a:path w="1028134" h="1160188" extrusionOk="0">
                      <a:moveTo>
                        <a:pt x="1017568" y="661006"/>
                      </a:moveTo>
                      <a:cubicBezTo>
                        <a:pt x="973682" y="592437"/>
                        <a:pt x="940769" y="567752"/>
                        <a:pt x="935285" y="515639"/>
                      </a:cubicBezTo>
                      <a:lnTo>
                        <a:pt x="935285" y="515639"/>
                      </a:lnTo>
                      <a:cubicBezTo>
                        <a:pt x="932541" y="488212"/>
                        <a:pt x="907857" y="469012"/>
                        <a:pt x="880429" y="469012"/>
                      </a:cubicBezTo>
                      <a:lnTo>
                        <a:pt x="855744" y="469012"/>
                      </a:lnTo>
                      <a:lnTo>
                        <a:pt x="855744" y="293476"/>
                      </a:lnTo>
                      <a:cubicBezTo>
                        <a:pt x="855744" y="285247"/>
                        <a:pt x="847516" y="277019"/>
                        <a:pt x="839288" y="277019"/>
                      </a:cubicBezTo>
                      <a:cubicBezTo>
                        <a:pt x="831058" y="277019"/>
                        <a:pt x="822830" y="285247"/>
                        <a:pt x="822830" y="293476"/>
                      </a:cubicBezTo>
                      <a:lnTo>
                        <a:pt x="822830" y="469012"/>
                      </a:lnTo>
                      <a:cubicBezTo>
                        <a:pt x="787175" y="469012"/>
                        <a:pt x="479984" y="469012"/>
                        <a:pt x="441587" y="469012"/>
                      </a:cubicBezTo>
                      <a:lnTo>
                        <a:pt x="441587" y="337360"/>
                      </a:lnTo>
                      <a:cubicBezTo>
                        <a:pt x="441587" y="263305"/>
                        <a:pt x="411415" y="216678"/>
                        <a:pt x="405929" y="200222"/>
                      </a:cubicBezTo>
                      <a:lnTo>
                        <a:pt x="405929" y="60341"/>
                      </a:lnTo>
                      <a:cubicBezTo>
                        <a:pt x="405929" y="46627"/>
                        <a:pt x="416901" y="35656"/>
                        <a:pt x="430615" y="35656"/>
                      </a:cubicBezTo>
                      <a:lnTo>
                        <a:pt x="693920" y="35656"/>
                      </a:lnTo>
                      <a:lnTo>
                        <a:pt x="693920" y="106968"/>
                      </a:lnTo>
                      <a:cubicBezTo>
                        <a:pt x="693920" y="139881"/>
                        <a:pt x="721348" y="164566"/>
                        <a:pt x="751519" y="164566"/>
                      </a:cubicBezTo>
                      <a:lnTo>
                        <a:pt x="822830" y="164566"/>
                      </a:lnTo>
                      <a:lnTo>
                        <a:pt x="822830" y="213936"/>
                      </a:lnTo>
                      <a:cubicBezTo>
                        <a:pt x="822830" y="222164"/>
                        <a:pt x="831058" y="230392"/>
                        <a:pt x="839288" y="230392"/>
                      </a:cubicBezTo>
                      <a:cubicBezTo>
                        <a:pt x="847516" y="230392"/>
                        <a:pt x="855744" y="222164"/>
                        <a:pt x="855744" y="213936"/>
                      </a:cubicBezTo>
                      <a:lnTo>
                        <a:pt x="855744" y="159080"/>
                      </a:lnTo>
                      <a:cubicBezTo>
                        <a:pt x="855744" y="148109"/>
                        <a:pt x="850258" y="137138"/>
                        <a:pt x="842030" y="128910"/>
                      </a:cubicBezTo>
                      <a:lnTo>
                        <a:pt x="726833" y="13714"/>
                      </a:lnTo>
                      <a:cubicBezTo>
                        <a:pt x="718605" y="5486"/>
                        <a:pt x="707634" y="0"/>
                        <a:pt x="696664" y="0"/>
                      </a:cubicBezTo>
                      <a:lnTo>
                        <a:pt x="430615" y="0"/>
                      </a:lnTo>
                      <a:cubicBezTo>
                        <a:pt x="397701" y="0"/>
                        <a:pt x="373017" y="27428"/>
                        <a:pt x="373017" y="57598"/>
                      </a:cubicBezTo>
                      <a:lnTo>
                        <a:pt x="373017" y="120682"/>
                      </a:lnTo>
                      <a:lnTo>
                        <a:pt x="329132" y="24685"/>
                      </a:lnTo>
                      <a:cubicBezTo>
                        <a:pt x="315418" y="-8228"/>
                        <a:pt x="268791" y="-8228"/>
                        <a:pt x="255077" y="24685"/>
                      </a:cubicBezTo>
                      <a:lnTo>
                        <a:pt x="200222" y="145366"/>
                      </a:lnTo>
                      <a:cubicBezTo>
                        <a:pt x="200222" y="145366"/>
                        <a:pt x="200222" y="145366"/>
                        <a:pt x="200222" y="145366"/>
                      </a:cubicBezTo>
                      <a:cubicBezTo>
                        <a:pt x="175538" y="205707"/>
                        <a:pt x="142624" y="252334"/>
                        <a:pt x="142624" y="334617"/>
                      </a:cubicBezTo>
                      <a:lnTo>
                        <a:pt x="142624" y="466270"/>
                      </a:lnTo>
                      <a:lnTo>
                        <a:pt x="57599" y="466270"/>
                      </a:lnTo>
                      <a:cubicBezTo>
                        <a:pt x="30171" y="466270"/>
                        <a:pt x="8228" y="485469"/>
                        <a:pt x="2744" y="512897"/>
                      </a:cubicBezTo>
                      <a:cubicBezTo>
                        <a:pt x="0" y="526610"/>
                        <a:pt x="0" y="540324"/>
                        <a:pt x="0" y="554038"/>
                      </a:cubicBezTo>
                      <a:cubicBezTo>
                        <a:pt x="2744" y="702147"/>
                        <a:pt x="85027" y="724089"/>
                        <a:pt x="85027" y="877684"/>
                      </a:cubicBezTo>
                      <a:lnTo>
                        <a:pt x="85027" y="1044992"/>
                      </a:lnTo>
                      <a:cubicBezTo>
                        <a:pt x="60341" y="1050478"/>
                        <a:pt x="41142" y="1075163"/>
                        <a:pt x="41142" y="1102591"/>
                      </a:cubicBezTo>
                      <a:cubicBezTo>
                        <a:pt x="41142" y="1135504"/>
                        <a:pt x="68569" y="1160189"/>
                        <a:pt x="98741" y="1160189"/>
                      </a:cubicBezTo>
                      <a:lnTo>
                        <a:pt x="693920" y="1160189"/>
                      </a:lnTo>
                      <a:cubicBezTo>
                        <a:pt x="726833" y="1160189"/>
                        <a:pt x="751519" y="1132761"/>
                        <a:pt x="751519" y="1102591"/>
                      </a:cubicBezTo>
                      <a:cubicBezTo>
                        <a:pt x="751519" y="1075163"/>
                        <a:pt x="732319" y="1053221"/>
                        <a:pt x="707634" y="1044992"/>
                      </a:cubicBezTo>
                      <a:lnTo>
                        <a:pt x="707634" y="998366"/>
                      </a:lnTo>
                      <a:cubicBezTo>
                        <a:pt x="707634" y="987394"/>
                        <a:pt x="718605" y="976423"/>
                        <a:pt x="729577" y="979166"/>
                      </a:cubicBezTo>
                      <a:lnTo>
                        <a:pt x="844772" y="987394"/>
                      </a:lnTo>
                      <a:cubicBezTo>
                        <a:pt x="894143" y="990137"/>
                        <a:pt x="935285" y="951739"/>
                        <a:pt x="935285" y="905112"/>
                      </a:cubicBezTo>
                      <a:lnTo>
                        <a:pt x="935285" y="789916"/>
                      </a:lnTo>
                      <a:cubicBezTo>
                        <a:pt x="935285" y="778945"/>
                        <a:pt x="940769" y="770716"/>
                        <a:pt x="951741" y="765231"/>
                      </a:cubicBezTo>
                      <a:lnTo>
                        <a:pt x="990140" y="751517"/>
                      </a:lnTo>
                      <a:cubicBezTo>
                        <a:pt x="1025796" y="737803"/>
                        <a:pt x="1039510" y="693919"/>
                        <a:pt x="1017568" y="661006"/>
                      </a:cubicBezTo>
                      <a:lnTo>
                        <a:pt x="1017568" y="661006"/>
                      </a:lnTo>
                      <a:close/>
                      <a:moveTo>
                        <a:pt x="798146" y="131653"/>
                      </a:moveTo>
                      <a:lnTo>
                        <a:pt x="748775" y="131653"/>
                      </a:lnTo>
                      <a:cubicBezTo>
                        <a:pt x="735061" y="131653"/>
                        <a:pt x="724091" y="120682"/>
                        <a:pt x="724091" y="106968"/>
                      </a:cubicBezTo>
                      <a:lnTo>
                        <a:pt x="724091" y="57598"/>
                      </a:lnTo>
                      <a:lnTo>
                        <a:pt x="798146" y="131653"/>
                      </a:lnTo>
                      <a:close/>
                      <a:moveTo>
                        <a:pt x="285248" y="38399"/>
                      </a:moveTo>
                      <a:cubicBezTo>
                        <a:pt x="287991" y="32913"/>
                        <a:pt x="296219" y="32913"/>
                        <a:pt x="298962" y="38399"/>
                      </a:cubicBezTo>
                      <a:lnTo>
                        <a:pt x="342846" y="137138"/>
                      </a:lnTo>
                      <a:lnTo>
                        <a:pt x="244107" y="137138"/>
                      </a:lnTo>
                      <a:lnTo>
                        <a:pt x="285248" y="38399"/>
                      </a:lnTo>
                      <a:close/>
                      <a:moveTo>
                        <a:pt x="224907" y="170051"/>
                      </a:moveTo>
                      <a:lnTo>
                        <a:pt x="353818" y="170051"/>
                      </a:lnTo>
                      <a:cubicBezTo>
                        <a:pt x="383987" y="238620"/>
                        <a:pt x="392215" y="255077"/>
                        <a:pt x="400445" y="287990"/>
                      </a:cubicBezTo>
                      <a:lnTo>
                        <a:pt x="178280" y="287990"/>
                      </a:lnTo>
                      <a:cubicBezTo>
                        <a:pt x="189252" y="246849"/>
                        <a:pt x="200222" y="227649"/>
                        <a:pt x="224907" y="170051"/>
                      </a:cubicBezTo>
                      <a:lnTo>
                        <a:pt x="224907" y="170051"/>
                      </a:lnTo>
                      <a:close/>
                      <a:moveTo>
                        <a:pt x="175538" y="337360"/>
                      </a:moveTo>
                      <a:cubicBezTo>
                        <a:pt x="175538" y="331874"/>
                        <a:pt x="175538" y="326389"/>
                        <a:pt x="175538" y="323646"/>
                      </a:cubicBezTo>
                      <a:lnTo>
                        <a:pt x="405929" y="323646"/>
                      </a:lnTo>
                      <a:cubicBezTo>
                        <a:pt x="405929" y="329131"/>
                        <a:pt x="405929" y="334617"/>
                        <a:pt x="405929" y="337360"/>
                      </a:cubicBezTo>
                      <a:lnTo>
                        <a:pt x="405929" y="469012"/>
                      </a:lnTo>
                      <a:lnTo>
                        <a:pt x="172794" y="469012"/>
                      </a:lnTo>
                      <a:lnTo>
                        <a:pt x="172794" y="337360"/>
                      </a:lnTo>
                      <a:close/>
                      <a:moveTo>
                        <a:pt x="74055" y="1105333"/>
                      </a:moveTo>
                      <a:cubicBezTo>
                        <a:pt x="74055" y="1091619"/>
                        <a:pt x="85027" y="1080648"/>
                        <a:pt x="98741" y="1080648"/>
                      </a:cubicBezTo>
                      <a:lnTo>
                        <a:pt x="145366" y="1080648"/>
                      </a:lnTo>
                      <a:cubicBezTo>
                        <a:pt x="153596" y="1080648"/>
                        <a:pt x="161824" y="1072420"/>
                        <a:pt x="161824" y="1064192"/>
                      </a:cubicBezTo>
                      <a:cubicBezTo>
                        <a:pt x="161824" y="1055964"/>
                        <a:pt x="153596" y="1047735"/>
                        <a:pt x="145366" y="1047735"/>
                      </a:cubicBezTo>
                      <a:lnTo>
                        <a:pt x="117939" y="1047735"/>
                      </a:lnTo>
                      <a:lnTo>
                        <a:pt x="117939" y="883170"/>
                      </a:lnTo>
                      <a:cubicBezTo>
                        <a:pt x="117939" y="718604"/>
                        <a:pt x="32914" y="696662"/>
                        <a:pt x="32914" y="559524"/>
                      </a:cubicBezTo>
                      <a:cubicBezTo>
                        <a:pt x="32914" y="545810"/>
                        <a:pt x="32914" y="534839"/>
                        <a:pt x="35656" y="523868"/>
                      </a:cubicBezTo>
                      <a:cubicBezTo>
                        <a:pt x="35656" y="512897"/>
                        <a:pt x="46627" y="507411"/>
                        <a:pt x="54855" y="507411"/>
                      </a:cubicBezTo>
                      <a:lnTo>
                        <a:pt x="611637" y="507411"/>
                      </a:lnTo>
                      <a:cubicBezTo>
                        <a:pt x="611637" y="512897"/>
                        <a:pt x="614381" y="518382"/>
                        <a:pt x="614381" y="526610"/>
                      </a:cubicBezTo>
                      <a:cubicBezTo>
                        <a:pt x="622609" y="592437"/>
                        <a:pt x="661008" y="622607"/>
                        <a:pt x="704892" y="688433"/>
                      </a:cubicBezTo>
                      <a:cubicBezTo>
                        <a:pt x="715863" y="702147"/>
                        <a:pt x="707634" y="721347"/>
                        <a:pt x="693920" y="726832"/>
                      </a:cubicBezTo>
                      <a:lnTo>
                        <a:pt x="655522" y="740546"/>
                      </a:lnTo>
                      <a:cubicBezTo>
                        <a:pt x="633580" y="748774"/>
                        <a:pt x="617123" y="770716"/>
                        <a:pt x="617123" y="795401"/>
                      </a:cubicBezTo>
                      <a:lnTo>
                        <a:pt x="617123" y="910597"/>
                      </a:lnTo>
                      <a:cubicBezTo>
                        <a:pt x="617123" y="940768"/>
                        <a:pt x="592439" y="962710"/>
                        <a:pt x="562267" y="959967"/>
                      </a:cubicBezTo>
                      <a:lnTo>
                        <a:pt x="447071" y="951739"/>
                      </a:lnTo>
                      <a:cubicBezTo>
                        <a:pt x="414159" y="948996"/>
                        <a:pt x="389473" y="973681"/>
                        <a:pt x="389473" y="1006594"/>
                      </a:cubicBezTo>
                      <a:lnTo>
                        <a:pt x="389473" y="1050478"/>
                      </a:lnTo>
                      <a:lnTo>
                        <a:pt x="224907" y="1050478"/>
                      </a:lnTo>
                      <a:cubicBezTo>
                        <a:pt x="216679" y="1050478"/>
                        <a:pt x="208451" y="1058706"/>
                        <a:pt x="208451" y="1066935"/>
                      </a:cubicBezTo>
                      <a:cubicBezTo>
                        <a:pt x="208451" y="1075163"/>
                        <a:pt x="216679" y="1083391"/>
                        <a:pt x="224907" y="1083391"/>
                      </a:cubicBezTo>
                      <a:lnTo>
                        <a:pt x="408673" y="1083391"/>
                      </a:lnTo>
                      <a:cubicBezTo>
                        <a:pt x="422387" y="1083391"/>
                        <a:pt x="433357" y="1094362"/>
                        <a:pt x="433357" y="1108076"/>
                      </a:cubicBezTo>
                      <a:cubicBezTo>
                        <a:pt x="433357" y="1121790"/>
                        <a:pt x="422387" y="1132761"/>
                        <a:pt x="408673" y="1132761"/>
                      </a:cubicBezTo>
                      <a:lnTo>
                        <a:pt x="98741" y="1132761"/>
                      </a:lnTo>
                      <a:cubicBezTo>
                        <a:pt x="85027" y="1130018"/>
                        <a:pt x="74055" y="1119047"/>
                        <a:pt x="74055" y="1105333"/>
                      </a:cubicBezTo>
                      <a:lnTo>
                        <a:pt x="74055" y="1105333"/>
                      </a:lnTo>
                      <a:close/>
                      <a:moveTo>
                        <a:pt x="718605" y="1105333"/>
                      </a:moveTo>
                      <a:cubicBezTo>
                        <a:pt x="718605" y="1119047"/>
                        <a:pt x="707634" y="1130018"/>
                        <a:pt x="693920" y="1130018"/>
                      </a:cubicBezTo>
                      <a:lnTo>
                        <a:pt x="460785" y="1130018"/>
                      </a:lnTo>
                      <a:cubicBezTo>
                        <a:pt x="463528" y="1121790"/>
                        <a:pt x="466270" y="1113561"/>
                        <a:pt x="466270" y="1105333"/>
                      </a:cubicBezTo>
                      <a:cubicBezTo>
                        <a:pt x="466270" y="1097105"/>
                        <a:pt x="463528" y="1088877"/>
                        <a:pt x="460785" y="1080648"/>
                      </a:cubicBezTo>
                      <a:lnTo>
                        <a:pt x="693920" y="1080648"/>
                      </a:lnTo>
                      <a:cubicBezTo>
                        <a:pt x="707634" y="1077906"/>
                        <a:pt x="718605" y="1091619"/>
                        <a:pt x="718605" y="1105333"/>
                      </a:cubicBezTo>
                      <a:lnTo>
                        <a:pt x="718605" y="1105333"/>
                      </a:lnTo>
                      <a:close/>
                      <a:moveTo>
                        <a:pt x="976426" y="721347"/>
                      </a:moveTo>
                      <a:lnTo>
                        <a:pt x="938027" y="735060"/>
                      </a:lnTo>
                      <a:cubicBezTo>
                        <a:pt x="916085" y="743289"/>
                        <a:pt x="899627" y="765231"/>
                        <a:pt x="899627" y="789916"/>
                      </a:cubicBezTo>
                      <a:lnTo>
                        <a:pt x="899627" y="905112"/>
                      </a:lnTo>
                      <a:cubicBezTo>
                        <a:pt x="899627" y="935282"/>
                        <a:pt x="874943" y="957224"/>
                        <a:pt x="844772" y="954481"/>
                      </a:cubicBezTo>
                      <a:lnTo>
                        <a:pt x="729577" y="946253"/>
                      </a:lnTo>
                      <a:cubicBezTo>
                        <a:pt x="696664" y="943510"/>
                        <a:pt x="671978" y="968195"/>
                        <a:pt x="671978" y="1001108"/>
                      </a:cubicBezTo>
                      <a:lnTo>
                        <a:pt x="671978" y="1044992"/>
                      </a:lnTo>
                      <a:lnTo>
                        <a:pt x="419643" y="1044992"/>
                      </a:lnTo>
                      <a:lnTo>
                        <a:pt x="419643" y="1001108"/>
                      </a:lnTo>
                      <a:cubicBezTo>
                        <a:pt x="419643" y="990137"/>
                        <a:pt x="430615" y="979166"/>
                        <a:pt x="441587" y="981909"/>
                      </a:cubicBezTo>
                      <a:lnTo>
                        <a:pt x="556781" y="990137"/>
                      </a:lnTo>
                      <a:cubicBezTo>
                        <a:pt x="606153" y="992880"/>
                        <a:pt x="647294" y="954481"/>
                        <a:pt x="647294" y="907854"/>
                      </a:cubicBezTo>
                      <a:lnTo>
                        <a:pt x="647294" y="792658"/>
                      </a:lnTo>
                      <a:cubicBezTo>
                        <a:pt x="647294" y="781687"/>
                        <a:pt x="652778" y="773459"/>
                        <a:pt x="663750" y="767973"/>
                      </a:cubicBezTo>
                      <a:lnTo>
                        <a:pt x="702149" y="754260"/>
                      </a:lnTo>
                      <a:cubicBezTo>
                        <a:pt x="737805" y="740546"/>
                        <a:pt x="751519" y="696662"/>
                        <a:pt x="729577" y="663749"/>
                      </a:cubicBezTo>
                      <a:cubicBezTo>
                        <a:pt x="685692" y="595180"/>
                        <a:pt x="652778" y="570495"/>
                        <a:pt x="647294" y="518382"/>
                      </a:cubicBezTo>
                      <a:cubicBezTo>
                        <a:pt x="647294" y="512897"/>
                        <a:pt x="647294" y="510154"/>
                        <a:pt x="644550" y="504668"/>
                      </a:cubicBezTo>
                      <a:lnTo>
                        <a:pt x="877686" y="504668"/>
                      </a:lnTo>
                      <a:cubicBezTo>
                        <a:pt x="888657" y="504668"/>
                        <a:pt x="896885" y="512897"/>
                        <a:pt x="896885" y="521125"/>
                      </a:cubicBezTo>
                      <a:lnTo>
                        <a:pt x="896885" y="521125"/>
                      </a:lnTo>
                      <a:cubicBezTo>
                        <a:pt x="905113" y="586951"/>
                        <a:pt x="943513" y="617122"/>
                        <a:pt x="987396" y="682948"/>
                      </a:cubicBezTo>
                      <a:cubicBezTo>
                        <a:pt x="998368" y="693919"/>
                        <a:pt x="992882" y="713118"/>
                        <a:pt x="976426" y="721347"/>
                      </a:cubicBezTo>
                      <a:lnTo>
                        <a:pt x="976426" y="721347"/>
                      </a:lnTo>
                      <a:close/>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grpSp>
      <p:grpSp>
        <p:nvGrpSpPr>
          <p:cNvPr id="537" name="Google Shape;537;p30"/>
          <p:cNvGrpSpPr/>
          <p:nvPr/>
        </p:nvGrpSpPr>
        <p:grpSpPr>
          <a:xfrm>
            <a:off x="6904110" y="1876568"/>
            <a:ext cx="837349" cy="785686"/>
            <a:chOff x="6615628" y="2116894"/>
            <a:chExt cx="1066935" cy="1001107"/>
          </a:xfrm>
        </p:grpSpPr>
        <p:sp>
          <p:nvSpPr>
            <p:cNvPr id="538" name="Google Shape;538;p30"/>
            <p:cNvSpPr/>
            <p:nvPr/>
          </p:nvSpPr>
          <p:spPr>
            <a:xfrm>
              <a:off x="7183381" y="2256775"/>
              <a:ext cx="285542" cy="320903"/>
            </a:xfrm>
            <a:custGeom>
              <a:avLst/>
              <a:gdLst/>
              <a:ahLst/>
              <a:cxnLst/>
              <a:rect l="l" t="t" r="r" b="b"/>
              <a:pathLst>
                <a:path w="285542" h="320903" extrusionOk="0">
                  <a:moveTo>
                    <a:pt x="0" y="148109"/>
                  </a:moveTo>
                  <a:cubicBezTo>
                    <a:pt x="0" y="68569"/>
                    <a:pt x="63083" y="2743"/>
                    <a:pt x="139880" y="0"/>
                  </a:cubicBezTo>
                  <a:cubicBezTo>
                    <a:pt x="139880" y="0"/>
                    <a:pt x="139880" y="0"/>
                    <a:pt x="142623" y="0"/>
                  </a:cubicBezTo>
                  <a:cubicBezTo>
                    <a:pt x="178280" y="0"/>
                    <a:pt x="213936" y="13714"/>
                    <a:pt x="241363" y="41141"/>
                  </a:cubicBezTo>
                  <a:cubicBezTo>
                    <a:pt x="271533" y="71312"/>
                    <a:pt x="287991" y="115196"/>
                    <a:pt x="285247" y="159080"/>
                  </a:cubicBezTo>
                  <a:cubicBezTo>
                    <a:pt x="282505" y="202964"/>
                    <a:pt x="260563" y="241363"/>
                    <a:pt x="224906" y="268790"/>
                  </a:cubicBezTo>
                  <a:cubicBezTo>
                    <a:pt x="213936" y="277019"/>
                    <a:pt x="205708" y="290733"/>
                    <a:pt x="205708" y="304446"/>
                  </a:cubicBezTo>
                  <a:lnTo>
                    <a:pt x="205708" y="320903"/>
                  </a:lnTo>
                  <a:lnTo>
                    <a:pt x="82283" y="320903"/>
                  </a:lnTo>
                  <a:lnTo>
                    <a:pt x="82283" y="304446"/>
                  </a:lnTo>
                  <a:cubicBezTo>
                    <a:pt x="82283" y="290733"/>
                    <a:pt x="74053" y="277019"/>
                    <a:pt x="63083" y="268790"/>
                  </a:cubicBezTo>
                  <a:cubicBezTo>
                    <a:pt x="21942" y="241363"/>
                    <a:pt x="0" y="194736"/>
                    <a:pt x="0" y="148109"/>
                  </a:cubicBezTo>
                  <a:lnTo>
                    <a:pt x="0" y="148109"/>
                  </a:lnTo>
                  <a:close/>
                </a:path>
              </a:pathLst>
            </a:custGeom>
            <a:solidFill>
              <a:srgbClr val="F26F4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nvGrpSpPr>
            <p:cNvPr id="539" name="Google Shape;539;p30"/>
            <p:cNvGrpSpPr/>
            <p:nvPr/>
          </p:nvGrpSpPr>
          <p:grpSpPr>
            <a:xfrm>
              <a:off x="6615628" y="2116894"/>
              <a:ext cx="1066935" cy="1001107"/>
              <a:chOff x="6615628" y="2116894"/>
              <a:chExt cx="1066935" cy="1001107"/>
            </a:xfrm>
          </p:grpSpPr>
          <p:sp>
            <p:nvSpPr>
              <p:cNvPr id="540" name="Google Shape;540;p30"/>
              <p:cNvSpPr/>
              <p:nvPr/>
            </p:nvSpPr>
            <p:spPr>
              <a:xfrm>
                <a:off x="7164181" y="2221119"/>
                <a:ext cx="357393" cy="537581"/>
              </a:xfrm>
              <a:custGeom>
                <a:avLst/>
                <a:gdLst/>
                <a:ahLst/>
                <a:cxnLst/>
                <a:rect l="l" t="t" r="r" b="b"/>
                <a:pathLst>
                  <a:path w="357393" h="537581" extrusionOk="0">
                    <a:moveTo>
                      <a:pt x="279763" y="331874"/>
                    </a:moveTo>
                    <a:cubicBezTo>
                      <a:pt x="323646" y="298961"/>
                      <a:pt x="351074" y="249591"/>
                      <a:pt x="356560" y="197479"/>
                    </a:cubicBezTo>
                    <a:cubicBezTo>
                      <a:pt x="362046" y="142624"/>
                      <a:pt x="340102" y="90511"/>
                      <a:pt x="301704" y="52112"/>
                    </a:cubicBezTo>
                    <a:cubicBezTo>
                      <a:pt x="268791" y="19199"/>
                      <a:pt x="222163" y="0"/>
                      <a:pt x="175536" y="0"/>
                    </a:cubicBezTo>
                    <a:cubicBezTo>
                      <a:pt x="79539" y="2743"/>
                      <a:pt x="0" y="82283"/>
                      <a:pt x="0" y="183765"/>
                    </a:cubicBezTo>
                    <a:cubicBezTo>
                      <a:pt x="0" y="244106"/>
                      <a:pt x="27428" y="298961"/>
                      <a:pt x="76797" y="331874"/>
                    </a:cubicBezTo>
                    <a:cubicBezTo>
                      <a:pt x="79539" y="334617"/>
                      <a:pt x="79539" y="337360"/>
                      <a:pt x="79539" y="340102"/>
                    </a:cubicBezTo>
                    <a:lnTo>
                      <a:pt x="79539" y="364787"/>
                    </a:lnTo>
                    <a:cubicBezTo>
                      <a:pt x="60341" y="375758"/>
                      <a:pt x="52112" y="394958"/>
                      <a:pt x="52112" y="416900"/>
                    </a:cubicBezTo>
                    <a:cubicBezTo>
                      <a:pt x="54855" y="438842"/>
                      <a:pt x="68569" y="455298"/>
                      <a:pt x="87769" y="463527"/>
                    </a:cubicBezTo>
                    <a:lnTo>
                      <a:pt x="87769" y="485469"/>
                    </a:lnTo>
                    <a:cubicBezTo>
                      <a:pt x="87769" y="515639"/>
                      <a:pt x="112453" y="537581"/>
                      <a:pt x="139880" y="537581"/>
                    </a:cubicBezTo>
                    <a:lnTo>
                      <a:pt x="211193" y="537581"/>
                    </a:lnTo>
                    <a:cubicBezTo>
                      <a:pt x="241363" y="537581"/>
                      <a:pt x="263305" y="512896"/>
                      <a:pt x="263305" y="485469"/>
                    </a:cubicBezTo>
                    <a:lnTo>
                      <a:pt x="263305" y="463527"/>
                    </a:lnTo>
                    <a:cubicBezTo>
                      <a:pt x="282505" y="455298"/>
                      <a:pt x="296219" y="438842"/>
                      <a:pt x="298961" y="416900"/>
                    </a:cubicBezTo>
                    <a:cubicBezTo>
                      <a:pt x="301704" y="394958"/>
                      <a:pt x="290733" y="375758"/>
                      <a:pt x="271533" y="364787"/>
                    </a:cubicBezTo>
                    <a:lnTo>
                      <a:pt x="271533" y="340102"/>
                    </a:lnTo>
                    <a:cubicBezTo>
                      <a:pt x="277019" y="337360"/>
                      <a:pt x="277019" y="334617"/>
                      <a:pt x="279763" y="331874"/>
                    </a:cubicBezTo>
                    <a:lnTo>
                      <a:pt x="279763" y="331874"/>
                    </a:lnTo>
                    <a:close/>
                    <a:moveTo>
                      <a:pt x="35656" y="183765"/>
                    </a:moveTo>
                    <a:cubicBezTo>
                      <a:pt x="35656" y="104225"/>
                      <a:pt x="98739" y="38399"/>
                      <a:pt x="175536" y="35656"/>
                    </a:cubicBezTo>
                    <a:cubicBezTo>
                      <a:pt x="175536" y="35656"/>
                      <a:pt x="175536" y="35656"/>
                      <a:pt x="178280" y="35656"/>
                    </a:cubicBezTo>
                    <a:cubicBezTo>
                      <a:pt x="213936" y="35656"/>
                      <a:pt x="249591" y="49370"/>
                      <a:pt x="277019" y="76797"/>
                    </a:cubicBezTo>
                    <a:cubicBezTo>
                      <a:pt x="307190" y="106968"/>
                      <a:pt x="323646" y="150852"/>
                      <a:pt x="320904" y="194736"/>
                    </a:cubicBezTo>
                    <a:cubicBezTo>
                      <a:pt x="318160" y="238620"/>
                      <a:pt x="296219" y="277019"/>
                      <a:pt x="260563" y="304446"/>
                    </a:cubicBezTo>
                    <a:cubicBezTo>
                      <a:pt x="249591" y="312675"/>
                      <a:pt x="241363" y="326389"/>
                      <a:pt x="241363" y="340102"/>
                    </a:cubicBezTo>
                    <a:lnTo>
                      <a:pt x="241363" y="356559"/>
                    </a:lnTo>
                    <a:lnTo>
                      <a:pt x="117939" y="356559"/>
                    </a:lnTo>
                    <a:lnTo>
                      <a:pt x="117939" y="340102"/>
                    </a:lnTo>
                    <a:cubicBezTo>
                      <a:pt x="117939" y="326389"/>
                      <a:pt x="109711" y="312675"/>
                      <a:pt x="98739" y="304446"/>
                    </a:cubicBezTo>
                    <a:cubicBezTo>
                      <a:pt x="57597" y="277019"/>
                      <a:pt x="35656" y="230392"/>
                      <a:pt x="35656" y="183765"/>
                    </a:cubicBezTo>
                    <a:lnTo>
                      <a:pt x="35656" y="183765"/>
                    </a:lnTo>
                    <a:close/>
                    <a:moveTo>
                      <a:pt x="213936" y="499183"/>
                    </a:moveTo>
                    <a:lnTo>
                      <a:pt x="142624" y="499183"/>
                    </a:lnTo>
                    <a:cubicBezTo>
                      <a:pt x="131653" y="499183"/>
                      <a:pt x="126167" y="490954"/>
                      <a:pt x="126167" y="482726"/>
                    </a:cubicBezTo>
                    <a:lnTo>
                      <a:pt x="126167" y="466270"/>
                    </a:lnTo>
                    <a:lnTo>
                      <a:pt x="233135" y="466270"/>
                    </a:lnTo>
                    <a:lnTo>
                      <a:pt x="233135" y="482726"/>
                    </a:lnTo>
                    <a:cubicBezTo>
                      <a:pt x="233135" y="490954"/>
                      <a:pt x="224907" y="499183"/>
                      <a:pt x="213936" y="499183"/>
                    </a:cubicBezTo>
                    <a:lnTo>
                      <a:pt x="213936" y="499183"/>
                    </a:lnTo>
                    <a:close/>
                    <a:moveTo>
                      <a:pt x="249591" y="427871"/>
                    </a:moveTo>
                    <a:lnTo>
                      <a:pt x="106967" y="427871"/>
                    </a:lnTo>
                    <a:cubicBezTo>
                      <a:pt x="95997" y="427871"/>
                      <a:pt x="90511" y="419643"/>
                      <a:pt x="90511" y="411414"/>
                    </a:cubicBezTo>
                    <a:cubicBezTo>
                      <a:pt x="90511" y="403186"/>
                      <a:pt x="98739" y="394958"/>
                      <a:pt x="106967" y="394958"/>
                    </a:cubicBezTo>
                    <a:lnTo>
                      <a:pt x="249591" y="394958"/>
                    </a:lnTo>
                    <a:cubicBezTo>
                      <a:pt x="260563" y="394958"/>
                      <a:pt x="266049" y="403186"/>
                      <a:pt x="266049" y="411414"/>
                    </a:cubicBezTo>
                    <a:cubicBezTo>
                      <a:pt x="266049" y="419643"/>
                      <a:pt x="260563" y="427871"/>
                      <a:pt x="249591" y="427871"/>
                    </a:cubicBezTo>
                    <a:lnTo>
                      <a:pt x="249591" y="427871"/>
                    </a:lnTo>
                    <a:close/>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41" name="Google Shape;541;p30"/>
              <p:cNvSpPr/>
              <p:nvPr/>
            </p:nvSpPr>
            <p:spPr>
              <a:xfrm>
                <a:off x="7361660" y="2296927"/>
                <a:ext cx="93253" cy="100442"/>
              </a:xfrm>
              <a:custGeom>
                <a:avLst/>
                <a:gdLst/>
                <a:ahLst/>
                <a:cxnLst/>
                <a:rect l="l" t="t" r="r" b="b"/>
                <a:pathLst>
                  <a:path w="93253" h="100442" extrusionOk="0">
                    <a:moveTo>
                      <a:pt x="10971" y="36645"/>
                    </a:moveTo>
                    <a:cubicBezTo>
                      <a:pt x="32913" y="44873"/>
                      <a:pt x="52112" y="66815"/>
                      <a:pt x="57598" y="88758"/>
                    </a:cubicBezTo>
                    <a:cubicBezTo>
                      <a:pt x="60340" y="96986"/>
                      <a:pt x="71312" y="102471"/>
                      <a:pt x="79540" y="99729"/>
                    </a:cubicBezTo>
                    <a:cubicBezTo>
                      <a:pt x="87768" y="96986"/>
                      <a:pt x="93254" y="88758"/>
                      <a:pt x="93254" y="77786"/>
                    </a:cubicBezTo>
                    <a:cubicBezTo>
                      <a:pt x="82284" y="44873"/>
                      <a:pt x="57598" y="14703"/>
                      <a:pt x="24685" y="989"/>
                    </a:cubicBezTo>
                    <a:cubicBezTo>
                      <a:pt x="16457" y="-1754"/>
                      <a:pt x="5485" y="989"/>
                      <a:pt x="2743" y="11960"/>
                    </a:cubicBezTo>
                    <a:cubicBezTo>
                      <a:pt x="-2743" y="22931"/>
                      <a:pt x="1" y="33902"/>
                      <a:pt x="10971" y="36645"/>
                    </a:cubicBezTo>
                    <a:lnTo>
                      <a:pt x="10971" y="36645"/>
                    </a:lnTo>
                    <a:close/>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42" name="Google Shape;542;p30"/>
              <p:cNvSpPr/>
              <p:nvPr/>
            </p:nvSpPr>
            <p:spPr>
              <a:xfrm>
                <a:off x="7328747" y="2116894"/>
                <a:ext cx="32913" cy="68569"/>
              </a:xfrm>
              <a:custGeom>
                <a:avLst/>
                <a:gdLst/>
                <a:ahLst/>
                <a:cxnLst/>
                <a:rect l="l" t="t" r="r" b="b"/>
                <a:pathLst>
                  <a:path w="32913" h="68569" extrusionOk="0">
                    <a:moveTo>
                      <a:pt x="32914" y="52112"/>
                    </a:moveTo>
                    <a:lnTo>
                      <a:pt x="32914" y="16457"/>
                    </a:lnTo>
                    <a:cubicBezTo>
                      <a:pt x="32914" y="5485"/>
                      <a:pt x="24684" y="0"/>
                      <a:pt x="16456" y="0"/>
                    </a:cubicBezTo>
                    <a:cubicBezTo>
                      <a:pt x="5486" y="0"/>
                      <a:pt x="0" y="8228"/>
                      <a:pt x="0" y="16457"/>
                    </a:cubicBezTo>
                    <a:lnTo>
                      <a:pt x="0" y="52112"/>
                    </a:lnTo>
                    <a:cubicBezTo>
                      <a:pt x="0" y="63084"/>
                      <a:pt x="8228" y="68569"/>
                      <a:pt x="16456" y="68569"/>
                    </a:cubicBezTo>
                    <a:cubicBezTo>
                      <a:pt x="24684" y="68569"/>
                      <a:pt x="32914" y="60341"/>
                      <a:pt x="32914" y="52112"/>
                    </a:cubicBezTo>
                    <a:lnTo>
                      <a:pt x="32914" y="52112"/>
                    </a:lnTo>
                    <a:close/>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43" name="Google Shape;543;p30"/>
              <p:cNvSpPr/>
              <p:nvPr/>
            </p:nvSpPr>
            <p:spPr>
              <a:xfrm>
                <a:off x="7205857" y="2139370"/>
                <a:ext cx="50892" cy="68034"/>
              </a:xfrm>
              <a:custGeom>
                <a:avLst/>
                <a:gdLst/>
                <a:ahLst/>
                <a:cxnLst/>
                <a:rect l="l" t="t" r="r" b="b"/>
                <a:pathLst>
                  <a:path w="50892" h="68034" extrusionOk="0">
                    <a:moveTo>
                      <a:pt x="35122" y="68035"/>
                    </a:moveTo>
                    <a:cubicBezTo>
                      <a:pt x="40608" y="68035"/>
                      <a:pt x="46094" y="65292"/>
                      <a:pt x="48836" y="59806"/>
                    </a:cubicBezTo>
                    <a:cubicBezTo>
                      <a:pt x="51578" y="54321"/>
                      <a:pt x="51578" y="48835"/>
                      <a:pt x="48836" y="43349"/>
                    </a:cubicBezTo>
                    <a:lnTo>
                      <a:pt x="35122" y="10436"/>
                    </a:lnTo>
                    <a:cubicBezTo>
                      <a:pt x="32380" y="2208"/>
                      <a:pt x="21408" y="-3277"/>
                      <a:pt x="10436" y="2208"/>
                    </a:cubicBezTo>
                    <a:cubicBezTo>
                      <a:pt x="2208" y="4951"/>
                      <a:pt x="-3278" y="15922"/>
                      <a:pt x="2208" y="26893"/>
                    </a:cubicBezTo>
                    <a:lnTo>
                      <a:pt x="15922" y="59806"/>
                    </a:lnTo>
                    <a:cubicBezTo>
                      <a:pt x="21408" y="65292"/>
                      <a:pt x="26894" y="68035"/>
                      <a:pt x="35122" y="68035"/>
                    </a:cubicBezTo>
                    <a:lnTo>
                      <a:pt x="35122" y="68035"/>
                    </a:lnTo>
                    <a:close/>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44" name="Google Shape;544;p30"/>
              <p:cNvSpPr/>
              <p:nvPr/>
            </p:nvSpPr>
            <p:spPr>
              <a:xfrm>
                <a:off x="7110698" y="2208776"/>
                <a:ext cx="62787" cy="58969"/>
              </a:xfrm>
              <a:custGeom>
                <a:avLst/>
                <a:gdLst/>
                <a:ahLst/>
                <a:cxnLst/>
                <a:rect l="l" t="t" r="r" b="b"/>
                <a:pathLst>
                  <a:path w="62787" h="58969" extrusionOk="0">
                    <a:moveTo>
                      <a:pt x="45256" y="58969"/>
                    </a:moveTo>
                    <a:cubicBezTo>
                      <a:pt x="53484" y="58969"/>
                      <a:pt x="58970" y="53484"/>
                      <a:pt x="61712" y="47998"/>
                    </a:cubicBezTo>
                    <a:cubicBezTo>
                      <a:pt x="64454" y="39770"/>
                      <a:pt x="61712" y="34285"/>
                      <a:pt x="56226" y="28799"/>
                    </a:cubicBezTo>
                    <a:lnTo>
                      <a:pt x="28798" y="4114"/>
                    </a:lnTo>
                    <a:cubicBezTo>
                      <a:pt x="20570" y="-1371"/>
                      <a:pt x="9599" y="-1371"/>
                      <a:pt x="4114" y="4114"/>
                    </a:cubicBezTo>
                    <a:cubicBezTo>
                      <a:pt x="-1371" y="12342"/>
                      <a:pt x="-1371" y="23313"/>
                      <a:pt x="4114" y="28799"/>
                    </a:cubicBezTo>
                    <a:lnTo>
                      <a:pt x="31542" y="53484"/>
                    </a:lnTo>
                    <a:cubicBezTo>
                      <a:pt x="37026" y="58969"/>
                      <a:pt x="42512" y="58969"/>
                      <a:pt x="45256" y="58969"/>
                    </a:cubicBezTo>
                    <a:lnTo>
                      <a:pt x="45256" y="58969"/>
                    </a:lnTo>
                    <a:close/>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45" name="Google Shape;545;p30"/>
              <p:cNvSpPr/>
              <p:nvPr/>
            </p:nvSpPr>
            <p:spPr>
              <a:xfrm>
                <a:off x="7055994" y="2313154"/>
                <a:ext cx="67758" cy="46322"/>
              </a:xfrm>
              <a:custGeom>
                <a:avLst/>
                <a:gdLst/>
                <a:ahLst/>
                <a:cxnLst/>
                <a:rect l="l" t="t" r="r" b="b"/>
                <a:pathLst>
                  <a:path w="67758" h="46322" extrusionOk="0">
                    <a:moveTo>
                      <a:pt x="67046" y="34132"/>
                    </a:moveTo>
                    <a:cubicBezTo>
                      <a:pt x="69788" y="25904"/>
                      <a:pt x="64302" y="14933"/>
                      <a:pt x="56074" y="12190"/>
                    </a:cubicBezTo>
                    <a:lnTo>
                      <a:pt x="23161" y="1219"/>
                    </a:lnTo>
                    <a:cubicBezTo>
                      <a:pt x="17676" y="-1524"/>
                      <a:pt x="14933" y="1219"/>
                      <a:pt x="9447" y="1219"/>
                    </a:cubicBezTo>
                    <a:cubicBezTo>
                      <a:pt x="3962" y="3962"/>
                      <a:pt x="1219" y="6704"/>
                      <a:pt x="1219" y="12190"/>
                    </a:cubicBezTo>
                    <a:cubicBezTo>
                      <a:pt x="-1523" y="17676"/>
                      <a:pt x="1219" y="20418"/>
                      <a:pt x="1219" y="25904"/>
                    </a:cubicBezTo>
                    <a:cubicBezTo>
                      <a:pt x="3962" y="31389"/>
                      <a:pt x="6705" y="34132"/>
                      <a:pt x="12190" y="34132"/>
                    </a:cubicBezTo>
                    <a:lnTo>
                      <a:pt x="45104" y="45103"/>
                    </a:lnTo>
                    <a:cubicBezTo>
                      <a:pt x="50588" y="47846"/>
                      <a:pt x="53332" y="45103"/>
                      <a:pt x="58818" y="45103"/>
                    </a:cubicBezTo>
                    <a:cubicBezTo>
                      <a:pt x="61560" y="42360"/>
                      <a:pt x="64302" y="36875"/>
                      <a:pt x="67046" y="34132"/>
                    </a:cubicBezTo>
                    <a:lnTo>
                      <a:pt x="67046" y="34132"/>
                    </a:lnTo>
                    <a:close/>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46" name="Google Shape;546;p30"/>
              <p:cNvSpPr/>
              <p:nvPr/>
            </p:nvSpPr>
            <p:spPr>
              <a:xfrm>
                <a:off x="7042363" y="2426288"/>
                <a:ext cx="72448" cy="37330"/>
              </a:xfrm>
              <a:custGeom>
                <a:avLst/>
                <a:gdLst/>
                <a:ahLst/>
                <a:cxnLst/>
                <a:rect l="l" t="t" r="r" b="b"/>
                <a:pathLst>
                  <a:path w="72448" h="37330" extrusionOk="0">
                    <a:moveTo>
                      <a:pt x="50505" y="538"/>
                    </a:moveTo>
                    <a:lnTo>
                      <a:pt x="14850" y="3281"/>
                    </a:lnTo>
                    <a:cubicBezTo>
                      <a:pt x="9364" y="3281"/>
                      <a:pt x="6622" y="6023"/>
                      <a:pt x="3880" y="8766"/>
                    </a:cubicBezTo>
                    <a:cubicBezTo>
                      <a:pt x="1136" y="11509"/>
                      <a:pt x="-1606" y="16994"/>
                      <a:pt x="1136" y="22480"/>
                    </a:cubicBezTo>
                    <a:cubicBezTo>
                      <a:pt x="1136" y="27966"/>
                      <a:pt x="3880" y="30708"/>
                      <a:pt x="6622" y="33451"/>
                    </a:cubicBezTo>
                    <a:cubicBezTo>
                      <a:pt x="9364" y="36194"/>
                      <a:pt x="14850" y="38937"/>
                      <a:pt x="20335" y="36194"/>
                    </a:cubicBezTo>
                    <a:lnTo>
                      <a:pt x="55991" y="33451"/>
                    </a:lnTo>
                    <a:cubicBezTo>
                      <a:pt x="66963" y="33451"/>
                      <a:pt x="72449" y="22480"/>
                      <a:pt x="72449" y="14252"/>
                    </a:cubicBezTo>
                    <a:cubicBezTo>
                      <a:pt x="69705" y="6023"/>
                      <a:pt x="58735" y="-2205"/>
                      <a:pt x="50505" y="538"/>
                    </a:cubicBezTo>
                    <a:lnTo>
                      <a:pt x="50505" y="538"/>
                    </a:lnTo>
                    <a:close/>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47" name="Google Shape;547;p30"/>
              <p:cNvSpPr/>
              <p:nvPr/>
            </p:nvSpPr>
            <p:spPr>
              <a:xfrm>
                <a:off x="7572853" y="2426826"/>
                <a:ext cx="71312" cy="38398"/>
              </a:xfrm>
              <a:custGeom>
                <a:avLst/>
                <a:gdLst/>
                <a:ahLst/>
                <a:cxnLst/>
                <a:rect l="l" t="t" r="r" b="b"/>
                <a:pathLst>
                  <a:path w="71312" h="38398" extrusionOk="0">
                    <a:moveTo>
                      <a:pt x="16458" y="35656"/>
                    </a:moveTo>
                    <a:lnTo>
                      <a:pt x="52113" y="38399"/>
                    </a:lnTo>
                    <a:cubicBezTo>
                      <a:pt x="63085" y="38399"/>
                      <a:pt x="71313" y="32913"/>
                      <a:pt x="71313" y="21942"/>
                    </a:cubicBezTo>
                    <a:cubicBezTo>
                      <a:pt x="71313" y="10971"/>
                      <a:pt x="65827" y="2743"/>
                      <a:pt x="54855" y="2743"/>
                    </a:cubicBezTo>
                    <a:lnTo>
                      <a:pt x="19200" y="0"/>
                    </a:lnTo>
                    <a:cubicBezTo>
                      <a:pt x="13714" y="0"/>
                      <a:pt x="10972" y="0"/>
                      <a:pt x="5486" y="2743"/>
                    </a:cubicBezTo>
                    <a:cubicBezTo>
                      <a:pt x="2744" y="5485"/>
                      <a:pt x="0" y="10971"/>
                      <a:pt x="0" y="13714"/>
                    </a:cubicBezTo>
                    <a:cubicBezTo>
                      <a:pt x="0" y="19199"/>
                      <a:pt x="0" y="21942"/>
                      <a:pt x="2744" y="27428"/>
                    </a:cubicBezTo>
                    <a:cubicBezTo>
                      <a:pt x="8230" y="32913"/>
                      <a:pt x="10972" y="35656"/>
                      <a:pt x="16458" y="35656"/>
                    </a:cubicBezTo>
                    <a:lnTo>
                      <a:pt x="16458" y="35656"/>
                    </a:lnTo>
                    <a:close/>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48" name="Google Shape;548;p30"/>
              <p:cNvSpPr/>
              <p:nvPr/>
            </p:nvSpPr>
            <p:spPr>
              <a:xfrm>
                <a:off x="7563912" y="2313659"/>
                <a:ext cx="67253" cy="44597"/>
              </a:xfrm>
              <a:custGeom>
                <a:avLst/>
                <a:gdLst/>
                <a:ahLst/>
                <a:cxnLst/>
                <a:rect l="l" t="t" r="r" b="b"/>
                <a:pathLst>
                  <a:path w="67253" h="44597" extrusionOk="0">
                    <a:moveTo>
                      <a:pt x="17171" y="44598"/>
                    </a:moveTo>
                    <a:cubicBezTo>
                      <a:pt x="19913" y="44598"/>
                      <a:pt x="19913" y="44598"/>
                      <a:pt x="22655" y="44598"/>
                    </a:cubicBezTo>
                    <a:lnTo>
                      <a:pt x="55569" y="33626"/>
                    </a:lnTo>
                    <a:cubicBezTo>
                      <a:pt x="63796" y="30884"/>
                      <a:pt x="69282" y="19913"/>
                      <a:pt x="66540" y="11685"/>
                    </a:cubicBezTo>
                    <a:cubicBezTo>
                      <a:pt x="63796" y="3456"/>
                      <a:pt x="52826" y="-2029"/>
                      <a:pt x="44598" y="713"/>
                    </a:cubicBezTo>
                    <a:lnTo>
                      <a:pt x="11685" y="11685"/>
                    </a:lnTo>
                    <a:cubicBezTo>
                      <a:pt x="3457" y="14427"/>
                      <a:pt x="-2029" y="22656"/>
                      <a:pt x="713" y="30884"/>
                    </a:cubicBezTo>
                    <a:cubicBezTo>
                      <a:pt x="713" y="39112"/>
                      <a:pt x="6199" y="44598"/>
                      <a:pt x="17171" y="44598"/>
                    </a:cubicBezTo>
                    <a:lnTo>
                      <a:pt x="17171" y="44598"/>
                    </a:lnTo>
                    <a:close/>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49" name="Google Shape;549;p30"/>
              <p:cNvSpPr/>
              <p:nvPr/>
            </p:nvSpPr>
            <p:spPr>
              <a:xfrm>
                <a:off x="7509084" y="2210148"/>
                <a:ext cx="63768" cy="58969"/>
              </a:xfrm>
              <a:custGeom>
                <a:avLst/>
                <a:gdLst/>
                <a:ahLst/>
                <a:cxnLst/>
                <a:rect l="l" t="t" r="r" b="b"/>
                <a:pathLst>
                  <a:path w="63768" h="58969" extrusionOk="0">
                    <a:moveTo>
                      <a:pt x="30857" y="54855"/>
                    </a:moveTo>
                    <a:lnTo>
                      <a:pt x="58284" y="30171"/>
                    </a:lnTo>
                    <a:cubicBezTo>
                      <a:pt x="61026" y="27428"/>
                      <a:pt x="63768" y="21942"/>
                      <a:pt x="63768" y="19200"/>
                    </a:cubicBezTo>
                    <a:cubicBezTo>
                      <a:pt x="63768" y="13714"/>
                      <a:pt x="61026" y="10971"/>
                      <a:pt x="58284" y="5486"/>
                    </a:cubicBezTo>
                    <a:cubicBezTo>
                      <a:pt x="55540" y="2743"/>
                      <a:pt x="50055" y="0"/>
                      <a:pt x="47312" y="0"/>
                    </a:cubicBezTo>
                    <a:cubicBezTo>
                      <a:pt x="41827" y="0"/>
                      <a:pt x="39085" y="2743"/>
                      <a:pt x="33599" y="5486"/>
                    </a:cubicBezTo>
                    <a:lnTo>
                      <a:pt x="6171" y="30171"/>
                    </a:lnTo>
                    <a:cubicBezTo>
                      <a:pt x="-2057" y="35656"/>
                      <a:pt x="-2057" y="46627"/>
                      <a:pt x="6171" y="54855"/>
                    </a:cubicBezTo>
                    <a:cubicBezTo>
                      <a:pt x="11657" y="60341"/>
                      <a:pt x="22627" y="60341"/>
                      <a:pt x="30857" y="54855"/>
                    </a:cubicBezTo>
                    <a:lnTo>
                      <a:pt x="30857" y="54855"/>
                    </a:lnTo>
                    <a:close/>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50" name="Google Shape;550;p30"/>
              <p:cNvSpPr/>
              <p:nvPr/>
            </p:nvSpPr>
            <p:spPr>
              <a:xfrm>
                <a:off x="7425430" y="2137807"/>
                <a:ext cx="49712" cy="69597"/>
              </a:xfrm>
              <a:custGeom>
                <a:avLst/>
                <a:gdLst/>
                <a:ahLst/>
                <a:cxnLst/>
                <a:rect l="l" t="t" r="r" b="b"/>
                <a:pathLst>
                  <a:path w="49712" h="69597" extrusionOk="0">
                    <a:moveTo>
                      <a:pt x="18514" y="69598"/>
                    </a:moveTo>
                    <a:cubicBezTo>
                      <a:pt x="26742" y="69598"/>
                      <a:pt x="32228" y="64112"/>
                      <a:pt x="34970" y="58626"/>
                    </a:cubicBezTo>
                    <a:lnTo>
                      <a:pt x="48684" y="25713"/>
                    </a:lnTo>
                    <a:cubicBezTo>
                      <a:pt x="51426" y="17485"/>
                      <a:pt x="48684" y="6514"/>
                      <a:pt x="40456" y="1029"/>
                    </a:cubicBezTo>
                    <a:cubicBezTo>
                      <a:pt x="32228" y="-1714"/>
                      <a:pt x="21256" y="1029"/>
                      <a:pt x="15770" y="9257"/>
                    </a:cubicBezTo>
                    <a:lnTo>
                      <a:pt x="2057" y="42170"/>
                    </a:lnTo>
                    <a:cubicBezTo>
                      <a:pt x="-686" y="47655"/>
                      <a:pt x="-686" y="53141"/>
                      <a:pt x="2057" y="58626"/>
                    </a:cubicBezTo>
                    <a:cubicBezTo>
                      <a:pt x="7542" y="66855"/>
                      <a:pt x="13028" y="69598"/>
                      <a:pt x="18514" y="69598"/>
                    </a:cubicBezTo>
                    <a:lnTo>
                      <a:pt x="18514" y="69598"/>
                    </a:lnTo>
                    <a:close/>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51" name="Google Shape;551;p30"/>
              <p:cNvSpPr/>
              <p:nvPr/>
            </p:nvSpPr>
            <p:spPr>
              <a:xfrm>
                <a:off x="6615628" y="2654475"/>
                <a:ext cx="1066935" cy="463526"/>
              </a:xfrm>
              <a:custGeom>
                <a:avLst/>
                <a:gdLst/>
                <a:ahLst/>
                <a:cxnLst/>
                <a:rect l="l" t="t" r="r" b="b"/>
                <a:pathLst>
                  <a:path w="1066935" h="463526" extrusionOk="0">
                    <a:moveTo>
                      <a:pt x="1014824" y="315418"/>
                    </a:moveTo>
                    <a:lnTo>
                      <a:pt x="784431" y="315418"/>
                    </a:lnTo>
                    <a:lnTo>
                      <a:pt x="784431" y="298961"/>
                    </a:lnTo>
                    <a:cubicBezTo>
                      <a:pt x="784431" y="271533"/>
                      <a:pt x="748775" y="252334"/>
                      <a:pt x="737803" y="246849"/>
                    </a:cubicBezTo>
                    <a:cubicBezTo>
                      <a:pt x="737803" y="246849"/>
                      <a:pt x="735061" y="246849"/>
                      <a:pt x="735061" y="246849"/>
                    </a:cubicBezTo>
                    <a:lnTo>
                      <a:pt x="559524" y="194736"/>
                    </a:lnTo>
                    <a:cubicBezTo>
                      <a:pt x="548553" y="183765"/>
                      <a:pt x="510154" y="150852"/>
                      <a:pt x="460785" y="115196"/>
                    </a:cubicBezTo>
                    <a:cubicBezTo>
                      <a:pt x="383987" y="60341"/>
                      <a:pt x="323646" y="32913"/>
                      <a:pt x="282505" y="32913"/>
                    </a:cubicBezTo>
                    <a:lnTo>
                      <a:pt x="139880" y="32913"/>
                    </a:lnTo>
                    <a:lnTo>
                      <a:pt x="139880" y="16456"/>
                    </a:lnTo>
                    <a:cubicBezTo>
                      <a:pt x="139880" y="5485"/>
                      <a:pt x="131653" y="0"/>
                      <a:pt x="123425" y="0"/>
                    </a:cubicBezTo>
                    <a:lnTo>
                      <a:pt x="16456" y="0"/>
                    </a:lnTo>
                    <a:cubicBezTo>
                      <a:pt x="5486" y="0"/>
                      <a:pt x="0" y="8228"/>
                      <a:pt x="0" y="16456"/>
                    </a:cubicBezTo>
                    <a:lnTo>
                      <a:pt x="0" y="408671"/>
                    </a:lnTo>
                    <a:cubicBezTo>
                      <a:pt x="0" y="419642"/>
                      <a:pt x="8228" y="425128"/>
                      <a:pt x="16456" y="425128"/>
                    </a:cubicBezTo>
                    <a:lnTo>
                      <a:pt x="123425" y="425128"/>
                    </a:lnTo>
                    <a:cubicBezTo>
                      <a:pt x="134395" y="425128"/>
                      <a:pt x="139880" y="416900"/>
                      <a:pt x="139880" y="408671"/>
                    </a:cubicBezTo>
                    <a:lnTo>
                      <a:pt x="139880" y="392215"/>
                    </a:lnTo>
                    <a:lnTo>
                      <a:pt x="191994" y="392215"/>
                    </a:lnTo>
                    <a:cubicBezTo>
                      <a:pt x="202964" y="394958"/>
                      <a:pt x="293476" y="411414"/>
                      <a:pt x="375759" y="427871"/>
                    </a:cubicBezTo>
                    <a:cubicBezTo>
                      <a:pt x="537582" y="460784"/>
                      <a:pt x="559524" y="463527"/>
                      <a:pt x="565009" y="463527"/>
                    </a:cubicBezTo>
                    <a:lnTo>
                      <a:pt x="1014824" y="463527"/>
                    </a:lnTo>
                    <a:cubicBezTo>
                      <a:pt x="1044994" y="463527"/>
                      <a:pt x="1066936" y="438842"/>
                      <a:pt x="1066936" y="411414"/>
                    </a:cubicBezTo>
                    <a:lnTo>
                      <a:pt x="1066936" y="375758"/>
                    </a:lnTo>
                    <a:cubicBezTo>
                      <a:pt x="1066936" y="340102"/>
                      <a:pt x="1042252" y="315418"/>
                      <a:pt x="1014824" y="315418"/>
                    </a:cubicBezTo>
                    <a:lnTo>
                      <a:pt x="1014824" y="315418"/>
                    </a:lnTo>
                    <a:close/>
                    <a:moveTo>
                      <a:pt x="104225" y="386729"/>
                    </a:moveTo>
                    <a:lnTo>
                      <a:pt x="32914" y="386729"/>
                    </a:lnTo>
                    <a:lnTo>
                      <a:pt x="32914" y="30170"/>
                    </a:lnTo>
                    <a:lnTo>
                      <a:pt x="104225" y="30170"/>
                    </a:lnTo>
                    <a:lnTo>
                      <a:pt x="104225" y="386729"/>
                    </a:lnTo>
                    <a:close/>
                    <a:moveTo>
                      <a:pt x="1031280" y="405928"/>
                    </a:moveTo>
                    <a:cubicBezTo>
                      <a:pt x="1031280" y="416900"/>
                      <a:pt x="1023052" y="422385"/>
                      <a:pt x="1014824" y="422385"/>
                    </a:cubicBezTo>
                    <a:lnTo>
                      <a:pt x="565009" y="422385"/>
                    </a:lnTo>
                    <a:cubicBezTo>
                      <a:pt x="554039" y="419642"/>
                      <a:pt x="463527" y="403186"/>
                      <a:pt x="381244" y="386729"/>
                    </a:cubicBezTo>
                    <a:cubicBezTo>
                      <a:pt x="219421" y="353816"/>
                      <a:pt x="197480" y="351073"/>
                      <a:pt x="191994" y="351073"/>
                    </a:cubicBezTo>
                    <a:lnTo>
                      <a:pt x="139880" y="351073"/>
                    </a:lnTo>
                    <a:lnTo>
                      <a:pt x="139880" y="65826"/>
                    </a:lnTo>
                    <a:lnTo>
                      <a:pt x="282505" y="65826"/>
                    </a:lnTo>
                    <a:cubicBezTo>
                      <a:pt x="351074" y="65826"/>
                      <a:pt x="490954" y="178280"/>
                      <a:pt x="537582" y="222163"/>
                    </a:cubicBezTo>
                    <a:cubicBezTo>
                      <a:pt x="540326" y="224906"/>
                      <a:pt x="543068" y="224906"/>
                      <a:pt x="543068" y="224906"/>
                    </a:cubicBezTo>
                    <a:lnTo>
                      <a:pt x="718605" y="277019"/>
                    </a:lnTo>
                    <a:cubicBezTo>
                      <a:pt x="729575" y="282504"/>
                      <a:pt x="740547" y="293475"/>
                      <a:pt x="743289" y="296218"/>
                    </a:cubicBezTo>
                    <a:lnTo>
                      <a:pt x="743289" y="331874"/>
                    </a:lnTo>
                    <a:cubicBezTo>
                      <a:pt x="743289" y="340102"/>
                      <a:pt x="735061" y="348331"/>
                      <a:pt x="726833" y="348331"/>
                    </a:cubicBezTo>
                    <a:lnTo>
                      <a:pt x="554039" y="312675"/>
                    </a:lnTo>
                    <a:lnTo>
                      <a:pt x="430615" y="244106"/>
                    </a:lnTo>
                    <a:cubicBezTo>
                      <a:pt x="427871" y="241363"/>
                      <a:pt x="422385" y="241363"/>
                      <a:pt x="416901" y="241363"/>
                    </a:cubicBezTo>
                    <a:cubicBezTo>
                      <a:pt x="411415" y="241363"/>
                      <a:pt x="408671" y="246849"/>
                      <a:pt x="405929" y="249591"/>
                    </a:cubicBezTo>
                    <a:cubicBezTo>
                      <a:pt x="403187" y="252334"/>
                      <a:pt x="403187" y="257819"/>
                      <a:pt x="403187" y="263305"/>
                    </a:cubicBezTo>
                    <a:cubicBezTo>
                      <a:pt x="403187" y="268790"/>
                      <a:pt x="408671" y="271533"/>
                      <a:pt x="411415" y="274276"/>
                    </a:cubicBezTo>
                    <a:lnTo>
                      <a:pt x="534840" y="345588"/>
                    </a:lnTo>
                    <a:cubicBezTo>
                      <a:pt x="537582" y="345588"/>
                      <a:pt x="537582" y="348331"/>
                      <a:pt x="540326" y="348331"/>
                    </a:cubicBezTo>
                    <a:lnTo>
                      <a:pt x="718605" y="383987"/>
                    </a:lnTo>
                    <a:cubicBezTo>
                      <a:pt x="718605" y="383987"/>
                      <a:pt x="721348" y="383987"/>
                      <a:pt x="721348" y="383987"/>
                    </a:cubicBezTo>
                    <a:cubicBezTo>
                      <a:pt x="743289" y="383987"/>
                      <a:pt x="765231" y="370273"/>
                      <a:pt x="770717" y="348331"/>
                    </a:cubicBezTo>
                    <a:lnTo>
                      <a:pt x="1006596" y="348331"/>
                    </a:lnTo>
                    <a:cubicBezTo>
                      <a:pt x="1017566" y="348331"/>
                      <a:pt x="1023052" y="356559"/>
                      <a:pt x="1023052" y="364787"/>
                    </a:cubicBezTo>
                    <a:lnTo>
                      <a:pt x="1023052" y="405928"/>
                    </a:lnTo>
                    <a:close/>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grpSp>
        <p:nvGrpSpPr>
          <p:cNvPr id="552" name="Google Shape;552;p30"/>
          <p:cNvGrpSpPr/>
          <p:nvPr/>
        </p:nvGrpSpPr>
        <p:grpSpPr>
          <a:xfrm>
            <a:off x="1785930" y="2000263"/>
            <a:ext cx="676288" cy="676171"/>
            <a:chOff x="3258209" y="1217582"/>
            <a:chExt cx="4712093" cy="4711281"/>
          </a:xfrm>
        </p:grpSpPr>
        <p:sp>
          <p:nvSpPr>
            <p:cNvPr id="553" name="Google Shape;553;p30"/>
            <p:cNvSpPr/>
            <p:nvPr/>
          </p:nvSpPr>
          <p:spPr>
            <a:xfrm>
              <a:off x="3687633" y="4742937"/>
              <a:ext cx="759770" cy="759011"/>
            </a:xfrm>
            <a:custGeom>
              <a:avLst/>
              <a:gdLst/>
              <a:ahLst/>
              <a:cxnLst/>
              <a:rect l="l" t="t" r="r" b="b"/>
              <a:pathLst>
                <a:path w="759770" h="759011" extrusionOk="0">
                  <a:moveTo>
                    <a:pt x="650208" y="118444"/>
                  </a:moveTo>
                  <a:cubicBezTo>
                    <a:pt x="642594" y="127963"/>
                    <a:pt x="636883" y="134627"/>
                    <a:pt x="630221" y="141291"/>
                  </a:cubicBezTo>
                  <a:cubicBezTo>
                    <a:pt x="543612" y="236487"/>
                    <a:pt x="457003" y="331684"/>
                    <a:pt x="367539" y="430688"/>
                  </a:cubicBezTo>
                  <a:cubicBezTo>
                    <a:pt x="309482" y="392610"/>
                    <a:pt x="252378" y="355483"/>
                    <a:pt x="193370" y="316452"/>
                  </a:cubicBezTo>
                  <a:cubicBezTo>
                    <a:pt x="164817" y="358339"/>
                    <a:pt x="139120" y="398322"/>
                    <a:pt x="109616" y="442112"/>
                  </a:cubicBezTo>
                  <a:cubicBezTo>
                    <a:pt x="203839" y="504942"/>
                    <a:pt x="296158" y="566820"/>
                    <a:pt x="391333" y="630601"/>
                  </a:cubicBezTo>
                  <a:cubicBezTo>
                    <a:pt x="505542" y="505894"/>
                    <a:pt x="617848" y="382138"/>
                    <a:pt x="730154" y="258382"/>
                  </a:cubicBezTo>
                  <a:cubicBezTo>
                    <a:pt x="804390" y="391658"/>
                    <a:pt x="733009" y="602994"/>
                    <a:pt x="583585" y="699143"/>
                  </a:cubicBezTo>
                  <a:cubicBezTo>
                    <a:pt x="413223" y="808619"/>
                    <a:pt x="185756" y="763877"/>
                    <a:pt x="68691" y="598235"/>
                  </a:cubicBezTo>
                  <a:cubicBezTo>
                    <a:pt x="-45519" y="436400"/>
                    <a:pt x="-14111" y="209832"/>
                    <a:pt x="139120" y="85125"/>
                  </a:cubicBezTo>
                  <a:cubicBezTo>
                    <a:pt x="293303" y="-39583"/>
                    <a:pt x="520770" y="-26255"/>
                    <a:pt x="650208" y="118444"/>
                  </a:cubicBezTo>
                  <a:close/>
                </a:path>
              </a:pathLst>
            </a:custGeom>
            <a:solidFill>
              <a:srgbClr val="F26F4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54" name="Google Shape;554;p30"/>
            <p:cNvSpPr/>
            <p:nvPr/>
          </p:nvSpPr>
          <p:spPr>
            <a:xfrm>
              <a:off x="3686062" y="3374832"/>
              <a:ext cx="759133" cy="758614"/>
            </a:xfrm>
            <a:custGeom>
              <a:avLst/>
              <a:gdLst/>
              <a:ahLst/>
              <a:cxnLst/>
              <a:rect l="l" t="t" r="r" b="b"/>
              <a:pathLst>
                <a:path w="759133" h="758614" extrusionOk="0">
                  <a:moveTo>
                    <a:pt x="651779" y="119525"/>
                  </a:moveTo>
                  <a:cubicBezTo>
                    <a:pt x="556604" y="224242"/>
                    <a:pt x="463333" y="327054"/>
                    <a:pt x="368159" y="430819"/>
                  </a:cubicBezTo>
                  <a:cubicBezTo>
                    <a:pt x="309150" y="391788"/>
                    <a:pt x="252997" y="354661"/>
                    <a:pt x="193989" y="315631"/>
                  </a:cubicBezTo>
                  <a:cubicBezTo>
                    <a:pt x="165437" y="358469"/>
                    <a:pt x="138788" y="398451"/>
                    <a:pt x="110235" y="441290"/>
                  </a:cubicBezTo>
                  <a:cubicBezTo>
                    <a:pt x="204458" y="504120"/>
                    <a:pt x="295826" y="565046"/>
                    <a:pt x="391952" y="629780"/>
                  </a:cubicBezTo>
                  <a:cubicBezTo>
                    <a:pt x="506162" y="504120"/>
                    <a:pt x="618468" y="380364"/>
                    <a:pt x="732677" y="255657"/>
                  </a:cubicBezTo>
                  <a:cubicBezTo>
                    <a:pt x="805010" y="416539"/>
                    <a:pt x="723160" y="625972"/>
                    <a:pt x="558508" y="713552"/>
                  </a:cubicBezTo>
                  <a:cubicBezTo>
                    <a:pt x="382435" y="807797"/>
                    <a:pt x="165437" y="749727"/>
                    <a:pt x="58841" y="581229"/>
                  </a:cubicBezTo>
                  <a:cubicBezTo>
                    <a:pt x="-47754" y="412731"/>
                    <a:pt x="-5878" y="190923"/>
                    <a:pt x="154968" y="72879"/>
                  </a:cubicBezTo>
                  <a:cubicBezTo>
                    <a:pt x="309150" y="-39453"/>
                    <a:pt x="532811" y="-20414"/>
                    <a:pt x="651779" y="119525"/>
                  </a:cubicBezTo>
                  <a:close/>
                </a:path>
              </a:pathLst>
            </a:custGeom>
            <a:solidFill>
              <a:srgbClr val="F26F4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nvGrpSpPr>
            <p:cNvPr id="555" name="Google Shape;555;p30"/>
            <p:cNvGrpSpPr/>
            <p:nvPr/>
          </p:nvGrpSpPr>
          <p:grpSpPr>
            <a:xfrm>
              <a:off x="3258209" y="1217582"/>
              <a:ext cx="4712093" cy="4711281"/>
              <a:chOff x="3258209" y="1217582"/>
              <a:chExt cx="4712093" cy="4711281"/>
            </a:xfrm>
          </p:grpSpPr>
          <p:sp>
            <p:nvSpPr>
              <p:cNvPr id="556" name="Google Shape;556;p30"/>
              <p:cNvSpPr/>
              <p:nvPr/>
            </p:nvSpPr>
            <p:spPr>
              <a:xfrm>
                <a:off x="3258209" y="1217582"/>
                <a:ext cx="4712093" cy="4711281"/>
              </a:xfrm>
              <a:custGeom>
                <a:avLst/>
                <a:gdLst/>
                <a:ahLst/>
                <a:cxnLst/>
                <a:rect l="l" t="t" r="r" b="b"/>
                <a:pathLst>
                  <a:path w="4712093" h="4711281" extrusionOk="0">
                    <a:moveTo>
                      <a:pt x="800418" y="0"/>
                    </a:moveTo>
                    <a:cubicBezTo>
                      <a:pt x="1800703" y="0"/>
                      <a:pt x="2800037" y="0"/>
                      <a:pt x="3800321" y="0"/>
                    </a:cubicBezTo>
                    <a:cubicBezTo>
                      <a:pt x="3800321" y="889137"/>
                      <a:pt x="3800321" y="1777321"/>
                      <a:pt x="3800321" y="2666458"/>
                    </a:cubicBezTo>
                    <a:cubicBezTo>
                      <a:pt x="3800321" y="2674074"/>
                      <a:pt x="3803176" y="2682641"/>
                      <a:pt x="3805080" y="2695017"/>
                    </a:cubicBezTo>
                    <a:cubicBezTo>
                      <a:pt x="3818405" y="2682641"/>
                      <a:pt x="3826970" y="2675026"/>
                      <a:pt x="3835536" y="2666458"/>
                    </a:cubicBezTo>
                    <a:cubicBezTo>
                      <a:pt x="3931662" y="2570310"/>
                      <a:pt x="4026837" y="2472257"/>
                      <a:pt x="4124867" y="2378012"/>
                    </a:cubicBezTo>
                    <a:cubicBezTo>
                      <a:pt x="4320926" y="2189523"/>
                      <a:pt x="4635003" y="2279960"/>
                      <a:pt x="4702576" y="2543654"/>
                    </a:cubicBezTo>
                    <a:cubicBezTo>
                      <a:pt x="4704480" y="2552222"/>
                      <a:pt x="4708287" y="2560790"/>
                      <a:pt x="4712094" y="2568405"/>
                    </a:cubicBezTo>
                    <a:cubicBezTo>
                      <a:pt x="4712094" y="2605532"/>
                      <a:pt x="4712094" y="2641707"/>
                      <a:pt x="4712094" y="2678834"/>
                    </a:cubicBezTo>
                    <a:cubicBezTo>
                      <a:pt x="4687349" y="2786406"/>
                      <a:pt x="4615968" y="2863515"/>
                      <a:pt x="4540779" y="2938720"/>
                    </a:cubicBezTo>
                    <a:cubicBezTo>
                      <a:pt x="4302843" y="3173856"/>
                      <a:pt x="4067762" y="3410896"/>
                      <a:pt x="3830777" y="3646983"/>
                    </a:cubicBezTo>
                    <a:cubicBezTo>
                      <a:pt x="3809839" y="3667927"/>
                      <a:pt x="3800321" y="3688870"/>
                      <a:pt x="3800321" y="3719333"/>
                    </a:cubicBezTo>
                    <a:cubicBezTo>
                      <a:pt x="3801273" y="4032530"/>
                      <a:pt x="3801273" y="4344775"/>
                      <a:pt x="3801273" y="4657972"/>
                    </a:cubicBezTo>
                    <a:cubicBezTo>
                      <a:pt x="3801273" y="4676059"/>
                      <a:pt x="3801273" y="4693195"/>
                      <a:pt x="3801273" y="4711282"/>
                    </a:cubicBezTo>
                    <a:cubicBezTo>
                      <a:pt x="2531644" y="4711282"/>
                      <a:pt x="1268677" y="4711282"/>
                      <a:pt x="952" y="4711282"/>
                    </a:cubicBezTo>
                    <a:cubicBezTo>
                      <a:pt x="952" y="4694146"/>
                      <a:pt x="952" y="4678915"/>
                      <a:pt x="952" y="4663683"/>
                    </a:cubicBezTo>
                    <a:cubicBezTo>
                      <a:pt x="952" y="3391856"/>
                      <a:pt x="952" y="2120029"/>
                      <a:pt x="0" y="848202"/>
                    </a:cubicBezTo>
                    <a:cubicBezTo>
                      <a:pt x="0" y="815835"/>
                      <a:pt x="10469" y="794892"/>
                      <a:pt x="32359" y="772997"/>
                    </a:cubicBezTo>
                    <a:cubicBezTo>
                      <a:pt x="277910" y="528341"/>
                      <a:pt x="523460" y="282734"/>
                      <a:pt x="768059" y="38079"/>
                    </a:cubicBezTo>
                    <a:cubicBezTo>
                      <a:pt x="778528" y="25703"/>
                      <a:pt x="788997" y="13328"/>
                      <a:pt x="800418" y="0"/>
                    </a:cubicBezTo>
                    <a:close/>
                    <a:moveTo>
                      <a:pt x="3647090" y="157074"/>
                    </a:moveTo>
                    <a:cubicBezTo>
                      <a:pt x="2730559" y="157074"/>
                      <a:pt x="1822593" y="157074"/>
                      <a:pt x="909869" y="157074"/>
                    </a:cubicBezTo>
                    <a:cubicBezTo>
                      <a:pt x="909869" y="410298"/>
                      <a:pt x="909869" y="659713"/>
                      <a:pt x="909869" y="912936"/>
                    </a:cubicBezTo>
                    <a:cubicBezTo>
                      <a:pt x="655753" y="912936"/>
                      <a:pt x="406395" y="912936"/>
                      <a:pt x="156086" y="912936"/>
                    </a:cubicBezTo>
                    <a:cubicBezTo>
                      <a:pt x="156086" y="2130501"/>
                      <a:pt x="156086" y="3344258"/>
                      <a:pt x="156086" y="4557064"/>
                    </a:cubicBezTo>
                    <a:cubicBezTo>
                      <a:pt x="1321023" y="4557064"/>
                      <a:pt x="2482153" y="4557064"/>
                      <a:pt x="3643283" y="4557064"/>
                    </a:cubicBezTo>
                    <a:cubicBezTo>
                      <a:pt x="3643283" y="4316216"/>
                      <a:pt x="3643283" y="4080128"/>
                      <a:pt x="3643283" y="3836425"/>
                    </a:cubicBezTo>
                    <a:cubicBezTo>
                      <a:pt x="3626152" y="3852608"/>
                      <a:pt x="3613779" y="3864032"/>
                      <a:pt x="3602358" y="3875455"/>
                    </a:cubicBezTo>
                    <a:cubicBezTo>
                      <a:pt x="3489100" y="3987787"/>
                      <a:pt x="3377746" y="4102023"/>
                      <a:pt x="3263537" y="4213403"/>
                    </a:cubicBezTo>
                    <a:cubicBezTo>
                      <a:pt x="3242598" y="4233395"/>
                      <a:pt x="3214997" y="4250530"/>
                      <a:pt x="3186445" y="4259098"/>
                    </a:cubicBezTo>
                    <a:cubicBezTo>
                      <a:pt x="3034166" y="4305744"/>
                      <a:pt x="2880935" y="4348583"/>
                      <a:pt x="2727704" y="4393325"/>
                    </a:cubicBezTo>
                    <a:cubicBezTo>
                      <a:pt x="2670599" y="4409509"/>
                      <a:pt x="2614446" y="4426644"/>
                      <a:pt x="2550679" y="4444731"/>
                    </a:cubicBezTo>
                    <a:cubicBezTo>
                      <a:pt x="2556390" y="4422836"/>
                      <a:pt x="2559245" y="4408556"/>
                      <a:pt x="2563052" y="4394277"/>
                    </a:cubicBezTo>
                    <a:cubicBezTo>
                      <a:pt x="2619205" y="4197220"/>
                      <a:pt x="2674406" y="3999211"/>
                      <a:pt x="2732462" y="3802154"/>
                    </a:cubicBezTo>
                    <a:cubicBezTo>
                      <a:pt x="2740076" y="3775499"/>
                      <a:pt x="2755304" y="3748844"/>
                      <a:pt x="2775291" y="3728852"/>
                    </a:cubicBezTo>
                    <a:cubicBezTo>
                      <a:pt x="3053201" y="3448974"/>
                      <a:pt x="3332062" y="3170048"/>
                      <a:pt x="3610924" y="2893026"/>
                    </a:cubicBezTo>
                    <a:cubicBezTo>
                      <a:pt x="3636621" y="2867323"/>
                      <a:pt x="3647090" y="2841620"/>
                      <a:pt x="3647090" y="2804493"/>
                    </a:cubicBezTo>
                    <a:cubicBezTo>
                      <a:pt x="3646139" y="1941060"/>
                      <a:pt x="3646139" y="1077626"/>
                      <a:pt x="3646139" y="214192"/>
                    </a:cubicBezTo>
                    <a:cubicBezTo>
                      <a:pt x="3647090" y="195153"/>
                      <a:pt x="3647090" y="177066"/>
                      <a:pt x="3647090" y="157074"/>
                    </a:cubicBezTo>
                    <a:close/>
                    <a:moveTo>
                      <a:pt x="4010657" y="2719768"/>
                    </a:moveTo>
                    <a:cubicBezTo>
                      <a:pt x="3648042" y="3082467"/>
                      <a:pt x="3288282" y="3442310"/>
                      <a:pt x="2930426" y="3800250"/>
                    </a:cubicBezTo>
                    <a:cubicBezTo>
                      <a:pt x="2951364" y="3823097"/>
                      <a:pt x="2976109" y="3849752"/>
                      <a:pt x="2996096" y="3871647"/>
                    </a:cubicBezTo>
                    <a:cubicBezTo>
                      <a:pt x="3357759" y="3508948"/>
                      <a:pt x="3718471" y="3149105"/>
                      <a:pt x="4079183" y="2787358"/>
                    </a:cubicBezTo>
                    <a:cubicBezTo>
                      <a:pt x="4058245" y="2767366"/>
                      <a:pt x="4033499" y="2742615"/>
                      <a:pt x="4010657" y="2719768"/>
                    </a:cubicBezTo>
                    <a:close/>
                    <a:moveTo>
                      <a:pt x="3186445" y="4064897"/>
                    </a:moveTo>
                    <a:cubicBezTo>
                      <a:pt x="3549060" y="3701245"/>
                      <a:pt x="3907868" y="3341402"/>
                      <a:pt x="4265725" y="2982511"/>
                    </a:cubicBezTo>
                    <a:cubicBezTo>
                      <a:pt x="4242883" y="2959664"/>
                      <a:pt x="4218138" y="2933960"/>
                      <a:pt x="4197199" y="2913969"/>
                    </a:cubicBezTo>
                    <a:cubicBezTo>
                      <a:pt x="3837439" y="3273813"/>
                      <a:pt x="3477679" y="3633656"/>
                      <a:pt x="3116968" y="3994451"/>
                    </a:cubicBezTo>
                    <a:cubicBezTo>
                      <a:pt x="3137906" y="4016346"/>
                      <a:pt x="3162651" y="4041098"/>
                      <a:pt x="3186445" y="4064897"/>
                    </a:cubicBezTo>
                    <a:close/>
                    <a:moveTo>
                      <a:pt x="269344" y="759669"/>
                    </a:moveTo>
                    <a:cubicBezTo>
                      <a:pt x="283620" y="760621"/>
                      <a:pt x="293138" y="761573"/>
                      <a:pt x="303607" y="761573"/>
                    </a:cubicBezTo>
                    <a:cubicBezTo>
                      <a:pt x="441610" y="761573"/>
                      <a:pt x="579613" y="760621"/>
                      <a:pt x="716665" y="762525"/>
                    </a:cubicBezTo>
                    <a:cubicBezTo>
                      <a:pt x="750927" y="762525"/>
                      <a:pt x="761397" y="752053"/>
                      <a:pt x="760445" y="718735"/>
                    </a:cubicBezTo>
                    <a:cubicBezTo>
                      <a:pt x="758541" y="580700"/>
                      <a:pt x="759493" y="443616"/>
                      <a:pt x="759493" y="305581"/>
                    </a:cubicBezTo>
                    <a:cubicBezTo>
                      <a:pt x="759493" y="295110"/>
                      <a:pt x="756638" y="283686"/>
                      <a:pt x="755686" y="273214"/>
                    </a:cubicBezTo>
                    <a:cubicBezTo>
                      <a:pt x="593889" y="435049"/>
                      <a:pt x="433996" y="594979"/>
                      <a:pt x="269344" y="759669"/>
                    </a:cubicBezTo>
                    <a:close/>
                    <a:moveTo>
                      <a:pt x="4385645" y="2868275"/>
                    </a:moveTo>
                    <a:cubicBezTo>
                      <a:pt x="4427522" y="2828292"/>
                      <a:pt x="4475109" y="2789262"/>
                      <a:pt x="4515083" y="2742615"/>
                    </a:cubicBezTo>
                    <a:cubicBezTo>
                      <a:pt x="4578849" y="2669314"/>
                      <a:pt x="4571235" y="2556030"/>
                      <a:pt x="4503662" y="2487488"/>
                    </a:cubicBezTo>
                    <a:cubicBezTo>
                      <a:pt x="4435136" y="2417995"/>
                      <a:pt x="4323781" y="2408475"/>
                      <a:pt x="4248594" y="2471305"/>
                    </a:cubicBezTo>
                    <a:cubicBezTo>
                      <a:pt x="4201007" y="2511287"/>
                      <a:pt x="4161033" y="2559838"/>
                      <a:pt x="4119156" y="2602676"/>
                    </a:cubicBezTo>
                    <a:cubicBezTo>
                      <a:pt x="4207668" y="2690257"/>
                      <a:pt x="4296181" y="2778790"/>
                      <a:pt x="4385645" y="2868275"/>
                    </a:cubicBezTo>
                    <a:close/>
                    <a:moveTo>
                      <a:pt x="2846672" y="3952565"/>
                    </a:moveTo>
                    <a:cubicBezTo>
                      <a:pt x="2821927" y="4039194"/>
                      <a:pt x="2798133" y="4125823"/>
                      <a:pt x="2771484" y="4221019"/>
                    </a:cubicBezTo>
                    <a:cubicBezTo>
                      <a:pt x="2867610" y="4193412"/>
                      <a:pt x="2954219" y="4167709"/>
                      <a:pt x="3037021" y="4143910"/>
                    </a:cubicBezTo>
                    <a:cubicBezTo>
                      <a:pt x="2973254" y="4080128"/>
                      <a:pt x="2911391" y="4017298"/>
                      <a:pt x="2846672" y="3952565"/>
                    </a:cubicBezTo>
                    <a:close/>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57" name="Google Shape;557;p30"/>
              <p:cNvSpPr/>
              <p:nvPr/>
            </p:nvSpPr>
            <p:spPr>
              <a:xfrm>
                <a:off x="4321547" y="1521788"/>
                <a:ext cx="2432424" cy="1369773"/>
              </a:xfrm>
              <a:custGeom>
                <a:avLst/>
                <a:gdLst/>
                <a:ahLst/>
                <a:cxnLst/>
                <a:rect l="l" t="t" r="r" b="b"/>
                <a:pathLst>
                  <a:path w="2432424" h="1369773" extrusionOk="0">
                    <a:moveTo>
                      <a:pt x="1217997" y="423"/>
                    </a:moveTo>
                    <a:cubicBezTo>
                      <a:pt x="1486389" y="423"/>
                      <a:pt x="1754782" y="423"/>
                      <a:pt x="2023174" y="423"/>
                    </a:cubicBezTo>
                    <a:cubicBezTo>
                      <a:pt x="2274435" y="423"/>
                      <a:pt x="2432424" y="160353"/>
                      <a:pt x="2432424" y="412625"/>
                    </a:cubicBezTo>
                    <a:cubicBezTo>
                      <a:pt x="2432424" y="596354"/>
                      <a:pt x="2432424" y="781036"/>
                      <a:pt x="2432424" y="964765"/>
                    </a:cubicBezTo>
                    <a:cubicBezTo>
                      <a:pt x="2432424" y="1207517"/>
                      <a:pt x="2270628" y="1369351"/>
                      <a:pt x="2028884" y="1369351"/>
                    </a:cubicBezTo>
                    <a:cubicBezTo>
                      <a:pt x="1486389" y="1369351"/>
                      <a:pt x="942942" y="1370303"/>
                      <a:pt x="400447" y="1369351"/>
                    </a:cubicBezTo>
                    <a:cubicBezTo>
                      <a:pt x="162511" y="1369351"/>
                      <a:pt x="2617" y="1208469"/>
                      <a:pt x="714" y="970477"/>
                    </a:cubicBezTo>
                    <a:cubicBezTo>
                      <a:pt x="-238" y="779132"/>
                      <a:pt x="-238" y="586834"/>
                      <a:pt x="714" y="395489"/>
                    </a:cubicBezTo>
                    <a:cubicBezTo>
                      <a:pt x="2617" y="160353"/>
                      <a:pt x="163462" y="1375"/>
                      <a:pt x="398544" y="423"/>
                    </a:cubicBezTo>
                    <a:cubicBezTo>
                      <a:pt x="671695" y="-529"/>
                      <a:pt x="944846" y="423"/>
                      <a:pt x="1217997" y="423"/>
                    </a:cubicBezTo>
                    <a:close/>
                    <a:moveTo>
                      <a:pt x="1215142" y="1216084"/>
                    </a:moveTo>
                    <a:cubicBezTo>
                      <a:pt x="1488293" y="1216084"/>
                      <a:pt x="1760492" y="1216084"/>
                      <a:pt x="2033643" y="1216084"/>
                    </a:cubicBezTo>
                    <a:cubicBezTo>
                      <a:pt x="2184971" y="1216084"/>
                      <a:pt x="2279194" y="1124696"/>
                      <a:pt x="2279194" y="974285"/>
                    </a:cubicBezTo>
                    <a:cubicBezTo>
                      <a:pt x="2280145" y="781036"/>
                      <a:pt x="2280145" y="587786"/>
                      <a:pt x="2279194" y="394537"/>
                    </a:cubicBezTo>
                    <a:cubicBezTo>
                      <a:pt x="2278242" y="246030"/>
                      <a:pt x="2186874" y="152738"/>
                      <a:pt x="2038402" y="152738"/>
                    </a:cubicBezTo>
                    <a:cubicBezTo>
                      <a:pt x="1491148" y="151786"/>
                      <a:pt x="943894" y="151786"/>
                      <a:pt x="396640" y="152738"/>
                    </a:cubicBezTo>
                    <a:cubicBezTo>
                      <a:pt x="243409" y="152738"/>
                      <a:pt x="152041" y="247934"/>
                      <a:pt x="152041" y="401201"/>
                    </a:cubicBezTo>
                    <a:cubicBezTo>
                      <a:pt x="152041" y="589690"/>
                      <a:pt x="152041" y="778180"/>
                      <a:pt x="152041" y="966669"/>
                    </a:cubicBezTo>
                    <a:cubicBezTo>
                      <a:pt x="152041" y="1121840"/>
                      <a:pt x="246264" y="1215132"/>
                      <a:pt x="401399" y="1215132"/>
                    </a:cubicBezTo>
                    <a:cubicBezTo>
                      <a:pt x="672646" y="1216084"/>
                      <a:pt x="943894" y="1216084"/>
                      <a:pt x="1215142" y="1216084"/>
                    </a:cubicBezTo>
                    <a:close/>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58" name="Google Shape;558;p30"/>
              <p:cNvSpPr/>
              <p:nvPr/>
            </p:nvSpPr>
            <p:spPr>
              <a:xfrm>
                <a:off x="3564070" y="4360023"/>
                <a:ext cx="1346369" cy="1271701"/>
              </a:xfrm>
              <a:custGeom>
                <a:avLst/>
                <a:gdLst/>
                <a:ahLst/>
                <a:cxnLst/>
                <a:rect l="l" t="t" r="r" b="b"/>
                <a:pathLst>
                  <a:path w="1346369" h="1271701" extrusionOk="0">
                    <a:moveTo>
                      <a:pt x="907615" y="357939"/>
                    </a:moveTo>
                    <a:cubicBezTo>
                      <a:pt x="1016114" y="238944"/>
                      <a:pt x="1122709" y="121852"/>
                      <a:pt x="1234063" y="0"/>
                    </a:cubicBezTo>
                    <a:cubicBezTo>
                      <a:pt x="1271182" y="34271"/>
                      <a:pt x="1307348" y="66638"/>
                      <a:pt x="1346369" y="101861"/>
                    </a:cubicBezTo>
                    <a:cubicBezTo>
                      <a:pt x="1273085" y="182778"/>
                      <a:pt x="1200752" y="262743"/>
                      <a:pt x="1129371" y="341756"/>
                    </a:cubicBezTo>
                    <a:cubicBezTo>
                      <a:pt x="1123661" y="348420"/>
                      <a:pt x="1116999" y="355084"/>
                      <a:pt x="1110336" y="361747"/>
                    </a:cubicBezTo>
                    <a:cubicBezTo>
                      <a:pt x="1077025" y="397922"/>
                      <a:pt x="1028486" y="429337"/>
                      <a:pt x="1016114" y="472175"/>
                    </a:cubicBezTo>
                    <a:cubicBezTo>
                      <a:pt x="1005644" y="511206"/>
                      <a:pt x="1036100" y="560708"/>
                      <a:pt x="1045618" y="606403"/>
                    </a:cubicBezTo>
                    <a:cubicBezTo>
                      <a:pt x="1092253" y="826307"/>
                      <a:pt x="1033245" y="1012892"/>
                      <a:pt x="857172" y="1151879"/>
                    </a:cubicBezTo>
                    <a:cubicBezTo>
                      <a:pt x="679196" y="1291819"/>
                      <a:pt x="479329" y="1309906"/>
                      <a:pt x="280414" y="1202333"/>
                    </a:cubicBezTo>
                    <a:cubicBezTo>
                      <a:pt x="83403" y="1095713"/>
                      <a:pt x="-13675" y="921504"/>
                      <a:pt x="1552" y="697792"/>
                    </a:cubicBezTo>
                    <a:cubicBezTo>
                      <a:pt x="15829" y="486455"/>
                      <a:pt x="127183" y="331284"/>
                      <a:pt x="323243" y="247511"/>
                    </a:cubicBezTo>
                    <a:cubicBezTo>
                      <a:pt x="518351" y="163738"/>
                      <a:pt x="703941" y="195153"/>
                      <a:pt x="871448" y="327477"/>
                    </a:cubicBezTo>
                    <a:cubicBezTo>
                      <a:pt x="881917" y="336044"/>
                      <a:pt x="893338" y="345564"/>
                      <a:pt x="907615" y="357939"/>
                    </a:cubicBezTo>
                    <a:close/>
                    <a:moveTo>
                      <a:pt x="801019" y="474079"/>
                    </a:moveTo>
                    <a:cubicBezTo>
                      <a:pt x="671582" y="329380"/>
                      <a:pt x="444114" y="316053"/>
                      <a:pt x="290883" y="439809"/>
                    </a:cubicBezTo>
                    <a:cubicBezTo>
                      <a:pt x="136700" y="564516"/>
                      <a:pt x="105293" y="791084"/>
                      <a:pt x="220454" y="952918"/>
                    </a:cubicBezTo>
                    <a:cubicBezTo>
                      <a:pt x="337519" y="1118561"/>
                      <a:pt x="564986" y="1163303"/>
                      <a:pt x="735348" y="1053827"/>
                    </a:cubicBezTo>
                    <a:cubicBezTo>
                      <a:pt x="884773" y="957678"/>
                      <a:pt x="956154" y="746342"/>
                      <a:pt x="881917" y="613067"/>
                    </a:cubicBezTo>
                    <a:cubicBezTo>
                      <a:pt x="768660" y="736822"/>
                      <a:pt x="657305" y="859626"/>
                      <a:pt x="543096" y="985285"/>
                    </a:cubicBezTo>
                    <a:cubicBezTo>
                      <a:pt x="447921" y="921504"/>
                      <a:pt x="355602" y="859626"/>
                      <a:pt x="261379" y="796796"/>
                    </a:cubicBezTo>
                    <a:cubicBezTo>
                      <a:pt x="290883" y="753006"/>
                      <a:pt x="316580" y="713975"/>
                      <a:pt x="345133" y="671136"/>
                    </a:cubicBezTo>
                    <a:cubicBezTo>
                      <a:pt x="405093" y="710167"/>
                      <a:pt x="462197" y="747294"/>
                      <a:pt x="519302" y="785372"/>
                    </a:cubicBezTo>
                    <a:cubicBezTo>
                      <a:pt x="608766" y="687320"/>
                      <a:pt x="695375" y="592123"/>
                      <a:pt x="781984" y="495975"/>
                    </a:cubicBezTo>
                    <a:cubicBezTo>
                      <a:pt x="786743" y="490263"/>
                      <a:pt x="792453" y="483599"/>
                      <a:pt x="801019" y="474079"/>
                    </a:cubicBezTo>
                    <a:close/>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59" name="Google Shape;559;p30"/>
              <p:cNvSpPr/>
              <p:nvPr/>
            </p:nvSpPr>
            <p:spPr>
              <a:xfrm>
                <a:off x="3563837" y="2991095"/>
                <a:ext cx="1345650" cy="1268459"/>
              </a:xfrm>
              <a:custGeom>
                <a:avLst/>
                <a:gdLst/>
                <a:ahLst/>
                <a:cxnLst/>
                <a:rect l="l" t="t" r="r" b="b"/>
                <a:pathLst>
                  <a:path w="1345650" h="1268459" extrusionOk="0">
                    <a:moveTo>
                      <a:pt x="1233345" y="0"/>
                    </a:moveTo>
                    <a:cubicBezTo>
                      <a:pt x="1271415" y="34271"/>
                      <a:pt x="1306629" y="66638"/>
                      <a:pt x="1345651" y="101861"/>
                    </a:cubicBezTo>
                    <a:cubicBezTo>
                      <a:pt x="1287594" y="165642"/>
                      <a:pt x="1232393" y="226568"/>
                      <a:pt x="1177192" y="288446"/>
                    </a:cubicBezTo>
                    <a:cubicBezTo>
                      <a:pt x="1134363" y="336044"/>
                      <a:pt x="1092486" y="385546"/>
                      <a:pt x="1046802" y="430289"/>
                    </a:cubicBezTo>
                    <a:cubicBezTo>
                      <a:pt x="1010636" y="464559"/>
                      <a:pt x="1004926" y="492167"/>
                      <a:pt x="1023961" y="543573"/>
                    </a:cubicBezTo>
                    <a:cubicBezTo>
                      <a:pt x="1102004" y="750149"/>
                      <a:pt x="1065837" y="940543"/>
                      <a:pt x="913558" y="1100473"/>
                    </a:cubicBezTo>
                    <a:cubicBezTo>
                      <a:pt x="764134" y="1257548"/>
                      <a:pt x="576640" y="1305146"/>
                      <a:pt x="371063" y="1240412"/>
                    </a:cubicBezTo>
                    <a:cubicBezTo>
                      <a:pt x="167389" y="1175679"/>
                      <a:pt x="42711" y="1030980"/>
                      <a:pt x="7496" y="818691"/>
                    </a:cubicBezTo>
                    <a:cubicBezTo>
                      <a:pt x="-30574" y="591171"/>
                      <a:pt x="78877" y="375075"/>
                      <a:pt x="278743" y="266551"/>
                    </a:cubicBezTo>
                    <a:cubicBezTo>
                      <a:pt x="473851" y="160882"/>
                      <a:pt x="710836" y="187538"/>
                      <a:pt x="882150" y="336996"/>
                    </a:cubicBezTo>
                    <a:cubicBezTo>
                      <a:pt x="888813" y="342708"/>
                      <a:pt x="896427" y="348420"/>
                      <a:pt x="907848" y="357939"/>
                    </a:cubicBezTo>
                    <a:cubicBezTo>
                      <a:pt x="1015395" y="239896"/>
                      <a:pt x="1123894" y="121852"/>
                      <a:pt x="1233345" y="0"/>
                    </a:cubicBezTo>
                    <a:close/>
                    <a:moveTo>
                      <a:pt x="801252" y="475983"/>
                    </a:moveTo>
                    <a:cubicBezTo>
                      <a:pt x="682284" y="336044"/>
                      <a:pt x="458624" y="317005"/>
                      <a:pt x="305392" y="429337"/>
                    </a:cubicBezTo>
                    <a:cubicBezTo>
                      <a:pt x="144547" y="548333"/>
                      <a:pt x="102670" y="769189"/>
                      <a:pt x="209266" y="937687"/>
                    </a:cubicBezTo>
                    <a:cubicBezTo>
                      <a:pt x="315862" y="1106185"/>
                      <a:pt x="533811" y="1164255"/>
                      <a:pt x="708933" y="1070010"/>
                    </a:cubicBezTo>
                    <a:cubicBezTo>
                      <a:pt x="873585" y="982429"/>
                      <a:pt x="954483" y="772997"/>
                      <a:pt x="883102" y="612114"/>
                    </a:cubicBezTo>
                    <a:cubicBezTo>
                      <a:pt x="768893" y="737774"/>
                      <a:pt x="656587" y="861530"/>
                      <a:pt x="542377" y="986237"/>
                    </a:cubicBezTo>
                    <a:cubicBezTo>
                      <a:pt x="446251" y="922455"/>
                      <a:pt x="354883" y="861530"/>
                      <a:pt x="260660" y="797748"/>
                    </a:cubicBezTo>
                    <a:cubicBezTo>
                      <a:pt x="289213" y="754909"/>
                      <a:pt x="315862" y="714927"/>
                      <a:pt x="344414" y="672088"/>
                    </a:cubicBezTo>
                    <a:cubicBezTo>
                      <a:pt x="403422" y="711119"/>
                      <a:pt x="459575" y="748246"/>
                      <a:pt x="518584" y="787276"/>
                    </a:cubicBezTo>
                    <a:cubicBezTo>
                      <a:pt x="612806" y="683512"/>
                      <a:pt x="706077" y="580700"/>
                      <a:pt x="801252" y="475983"/>
                    </a:cubicBezTo>
                    <a:close/>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60" name="Google Shape;560;p30"/>
              <p:cNvSpPr/>
              <p:nvPr/>
            </p:nvSpPr>
            <p:spPr>
              <a:xfrm>
                <a:off x="4932330" y="3349034"/>
                <a:ext cx="1818786" cy="146602"/>
              </a:xfrm>
              <a:custGeom>
                <a:avLst/>
                <a:gdLst/>
                <a:ahLst/>
                <a:cxnLst/>
                <a:rect l="l" t="t" r="r" b="b"/>
                <a:pathLst>
                  <a:path w="1818786" h="146602" extrusionOk="0">
                    <a:moveTo>
                      <a:pt x="0" y="146603"/>
                    </a:moveTo>
                    <a:cubicBezTo>
                      <a:pt x="0" y="97100"/>
                      <a:pt x="0" y="50454"/>
                      <a:pt x="0" y="0"/>
                    </a:cubicBezTo>
                    <a:cubicBezTo>
                      <a:pt x="606262" y="0"/>
                      <a:pt x="1211573" y="0"/>
                      <a:pt x="1818786" y="0"/>
                    </a:cubicBezTo>
                    <a:cubicBezTo>
                      <a:pt x="1818786" y="48550"/>
                      <a:pt x="1818786" y="95197"/>
                      <a:pt x="1818786" y="146603"/>
                    </a:cubicBezTo>
                    <a:cubicBezTo>
                      <a:pt x="1215380" y="146603"/>
                      <a:pt x="610069" y="146603"/>
                      <a:pt x="0" y="146603"/>
                    </a:cubicBezTo>
                    <a:close/>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61" name="Google Shape;561;p30"/>
              <p:cNvSpPr/>
              <p:nvPr/>
            </p:nvSpPr>
            <p:spPr>
              <a:xfrm>
                <a:off x="4932330" y="3956389"/>
                <a:ext cx="1818786" cy="146602"/>
              </a:xfrm>
              <a:custGeom>
                <a:avLst/>
                <a:gdLst/>
                <a:ahLst/>
                <a:cxnLst/>
                <a:rect l="l" t="t" r="r" b="b"/>
                <a:pathLst>
                  <a:path w="1818786" h="146602" extrusionOk="0">
                    <a:moveTo>
                      <a:pt x="0" y="146603"/>
                    </a:moveTo>
                    <a:cubicBezTo>
                      <a:pt x="0" y="97101"/>
                      <a:pt x="0" y="50454"/>
                      <a:pt x="0" y="0"/>
                    </a:cubicBezTo>
                    <a:cubicBezTo>
                      <a:pt x="606262" y="0"/>
                      <a:pt x="1211573" y="0"/>
                      <a:pt x="1818786" y="0"/>
                    </a:cubicBezTo>
                    <a:cubicBezTo>
                      <a:pt x="1818786" y="48550"/>
                      <a:pt x="1818786" y="95197"/>
                      <a:pt x="1818786" y="146603"/>
                    </a:cubicBezTo>
                    <a:cubicBezTo>
                      <a:pt x="1215380" y="146603"/>
                      <a:pt x="610069" y="146603"/>
                      <a:pt x="0" y="146603"/>
                    </a:cubicBezTo>
                    <a:close/>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62" name="Google Shape;562;p30"/>
              <p:cNvSpPr/>
              <p:nvPr/>
            </p:nvSpPr>
            <p:spPr>
              <a:xfrm>
                <a:off x="4933282" y="3653664"/>
                <a:ext cx="1515179" cy="146602"/>
              </a:xfrm>
              <a:custGeom>
                <a:avLst/>
                <a:gdLst/>
                <a:ahLst/>
                <a:cxnLst/>
                <a:rect l="l" t="t" r="r" b="b"/>
                <a:pathLst>
                  <a:path w="1515179" h="146602" extrusionOk="0">
                    <a:moveTo>
                      <a:pt x="1515180" y="0"/>
                    </a:moveTo>
                    <a:cubicBezTo>
                      <a:pt x="1515180" y="49502"/>
                      <a:pt x="1515180" y="97100"/>
                      <a:pt x="1515180" y="146603"/>
                    </a:cubicBezTo>
                    <a:cubicBezTo>
                      <a:pt x="1009802" y="146603"/>
                      <a:pt x="506329" y="146603"/>
                      <a:pt x="0" y="146603"/>
                    </a:cubicBezTo>
                    <a:cubicBezTo>
                      <a:pt x="0" y="97100"/>
                      <a:pt x="0" y="50454"/>
                      <a:pt x="0" y="0"/>
                    </a:cubicBezTo>
                    <a:cubicBezTo>
                      <a:pt x="503474" y="0"/>
                      <a:pt x="1006947" y="0"/>
                      <a:pt x="1515180" y="0"/>
                    </a:cubicBezTo>
                    <a:close/>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63" name="Google Shape;563;p30"/>
              <p:cNvSpPr/>
              <p:nvPr/>
            </p:nvSpPr>
            <p:spPr>
              <a:xfrm>
                <a:off x="4934233" y="4717010"/>
                <a:ext cx="828970" cy="144699"/>
              </a:xfrm>
              <a:custGeom>
                <a:avLst/>
                <a:gdLst/>
                <a:ahLst/>
                <a:cxnLst/>
                <a:rect l="l" t="t" r="r" b="b"/>
                <a:pathLst>
                  <a:path w="828970" h="144699" extrusionOk="0">
                    <a:moveTo>
                      <a:pt x="828971" y="0"/>
                    </a:moveTo>
                    <a:cubicBezTo>
                      <a:pt x="828971" y="47598"/>
                      <a:pt x="828971" y="94245"/>
                      <a:pt x="828971" y="144699"/>
                    </a:cubicBezTo>
                    <a:cubicBezTo>
                      <a:pt x="552964" y="144699"/>
                      <a:pt x="278861" y="144699"/>
                      <a:pt x="0" y="144699"/>
                    </a:cubicBezTo>
                    <a:cubicBezTo>
                      <a:pt x="0" y="98053"/>
                      <a:pt x="0" y="50454"/>
                      <a:pt x="0" y="0"/>
                    </a:cubicBezTo>
                    <a:cubicBezTo>
                      <a:pt x="276006" y="0"/>
                      <a:pt x="551061" y="0"/>
                      <a:pt x="828971" y="0"/>
                    </a:cubicBezTo>
                    <a:close/>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64" name="Google Shape;564;p30"/>
              <p:cNvSpPr/>
              <p:nvPr/>
            </p:nvSpPr>
            <p:spPr>
              <a:xfrm>
                <a:off x="4934233" y="5021639"/>
                <a:ext cx="828970" cy="144699"/>
              </a:xfrm>
              <a:custGeom>
                <a:avLst/>
                <a:gdLst/>
                <a:ahLst/>
                <a:cxnLst/>
                <a:rect l="l" t="t" r="r" b="b"/>
                <a:pathLst>
                  <a:path w="828970" h="144699" extrusionOk="0">
                    <a:moveTo>
                      <a:pt x="828971" y="0"/>
                    </a:moveTo>
                    <a:cubicBezTo>
                      <a:pt x="828971" y="47598"/>
                      <a:pt x="828971" y="94245"/>
                      <a:pt x="828971" y="144699"/>
                    </a:cubicBezTo>
                    <a:cubicBezTo>
                      <a:pt x="552964" y="144699"/>
                      <a:pt x="278861" y="144699"/>
                      <a:pt x="0" y="144699"/>
                    </a:cubicBezTo>
                    <a:cubicBezTo>
                      <a:pt x="0" y="98053"/>
                      <a:pt x="0" y="49502"/>
                      <a:pt x="0" y="0"/>
                    </a:cubicBezTo>
                    <a:cubicBezTo>
                      <a:pt x="276006" y="0"/>
                      <a:pt x="551061" y="0"/>
                      <a:pt x="828971" y="0"/>
                    </a:cubicBezTo>
                    <a:close/>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65" name="Google Shape;565;p30"/>
              <p:cNvSpPr/>
              <p:nvPr/>
            </p:nvSpPr>
            <p:spPr>
              <a:xfrm>
                <a:off x="4933282" y="5325317"/>
                <a:ext cx="829922" cy="145650"/>
              </a:xfrm>
              <a:custGeom>
                <a:avLst/>
                <a:gdLst/>
                <a:ahLst/>
                <a:cxnLst/>
                <a:rect l="l" t="t" r="r" b="b"/>
                <a:pathLst>
                  <a:path w="829922" h="145650" extrusionOk="0">
                    <a:moveTo>
                      <a:pt x="0" y="0"/>
                    </a:moveTo>
                    <a:cubicBezTo>
                      <a:pt x="277910" y="0"/>
                      <a:pt x="552964" y="0"/>
                      <a:pt x="829923" y="0"/>
                    </a:cubicBezTo>
                    <a:cubicBezTo>
                      <a:pt x="829923" y="49502"/>
                      <a:pt x="829923" y="96148"/>
                      <a:pt x="829923" y="145651"/>
                    </a:cubicBezTo>
                    <a:cubicBezTo>
                      <a:pt x="552964" y="145651"/>
                      <a:pt x="277910" y="145651"/>
                      <a:pt x="0" y="145651"/>
                    </a:cubicBezTo>
                    <a:cubicBezTo>
                      <a:pt x="0" y="98052"/>
                      <a:pt x="0" y="51406"/>
                      <a:pt x="0" y="0"/>
                    </a:cubicBezTo>
                    <a:close/>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66" name="Google Shape;566;p30"/>
              <p:cNvSpPr/>
              <p:nvPr/>
            </p:nvSpPr>
            <p:spPr>
              <a:xfrm>
                <a:off x="6603596" y="3651760"/>
                <a:ext cx="146568" cy="148506"/>
              </a:xfrm>
              <a:custGeom>
                <a:avLst/>
                <a:gdLst/>
                <a:ahLst/>
                <a:cxnLst/>
                <a:rect l="l" t="t" r="r" b="b"/>
                <a:pathLst>
                  <a:path w="146568" h="148506" extrusionOk="0">
                    <a:moveTo>
                      <a:pt x="146569" y="148507"/>
                    </a:moveTo>
                    <a:cubicBezTo>
                      <a:pt x="96126" y="148507"/>
                      <a:pt x="49491" y="148507"/>
                      <a:pt x="0" y="148507"/>
                    </a:cubicBezTo>
                    <a:cubicBezTo>
                      <a:pt x="0" y="98053"/>
                      <a:pt x="0" y="50454"/>
                      <a:pt x="0" y="0"/>
                    </a:cubicBezTo>
                    <a:cubicBezTo>
                      <a:pt x="49491" y="0"/>
                      <a:pt x="96126" y="0"/>
                      <a:pt x="146569" y="0"/>
                    </a:cubicBezTo>
                    <a:cubicBezTo>
                      <a:pt x="146569" y="49502"/>
                      <a:pt x="146569" y="97101"/>
                      <a:pt x="146569" y="148507"/>
                    </a:cubicBezTo>
                    <a:close/>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67" name="Google Shape;567;p30"/>
              <p:cNvSpPr/>
              <p:nvPr/>
            </p:nvSpPr>
            <p:spPr>
              <a:xfrm>
                <a:off x="5996382" y="1982011"/>
                <a:ext cx="451127" cy="449328"/>
              </a:xfrm>
              <a:custGeom>
                <a:avLst/>
                <a:gdLst/>
                <a:ahLst/>
                <a:cxnLst/>
                <a:rect l="l" t="t" r="r" b="b"/>
                <a:pathLst>
                  <a:path w="451127" h="449328" extrusionOk="0">
                    <a:moveTo>
                      <a:pt x="451127" y="449328"/>
                    </a:moveTo>
                    <a:cubicBezTo>
                      <a:pt x="298848" y="449328"/>
                      <a:pt x="151328" y="449328"/>
                      <a:pt x="0" y="449328"/>
                    </a:cubicBezTo>
                    <a:cubicBezTo>
                      <a:pt x="0" y="299869"/>
                      <a:pt x="0" y="151363"/>
                      <a:pt x="0" y="0"/>
                    </a:cubicBezTo>
                    <a:cubicBezTo>
                      <a:pt x="150376" y="0"/>
                      <a:pt x="298848" y="0"/>
                      <a:pt x="451127" y="0"/>
                    </a:cubicBezTo>
                    <a:cubicBezTo>
                      <a:pt x="451127" y="149459"/>
                      <a:pt x="451127" y="297013"/>
                      <a:pt x="451127" y="449328"/>
                    </a:cubicBezTo>
                    <a:close/>
                    <a:moveTo>
                      <a:pt x="297896" y="151363"/>
                    </a:moveTo>
                    <a:cubicBezTo>
                      <a:pt x="247454" y="151363"/>
                      <a:pt x="199867" y="151363"/>
                      <a:pt x="153231" y="151363"/>
                    </a:cubicBezTo>
                    <a:cubicBezTo>
                      <a:pt x="153231" y="201817"/>
                      <a:pt x="153231" y="248463"/>
                      <a:pt x="153231" y="297966"/>
                    </a:cubicBezTo>
                    <a:cubicBezTo>
                      <a:pt x="202722" y="297966"/>
                      <a:pt x="249357" y="297966"/>
                      <a:pt x="297896" y="297966"/>
                    </a:cubicBezTo>
                    <a:cubicBezTo>
                      <a:pt x="297896" y="247511"/>
                      <a:pt x="297896" y="199913"/>
                      <a:pt x="297896" y="151363"/>
                    </a:cubicBezTo>
                    <a:close/>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68" name="Google Shape;568;p30"/>
              <p:cNvSpPr/>
              <p:nvPr/>
            </p:nvSpPr>
            <p:spPr>
              <a:xfrm>
                <a:off x="5313028" y="1981059"/>
                <a:ext cx="449224" cy="451232"/>
              </a:xfrm>
              <a:custGeom>
                <a:avLst/>
                <a:gdLst/>
                <a:ahLst/>
                <a:cxnLst/>
                <a:rect l="l" t="t" r="r" b="b"/>
                <a:pathLst>
                  <a:path w="449224" h="451232" extrusionOk="0">
                    <a:moveTo>
                      <a:pt x="0" y="0"/>
                    </a:moveTo>
                    <a:cubicBezTo>
                      <a:pt x="150376" y="0"/>
                      <a:pt x="297897" y="0"/>
                      <a:pt x="449224" y="0"/>
                    </a:cubicBezTo>
                    <a:cubicBezTo>
                      <a:pt x="449224" y="151363"/>
                      <a:pt x="449224" y="299869"/>
                      <a:pt x="449224" y="451232"/>
                    </a:cubicBezTo>
                    <a:cubicBezTo>
                      <a:pt x="298848" y="451232"/>
                      <a:pt x="151328" y="451232"/>
                      <a:pt x="0" y="451232"/>
                    </a:cubicBezTo>
                    <a:cubicBezTo>
                      <a:pt x="0" y="300821"/>
                      <a:pt x="0" y="151363"/>
                      <a:pt x="0" y="0"/>
                    </a:cubicBezTo>
                    <a:close/>
                    <a:moveTo>
                      <a:pt x="296945" y="299869"/>
                    </a:moveTo>
                    <a:cubicBezTo>
                      <a:pt x="296945" y="246559"/>
                      <a:pt x="296945" y="198961"/>
                      <a:pt x="296945" y="151363"/>
                    </a:cubicBezTo>
                    <a:cubicBezTo>
                      <a:pt x="246502" y="151363"/>
                      <a:pt x="199867" y="151363"/>
                      <a:pt x="151328" y="151363"/>
                    </a:cubicBezTo>
                    <a:cubicBezTo>
                      <a:pt x="151328" y="201817"/>
                      <a:pt x="151328" y="249415"/>
                      <a:pt x="151328" y="299869"/>
                    </a:cubicBezTo>
                    <a:cubicBezTo>
                      <a:pt x="201770" y="299869"/>
                      <a:pt x="248406" y="299869"/>
                      <a:pt x="296945" y="299869"/>
                    </a:cubicBezTo>
                    <a:close/>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69" name="Google Shape;569;p30"/>
              <p:cNvSpPr/>
              <p:nvPr/>
            </p:nvSpPr>
            <p:spPr>
              <a:xfrm>
                <a:off x="4629675" y="1981059"/>
                <a:ext cx="448272" cy="451232"/>
              </a:xfrm>
              <a:custGeom>
                <a:avLst/>
                <a:gdLst/>
                <a:ahLst/>
                <a:cxnLst/>
                <a:rect l="l" t="t" r="r" b="b"/>
                <a:pathLst>
                  <a:path w="448272" h="451232" extrusionOk="0">
                    <a:moveTo>
                      <a:pt x="448272" y="451232"/>
                    </a:moveTo>
                    <a:cubicBezTo>
                      <a:pt x="296945" y="451232"/>
                      <a:pt x="150376" y="451232"/>
                      <a:pt x="0" y="451232"/>
                    </a:cubicBezTo>
                    <a:cubicBezTo>
                      <a:pt x="0" y="300821"/>
                      <a:pt x="0" y="152315"/>
                      <a:pt x="0" y="0"/>
                    </a:cubicBezTo>
                    <a:cubicBezTo>
                      <a:pt x="149424" y="0"/>
                      <a:pt x="297896" y="0"/>
                      <a:pt x="448272" y="0"/>
                    </a:cubicBezTo>
                    <a:cubicBezTo>
                      <a:pt x="448272" y="150411"/>
                      <a:pt x="448272" y="298918"/>
                      <a:pt x="448272" y="451232"/>
                    </a:cubicBezTo>
                    <a:close/>
                    <a:moveTo>
                      <a:pt x="297896" y="151363"/>
                    </a:moveTo>
                    <a:cubicBezTo>
                      <a:pt x="247454" y="151363"/>
                      <a:pt x="199867" y="151363"/>
                      <a:pt x="150376" y="151363"/>
                    </a:cubicBezTo>
                    <a:cubicBezTo>
                      <a:pt x="150376" y="201817"/>
                      <a:pt x="150376" y="249415"/>
                      <a:pt x="150376" y="297966"/>
                    </a:cubicBezTo>
                    <a:cubicBezTo>
                      <a:pt x="201770" y="297966"/>
                      <a:pt x="249357" y="297966"/>
                      <a:pt x="297896" y="297966"/>
                    </a:cubicBezTo>
                    <a:cubicBezTo>
                      <a:pt x="297896" y="246559"/>
                      <a:pt x="297896" y="199913"/>
                      <a:pt x="297896" y="151363"/>
                    </a:cubicBezTo>
                    <a:close/>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grpSp>
        <p:nvGrpSpPr>
          <p:cNvPr id="570" name="Google Shape;570;p30"/>
          <p:cNvGrpSpPr/>
          <p:nvPr/>
        </p:nvGrpSpPr>
        <p:grpSpPr>
          <a:xfrm>
            <a:off x="9499601" y="1708040"/>
            <a:ext cx="872482" cy="1012568"/>
            <a:chOff x="8360213" y="3458151"/>
            <a:chExt cx="853935" cy="991043"/>
          </a:xfrm>
        </p:grpSpPr>
        <p:grpSp>
          <p:nvGrpSpPr>
            <p:cNvPr id="571" name="Google Shape;571;p30"/>
            <p:cNvGrpSpPr/>
            <p:nvPr/>
          </p:nvGrpSpPr>
          <p:grpSpPr>
            <a:xfrm>
              <a:off x="8599192" y="3595917"/>
              <a:ext cx="375981" cy="204367"/>
              <a:chOff x="2642504" y="3763150"/>
              <a:chExt cx="375981" cy="204367"/>
            </a:xfrm>
          </p:grpSpPr>
          <p:sp>
            <p:nvSpPr>
              <p:cNvPr id="572" name="Google Shape;572;p30"/>
              <p:cNvSpPr/>
              <p:nvPr/>
            </p:nvSpPr>
            <p:spPr>
              <a:xfrm>
                <a:off x="2813454" y="3763150"/>
                <a:ext cx="205031" cy="204367"/>
              </a:xfrm>
              <a:custGeom>
                <a:avLst/>
                <a:gdLst/>
                <a:ahLst/>
                <a:cxnLst/>
                <a:rect l="l" t="t" r="r" b="b"/>
                <a:pathLst>
                  <a:path w="205031" h="204367" extrusionOk="0">
                    <a:moveTo>
                      <a:pt x="204168" y="204367"/>
                    </a:moveTo>
                    <a:cubicBezTo>
                      <a:pt x="135856" y="204367"/>
                      <a:pt x="68696" y="204367"/>
                      <a:pt x="384" y="204367"/>
                    </a:cubicBezTo>
                    <a:cubicBezTo>
                      <a:pt x="384" y="200527"/>
                      <a:pt x="0" y="197071"/>
                      <a:pt x="0" y="193999"/>
                    </a:cubicBezTo>
                    <a:cubicBezTo>
                      <a:pt x="0" y="159440"/>
                      <a:pt x="0" y="124882"/>
                      <a:pt x="0" y="90707"/>
                    </a:cubicBezTo>
                    <a:cubicBezTo>
                      <a:pt x="0" y="36564"/>
                      <a:pt x="36075" y="85"/>
                      <a:pt x="90187" y="85"/>
                    </a:cubicBezTo>
                    <a:cubicBezTo>
                      <a:pt x="106306" y="85"/>
                      <a:pt x="122808" y="-683"/>
                      <a:pt x="138159" y="2389"/>
                    </a:cubicBezTo>
                    <a:cubicBezTo>
                      <a:pt x="176153" y="9301"/>
                      <a:pt x="204168" y="43476"/>
                      <a:pt x="204552" y="82259"/>
                    </a:cubicBezTo>
                    <a:cubicBezTo>
                      <a:pt x="205320" y="121426"/>
                      <a:pt x="204936" y="160208"/>
                      <a:pt x="204936" y="199375"/>
                    </a:cubicBezTo>
                    <a:cubicBezTo>
                      <a:pt x="204936" y="200527"/>
                      <a:pt x="204552" y="202063"/>
                      <a:pt x="204168" y="204367"/>
                    </a:cubicBezTo>
                    <a:close/>
                  </a:path>
                </a:pathLst>
              </a:custGeom>
              <a:solidFill>
                <a:srgbClr val="F26F4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73" name="Google Shape;573;p30"/>
              <p:cNvSpPr/>
              <p:nvPr/>
            </p:nvSpPr>
            <p:spPr>
              <a:xfrm>
                <a:off x="2642504" y="3763235"/>
                <a:ext cx="161142" cy="204281"/>
              </a:xfrm>
              <a:custGeom>
                <a:avLst/>
                <a:gdLst/>
                <a:ahLst/>
                <a:cxnLst/>
                <a:rect l="l" t="t" r="r" b="b"/>
                <a:pathLst>
                  <a:path w="161142" h="204281" extrusionOk="0">
                    <a:moveTo>
                      <a:pt x="137178" y="204282"/>
                    </a:moveTo>
                    <a:cubicBezTo>
                      <a:pt x="91125" y="204282"/>
                      <a:pt x="46224" y="204282"/>
                      <a:pt x="938" y="204282"/>
                    </a:cubicBezTo>
                    <a:cubicBezTo>
                      <a:pt x="554" y="201210"/>
                      <a:pt x="171" y="198906"/>
                      <a:pt x="171" y="196602"/>
                    </a:cubicBezTo>
                    <a:cubicBezTo>
                      <a:pt x="171" y="159739"/>
                      <a:pt x="-213" y="122876"/>
                      <a:pt x="171" y="86397"/>
                    </a:cubicBezTo>
                    <a:cubicBezTo>
                      <a:pt x="554" y="37631"/>
                      <a:pt x="37013" y="768"/>
                      <a:pt x="85753" y="0"/>
                    </a:cubicBezTo>
                    <a:cubicBezTo>
                      <a:pt x="103022" y="0"/>
                      <a:pt x="120676" y="384"/>
                      <a:pt x="137946" y="2304"/>
                    </a:cubicBezTo>
                    <a:cubicBezTo>
                      <a:pt x="146005" y="3072"/>
                      <a:pt x="153681" y="7296"/>
                      <a:pt x="160972" y="9984"/>
                    </a:cubicBezTo>
                    <a:cubicBezTo>
                      <a:pt x="160972" y="12288"/>
                      <a:pt x="161356" y="13056"/>
                      <a:pt x="160972" y="13440"/>
                    </a:cubicBezTo>
                    <a:cubicBezTo>
                      <a:pt x="142167" y="39167"/>
                      <a:pt x="136027" y="67966"/>
                      <a:pt x="137178" y="99069"/>
                    </a:cubicBezTo>
                    <a:cubicBezTo>
                      <a:pt x="137946" y="130172"/>
                      <a:pt x="137562" y="161659"/>
                      <a:pt x="137562" y="193146"/>
                    </a:cubicBezTo>
                    <a:cubicBezTo>
                      <a:pt x="137178" y="195834"/>
                      <a:pt x="137178" y="199674"/>
                      <a:pt x="137178" y="204282"/>
                    </a:cubicBezTo>
                    <a:close/>
                  </a:path>
                </a:pathLst>
              </a:custGeom>
              <a:solidFill>
                <a:srgbClr val="F26F4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nvGrpSpPr>
            <p:cNvPr id="574" name="Google Shape;574;p30"/>
            <p:cNvGrpSpPr/>
            <p:nvPr/>
          </p:nvGrpSpPr>
          <p:grpSpPr>
            <a:xfrm>
              <a:off x="8360213" y="3458151"/>
              <a:ext cx="853935" cy="991043"/>
              <a:chOff x="2403525" y="3625384"/>
              <a:chExt cx="853935" cy="991043"/>
            </a:xfrm>
          </p:grpSpPr>
          <p:sp>
            <p:nvSpPr>
              <p:cNvPr id="575" name="Google Shape;575;p30"/>
              <p:cNvSpPr/>
              <p:nvPr/>
            </p:nvSpPr>
            <p:spPr>
              <a:xfrm>
                <a:off x="2403525" y="3625384"/>
                <a:ext cx="853935" cy="991043"/>
              </a:xfrm>
              <a:custGeom>
                <a:avLst/>
                <a:gdLst/>
                <a:ahLst/>
                <a:cxnLst/>
                <a:rect l="l" t="t" r="r" b="b"/>
                <a:pathLst>
                  <a:path w="853935" h="991043" extrusionOk="0">
                    <a:moveTo>
                      <a:pt x="521608" y="0"/>
                    </a:moveTo>
                    <a:cubicBezTo>
                      <a:pt x="523526" y="768"/>
                      <a:pt x="525061" y="1536"/>
                      <a:pt x="526980" y="1920"/>
                    </a:cubicBezTo>
                    <a:cubicBezTo>
                      <a:pt x="572650" y="12672"/>
                      <a:pt x="594525" y="62206"/>
                      <a:pt x="571498" y="102909"/>
                    </a:cubicBezTo>
                    <a:cubicBezTo>
                      <a:pt x="570731" y="104445"/>
                      <a:pt x="569579" y="106365"/>
                      <a:pt x="568044" y="108669"/>
                    </a:cubicBezTo>
                    <a:cubicBezTo>
                      <a:pt x="570347" y="109821"/>
                      <a:pt x="571882" y="110973"/>
                      <a:pt x="573801" y="111741"/>
                    </a:cubicBezTo>
                    <a:cubicBezTo>
                      <a:pt x="622540" y="133244"/>
                      <a:pt x="647102" y="170875"/>
                      <a:pt x="649021" y="223481"/>
                    </a:cubicBezTo>
                    <a:cubicBezTo>
                      <a:pt x="649788" y="245369"/>
                      <a:pt x="649021" y="267256"/>
                      <a:pt x="649021" y="289143"/>
                    </a:cubicBezTo>
                    <a:cubicBezTo>
                      <a:pt x="670129" y="294135"/>
                      <a:pt x="691236" y="297975"/>
                      <a:pt x="711192" y="304119"/>
                    </a:cubicBezTo>
                    <a:cubicBezTo>
                      <a:pt x="728462" y="309495"/>
                      <a:pt x="745732" y="316790"/>
                      <a:pt x="761851" y="324854"/>
                    </a:cubicBezTo>
                    <a:cubicBezTo>
                      <a:pt x="778353" y="333302"/>
                      <a:pt x="786412" y="347125"/>
                      <a:pt x="785645" y="366709"/>
                    </a:cubicBezTo>
                    <a:cubicBezTo>
                      <a:pt x="784493" y="396276"/>
                      <a:pt x="785261" y="426227"/>
                      <a:pt x="785645" y="455794"/>
                    </a:cubicBezTo>
                    <a:cubicBezTo>
                      <a:pt x="785645" y="458866"/>
                      <a:pt x="788331" y="463858"/>
                      <a:pt x="790634" y="465010"/>
                    </a:cubicBezTo>
                    <a:cubicBezTo>
                      <a:pt x="826325" y="478833"/>
                      <a:pt x="844746" y="506481"/>
                      <a:pt x="851654" y="542575"/>
                    </a:cubicBezTo>
                    <a:cubicBezTo>
                      <a:pt x="858178" y="577518"/>
                      <a:pt x="850886" y="609773"/>
                      <a:pt x="827476" y="637804"/>
                    </a:cubicBezTo>
                    <a:cubicBezTo>
                      <a:pt x="817498" y="649708"/>
                      <a:pt x="805217" y="658540"/>
                      <a:pt x="790250" y="662764"/>
                    </a:cubicBezTo>
                    <a:cubicBezTo>
                      <a:pt x="784493" y="664300"/>
                      <a:pt x="782958" y="667756"/>
                      <a:pt x="782575" y="673131"/>
                    </a:cubicBezTo>
                    <a:cubicBezTo>
                      <a:pt x="767224" y="824807"/>
                      <a:pt x="650172" y="953059"/>
                      <a:pt x="499349" y="983778"/>
                    </a:cubicBezTo>
                    <a:cubicBezTo>
                      <a:pt x="307077" y="1022561"/>
                      <a:pt x="120563" y="902372"/>
                      <a:pt x="77196" y="711530"/>
                    </a:cubicBezTo>
                    <a:cubicBezTo>
                      <a:pt x="74126" y="698475"/>
                      <a:pt x="72974" y="684651"/>
                      <a:pt x="70288" y="671596"/>
                    </a:cubicBezTo>
                    <a:cubicBezTo>
                      <a:pt x="69904" y="668908"/>
                      <a:pt x="67218" y="664684"/>
                      <a:pt x="64915" y="664300"/>
                    </a:cubicBezTo>
                    <a:cubicBezTo>
                      <a:pt x="28073" y="653548"/>
                      <a:pt x="-1478" y="612461"/>
                      <a:pt x="57" y="562159"/>
                    </a:cubicBezTo>
                    <a:cubicBezTo>
                      <a:pt x="825" y="527600"/>
                      <a:pt x="13106" y="498033"/>
                      <a:pt x="41505" y="476529"/>
                    </a:cubicBezTo>
                    <a:cubicBezTo>
                      <a:pt x="47261" y="472306"/>
                      <a:pt x="53402" y="468466"/>
                      <a:pt x="60310" y="466930"/>
                    </a:cubicBezTo>
                    <a:cubicBezTo>
                      <a:pt x="67602" y="465010"/>
                      <a:pt x="68369" y="460786"/>
                      <a:pt x="68369" y="454258"/>
                    </a:cubicBezTo>
                    <a:cubicBezTo>
                      <a:pt x="67985" y="424307"/>
                      <a:pt x="68753" y="394356"/>
                      <a:pt x="67985" y="364405"/>
                    </a:cubicBezTo>
                    <a:cubicBezTo>
                      <a:pt x="67602" y="347509"/>
                      <a:pt x="74893" y="335990"/>
                      <a:pt x="87942" y="327542"/>
                    </a:cubicBezTo>
                    <a:cubicBezTo>
                      <a:pt x="110968" y="312182"/>
                      <a:pt x="137065" y="305271"/>
                      <a:pt x="163162" y="298743"/>
                    </a:cubicBezTo>
                    <a:cubicBezTo>
                      <a:pt x="176210" y="295671"/>
                      <a:pt x="189642" y="293367"/>
                      <a:pt x="204226" y="290295"/>
                    </a:cubicBezTo>
                    <a:cubicBezTo>
                      <a:pt x="204226" y="286455"/>
                      <a:pt x="204226" y="282231"/>
                      <a:pt x="204226" y="278391"/>
                    </a:cubicBezTo>
                    <a:cubicBezTo>
                      <a:pt x="204609" y="253432"/>
                      <a:pt x="202690" y="227705"/>
                      <a:pt x="206528" y="203130"/>
                    </a:cubicBezTo>
                    <a:cubicBezTo>
                      <a:pt x="213052" y="160123"/>
                      <a:pt x="238382" y="130172"/>
                      <a:pt x="278294" y="112893"/>
                    </a:cubicBezTo>
                    <a:cubicBezTo>
                      <a:pt x="280213" y="112125"/>
                      <a:pt x="282516" y="110973"/>
                      <a:pt x="282899" y="110973"/>
                    </a:cubicBezTo>
                    <a:cubicBezTo>
                      <a:pt x="279445" y="98301"/>
                      <a:pt x="274073" y="86013"/>
                      <a:pt x="272921" y="73726"/>
                    </a:cubicBezTo>
                    <a:cubicBezTo>
                      <a:pt x="270235" y="39935"/>
                      <a:pt x="290959" y="11904"/>
                      <a:pt x="323580" y="3072"/>
                    </a:cubicBezTo>
                    <a:cubicBezTo>
                      <a:pt x="325498" y="2688"/>
                      <a:pt x="327034" y="1536"/>
                      <a:pt x="328952" y="1152"/>
                    </a:cubicBezTo>
                    <a:cubicBezTo>
                      <a:pt x="336628" y="1152"/>
                      <a:pt x="344303" y="1152"/>
                      <a:pt x="352363" y="1152"/>
                    </a:cubicBezTo>
                    <a:cubicBezTo>
                      <a:pt x="353898" y="1920"/>
                      <a:pt x="355817" y="2688"/>
                      <a:pt x="357736" y="3072"/>
                    </a:cubicBezTo>
                    <a:cubicBezTo>
                      <a:pt x="389973" y="11904"/>
                      <a:pt x="410696" y="39551"/>
                      <a:pt x="408394" y="72574"/>
                    </a:cubicBezTo>
                    <a:cubicBezTo>
                      <a:pt x="407626" y="85245"/>
                      <a:pt x="402253" y="97533"/>
                      <a:pt x="398800" y="110589"/>
                    </a:cubicBezTo>
                    <a:cubicBezTo>
                      <a:pt x="405707" y="114429"/>
                      <a:pt x="414151" y="119036"/>
                      <a:pt x="422977" y="122876"/>
                    </a:cubicBezTo>
                    <a:cubicBezTo>
                      <a:pt x="424896" y="123644"/>
                      <a:pt x="427966" y="124028"/>
                      <a:pt x="429885" y="122876"/>
                    </a:cubicBezTo>
                    <a:cubicBezTo>
                      <a:pt x="438328" y="118652"/>
                      <a:pt x="446771" y="114045"/>
                      <a:pt x="455982" y="109437"/>
                    </a:cubicBezTo>
                    <a:cubicBezTo>
                      <a:pt x="454447" y="106749"/>
                      <a:pt x="452912" y="104061"/>
                      <a:pt x="451760" y="101373"/>
                    </a:cubicBezTo>
                    <a:cubicBezTo>
                      <a:pt x="434107" y="67582"/>
                      <a:pt x="447155" y="25727"/>
                      <a:pt x="481311" y="9216"/>
                    </a:cubicBezTo>
                    <a:cubicBezTo>
                      <a:pt x="488219" y="5760"/>
                      <a:pt x="496278" y="3840"/>
                      <a:pt x="503954" y="1152"/>
                    </a:cubicBezTo>
                    <a:cubicBezTo>
                      <a:pt x="510094" y="0"/>
                      <a:pt x="515851" y="0"/>
                      <a:pt x="521608" y="0"/>
                    </a:cubicBezTo>
                    <a:close/>
                    <a:moveTo>
                      <a:pt x="751489" y="401268"/>
                    </a:moveTo>
                    <a:cubicBezTo>
                      <a:pt x="749954" y="401268"/>
                      <a:pt x="748802" y="401268"/>
                      <a:pt x="748035" y="401652"/>
                    </a:cubicBezTo>
                    <a:cubicBezTo>
                      <a:pt x="713111" y="417395"/>
                      <a:pt x="675501" y="424691"/>
                      <a:pt x="637891" y="430067"/>
                    </a:cubicBezTo>
                    <a:cubicBezTo>
                      <a:pt x="553461" y="442354"/>
                      <a:pt x="468647" y="446578"/>
                      <a:pt x="383065" y="443890"/>
                    </a:cubicBezTo>
                    <a:cubicBezTo>
                      <a:pt x="309764" y="441587"/>
                      <a:pt x="236846" y="436595"/>
                      <a:pt x="165080" y="420467"/>
                    </a:cubicBezTo>
                    <a:cubicBezTo>
                      <a:pt x="144357" y="415859"/>
                      <a:pt x="124016" y="408564"/>
                      <a:pt x="102909" y="402420"/>
                    </a:cubicBezTo>
                    <a:cubicBezTo>
                      <a:pt x="102909" y="404724"/>
                      <a:pt x="102525" y="407412"/>
                      <a:pt x="102525" y="410099"/>
                    </a:cubicBezTo>
                    <a:cubicBezTo>
                      <a:pt x="102525" y="483441"/>
                      <a:pt x="101758" y="556783"/>
                      <a:pt x="102909" y="629741"/>
                    </a:cubicBezTo>
                    <a:cubicBezTo>
                      <a:pt x="103293" y="655852"/>
                      <a:pt x="105979" y="682731"/>
                      <a:pt x="111736" y="708458"/>
                    </a:cubicBezTo>
                    <a:cubicBezTo>
                      <a:pt x="148962" y="878181"/>
                      <a:pt x="327417" y="989922"/>
                      <a:pt x="496662" y="949987"/>
                    </a:cubicBezTo>
                    <a:cubicBezTo>
                      <a:pt x="649405" y="913892"/>
                      <a:pt x="751489" y="786024"/>
                      <a:pt x="751873" y="628973"/>
                    </a:cubicBezTo>
                    <a:cubicBezTo>
                      <a:pt x="751873" y="556399"/>
                      <a:pt x="751873" y="483825"/>
                      <a:pt x="751873" y="411251"/>
                    </a:cubicBezTo>
                    <a:cubicBezTo>
                      <a:pt x="751873" y="407796"/>
                      <a:pt x="751489" y="404724"/>
                      <a:pt x="751489" y="401268"/>
                    </a:cubicBezTo>
                    <a:close/>
                    <a:moveTo>
                      <a:pt x="614097" y="342134"/>
                    </a:moveTo>
                    <a:cubicBezTo>
                      <a:pt x="614481" y="339830"/>
                      <a:pt x="614865" y="338294"/>
                      <a:pt x="614865" y="336758"/>
                    </a:cubicBezTo>
                    <a:cubicBezTo>
                      <a:pt x="614865" y="297591"/>
                      <a:pt x="615249" y="258808"/>
                      <a:pt x="614481" y="219641"/>
                    </a:cubicBezTo>
                    <a:cubicBezTo>
                      <a:pt x="613714" y="181242"/>
                      <a:pt x="585698" y="147068"/>
                      <a:pt x="548088" y="139772"/>
                    </a:cubicBezTo>
                    <a:cubicBezTo>
                      <a:pt x="532353" y="136700"/>
                      <a:pt x="516235" y="137468"/>
                      <a:pt x="500116" y="137468"/>
                    </a:cubicBezTo>
                    <a:cubicBezTo>
                      <a:pt x="446004" y="137468"/>
                      <a:pt x="409929" y="173563"/>
                      <a:pt x="409929" y="228089"/>
                    </a:cubicBezTo>
                    <a:cubicBezTo>
                      <a:pt x="409929" y="262648"/>
                      <a:pt x="409929" y="297207"/>
                      <a:pt x="409929" y="331382"/>
                    </a:cubicBezTo>
                    <a:cubicBezTo>
                      <a:pt x="409929" y="334838"/>
                      <a:pt x="410313" y="338294"/>
                      <a:pt x="410313" y="341750"/>
                    </a:cubicBezTo>
                    <a:cubicBezTo>
                      <a:pt x="478625" y="342134"/>
                      <a:pt x="546169" y="342134"/>
                      <a:pt x="614097" y="342134"/>
                    </a:cubicBezTo>
                    <a:close/>
                    <a:moveTo>
                      <a:pt x="376157" y="342134"/>
                    </a:moveTo>
                    <a:cubicBezTo>
                      <a:pt x="376157" y="337526"/>
                      <a:pt x="376157" y="334070"/>
                      <a:pt x="376157" y="330614"/>
                    </a:cubicBezTo>
                    <a:cubicBezTo>
                      <a:pt x="376157" y="299127"/>
                      <a:pt x="376924" y="268024"/>
                      <a:pt x="375773" y="236537"/>
                    </a:cubicBezTo>
                    <a:cubicBezTo>
                      <a:pt x="375005" y="205050"/>
                      <a:pt x="381146" y="176251"/>
                      <a:pt x="399567" y="150907"/>
                    </a:cubicBezTo>
                    <a:cubicBezTo>
                      <a:pt x="399951" y="150523"/>
                      <a:pt x="399567" y="149755"/>
                      <a:pt x="399567" y="147452"/>
                    </a:cubicBezTo>
                    <a:cubicBezTo>
                      <a:pt x="392275" y="144764"/>
                      <a:pt x="384600" y="140540"/>
                      <a:pt x="376541" y="139772"/>
                    </a:cubicBezTo>
                    <a:cubicBezTo>
                      <a:pt x="359271" y="138236"/>
                      <a:pt x="342001" y="137468"/>
                      <a:pt x="324347" y="137468"/>
                    </a:cubicBezTo>
                    <a:cubicBezTo>
                      <a:pt x="275608" y="137852"/>
                      <a:pt x="239149" y="174715"/>
                      <a:pt x="238765" y="223865"/>
                    </a:cubicBezTo>
                    <a:cubicBezTo>
                      <a:pt x="238382" y="260728"/>
                      <a:pt x="238765" y="297591"/>
                      <a:pt x="238765" y="334070"/>
                    </a:cubicBezTo>
                    <a:cubicBezTo>
                      <a:pt x="238765" y="336374"/>
                      <a:pt x="239149" y="339062"/>
                      <a:pt x="239533" y="341750"/>
                    </a:cubicBezTo>
                    <a:cubicBezTo>
                      <a:pt x="285202" y="342134"/>
                      <a:pt x="329720" y="342134"/>
                      <a:pt x="376157" y="342134"/>
                    </a:cubicBezTo>
                    <a:close/>
                    <a:moveTo>
                      <a:pt x="204993" y="325238"/>
                    </a:moveTo>
                    <a:cubicBezTo>
                      <a:pt x="198853" y="326390"/>
                      <a:pt x="195015" y="326774"/>
                      <a:pt x="190793" y="327926"/>
                    </a:cubicBezTo>
                    <a:cubicBezTo>
                      <a:pt x="166616" y="334838"/>
                      <a:pt x="142438" y="341750"/>
                      <a:pt x="118644" y="349429"/>
                    </a:cubicBezTo>
                    <a:cubicBezTo>
                      <a:pt x="112503" y="351349"/>
                      <a:pt x="107514" y="355957"/>
                      <a:pt x="99839" y="360949"/>
                    </a:cubicBezTo>
                    <a:cubicBezTo>
                      <a:pt x="108282" y="365941"/>
                      <a:pt x="113655" y="370165"/>
                      <a:pt x="119795" y="372085"/>
                    </a:cubicBezTo>
                    <a:cubicBezTo>
                      <a:pt x="142822" y="378996"/>
                      <a:pt x="165848" y="386676"/>
                      <a:pt x="189642" y="391284"/>
                    </a:cubicBezTo>
                    <a:cubicBezTo>
                      <a:pt x="249511" y="403572"/>
                      <a:pt x="310147" y="407796"/>
                      <a:pt x="371168" y="409715"/>
                    </a:cubicBezTo>
                    <a:cubicBezTo>
                      <a:pt x="465960" y="412787"/>
                      <a:pt x="559985" y="409715"/>
                      <a:pt x="653626" y="392820"/>
                    </a:cubicBezTo>
                    <a:cubicBezTo>
                      <a:pt x="680490" y="387828"/>
                      <a:pt x="706587" y="379380"/>
                      <a:pt x="732684" y="371317"/>
                    </a:cubicBezTo>
                    <a:cubicBezTo>
                      <a:pt x="739592" y="369397"/>
                      <a:pt x="745348" y="364021"/>
                      <a:pt x="752256" y="359797"/>
                    </a:cubicBezTo>
                    <a:cubicBezTo>
                      <a:pt x="738057" y="345590"/>
                      <a:pt x="677804" y="326006"/>
                      <a:pt x="649021" y="325622"/>
                    </a:cubicBezTo>
                    <a:cubicBezTo>
                      <a:pt x="649021" y="335990"/>
                      <a:pt x="649021" y="345973"/>
                      <a:pt x="649021" y="356341"/>
                    </a:cubicBezTo>
                    <a:cubicBezTo>
                      <a:pt x="648637" y="369781"/>
                      <a:pt x="642497" y="375925"/>
                      <a:pt x="629448" y="375925"/>
                    </a:cubicBezTo>
                    <a:cubicBezTo>
                      <a:pt x="494743" y="375925"/>
                      <a:pt x="360038" y="375925"/>
                      <a:pt x="224950" y="375925"/>
                    </a:cubicBezTo>
                    <a:cubicBezTo>
                      <a:pt x="211133" y="375925"/>
                      <a:pt x="204993" y="369781"/>
                      <a:pt x="204993" y="355573"/>
                    </a:cubicBezTo>
                    <a:cubicBezTo>
                      <a:pt x="204993" y="345973"/>
                      <a:pt x="204993" y="336374"/>
                      <a:pt x="204993" y="325238"/>
                    </a:cubicBezTo>
                    <a:close/>
                    <a:moveTo>
                      <a:pt x="341233" y="102909"/>
                    </a:moveTo>
                    <a:cubicBezTo>
                      <a:pt x="360422" y="102909"/>
                      <a:pt x="375773" y="87933"/>
                      <a:pt x="375773" y="68734"/>
                    </a:cubicBezTo>
                    <a:cubicBezTo>
                      <a:pt x="375773" y="50302"/>
                      <a:pt x="360422" y="34943"/>
                      <a:pt x="342001" y="34943"/>
                    </a:cubicBezTo>
                    <a:cubicBezTo>
                      <a:pt x="322812" y="34943"/>
                      <a:pt x="307461" y="49918"/>
                      <a:pt x="307461" y="69118"/>
                    </a:cubicBezTo>
                    <a:cubicBezTo>
                      <a:pt x="307461" y="87549"/>
                      <a:pt x="322812" y="102909"/>
                      <a:pt x="341233" y="102909"/>
                    </a:cubicBezTo>
                    <a:close/>
                    <a:moveTo>
                      <a:pt x="512013" y="102909"/>
                    </a:moveTo>
                    <a:cubicBezTo>
                      <a:pt x="531202" y="102909"/>
                      <a:pt x="546553" y="87549"/>
                      <a:pt x="546553" y="68734"/>
                    </a:cubicBezTo>
                    <a:cubicBezTo>
                      <a:pt x="546553" y="50302"/>
                      <a:pt x="531202" y="34943"/>
                      <a:pt x="512781" y="34943"/>
                    </a:cubicBezTo>
                    <a:cubicBezTo>
                      <a:pt x="493592" y="34559"/>
                      <a:pt x="478241" y="49918"/>
                      <a:pt x="478241" y="69118"/>
                    </a:cubicBezTo>
                    <a:cubicBezTo>
                      <a:pt x="478625" y="87933"/>
                      <a:pt x="493208" y="102909"/>
                      <a:pt x="512013" y="102909"/>
                    </a:cubicBezTo>
                    <a:close/>
                    <a:moveTo>
                      <a:pt x="786412" y="500721"/>
                    </a:moveTo>
                    <a:cubicBezTo>
                      <a:pt x="786412" y="544111"/>
                      <a:pt x="786412" y="585198"/>
                      <a:pt x="786412" y="627053"/>
                    </a:cubicBezTo>
                    <a:cubicBezTo>
                      <a:pt x="805217" y="618221"/>
                      <a:pt x="819033" y="594414"/>
                      <a:pt x="820184" y="571375"/>
                    </a:cubicBezTo>
                    <a:cubicBezTo>
                      <a:pt x="821336" y="542191"/>
                      <a:pt x="812893" y="518384"/>
                      <a:pt x="786412" y="500721"/>
                    </a:cubicBezTo>
                    <a:close/>
                    <a:moveTo>
                      <a:pt x="68753" y="499953"/>
                    </a:moveTo>
                    <a:cubicBezTo>
                      <a:pt x="41505" y="518384"/>
                      <a:pt x="32294" y="542575"/>
                      <a:pt x="34597" y="571759"/>
                    </a:cubicBezTo>
                    <a:cubicBezTo>
                      <a:pt x="36516" y="595566"/>
                      <a:pt x="46878" y="613997"/>
                      <a:pt x="68753" y="628205"/>
                    </a:cubicBezTo>
                    <a:cubicBezTo>
                      <a:pt x="68753" y="623981"/>
                      <a:pt x="68753" y="621293"/>
                      <a:pt x="68753" y="618989"/>
                    </a:cubicBezTo>
                    <a:cubicBezTo>
                      <a:pt x="68753" y="580206"/>
                      <a:pt x="68753" y="541424"/>
                      <a:pt x="68753" y="499953"/>
                    </a:cubicBezTo>
                    <a:close/>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76" name="Google Shape;576;p30"/>
              <p:cNvSpPr/>
              <p:nvPr/>
            </p:nvSpPr>
            <p:spPr>
              <a:xfrm>
                <a:off x="2592262" y="4172728"/>
                <a:ext cx="170086" cy="102379"/>
              </a:xfrm>
              <a:custGeom>
                <a:avLst/>
                <a:gdLst/>
                <a:ahLst/>
                <a:cxnLst/>
                <a:rect l="l" t="t" r="r" b="b"/>
                <a:pathLst>
                  <a:path w="170086" h="102379" extrusionOk="0">
                    <a:moveTo>
                      <a:pt x="77277" y="102363"/>
                    </a:moveTo>
                    <a:cubicBezTo>
                      <a:pt x="65380" y="102363"/>
                      <a:pt x="49261" y="95836"/>
                      <a:pt x="36213" y="83548"/>
                    </a:cubicBezTo>
                    <a:cubicBezTo>
                      <a:pt x="18176" y="67036"/>
                      <a:pt x="7430" y="46301"/>
                      <a:pt x="906" y="23646"/>
                    </a:cubicBezTo>
                    <a:cubicBezTo>
                      <a:pt x="-2164" y="12894"/>
                      <a:pt x="2825" y="3678"/>
                      <a:pt x="12035" y="990"/>
                    </a:cubicBezTo>
                    <a:cubicBezTo>
                      <a:pt x="21629" y="-1698"/>
                      <a:pt x="28921" y="3294"/>
                      <a:pt x="33910" y="13662"/>
                    </a:cubicBezTo>
                    <a:cubicBezTo>
                      <a:pt x="39667" y="26718"/>
                      <a:pt x="45424" y="40541"/>
                      <a:pt x="53867" y="51677"/>
                    </a:cubicBezTo>
                    <a:cubicBezTo>
                      <a:pt x="71136" y="74332"/>
                      <a:pt x="98001" y="74332"/>
                      <a:pt x="115654" y="52445"/>
                    </a:cubicBezTo>
                    <a:cubicBezTo>
                      <a:pt x="124481" y="41693"/>
                      <a:pt x="130238" y="28254"/>
                      <a:pt x="135611" y="15582"/>
                    </a:cubicBezTo>
                    <a:cubicBezTo>
                      <a:pt x="140984" y="3294"/>
                      <a:pt x="148659" y="-2465"/>
                      <a:pt x="159021" y="990"/>
                    </a:cubicBezTo>
                    <a:cubicBezTo>
                      <a:pt x="168615" y="4062"/>
                      <a:pt x="172453" y="14046"/>
                      <a:pt x="168615" y="25950"/>
                    </a:cubicBezTo>
                    <a:cubicBezTo>
                      <a:pt x="161324" y="47837"/>
                      <a:pt x="151346" y="67420"/>
                      <a:pt x="134076" y="83164"/>
                    </a:cubicBezTo>
                    <a:cubicBezTo>
                      <a:pt x="119492" y="96219"/>
                      <a:pt x="102606" y="102747"/>
                      <a:pt x="77277" y="102363"/>
                    </a:cubicBezTo>
                    <a:close/>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77" name="Google Shape;577;p30"/>
              <p:cNvSpPr/>
              <p:nvPr/>
            </p:nvSpPr>
            <p:spPr>
              <a:xfrm>
                <a:off x="2779628" y="4206241"/>
                <a:ext cx="102434" cy="171023"/>
              </a:xfrm>
              <a:custGeom>
                <a:avLst/>
                <a:gdLst/>
                <a:ahLst/>
                <a:cxnLst/>
                <a:rect l="l" t="t" r="r" b="b"/>
                <a:pathLst>
                  <a:path w="102434" h="171023" extrusionOk="0">
                    <a:moveTo>
                      <a:pt x="40734" y="130673"/>
                    </a:moveTo>
                    <a:cubicBezTo>
                      <a:pt x="54550" y="127217"/>
                      <a:pt x="66831" y="124145"/>
                      <a:pt x="78728" y="121073"/>
                    </a:cubicBezTo>
                    <a:cubicBezTo>
                      <a:pt x="90241" y="118385"/>
                      <a:pt x="98684" y="122609"/>
                      <a:pt x="101754" y="132593"/>
                    </a:cubicBezTo>
                    <a:cubicBezTo>
                      <a:pt x="104441" y="142192"/>
                      <a:pt x="99068" y="151024"/>
                      <a:pt x="87554" y="154096"/>
                    </a:cubicBezTo>
                    <a:cubicBezTo>
                      <a:pt x="66063" y="159856"/>
                      <a:pt x="44572" y="165232"/>
                      <a:pt x="23080" y="170223"/>
                    </a:cubicBezTo>
                    <a:cubicBezTo>
                      <a:pt x="6962" y="174063"/>
                      <a:pt x="-3016" y="163696"/>
                      <a:pt x="821" y="147568"/>
                    </a:cubicBezTo>
                    <a:cubicBezTo>
                      <a:pt x="11567" y="103409"/>
                      <a:pt x="22697" y="59635"/>
                      <a:pt x="33826" y="15476"/>
                    </a:cubicBezTo>
                    <a:cubicBezTo>
                      <a:pt x="36896" y="3957"/>
                      <a:pt x="45723" y="-1803"/>
                      <a:pt x="54934" y="501"/>
                    </a:cubicBezTo>
                    <a:cubicBezTo>
                      <a:pt x="65296" y="3188"/>
                      <a:pt x="69901" y="12020"/>
                      <a:pt x="66831" y="24308"/>
                    </a:cubicBezTo>
                    <a:cubicBezTo>
                      <a:pt x="58771" y="57331"/>
                      <a:pt x="50328" y="90354"/>
                      <a:pt x="42269" y="123377"/>
                    </a:cubicBezTo>
                    <a:cubicBezTo>
                      <a:pt x="41885" y="125297"/>
                      <a:pt x="41501" y="127217"/>
                      <a:pt x="40734" y="130673"/>
                    </a:cubicBezTo>
                    <a:close/>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78" name="Google Shape;578;p30"/>
              <p:cNvSpPr/>
              <p:nvPr/>
            </p:nvSpPr>
            <p:spPr>
              <a:xfrm>
                <a:off x="2899237" y="4173246"/>
                <a:ext cx="169747" cy="101861"/>
              </a:xfrm>
              <a:custGeom>
                <a:avLst/>
                <a:gdLst/>
                <a:ahLst/>
                <a:cxnLst/>
                <a:rect l="l" t="t" r="r" b="b"/>
                <a:pathLst>
                  <a:path w="169747" h="101861" extrusionOk="0">
                    <a:moveTo>
                      <a:pt x="80008" y="101846"/>
                    </a:moveTo>
                    <a:cubicBezTo>
                      <a:pt x="62738" y="101846"/>
                      <a:pt x="45085" y="92630"/>
                      <a:pt x="30501" y="77271"/>
                    </a:cubicBezTo>
                    <a:cubicBezTo>
                      <a:pt x="16302" y="61911"/>
                      <a:pt x="7091" y="43480"/>
                      <a:pt x="951" y="23513"/>
                    </a:cubicBezTo>
                    <a:cubicBezTo>
                      <a:pt x="-2119" y="12761"/>
                      <a:pt x="2486" y="3545"/>
                      <a:pt x="11313" y="857"/>
                    </a:cubicBezTo>
                    <a:cubicBezTo>
                      <a:pt x="21291" y="-2215"/>
                      <a:pt x="28966" y="3161"/>
                      <a:pt x="33572" y="13913"/>
                    </a:cubicBezTo>
                    <a:cubicBezTo>
                      <a:pt x="39712" y="27352"/>
                      <a:pt x="45469" y="41560"/>
                      <a:pt x="54295" y="52696"/>
                    </a:cubicBezTo>
                    <a:cubicBezTo>
                      <a:pt x="71565" y="74583"/>
                      <a:pt x="98046" y="74199"/>
                      <a:pt x="115699" y="52696"/>
                    </a:cubicBezTo>
                    <a:cubicBezTo>
                      <a:pt x="124526" y="41944"/>
                      <a:pt x="130283" y="28504"/>
                      <a:pt x="135656" y="15833"/>
                    </a:cubicBezTo>
                    <a:cubicBezTo>
                      <a:pt x="141029" y="3545"/>
                      <a:pt x="148320" y="-1831"/>
                      <a:pt x="158682" y="1241"/>
                    </a:cubicBezTo>
                    <a:cubicBezTo>
                      <a:pt x="168277" y="4313"/>
                      <a:pt x="172114" y="14297"/>
                      <a:pt x="168277" y="26201"/>
                    </a:cubicBezTo>
                    <a:cubicBezTo>
                      <a:pt x="161369" y="47704"/>
                      <a:pt x="151007" y="67287"/>
                      <a:pt x="134504" y="82647"/>
                    </a:cubicBezTo>
                    <a:cubicBezTo>
                      <a:pt x="120689" y="95318"/>
                      <a:pt x="103802" y="102230"/>
                      <a:pt x="80008" y="101846"/>
                    </a:cubicBezTo>
                    <a:close/>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583"/>
        <p:cNvGrpSpPr/>
        <p:nvPr/>
      </p:nvGrpSpPr>
      <p:grpSpPr>
        <a:xfrm>
          <a:off x="0" y="0"/>
          <a:ext cx="0" cy="0"/>
          <a:chOff x="0" y="0"/>
          <a:chExt cx="0" cy="0"/>
        </a:xfrm>
      </p:grpSpPr>
      <p:sp>
        <p:nvSpPr>
          <p:cNvPr id="584" name="Google Shape;584;p14"/>
          <p:cNvSpPr txBox="1">
            <a:spLocks noGrp="1"/>
          </p:cNvSpPr>
          <p:nvPr>
            <p:ph type="body" idx="1"/>
          </p:nvPr>
        </p:nvSpPr>
        <p:spPr>
          <a:xfrm>
            <a:off x="2489185" y="758207"/>
            <a:ext cx="7213629" cy="697353"/>
          </a:xfrm>
          <a:prstGeom prst="rect">
            <a:avLst/>
          </a:prstGeom>
          <a:noFill/>
          <a:ln>
            <a:noFill/>
          </a:ln>
        </p:spPr>
        <p:txBody>
          <a:bodyPr spcFirstLastPara="1" wrap="square" lIns="91425" tIns="45700" rIns="91425" bIns="45700" anchor="t" anchorCtr="0">
            <a:noAutofit/>
          </a:bodyPr>
          <a:lstStyle/>
          <a:p>
            <a:pPr marL="0" lvl="0" indent="0" algn="l" rtl="0">
              <a:lnSpc>
                <a:spcPct val="103333"/>
              </a:lnSpc>
              <a:spcBef>
                <a:spcPts val="0"/>
              </a:spcBef>
              <a:spcAft>
                <a:spcPts val="0"/>
              </a:spcAft>
              <a:buClr>
                <a:srgbClr val="242B62"/>
              </a:buClr>
              <a:buSzPts val="4645"/>
              <a:buNone/>
            </a:pPr>
            <a:r>
              <a:rPr lang="en-US" b="1"/>
              <a:t>Using AI assistants for reminders</a:t>
            </a:r>
            <a:endParaRPr/>
          </a:p>
        </p:txBody>
      </p:sp>
      <p:sp>
        <p:nvSpPr>
          <p:cNvPr id="585" name="Google Shape;585;p14"/>
          <p:cNvSpPr txBox="1">
            <a:spLocks noGrp="1"/>
          </p:cNvSpPr>
          <p:nvPr>
            <p:ph type="body" idx="2"/>
          </p:nvPr>
        </p:nvSpPr>
        <p:spPr>
          <a:xfrm>
            <a:off x="6095999" y="1569437"/>
            <a:ext cx="5829301" cy="4021291"/>
          </a:xfrm>
          <a:prstGeom prst="rect">
            <a:avLst/>
          </a:prstGeom>
          <a:noFill/>
          <a:ln>
            <a:noFill/>
          </a:ln>
        </p:spPr>
        <p:txBody>
          <a:bodyPr spcFirstLastPara="1" wrap="square" lIns="91425" tIns="45700" rIns="91425" bIns="45700" anchor="t" anchorCtr="0">
            <a:noAutofit/>
          </a:bodyPr>
          <a:lstStyle/>
          <a:p>
            <a:pPr marL="0" lvl="0" indent="0" algn="l" rtl="0">
              <a:lnSpc>
                <a:spcPct val="103333"/>
              </a:lnSpc>
              <a:spcBef>
                <a:spcPts val="0"/>
              </a:spcBef>
              <a:spcAft>
                <a:spcPts val="0"/>
              </a:spcAft>
              <a:buClr>
                <a:srgbClr val="242B62"/>
              </a:buClr>
              <a:buSzPts val="2400"/>
              <a:buNone/>
            </a:pPr>
            <a:r>
              <a:rPr lang="en-US" dirty="0"/>
              <a:t>Watch this short demo: </a:t>
            </a:r>
            <a:r>
              <a:rPr lang="en-US" b="1" i="1" dirty="0"/>
              <a:t>How to set reminders using Siri</a:t>
            </a:r>
            <a:endParaRPr i="1" dirty="0"/>
          </a:p>
          <a:p>
            <a:pPr marL="0" lvl="0" indent="0" algn="l" rtl="0">
              <a:lnSpc>
                <a:spcPct val="103333"/>
              </a:lnSpc>
              <a:spcBef>
                <a:spcPts val="0"/>
              </a:spcBef>
              <a:spcAft>
                <a:spcPts val="0"/>
              </a:spcAft>
              <a:buClr>
                <a:srgbClr val="242B62"/>
              </a:buClr>
              <a:buSzPts val="2400"/>
              <a:buNone/>
            </a:pPr>
            <a:endParaRPr dirty="0"/>
          </a:p>
          <a:p>
            <a:pPr marL="0" lvl="0" indent="0" algn="l" rtl="0">
              <a:lnSpc>
                <a:spcPct val="103333"/>
              </a:lnSpc>
              <a:spcBef>
                <a:spcPts val="0"/>
              </a:spcBef>
              <a:spcAft>
                <a:spcPts val="0"/>
              </a:spcAft>
              <a:buClr>
                <a:srgbClr val="242B62"/>
              </a:buClr>
              <a:buSzPts val="2400"/>
              <a:buNone/>
            </a:pPr>
            <a:r>
              <a:rPr lang="en-US" dirty="0"/>
              <a:t>After watching, try this exercise:</a:t>
            </a:r>
            <a:endParaRPr dirty="0"/>
          </a:p>
          <a:p>
            <a:pPr marL="0" lvl="0" indent="0" algn="l" rtl="0">
              <a:lnSpc>
                <a:spcPct val="103333"/>
              </a:lnSpc>
              <a:spcBef>
                <a:spcPts val="0"/>
              </a:spcBef>
              <a:spcAft>
                <a:spcPts val="0"/>
              </a:spcAft>
              <a:buClr>
                <a:srgbClr val="242B62"/>
              </a:buClr>
              <a:buSzPts val="2400"/>
              <a:buNone/>
            </a:pPr>
            <a:endParaRPr dirty="0"/>
          </a:p>
          <a:p>
            <a:pPr marL="0" lvl="0" indent="0" algn="l" rtl="0">
              <a:lnSpc>
                <a:spcPct val="103333"/>
              </a:lnSpc>
              <a:spcBef>
                <a:spcPts val="0"/>
              </a:spcBef>
              <a:spcAft>
                <a:spcPts val="0"/>
              </a:spcAft>
              <a:buClr>
                <a:srgbClr val="242B62"/>
              </a:buClr>
              <a:buSzPts val="2400"/>
              <a:buNone/>
            </a:pPr>
            <a:r>
              <a:rPr lang="en-US" b="1" dirty="0"/>
              <a:t>Practice setting:</a:t>
            </a:r>
            <a:endParaRPr b="1" dirty="0"/>
          </a:p>
          <a:p>
            <a:pPr marL="0" lvl="0" indent="0" algn="l" rtl="0">
              <a:lnSpc>
                <a:spcPct val="103333"/>
              </a:lnSpc>
              <a:spcBef>
                <a:spcPts val="0"/>
              </a:spcBef>
              <a:spcAft>
                <a:spcPts val="0"/>
              </a:spcAft>
              <a:buClr>
                <a:srgbClr val="242B62"/>
              </a:buClr>
              <a:buSzPts val="2400"/>
              <a:buNone/>
            </a:pPr>
            <a:r>
              <a:rPr lang="en-US" dirty="0"/>
              <a:t>A medicine reminder</a:t>
            </a:r>
            <a:endParaRPr dirty="0"/>
          </a:p>
          <a:p>
            <a:pPr marL="0" lvl="0" indent="0" algn="l" rtl="0">
              <a:lnSpc>
                <a:spcPct val="103333"/>
              </a:lnSpc>
              <a:spcBef>
                <a:spcPts val="0"/>
              </a:spcBef>
              <a:spcAft>
                <a:spcPts val="0"/>
              </a:spcAft>
              <a:buClr>
                <a:srgbClr val="242B62"/>
              </a:buClr>
              <a:buSzPts val="2400"/>
              <a:buNone/>
            </a:pPr>
            <a:r>
              <a:rPr lang="en-US" dirty="0"/>
              <a:t>A shopping list item</a:t>
            </a:r>
            <a:endParaRPr dirty="0"/>
          </a:p>
          <a:p>
            <a:pPr marL="0" lvl="0" indent="0" algn="l" rtl="0">
              <a:lnSpc>
                <a:spcPct val="103333"/>
              </a:lnSpc>
              <a:spcBef>
                <a:spcPts val="0"/>
              </a:spcBef>
              <a:spcAft>
                <a:spcPts val="0"/>
              </a:spcAft>
              <a:buClr>
                <a:srgbClr val="242B62"/>
              </a:buClr>
              <a:buSzPts val="2400"/>
              <a:buNone/>
            </a:pPr>
            <a:r>
              <a:rPr lang="en-US" dirty="0"/>
              <a:t>A calendar reminder</a:t>
            </a:r>
            <a:endParaRPr dirty="0"/>
          </a:p>
          <a:p>
            <a:pPr marL="0" lvl="0" indent="0" algn="l" rtl="0">
              <a:lnSpc>
                <a:spcPct val="103333"/>
              </a:lnSpc>
              <a:spcBef>
                <a:spcPts val="0"/>
              </a:spcBef>
              <a:spcAft>
                <a:spcPts val="0"/>
              </a:spcAft>
              <a:buClr>
                <a:srgbClr val="242B62"/>
              </a:buClr>
              <a:buSzPts val="2400"/>
              <a:buNone/>
            </a:pPr>
            <a:endParaRPr dirty="0"/>
          </a:p>
          <a:p>
            <a:pPr marL="0" lvl="0" indent="0" algn="l" rtl="0">
              <a:lnSpc>
                <a:spcPct val="103333"/>
              </a:lnSpc>
              <a:spcBef>
                <a:spcPts val="0"/>
              </a:spcBef>
              <a:spcAft>
                <a:spcPts val="0"/>
              </a:spcAft>
              <a:buClr>
                <a:srgbClr val="242B62"/>
              </a:buClr>
              <a:buSzPts val="2400"/>
              <a:buNone/>
            </a:pPr>
            <a:r>
              <a:rPr lang="en-US" dirty="0"/>
              <a:t>Example: "Hey Siri, remind me to call my daughter at 6 pm."</a:t>
            </a:r>
            <a:endParaRPr dirty="0"/>
          </a:p>
        </p:txBody>
      </p:sp>
      <p:sp>
        <p:nvSpPr>
          <p:cNvPr id="587" name="Google Shape;587;p14"/>
          <p:cNvSpPr txBox="1"/>
          <p:nvPr/>
        </p:nvSpPr>
        <p:spPr>
          <a:xfrm>
            <a:off x="686729" y="6368983"/>
            <a:ext cx="8281989" cy="46166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400" b="0" i="1" u="none" strike="noStrike" cap="none" dirty="0">
                <a:solidFill>
                  <a:srgbClr val="292668"/>
                </a:solidFill>
                <a:latin typeface="Calibri"/>
                <a:ea typeface="Calibri"/>
                <a:cs typeface="Calibri"/>
                <a:sym typeface="Calibri"/>
              </a:rPr>
              <a:t>Or</a:t>
            </a:r>
            <a:r>
              <a:rPr lang="en-US" sz="2400" b="0" i="0" u="none" strike="noStrike" cap="none" dirty="0">
                <a:solidFill>
                  <a:srgbClr val="292668"/>
                </a:solidFill>
                <a:latin typeface="Calibri"/>
                <a:ea typeface="Calibri"/>
                <a:cs typeface="Calibri"/>
                <a:sym typeface="Calibri"/>
              </a:rPr>
              <a:t> watch here on </a:t>
            </a:r>
            <a:r>
              <a:rPr lang="en-US" sz="2400" b="0" i="0" u="sng" strike="noStrike" cap="none" dirty="0" err="1">
                <a:solidFill>
                  <a:srgbClr val="292668"/>
                </a:solidFill>
                <a:latin typeface="Calibri"/>
                <a:ea typeface="Calibri"/>
                <a:cs typeface="Calibri"/>
                <a:sym typeface="Calibri"/>
                <a:hlinkClick r:id="rId4">
                  <a:extLst>
                    <a:ext uri="{A12FA001-AC4F-418D-AE19-62706E023703}">
                      <ahyp:hlinkClr xmlns:ahyp="http://schemas.microsoft.com/office/drawing/2018/hyperlinkcolor" val="tx"/>
                    </a:ext>
                  </a:extLst>
                </a:hlinkClick>
              </a:rPr>
              <a:t>Youtube</a:t>
            </a:r>
            <a:r>
              <a:rPr lang="en-US" sz="2400" b="0" i="0" u="none" strike="noStrike" cap="none" dirty="0">
                <a:solidFill>
                  <a:srgbClr val="292668"/>
                </a:solidFill>
                <a:latin typeface="Calibri"/>
                <a:ea typeface="Calibri"/>
                <a:cs typeface="Calibri"/>
                <a:sym typeface="Calibri"/>
              </a:rPr>
              <a:t>!</a:t>
            </a:r>
            <a:endParaRPr dirty="0"/>
          </a:p>
        </p:txBody>
      </p:sp>
      <p:sp>
        <p:nvSpPr>
          <p:cNvPr id="4" name="Picture Placeholder 3">
            <a:extLst>
              <a:ext uri="{FF2B5EF4-FFF2-40B4-BE49-F238E27FC236}">
                <a16:creationId xmlns:a16="http://schemas.microsoft.com/office/drawing/2014/main" id="{CD54BF96-7E70-2B02-B224-7F43AB3BEB7C}"/>
              </a:ext>
            </a:extLst>
          </p:cNvPr>
          <p:cNvSpPr>
            <a:spLocks noGrp="1"/>
          </p:cNvSpPr>
          <p:nvPr>
            <p:ph type="pic" idx="3"/>
          </p:nvPr>
        </p:nvSpPr>
        <p:spPr/>
        <p:txBody>
          <a:bodyPr/>
          <a:lstStyle/>
          <a:p>
            <a:endParaRPr lang="en-IE"/>
          </a:p>
        </p:txBody>
      </p:sp>
      <p:pic>
        <p:nvPicPr>
          <p:cNvPr id="2" name="Online Media 1" title="Setting Reminders with Siri">
            <a:hlinkClick r:id="" action="ppaction://media"/>
            <a:extLst>
              <a:ext uri="{FF2B5EF4-FFF2-40B4-BE49-F238E27FC236}">
                <a16:creationId xmlns:a16="http://schemas.microsoft.com/office/drawing/2014/main" id="{408D7074-3792-7B15-2ACF-502B63B7FC75}"/>
              </a:ext>
            </a:extLst>
          </p:cNvPr>
          <p:cNvPicPr>
            <a:picLocks noRot="1" noChangeAspect="1"/>
          </p:cNvPicPr>
          <p:nvPr>
            <a:videoFile r:link="rId1"/>
          </p:nvPr>
        </p:nvPicPr>
        <p:blipFill>
          <a:blip r:embed="rId5"/>
          <a:stretch>
            <a:fillRect/>
          </a:stretch>
        </p:blipFill>
        <p:spPr>
          <a:xfrm>
            <a:off x="635768" y="2347106"/>
            <a:ext cx="4577416" cy="3433062"/>
          </a:xfrm>
          <a:prstGeom prst="rect">
            <a:avLst/>
          </a:prstGeom>
        </p:spPr>
      </p:pic>
      <p:grpSp>
        <p:nvGrpSpPr>
          <p:cNvPr id="3" name="Graphic 4">
            <a:extLst>
              <a:ext uri="{FF2B5EF4-FFF2-40B4-BE49-F238E27FC236}">
                <a16:creationId xmlns:a16="http://schemas.microsoft.com/office/drawing/2014/main" id="{8F8F896E-A11C-4EBB-AE3C-D75D5E1EE90F}"/>
              </a:ext>
            </a:extLst>
          </p:cNvPr>
          <p:cNvGrpSpPr/>
          <p:nvPr/>
        </p:nvGrpSpPr>
        <p:grpSpPr>
          <a:xfrm rot="17481610">
            <a:off x="4458623" y="6300060"/>
            <a:ext cx="288439" cy="700165"/>
            <a:chOff x="9129274" y="2719113"/>
            <a:chExt cx="717139" cy="1386496"/>
          </a:xfrm>
          <a:solidFill>
            <a:srgbClr val="242B62"/>
          </a:solidFill>
        </p:grpSpPr>
        <p:grpSp>
          <p:nvGrpSpPr>
            <p:cNvPr id="5" name="Graphic 4">
              <a:extLst>
                <a:ext uri="{FF2B5EF4-FFF2-40B4-BE49-F238E27FC236}">
                  <a16:creationId xmlns:a16="http://schemas.microsoft.com/office/drawing/2014/main" id="{2E6724BA-01D1-FBE0-C96B-491F17136A75}"/>
                </a:ext>
              </a:extLst>
            </p:cNvPr>
            <p:cNvGrpSpPr/>
            <p:nvPr/>
          </p:nvGrpSpPr>
          <p:grpSpPr>
            <a:xfrm>
              <a:off x="9159507" y="2719113"/>
              <a:ext cx="446280" cy="440141"/>
              <a:chOff x="9159507" y="2719113"/>
              <a:chExt cx="446280" cy="440141"/>
            </a:xfrm>
            <a:grpFill/>
          </p:grpSpPr>
          <p:sp>
            <p:nvSpPr>
              <p:cNvPr id="14" name="Freeform 21">
                <a:extLst>
                  <a:ext uri="{FF2B5EF4-FFF2-40B4-BE49-F238E27FC236}">
                    <a16:creationId xmlns:a16="http://schemas.microsoft.com/office/drawing/2014/main" id="{BBE4F064-C1B2-9C89-7160-7C2D30AA1344}"/>
                  </a:ext>
                </a:extLst>
              </p:cNvPr>
              <p:cNvSpPr/>
              <p:nvPr/>
            </p:nvSpPr>
            <p:spPr>
              <a:xfrm>
                <a:off x="9159507" y="2719113"/>
                <a:ext cx="446280" cy="440141"/>
              </a:xfrm>
              <a:custGeom>
                <a:avLst/>
                <a:gdLst>
                  <a:gd name="connsiteX0" fmla="*/ 275519 w 446280"/>
                  <a:gd name="connsiteY0" fmla="*/ 440141 h 440141"/>
                  <a:gd name="connsiteX1" fmla="*/ 256120 w 446280"/>
                  <a:gd name="connsiteY1" fmla="*/ 425920 h 440141"/>
                  <a:gd name="connsiteX2" fmla="*/ 270345 w 446280"/>
                  <a:gd name="connsiteY2" fmla="*/ 402649 h 440141"/>
                  <a:gd name="connsiteX3" fmla="*/ 384154 w 446280"/>
                  <a:gd name="connsiteY3" fmla="*/ 316029 h 440141"/>
                  <a:gd name="connsiteX4" fmla="*/ 402261 w 446280"/>
                  <a:gd name="connsiteY4" fmla="*/ 176402 h 440141"/>
                  <a:gd name="connsiteX5" fmla="*/ 316903 w 446280"/>
                  <a:gd name="connsiteY5" fmla="*/ 63925 h 440141"/>
                  <a:gd name="connsiteX6" fmla="*/ 64713 w 446280"/>
                  <a:gd name="connsiteY6" fmla="*/ 131153 h 440141"/>
                  <a:gd name="connsiteX7" fmla="*/ 46607 w 446280"/>
                  <a:gd name="connsiteY7" fmla="*/ 270779 h 440141"/>
                  <a:gd name="connsiteX8" fmla="*/ 131964 w 446280"/>
                  <a:gd name="connsiteY8" fmla="*/ 383256 h 440141"/>
                  <a:gd name="connsiteX9" fmla="*/ 174642 w 446280"/>
                  <a:gd name="connsiteY9" fmla="*/ 401356 h 440141"/>
                  <a:gd name="connsiteX10" fmla="*/ 187575 w 446280"/>
                  <a:gd name="connsiteY10" fmla="*/ 425920 h 440141"/>
                  <a:gd name="connsiteX11" fmla="*/ 163003 w 446280"/>
                  <a:gd name="connsiteY11" fmla="*/ 438848 h 440141"/>
                  <a:gd name="connsiteX12" fmla="*/ 111271 w 446280"/>
                  <a:gd name="connsiteY12" fmla="*/ 416870 h 440141"/>
                  <a:gd name="connsiteX13" fmla="*/ 7808 w 446280"/>
                  <a:gd name="connsiteY13" fmla="*/ 281122 h 440141"/>
                  <a:gd name="connsiteX14" fmla="*/ 29794 w 446280"/>
                  <a:gd name="connsiteY14" fmla="*/ 111760 h 440141"/>
                  <a:gd name="connsiteX15" fmla="*/ 335010 w 446280"/>
                  <a:gd name="connsiteY15" fmla="*/ 30311 h 440141"/>
                  <a:gd name="connsiteX16" fmla="*/ 438473 w 446280"/>
                  <a:gd name="connsiteY16" fmla="*/ 166059 h 440141"/>
                  <a:gd name="connsiteX17" fmla="*/ 416487 w 446280"/>
                  <a:gd name="connsiteY17" fmla="*/ 335421 h 440141"/>
                  <a:gd name="connsiteX18" fmla="*/ 278105 w 446280"/>
                  <a:gd name="connsiteY18" fmla="*/ 440141 h 440141"/>
                  <a:gd name="connsiteX19" fmla="*/ 275519 w 446280"/>
                  <a:gd name="connsiteY19" fmla="*/ 440141 h 4401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46280" h="440141">
                    <a:moveTo>
                      <a:pt x="275519" y="440141"/>
                    </a:moveTo>
                    <a:cubicBezTo>
                      <a:pt x="266466" y="440141"/>
                      <a:pt x="258705" y="433677"/>
                      <a:pt x="256120" y="425920"/>
                    </a:cubicBezTo>
                    <a:cubicBezTo>
                      <a:pt x="253533" y="415577"/>
                      <a:pt x="259999" y="405234"/>
                      <a:pt x="270345" y="402649"/>
                    </a:cubicBezTo>
                    <a:cubicBezTo>
                      <a:pt x="318197" y="389720"/>
                      <a:pt x="359582" y="359985"/>
                      <a:pt x="384154" y="316029"/>
                    </a:cubicBezTo>
                    <a:cubicBezTo>
                      <a:pt x="408727" y="273365"/>
                      <a:pt x="415194" y="222944"/>
                      <a:pt x="402261" y="176402"/>
                    </a:cubicBezTo>
                    <a:cubicBezTo>
                      <a:pt x="389328" y="128567"/>
                      <a:pt x="359582" y="88489"/>
                      <a:pt x="316903" y="63925"/>
                    </a:cubicBezTo>
                    <a:cubicBezTo>
                      <a:pt x="228960" y="12212"/>
                      <a:pt x="115151" y="43240"/>
                      <a:pt x="64713" y="131153"/>
                    </a:cubicBezTo>
                    <a:cubicBezTo>
                      <a:pt x="40141" y="173816"/>
                      <a:pt x="33674" y="224237"/>
                      <a:pt x="46607" y="270779"/>
                    </a:cubicBezTo>
                    <a:cubicBezTo>
                      <a:pt x="59540" y="318614"/>
                      <a:pt x="89285" y="358692"/>
                      <a:pt x="131964" y="383256"/>
                    </a:cubicBezTo>
                    <a:cubicBezTo>
                      <a:pt x="144896" y="391013"/>
                      <a:pt x="159123" y="397477"/>
                      <a:pt x="174642" y="401356"/>
                    </a:cubicBezTo>
                    <a:cubicBezTo>
                      <a:pt x="184989" y="403942"/>
                      <a:pt x="191455" y="415577"/>
                      <a:pt x="187575" y="425920"/>
                    </a:cubicBezTo>
                    <a:cubicBezTo>
                      <a:pt x="184989" y="436262"/>
                      <a:pt x="173349" y="442727"/>
                      <a:pt x="163003" y="438848"/>
                    </a:cubicBezTo>
                    <a:cubicBezTo>
                      <a:pt x="144896" y="433677"/>
                      <a:pt x="128084" y="425920"/>
                      <a:pt x="111271" y="416870"/>
                    </a:cubicBezTo>
                    <a:cubicBezTo>
                      <a:pt x="59540" y="387135"/>
                      <a:pt x="22034" y="338007"/>
                      <a:pt x="7808" y="281122"/>
                    </a:cubicBezTo>
                    <a:cubicBezTo>
                      <a:pt x="-7711" y="222944"/>
                      <a:pt x="48" y="163474"/>
                      <a:pt x="29794" y="111760"/>
                    </a:cubicBezTo>
                    <a:cubicBezTo>
                      <a:pt x="91872" y="4455"/>
                      <a:pt x="228960" y="-31745"/>
                      <a:pt x="335010" y="30311"/>
                    </a:cubicBezTo>
                    <a:cubicBezTo>
                      <a:pt x="386741" y="60047"/>
                      <a:pt x="424247" y="109175"/>
                      <a:pt x="438473" y="166059"/>
                    </a:cubicBezTo>
                    <a:cubicBezTo>
                      <a:pt x="453992" y="224237"/>
                      <a:pt x="446232" y="283708"/>
                      <a:pt x="416487" y="335421"/>
                    </a:cubicBezTo>
                    <a:cubicBezTo>
                      <a:pt x="386741" y="387135"/>
                      <a:pt x="337596" y="424627"/>
                      <a:pt x="278105" y="440141"/>
                    </a:cubicBezTo>
                    <a:cubicBezTo>
                      <a:pt x="278105" y="438848"/>
                      <a:pt x="276812" y="440141"/>
                      <a:pt x="275519" y="440141"/>
                    </a:cubicBezTo>
                    <a:close/>
                  </a:path>
                </a:pathLst>
              </a:custGeom>
              <a:solidFill>
                <a:srgbClr val="EBCB1F"/>
              </a:solidFill>
              <a:ln w="12931" cap="flat">
                <a:noFill/>
                <a:prstDash val="solid"/>
                <a:miter/>
              </a:ln>
            </p:spPr>
            <p:txBody>
              <a:bodyPr rtlCol="0" anchor="ctr"/>
              <a:lstStyle/>
              <a:p>
                <a:pPr>
                  <a:buClr>
                    <a:srgbClr val="000000"/>
                  </a:buClr>
                  <a:buFont typeface="Arial"/>
                  <a:buNone/>
                </a:pPr>
                <a:endParaRPr lang="en-US" sz="1400" kern="0" dirty="0">
                  <a:solidFill>
                    <a:srgbClr val="000000"/>
                  </a:solidFill>
                  <a:latin typeface="Arial"/>
                  <a:cs typeface="Arial"/>
                  <a:sym typeface="Arial"/>
                </a:endParaRPr>
              </a:p>
            </p:txBody>
          </p:sp>
          <p:sp>
            <p:nvSpPr>
              <p:cNvPr id="15" name="Freeform 22">
                <a:extLst>
                  <a:ext uri="{FF2B5EF4-FFF2-40B4-BE49-F238E27FC236}">
                    <a16:creationId xmlns:a16="http://schemas.microsoft.com/office/drawing/2014/main" id="{DA37BAFF-3EEA-5B57-BBF3-EEEF0EC3C8D3}"/>
                  </a:ext>
                </a:extLst>
              </p:cNvPr>
              <p:cNvSpPr/>
              <p:nvPr/>
            </p:nvSpPr>
            <p:spPr>
              <a:xfrm>
                <a:off x="9245200" y="2800133"/>
                <a:ext cx="280068" cy="273794"/>
              </a:xfrm>
              <a:custGeom>
                <a:avLst/>
                <a:gdLst>
                  <a:gd name="connsiteX0" fmla="*/ 182066 w 280068"/>
                  <a:gd name="connsiteY0" fmla="*/ 273794 h 273794"/>
                  <a:gd name="connsiteX1" fmla="*/ 163960 w 280068"/>
                  <a:gd name="connsiteY1" fmla="*/ 260866 h 273794"/>
                  <a:gd name="connsiteX2" fmla="*/ 175599 w 280068"/>
                  <a:gd name="connsiteY2" fmla="*/ 236302 h 273794"/>
                  <a:gd name="connsiteX3" fmla="*/ 227331 w 280068"/>
                  <a:gd name="connsiteY3" fmla="*/ 192345 h 273794"/>
                  <a:gd name="connsiteX4" fmla="*/ 191119 w 280068"/>
                  <a:gd name="connsiteY4" fmla="*/ 54012 h 273794"/>
                  <a:gd name="connsiteX5" fmla="*/ 52737 w 280068"/>
                  <a:gd name="connsiteY5" fmla="*/ 90211 h 273794"/>
                  <a:gd name="connsiteX6" fmla="*/ 88949 w 280068"/>
                  <a:gd name="connsiteY6" fmla="*/ 228545 h 273794"/>
                  <a:gd name="connsiteX7" fmla="*/ 95415 w 280068"/>
                  <a:gd name="connsiteY7" fmla="*/ 254402 h 273794"/>
                  <a:gd name="connsiteX8" fmla="*/ 69550 w 280068"/>
                  <a:gd name="connsiteY8" fmla="*/ 260866 h 273794"/>
                  <a:gd name="connsiteX9" fmla="*/ 19112 w 280068"/>
                  <a:gd name="connsiteY9" fmla="*/ 69526 h 273794"/>
                  <a:gd name="connsiteX10" fmla="*/ 210518 w 280068"/>
                  <a:gd name="connsiteY10" fmla="*/ 19105 h 273794"/>
                  <a:gd name="connsiteX11" fmla="*/ 260957 w 280068"/>
                  <a:gd name="connsiteY11" fmla="*/ 210445 h 273794"/>
                  <a:gd name="connsiteX12" fmla="*/ 189826 w 280068"/>
                  <a:gd name="connsiteY12" fmla="*/ 271209 h 273794"/>
                  <a:gd name="connsiteX13" fmla="*/ 182066 w 280068"/>
                  <a:gd name="connsiteY13" fmla="*/ 273794 h 273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80068" h="273794">
                    <a:moveTo>
                      <a:pt x="182066" y="273794"/>
                    </a:moveTo>
                    <a:cubicBezTo>
                      <a:pt x="174306" y="273794"/>
                      <a:pt x="166546" y="268623"/>
                      <a:pt x="163960" y="260866"/>
                    </a:cubicBezTo>
                    <a:cubicBezTo>
                      <a:pt x="160080" y="250523"/>
                      <a:pt x="165253" y="240180"/>
                      <a:pt x="175599" y="236302"/>
                    </a:cubicBezTo>
                    <a:cubicBezTo>
                      <a:pt x="197585" y="228545"/>
                      <a:pt x="215692" y="213031"/>
                      <a:pt x="227331" y="192345"/>
                    </a:cubicBezTo>
                    <a:cubicBezTo>
                      <a:pt x="255783" y="144510"/>
                      <a:pt x="238971" y="82454"/>
                      <a:pt x="191119" y="54012"/>
                    </a:cubicBezTo>
                    <a:cubicBezTo>
                      <a:pt x="143267" y="25569"/>
                      <a:pt x="81189" y="42376"/>
                      <a:pt x="52737" y="90211"/>
                    </a:cubicBezTo>
                    <a:cubicBezTo>
                      <a:pt x="24285" y="138046"/>
                      <a:pt x="41098" y="200103"/>
                      <a:pt x="88949" y="228545"/>
                    </a:cubicBezTo>
                    <a:cubicBezTo>
                      <a:pt x="98002" y="233716"/>
                      <a:pt x="101882" y="245352"/>
                      <a:pt x="95415" y="254402"/>
                    </a:cubicBezTo>
                    <a:cubicBezTo>
                      <a:pt x="90243" y="263452"/>
                      <a:pt x="78603" y="267330"/>
                      <a:pt x="69550" y="260866"/>
                    </a:cubicBezTo>
                    <a:cubicBezTo>
                      <a:pt x="2299" y="222081"/>
                      <a:pt x="-19687" y="136753"/>
                      <a:pt x="19112" y="69526"/>
                    </a:cubicBezTo>
                    <a:cubicBezTo>
                      <a:pt x="57910" y="2298"/>
                      <a:pt x="143267" y="-19680"/>
                      <a:pt x="210518" y="19105"/>
                    </a:cubicBezTo>
                    <a:cubicBezTo>
                      <a:pt x="277769" y="57890"/>
                      <a:pt x="299755" y="143218"/>
                      <a:pt x="260957" y="210445"/>
                    </a:cubicBezTo>
                    <a:cubicBezTo>
                      <a:pt x="245437" y="237595"/>
                      <a:pt x="219571" y="259573"/>
                      <a:pt x="189826" y="271209"/>
                    </a:cubicBezTo>
                    <a:cubicBezTo>
                      <a:pt x="185945" y="272501"/>
                      <a:pt x="183359" y="273794"/>
                      <a:pt x="182066" y="273794"/>
                    </a:cubicBezTo>
                    <a:close/>
                  </a:path>
                </a:pathLst>
              </a:custGeom>
              <a:solidFill>
                <a:srgbClr val="EBCB1F"/>
              </a:solidFill>
              <a:ln w="12931" cap="flat">
                <a:noFill/>
                <a:prstDash val="solid"/>
                <a:miter/>
              </a:ln>
            </p:spPr>
            <p:txBody>
              <a:bodyPr rtlCol="0" anchor="ctr"/>
              <a:lstStyle/>
              <a:p>
                <a:pPr>
                  <a:buClr>
                    <a:srgbClr val="000000"/>
                  </a:buClr>
                  <a:buFont typeface="Arial"/>
                  <a:buNone/>
                </a:pPr>
                <a:endParaRPr lang="en-US" sz="1400" kern="0" dirty="0">
                  <a:solidFill>
                    <a:srgbClr val="000000"/>
                  </a:solidFill>
                  <a:latin typeface="Arial"/>
                  <a:cs typeface="Arial"/>
                  <a:sym typeface="Arial"/>
                </a:endParaRPr>
              </a:p>
            </p:txBody>
          </p:sp>
        </p:grpSp>
        <p:grpSp>
          <p:nvGrpSpPr>
            <p:cNvPr id="6" name="Graphic 4">
              <a:extLst>
                <a:ext uri="{FF2B5EF4-FFF2-40B4-BE49-F238E27FC236}">
                  <a16:creationId xmlns:a16="http://schemas.microsoft.com/office/drawing/2014/main" id="{740AA515-B3F7-F1D8-9B95-4D9D5C6B2004}"/>
                </a:ext>
              </a:extLst>
            </p:cNvPr>
            <p:cNvGrpSpPr/>
            <p:nvPr/>
          </p:nvGrpSpPr>
          <p:grpSpPr>
            <a:xfrm>
              <a:off x="9129274" y="2893887"/>
              <a:ext cx="717139" cy="1211722"/>
              <a:chOff x="9129274" y="2893887"/>
              <a:chExt cx="717139" cy="1211722"/>
            </a:xfrm>
            <a:grpFill/>
          </p:grpSpPr>
          <p:sp>
            <p:nvSpPr>
              <p:cNvPr id="7" name="Freeform 14">
                <a:extLst>
                  <a:ext uri="{FF2B5EF4-FFF2-40B4-BE49-F238E27FC236}">
                    <a16:creationId xmlns:a16="http://schemas.microsoft.com/office/drawing/2014/main" id="{E06EA09F-907A-2939-5DFB-7FAE6C9ECE3F}"/>
                  </a:ext>
                </a:extLst>
              </p:cNvPr>
              <p:cNvSpPr/>
              <p:nvPr/>
            </p:nvSpPr>
            <p:spPr>
              <a:xfrm>
                <a:off x="9129274" y="3281518"/>
                <a:ext cx="222449" cy="606896"/>
              </a:xfrm>
              <a:custGeom>
                <a:avLst/>
                <a:gdLst>
                  <a:gd name="connsiteX0" fmla="*/ 200995 w 222449"/>
                  <a:gd name="connsiteY0" fmla="*/ 606896 h 606896"/>
                  <a:gd name="connsiteX1" fmla="*/ 193235 w 222449"/>
                  <a:gd name="connsiteY1" fmla="*/ 605603 h 606896"/>
                  <a:gd name="connsiteX2" fmla="*/ 173836 w 222449"/>
                  <a:gd name="connsiteY2" fmla="*/ 593968 h 606896"/>
                  <a:gd name="connsiteX3" fmla="*/ 169956 w 222449"/>
                  <a:gd name="connsiteY3" fmla="*/ 591382 h 606896"/>
                  <a:gd name="connsiteX4" fmla="*/ 107878 w 222449"/>
                  <a:gd name="connsiteY4" fmla="*/ 531912 h 606896"/>
                  <a:gd name="connsiteX5" fmla="*/ 62613 w 222449"/>
                  <a:gd name="connsiteY5" fmla="*/ 465977 h 606896"/>
                  <a:gd name="connsiteX6" fmla="*/ 8296 w 222449"/>
                  <a:gd name="connsiteY6" fmla="*/ 326350 h 606896"/>
                  <a:gd name="connsiteX7" fmla="*/ 4415 w 222449"/>
                  <a:gd name="connsiteY7" fmla="*/ 306958 h 606896"/>
                  <a:gd name="connsiteX8" fmla="*/ 3122 w 222449"/>
                  <a:gd name="connsiteY8" fmla="*/ 303079 h 606896"/>
                  <a:gd name="connsiteX9" fmla="*/ 1829 w 222449"/>
                  <a:gd name="connsiteY9" fmla="*/ 295322 h 606896"/>
                  <a:gd name="connsiteX10" fmla="*/ 536 w 222449"/>
                  <a:gd name="connsiteY10" fmla="*/ 279808 h 606896"/>
                  <a:gd name="connsiteX11" fmla="*/ 1829 w 222449"/>
                  <a:gd name="connsiteY11" fmla="*/ 243609 h 606896"/>
                  <a:gd name="connsiteX12" fmla="*/ 1829 w 222449"/>
                  <a:gd name="connsiteY12" fmla="*/ 238437 h 606896"/>
                  <a:gd name="connsiteX13" fmla="*/ 7002 w 222449"/>
                  <a:gd name="connsiteY13" fmla="*/ 197067 h 606896"/>
                  <a:gd name="connsiteX14" fmla="*/ 9589 w 222449"/>
                  <a:gd name="connsiteY14" fmla="*/ 175088 h 606896"/>
                  <a:gd name="connsiteX15" fmla="*/ 13468 w 222449"/>
                  <a:gd name="connsiteY15" fmla="*/ 66490 h 606896"/>
                  <a:gd name="connsiteX16" fmla="*/ 13468 w 222449"/>
                  <a:gd name="connsiteY16" fmla="*/ 65197 h 606896"/>
                  <a:gd name="connsiteX17" fmla="*/ 63907 w 222449"/>
                  <a:gd name="connsiteY17" fmla="*/ 555 h 606896"/>
                  <a:gd name="connsiteX18" fmla="*/ 125984 w 222449"/>
                  <a:gd name="connsiteY18" fmla="*/ 39341 h 606896"/>
                  <a:gd name="connsiteX19" fmla="*/ 153143 w 222449"/>
                  <a:gd name="connsiteY19" fmla="*/ 177674 h 606896"/>
                  <a:gd name="connsiteX20" fmla="*/ 155730 w 222449"/>
                  <a:gd name="connsiteY20" fmla="*/ 200945 h 606896"/>
                  <a:gd name="connsiteX21" fmla="*/ 159610 w 222449"/>
                  <a:gd name="connsiteY21" fmla="*/ 238437 h 606896"/>
                  <a:gd name="connsiteX22" fmla="*/ 191942 w 222449"/>
                  <a:gd name="connsiteY22" fmla="*/ 314715 h 606896"/>
                  <a:gd name="connsiteX23" fmla="*/ 193235 w 222449"/>
                  <a:gd name="connsiteY23" fmla="*/ 341864 h 606896"/>
                  <a:gd name="connsiteX24" fmla="*/ 166076 w 222449"/>
                  <a:gd name="connsiteY24" fmla="*/ 343157 h 606896"/>
                  <a:gd name="connsiteX25" fmla="*/ 120811 w 222449"/>
                  <a:gd name="connsiteY25" fmla="*/ 243609 h 606896"/>
                  <a:gd name="connsiteX26" fmla="*/ 116931 w 222449"/>
                  <a:gd name="connsiteY26" fmla="*/ 204824 h 606896"/>
                  <a:gd name="connsiteX27" fmla="*/ 114345 w 222449"/>
                  <a:gd name="connsiteY27" fmla="*/ 181553 h 606896"/>
                  <a:gd name="connsiteX28" fmla="*/ 89773 w 222449"/>
                  <a:gd name="connsiteY28" fmla="*/ 52269 h 606896"/>
                  <a:gd name="connsiteX29" fmla="*/ 69080 w 222449"/>
                  <a:gd name="connsiteY29" fmla="*/ 39341 h 606896"/>
                  <a:gd name="connsiteX30" fmla="*/ 52267 w 222449"/>
                  <a:gd name="connsiteY30" fmla="*/ 61319 h 606896"/>
                  <a:gd name="connsiteX31" fmla="*/ 52267 w 222449"/>
                  <a:gd name="connsiteY31" fmla="*/ 62611 h 606896"/>
                  <a:gd name="connsiteX32" fmla="*/ 48387 w 222449"/>
                  <a:gd name="connsiteY32" fmla="*/ 180260 h 606896"/>
                  <a:gd name="connsiteX33" fmla="*/ 45801 w 222449"/>
                  <a:gd name="connsiteY33" fmla="*/ 202238 h 606896"/>
                  <a:gd name="connsiteX34" fmla="*/ 40628 w 222449"/>
                  <a:gd name="connsiteY34" fmla="*/ 242316 h 606896"/>
                  <a:gd name="connsiteX35" fmla="*/ 40628 w 222449"/>
                  <a:gd name="connsiteY35" fmla="*/ 246195 h 606896"/>
                  <a:gd name="connsiteX36" fmla="*/ 39334 w 222449"/>
                  <a:gd name="connsiteY36" fmla="*/ 277223 h 606896"/>
                  <a:gd name="connsiteX37" fmla="*/ 40628 w 222449"/>
                  <a:gd name="connsiteY37" fmla="*/ 288858 h 606896"/>
                  <a:gd name="connsiteX38" fmla="*/ 41921 w 222449"/>
                  <a:gd name="connsiteY38" fmla="*/ 296615 h 606896"/>
                  <a:gd name="connsiteX39" fmla="*/ 43214 w 222449"/>
                  <a:gd name="connsiteY39" fmla="*/ 300494 h 606896"/>
                  <a:gd name="connsiteX40" fmla="*/ 47094 w 222449"/>
                  <a:gd name="connsiteY40" fmla="*/ 317301 h 606896"/>
                  <a:gd name="connsiteX41" fmla="*/ 97532 w 222449"/>
                  <a:gd name="connsiteY41" fmla="*/ 446584 h 606896"/>
                  <a:gd name="connsiteX42" fmla="*/ 138917 w 222449"/>
                  <a:gd name="connsiteY42" fmla="*/ 507348 h 606896"/>
                  <a:gd name="connsiteX43" fmla="*/ 194528 w 222449"/>
                  <a:gd name="connsiteY43" fmla="*/ 561647 h 606896"/>
                  <a:gd name="connsiteX44" fmla="*/ 198408 w 222449"/>
                  <a:gd name="connsiteY44" fmla="*/ 564233 h 606896"/>
                  <a:gd name="connsiteX45" fmla="*/ 211341 w 222449"/>
                  <a:gd name="connsiteY45" fmla="*/ 571990 h 606896"/>
                  <a:gd name="connsiteX46" fmla="*/ 220394 w 222449"/>
                  <a:gd name="connsiteY46" fmla="*/ 597846 h 606896"/>
                  <a:gd name="connsiteX47" fmla="*/ 200995 w 222449"/>
                  <a:gd name="connsiteY47" fmla="*/ 606896 h 606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22449" h="606896">
                    <a:moveTo>
                      <a:pt x="200995" y="606896"/>
                    </a:moveTo>
                    <a:cubicBezTo>
                      <a:pt x="198408" y="606896"/>
                      <a:pt x="195822" y="606896"/>
                      <a:pt x="193235" y="605603"/>
                    </a:cubicBezTo>
                    <a:cubicBezTo>
                      <a:pt x="186769" y="601725"/>
                      <a:pt x="180303" y="597846"/>
                      <a:pt x="173836" y="593968"/>
                    </a:cubicBezTo>
                    <a:lnTo>
                      <a:pt x="169956" y="591382"/>
                    </a:lnTo>
                    <a:cubicBezTo>
                      <a:pt x="147970" y="574575"/>
                      <a:pt x="125984" y="553890"/>
                      <a:pt x="107878" y="531912"/>
                    </a:cubicBezTo>
                    <a:cubicBezTo>
                      <a:pt x="91066" y="511226"/>
                      <a:pt x="75546" y="489248"/>
                      <a:pt x="62613" y="465977"/>
                    </a:cubicBezTo>
                    <a:cubicBezTo>
                      <a:pt x="38041" y="422020"/>
                      <a:pt x="21229" y="376771"/>
                      <a:pt x="8296" y="326350"/>
                    </a:cubicBezTo>
                    <a:cubicBezTo>
                      <a:pt x="7002" y="319886"/>
                      <a:pt x="5709" y="313422"/>
                      <a:pt x="4415" y="306958"/>
                    </a:cubicBezTo>
                    <a:lnTo>
                      <a:pt x="3122" y="303079"/>
                    </a:lnTo>
                    <a:cubicBezTo>
                      <a:pt x="3122" y="300494"/>
                      <a:pt x="1829" y="297908"/>
                      <a:pt x="1829" y="295322"/>
                    </a:cubicBezTo>
                    <a:cubicBezTo>
                      <a:pt x="536" y="288858"/>
                      <a:pt x="536" y="283687"/>
                      <a:pt x="536" y="279808"/>
                    </a:cubicBezTo>
                    <a:cubicBezTo>
                      <a:pt x="-757" y="264294"/>
                      <a:pt x="536" y="253951"/>
                      <a:pt x="1829" y="243609"/>
                    </a:cubicBezTo>
                    <a:lnTo>
                      <a:pt x="1829" y="238437"/>
                    </a:lnTo>
                    <a:cubicBezTo>
                      <a:pt x="3122" y="222923"/>
                      <a:pt x="4415" y="209995"/>
                      <a:pt x="7002" y="197067"/>
                    </a:cubicBezTo>
                    <a:cubicBezTo>
                      <a:pt x="8296" y="189310"/>
                      <a:pt x="8296" y="182845"/>
                      <a:pt x="9589" y="175088"/>
                    </a:cubicBezTo>
                    <a:cubicBezTo>
                      <a:pt x="14762" y="132425"/>
                      <a:pt x="17348" y="97518"/>
                      <a:pt x="13468" y="66490"/>
                    </a:cubicBezTo>
                    <a:lnTo>
                      <a:pt x="13468" y="65197"/>
                    </a:lnTo>
                    <a:cubicBezTo>
                      <a:pt x="9589" y="32876"/>
                      <a:pt x="32868" y="4434"/>
                      <a:pt x="63907" y="555"/>
                    </a:cubicBezTo>
                    <a:cubicBezTo>
                      <a:pt x="91066" y="-3323"/>
                      <a:pt x="116931" y="13484"/>
                      <a:pt x="125984" y="39341"/>
                    </a:cubicBezTo>
                    <a:cubicBezTo>
                      <a:pt x="142797" y="85883"/>
                      <a:pt x="147970" y="131132"/>
                      <a:pt x="153143" y="177674"/>
                    </a:cubicBezTo>
                    <a:cubicBezTo>
                      <a:pt x="154437" y="185431"/>
                      <a:pt x="154437" y="193188"/>
                      <a:pt x="155730" y="200945"/>
                    </a:cubicBezTo>
                    <a:cubicBezTo>
                      <a:pt x="157024" y="213874"/>
                      <a:pt x="158317" y="226802"/>
                      <a:pt x="159610" y="238437"/>
                    </a:cubicBezTo>
                    <a:cubicBezTo>
                      <a:pt x="166076" y="284980"/>
                      <a:pt x="185475" y="306958"/>
                      <a:pt x="191942" y="314715"/>
                    </a:cubicBezTo>
                    <a:cubicBezTo>
                      <a:pt x="199702" y="322472"/>
                      <a:pt x="199702" y="334107"/>
                      <a:pt x="193235" y="341864"/>
                    </a:cubicBezTo>
                    <a:cubicBezTo>
                      <a:pt x="185475" y="349622"/>
                      <a:pt x="173836" y="349622"/>
                      <a:pt x="166076" y="343157"/>
                    </a:cubicBezTo>
                    <a:cubicBezTo>
                      <a:pt x="153143" y="330229"/>
                      <a:pt x="129864" y="301786"/>
                      <a:pt x="120811" y="243609"/>
                    </a:cubicBezTo>
                    <a:cubicBezTo>
                      <a:pt x="119518" y="230680"/>
                      <a:pt x="118225" y="217752"/>
                      <a:pt x="116931" y="204824"/>
                    </a:cubicBezTo>
                    <a:cubicBezTo>
                      <a:pt x="115638" y="197067"/>
                      <a:pt x="115638" y="189310"/>
                      <a:pt x="114345" y="181553"/>
                    </a:cubicBezTo>
                    <a:cubicBezTo>
                      <a:pt x="109172" y="136303"/>
                      <a:pt x="103998" y="94932"/>
                      <a:pt x="89773" y="52269"/>
                    </a:cubicBezTo>
                    <a:cubicBezTo>
                      <a:pt x="87186" y="43219"/>
                      <a:pt x="78133" y="38048"/>
                      <a:pt x="69080" y="39341"/>
                    </a:cubicBezTo>
                    <a:cubicBezTo>
                      <a:pt x="58733" y="40633"/>
                      <a:pt x="50974" y="50976"/>
                      <a:pt x="52267" y="61319"/>
                    </a:cubicBezTo>
                    <a:lnTo>
                      <a:pt x="52267" y="62611"/>
                    </a:lnTo>
                    <a:cubicBezTo>
                      <a:pt x="56147" y="97518"/>
                      <a:pt x="53561" y="135010"/>
                      <a:pt x="48387" y="180260"/>
                    </a:cubicBezTo>
                    <a:cubicBezTo>
                      <a:pt x="47094" y="188017"/>
                      <a:pt x="47094" y="194481"/>
                      <a:pt x="45801" y="202238"/>
                    </a:cubicBezTo>
                    <a:cubicBezTo>
                      <a:pt x="44508" y="215166"/>
                      <a:pt x="41921" y="228095"/>
                      <a:pt x="40628" y="242316"/>
                    </a:cubicBezTo>
                    <a:lnTo>
                      <a:pt x="40628" y="246195"/>
                    </a:lnTo>
                    <a:cubicBezTo>
                      <a:pt x="39334" y="256537"/>
                      <a:pt x="39334" y="265587"/>
                      <a:pt x="39334" y="277223"/>
                    </a:cubicBezTo>
                    <a:cubicBezTo>
                      <a:pt x="39334" y="279808"/>
                      <a:pt x="40628" y="284980"/>
                      <a:pt x="40628" y="288858"/>
                    </a:cubicBezTo>
                    <a:cubicBezTo>
                      <a:pt x="40628" y="292737"/>
                      <a:pt x="41921" y="294030"/>
                      <a:pt x="41921" y="296615"/>
                    </a:cubicBezTo>
                    <a:lnTo>
                      <a:pt x="43214" y="300494"/>
                    </a:lnTo>
                    <a:cubicBezTo>
                      <a:pt x="44508" y="305665"/>
                      <a:pt x="45801" y="312129"/>
                      <a:pt x="47094" y="317301"/>
                    </a:cubicBezTo>
                    <a:cubicBezTo>
                      <a:pt x="58733" y="363843"/>
                      <a:pt x="75546" y="406506"/>
                      <a:pt x="97532" y="446584"/>
                    </a:cubicBezTo>
                    <a:cubicBezTo>
                      <a:pt x="109172" y="468563"/>
                      <a:pt x="123398" y="487955"/>
                      <a:pt x="138917" y="507348"/>
                    </a:cubicBezTo>
                    <a:cubicBezTo>
                      <a:pt x="155730" y="526740"/>
                      <a:pt x="175129" y="544840"/>
                      <a:pt x="194528" y="561647"/>
                    </a:cubicBezTo>
                    <a:lnTo>
                      <a:pt x="198408" y="564233"/>
                    </a:lnTo>
                    <a:cubicBezTo>
                      <a:pt x="202289" y="566818"/>
                      <a:pt x="206168" y="569404"/>
                      <a:pt x="211341" y="571990"/>
                    </a:cubicBezTo>
                    <a:cubicBezTo>
                      <a:pt x="220394" y="577161"/>
                      <a:pt x="225568" y="587504"/>
                      <a:pt x="220394" y="597846"/>
                    </a:cubicBezTo>
                    <a:cubicBezTo>
                      <a:pt x="215222" y="603018"/>
                      <a:pt x="207461" y="606896"/>
                      <a:pt x="200995" y="606896"/>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8" name="Freeform 15">
                <a:extLst>
                  <a:ext uri="{FF2B5EF4-FFF2-40B4-BE49-F238E27FC236}">
                    <a16:creationId xmlns:a16="http://schemas.microsoft.com/office/drawing/2014/main" id="{9CA4673E-6277-0147-08F1-F7428FC714F1}"/>
                  </a:ext>
                </a:extLst>
              </p:cNvPr>
              <p:cNvSpPr/>
              <p:nvPr/>
            </p:nvSpPr>
            <p:spPr>
              <a:xfrm>
                <a:off x="9683286" y="3335599"/>
                <a:ext cx="163004" cy="201164"/>
              </a:xfrm>
              <a:custGeom>
                <a:avLst/>
                <a:gdLst>
                  <a:gd name="connsiteX0" fmla="*/ 143605 w 163004"/>
                  <a:gd name="connsiteY0" fmla="*/ 201164 h 201164"/>
                  <a:gd name="connsiteX1" fmla="*/ 124206 w 163004"/>
                  <a:gd name="connsiteY1" fmla="*/ 181772 h 201164"/>
                  <a:gd name="connsiteX2" fmla="*/ 82820 w 163004"/>
                  <a:gd name="connsiteY2" fmla="*/ 57659 h 201164"/>
                  <a:gd name="connsiteX3" fmla="*/ 29796 w 163004"/>
                  <a:gd name="connsiteY3" fmla="*/ 44731 h 201164"/>
                  <a:gd name="connsiteX4" fmla="*/ 2636 w 163004"/>
                  <a:gd name="connsiteY4" fmla="*/ 38266 h 201164"/>
                  <a:gd name="connsiteX5" fmla="*/ 9103 w 163004"/>
                  <a:gd name="connsiteY5" fmla="*/ 11117 h 201164"/>
                  <a:gd name="connsiteX6" fmla="*/ 116445 w 163004"/>
                  <a:gd name="connsiteY6" fmla="*/ 36974 h 201164"/>
                  <a:gd name="connsiteX7" fmla="*/ 163004 w 163004"/>
                  <a:gd name="connsiteY7" fmla="*/ 181772 h 201164"/>
                  <a:gd name="connsiteX8" fmla="*/ 143605 w 163004"/>
                  <a:gd name="connsiteY8" fmla="*/ 201164 h 201164"/>
                  <a:gd name="connsiteX9" fmla="*/ 143605 w 163004"/>
                  <a:gd name="connsiteY9" fmla="*/ 201164 h 201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3004" h="201164">
                    <a:moveTo>
                      <a:pt x="143605" y="201164"/>
                    </a:moveTo>
                    <a:cubicBezTo>
                      <a:pt x="133259" y="201164"/>
                      <a:pt x="124206" y="192114"/>
                      <a:pt x="124206" y="181772"/>
                    </a:cubicBezTo>
                    <a:cubicBezTo>
                      <a:pt x="124206" y="132644"/>
                      <a:pt x="108686" y="99030"/>
                      <a:pt x="82820" y="57659"/>
                    </a:cubicBezTo>
                    <a:cubicBezTo>
                      <a:pt x="71180" y="39559"/>
                      <a:pt x="47901" y="33095"/>
                      <a:pt x="29796" y="44731"/>
                    </a:cubicBezTo>
                    <a:cubicBezTo>
                      <a:pt x="20743" y="49902"/>
                      <a:pt x="9103" y="47316"/>
                      <a:pt x="2636" y="38266"/>
                    </a:cubicBezTo>
                    <a:cubicBezTo>
                      <a:pt x="-2536" y="29217"/>
                      <a:pt x="50" y="17581"/>
                      <a:pt x="9103" y="11117"/>
                    </a:cubicBezTo>
                    <a:cubicBezTo>
                      <a:pt x="45315" y="-10861"/>
                      <a:pt x="93166" y="774"/>
                      <a:pt x="116445" y="36974"/>
                    </a:cubicBezTo>
                    <a:cubicBezTo>
                      <a:pt x="144898" y="83516"/>
                      <a:pt x="163004" y="123594"/>
                      <a:pt x="163004" y="181772"/>
                    </a:cubicBezTo>
                    <a:cubicBezTo>
                      <a:pt x="163004" y="192114"/>
                      <a:pt x="155244" y="201164"/>
                      <a:pt x="143605" y="201164"/>
                    </a:cubicBezTo>
                    <a:cubicBezTo>
                      <a:pt x="143605" y="201164"/>
                      <a:pt x="143605" y="201164"/>
                      <a:pt x="143605" y="201164"/>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9" name="Freeform 16">
                <a:extLst>
                  <a:ext uri="{FF2B5EF4-FFF2-40B4-BE49-F238E27FC236}">
                    <a16:creationId xmlns:a16="http://schemas.microsoft.com/office/drawing/2014/main" id="{46FF82AE-B387-C3F6-B8AD-29AC95FBE952}"/>
                  </a:ext>
                </a:extLst>
              </p:cNvPr>
              <p:cNvSpPr/>
              <p:nvPr/>
            </p:nvSpPr>
            <p:spPr>
              <a:xfrm>
                <a:off x="9546086" y="3281250"/>
                <a:ext cx="205957" cy="241291"/>
              </a:xfrm>
              <a:custGeom>
                <a:avLst/>
                <a:gdLst>
                  <a:gd name="connsiteX0" fmla="*/ 187688 w 205957"/>
                  <a:gd name="connsiteY0" fmla="*/ 241292 h 241291"/>
                  <a:gd name="connsiteX1" fmla="*/ 168289 w 205957"/>
                  <a:gd name="connsiteY1" fmla="*/ 224485 h 241291"/>
                  <a:gd name="connsiteX2" fmla="*/ 135957 w 205957"/>
                  <a:gd name="connsiteY2" fmla="*/ 132693 h 241291"/>
                  <a:gd name="connsiteX3" fmla="*/ 108798 w 205957"/>
                  <a:gd name="connsiteY3" fmla="*/ 69344 h 241291"/>
                  <a:gd name="connsiteX4" fmla="*/ 75172 w 205957"/>
                  <a:gd name="connsiteY4" fmla="*/ 39609 h 241291"/>
                  <a:gd name="connsiteX5" fmla="*/ 35081 w 205957"/>
                  <a:gd name="connsiteY5" fmla="*/ 61587 h 241291"/>
                  <a:gd name="connsiteX6" fmla="*/ 7921 w 205957"/>
                  <a:gd name="connsiteY6" fmla="*/ 65466 h 241291"/>
                  <a:gd name="connsiteX7" fmla="*/ 4041 w 205957"/>
                  <a:gd name="connsiteY7" fmla="*/ 38316 h 241291"/>
                  <a:gd name="connsiteX8" fmla="*/ 81639 w 205957"/>
                  <a:gd name="connsiteY8" fmla="*/ 824 h 241291"/>
                  <a:gd name="connsiteX9" fmla="*/ 146303 w 205957"/>
                  <a:gd name="connsiteY9" fmla="*/ 56416 h 241291"/>
                  <a:gd name="connsiteX10" fmla="*/ 170876 w 205957"/>
                  <a:gd name="connsiteY10" fmla="*/ 115887 h 241291"/>
                  <a:gd name="connsiteX11" fmla="*/ 205794 w 205957"/>
                  <a:gd name="connsiteY11" fmla="*/ 218021 h 241291"/>
                  <a:gd name="connsiteX12" fmla="*/ 188981 w 205957"/>
                  <a:gd name="connsiteY12" fmla="*/ 239999 h 241291"/>
                  <a:gd name="connsiteX13" fmla="*/ 187688 w 205957"/>
                  <a:gd name="connsiteY13" fmla="*/ 241292 h 241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05957" h="241291">
                    <a:moveTo>
                      <a:pt x="187688" y="241292"/>
                    </a:moveTo>
                    <a:cubicBezTo>
                      <a:pt x="178635" y="241292"/>
                      <a:pt x="169582" y="234828"/>
                      <a:pt x="168289" y="224485"/>
                    </a:cubicBezTo>
                    <a:cubicBezTo>
                      <a:pt x="163115" y="189578"/>
                      <a:pt x="148890" y="161136"/>
                      <a:pt x="135957" y="132693"/>
                    </a:cubicBezTo>
                    <a:cubicBezTo>
                      <a:pt x="126904" y="113301"/>
                      <a:pt x="116557" y="92615"/>
                      <a:pt x="108798" y="69344"/>
                    </a:cubicBezTo>
                    <a:cubicBezTo>
                      <a:pt x="104918" y="59002"/>
                      <a:pt x="91985" y="42195"/>
                      <a:pt x="75172" y="39609"/>
                    </a:cubicBezTo>
                    <a:cubicBezTo>
                      <a:pt x="62239" y="37023"/>
                      <a:pt x="48013" y="44780"/>
                      <a:pt x="35081" y="61587"/>
                    </a:cubicBezTo>
                    <a:cubicBezTo>
                      <a:pt x="28614" y="70637"/>
                      <a:pt x="16974" y="71930"/>
                      <a:pt x="7921" y="65466"/>
                    </a:cubicBezTo>
                    <a:cubicBezTo>
                      <a:pt x="-1131" y="59002"/>
                      <a:pt x="-2425" y="47366"/>
                      <a:pt x="4041" y="38316"/>
                    </a:cubicBezTo>
                    <a:cubicBezTo>
                      <a:pt x="32494" y="-469"/>
                      <a:pt x="64826" y="-1762"/>
                      <a:pt x="81639" y="824"/>
                    </a:cubicBezTo>
                    <a:cubicBezTo>
                      <a:pt x="113971" y="5995"/>
                      <a:pt x="138543" y="33145"/>
                      <a:pt x="146303" y="56416"/>
                    </a:cubicBezTo>
                    <a:cubicBezTo>
                      <a:pt x="154063" y="78394"/>
                      <a:pt x="163115" y="97787"/>
                      <a:pt x="170876" y="115887"/>
                    </a:cubicBezTo>
                    <a:cubicBezTo>
                      <a:pt x="185101" y="145622"/>
                      <a:pt x="200621" y="177943"/>
                      <a:pt x="205794" y="218021"/>
                    </a:cubicBezTo>
                    <a:cubicBezTo>
                      <a:pt x="207087" y="228363"/>
                      <a:pt x="200621" y="238706"/>
                      <a:pt x="188981" y="239999"/>
                    </a:cubicBezTo>
                    <a:cubicBezTo>
                      <a:pt x="188981" y="241292"/>
                      <a:pt x="188981" y="241292"/>
                      <a:pt x="187688" y="241292"/>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10" name="Freeform 17">
                <a:extLst>
                  <a:ext uri="{FF2B5EF4-FFF2-40B4-BE49-F238E27FC236}">
                    <a16:creationId xmlns:a16="http://schemas.microsoft.com/office/drawing/2014/main" id="{98E17E6F-144D-1B87-04D9-B66A8A4403B5}"/>
                  </a:ext>
                </a:extLst>
              </p:cNvPr>
              <p:cNvSpPr/>
              <p:nvPr/>
            </p:nvSpPr>
            <p:spPr>
              <a:xfrm>
                <a:off x="9432178" y="3236028"/>
                <a:ext cx="185859" cy="216700"/>
              </a:xfrm>
              <a:custGeom>
                <a:avLst/>
                <a:gdLst>
                  <a:gd name="connsiteX0" fmla="*/ 165801 w 185859"/>
                  <a:gd name="connsiteY0" fmla="*/ 216700 h 216700"/>
                  <a:gd name="connsiteX1" fmla="*/ 147695 w 185859"/>
                  <a:gd name="connsiteY1" fmla="*/ 202479 h 216700"/>
                  <a:gd name="connsiteX2" fmla="*/ 141228 w 185859"/>
                  <a:gd name="connsiteY2" fmla="*/ 179208 h 216700"/>
                  <a:gd name="connsiteX3" fmla="*/ 139935 w 185859"/>
                  <a:gd name="connsiteY3" fmla="*/ 176622 h 216700"/>
                  <a:gd name="connsiteX4" fmla="*/ 102430 w 185859"/>
                  <a:gd name="connsiteY4" fmla="*/ 64146 h 216700"/>
                  <a:gd name="connsiteX5" fmla="*/ 68805 w 185859"/>
                  <a:gd name="connsiteY5" fmla="*/ 38289 h 216700"/>
                  <a:gd name="connsiteX6" fmla="*/ 33886 w 185859"/>
                  <a:gd name="connsiteY6" fmla="*/ 55096 h 216700"/>
                  <a:gd name="connsiteX7" fmla="*/ 6727 w 185859"/>
                  <a:gd name="connsiteY7" fmla="*/ 57681 h 216700"/>
                  <a:gd name="connsiteX8" fmla="*/ 4140 w 185859"/>
                  <a:gd name="connsiteY8" fmla="*/ 30532 h 216700"/>
                  <a:gd name="connsiteX9" fmla="*/ 75271 w 185859"/>
                  <a:gd name="connsiteY9" fmla="*/ 797 h 216700"/>
                  <a:gd name="connsiteX10" fmla="*/ 138642 w 185859"/>
                  <a:gd name="connsiteY10" fmla="*/ 49924 h 216700"/>
                  <a:gd name="connsiteX11" fmla="*/ 177441 w 185859"/>
                  <a:gd name="connsiteY11" fmla="*/ 166280 h 216700"/>
                  <a:gd name="connsiteX12" fmla="*/ 178734 w 185859"/>
                  <a:gd name="connsiteY12" fmla="*/ 168866 h 216700"/>
                  <a:gd name="connsiteX13" fmla="*/ 185200 w 185859"/>
                  <a:gd name="connsiteY13" fmla="*/ 192136 h 216700"/>
                  <a:gd name="connsiteX14" fmla="*/ 172268 w 185859"/>
                  <a:gd name="connsiteY14" fmla="*/ 216700 h 216700"/>
                  <a:gd name="connsiteX15" fmla="*/ 165801 w 185859"/>
                  <a:gd name="connsiteY15" fmla="*/ 216700 h 21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5859" h="216700">
                    <a:moveTo>
                      <a:pt x="165801" y="216700"/>
                    </a:moveTo>
                    <a:cubicBezTo>
                      <a:pt x="158042" y="216700"/>
                      <a:pt x="150282" y="211529"/>
                      <a:pt x="147695" y="202479"/>
                    </a:cubicBezTo>
                    <a:cubicBezTo>
                      <a:pt x="145109" y="194722"/>
                      <a:pt x="142522" y="186965"/>
                      <a:pt x="141228" y="179208"/>
                    </a:cubicBezTo>
                    <a:lnTo>
                      <a:pt x="139935" y="176622"/>
                    </a:lnTo>
                    <a:cubicBezTo>
                      <a:pt x="129589" y="141716"/>
                      <a:pt x="123123" y="114566"/>
                      <a:pt x="102430" y="64146"/>
                    </a:cubicBezTo>
                    <a:cubicBezTo>
                      <a:pt x="98550" y="53803"/>
                      <a:pt x="84324" y="40875"/>
                      <a:pt x="68805" y="38289"/>
                    </a:cubicBezTo>
                    <a:cubicBezTo>
                      <a:pt x="55872" y="35703"/>
                      <a:pt x="44232" y="42167"/>
                      <a:pt x="33886" y="55096"/>
                    </a:cubicBezTo>
                    <a:cubicBezTo>
                      <a:pt x="27419" y="62853"/>
                      <a:pt x="14487" y="64146"/>
                      <a:pt x="6727" y="57681"/>
                    </a:cubicBezTo>
                    <a:cubicBezTo>
                      <a:pt x="-1033" y="51217"/>
                      <a:pt x="-2326" y="38289"/>
                      <a:pt x="4140" y="30532"/>
                    </a:cubicBezTo>
                    <a:cubicBezTo>
                      <a:pt x="23540" y="7261"/>
                      <a:pt x="49405" y="-3082"/>
                      <a:pt x="75271" y="797"/>
                    </a:cubicBezTo>
                    <a:cubicBezTo>
                      <a:pt x="102430" y="4675"/>
                      <a:pt x="128296" y="25360"/>
                      <a:pt x="138642" y="49924"/>
                    </a:cubicBezTo>
                    <a:cubicBezTo>
                      <a:pt x="159335" y="102931"/>
                      <a:pt x="167094" y="130080"/>
                      <a:pt x="177441" y="166280"/>
                    </a:cubicBezTo>
                    <a:lnTo>
                      <a:pt x="178734" y="168866"/>
                    </a:lnTo>
                    <a:cubicBezTo>
                      <a:pt x="181321" y="175330"/>
                      <a:pt x="182614" y="183087"/>
                      <a:pt x="185200" y="192136"/>
                    </a:cubicBezTo>
                    <a:cubicBezTo>
                      <a:pt x="187787" y="202479"/>
                      <a:pt x="182614" y="212822"/>
                      <a:pt x="172268" y="216700"/>
                    </a:cubicBezTo>
                    <a:cubicBezTo>
                      <a:pt x="168388" y="215408"/>
                      <a:pt x="167094" y="216700"/>
                      <a:pt x="165801" y="216700"/>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11" name="Freeform 18">
                <a:extLst>
                  <a:ext uri="{FF2B5EF4-FFF2-40B4-BE49-F238E27FC236}">
                    <a16:creationId xmlns:a16="http://schemas.microsoft.com/office/drawing/2014/main" id="{404B1BE3-B471-446C-B4D7-C0C08492FEE6}"/>
                  </a:ext>
                </a:extLst>
              </p:cNvPr>
              <p:cNvSpPr/>
              <p:nvPr/>
            </p:nvSpPr>
            <p:spPr>
              <a:xfrm>
                <a:off x="9312890" y="3851649"/>
                <a:ext cx="85195" cy="252669"/>
              </a:xfrm>
              <a:custGeom>
                <a:avLst/>
                <a:gdLst>
                  <a:gd name="connsiteX0" fmla="*/ 65230 w 85195"/>
                  <a:gd name="connsiteY0" fmla="*/ 252669 h 252669"/>
                  <a:gd name="connsiteX1" fmla="*/ 45831 w 85195"/>
                  <a:gd name="connsiteY1" fmla="*/ 237155 h 252669"/>
                  <a:gd name="connsiteX2" fmla="*/ 566 w 85195"/>
                  <a:gd name="connsiteY2" fmla="*/ 23837 h 252669"/>
                  <a:gd name="connsiteX3" fmla="*/ 16086 w 85195"/>
                  <a:gd name="connsiteY3" fmla="*/ 566 h 252669"/>
                  <a:gd name="connsiteX4" fmla="*/ 39365 w 85195"/>
                  <a:gd name="connsiteY4" fmla="*/ 16080 h 252669"/>
                  <a:gd name="connsiteX5" fmla="*/ 84630 w 85195"/>
                  <a:gd name="connsiteY5" fmla="*/ 229398 h 252669"/>
                  <a:gd name="connsiteX6" fmla="*/ 69110 w 85195"/>
                  <a:gd name="connsiteY6" fmla="*/ 252669 h 252669"/>
                  <a:gd name="connsiteX7" fmla="*/ 65230 w 85195"/>
                  <a:gd name="connsiteY7" fmla="*/ 252669 h 252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5195" h="252669">
                    <a:moveTo>
                      <a:pt x="65230" y="252669"/>
                    </a:moveTo>
                    <a:cubicBezTo>
                      <a:pt x="56177" y="252669"/>
                      <a:pt x="48418" y="246205"/>
                      <a:pt x="45831" y="237155"/>
                    </a:cubicBezTo>
                    <a:lnTo>
                      <a:pt x="566" y="23837"/>
                    </a:lnTo>
                    <a:cubicBezTo>
                      <a:pt x="-2021" y="13494"/>
                      <a:pt x="4446" y="3152"/>
                      <a:pt x="16086" y="566"/>
                    </a:cubicBezTo>
                    <a:cubicBezTo>
                      <a:pt x="26432" y="-2020"/>
                      <a:pt x="36778" y="4444"/>
                      <a:pt x="39365" y="16080"/>
                    </a:cubicBezTo>
                    <a:lnTo>
                      <a:pt x="84630" y="229398"/>
                    </a:lnTo>
                    <a:cubicBezTo>
                      <a:pt x="87217" y="239741"/>
                      <a:pt x="80750" y="250084"/>
                      <a:pt x="69110" y="252669"/>
                    </a:cubicBezTo>
                    <a:cubicBezTo>
                      <a:pt x="67817" y="252669"/>
                      <a:pt x="66523" y="252669"/>
                      <a:pt x="65230" y="252669"/>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12" name="Freeform 19">
                <a:extLst>
                  <a:ext uri="{FF2B5EF4-FFF2-40B4-BE49-F238E27FC236}">
                    <a16:creationId xmlns:a16="http://schemas.microsoft.com/office/drawing/2014/main" id="{EB100DFC-1206-CD66-68BD-3A05FF438E57}"/>
                  </a:ext>
                </a:extLst>
              </p:cNvPr>
              <p:cNvSpPr/>
              <p:nvPr/>
            </p:nvSpPr>
            <p:spPr>
              <a:xfrm>
                <a:off x="9682801" y="3503023"/>
                <a:ext cx="163612" cy="602586"/>
              </a:xfrm>
              <a:custGeom>
                <a:avLst/>
                <a:gdLst>
                  <a:gd name="connsiteX0" fmla="*/ 62614 w 163613"/>
                  <a:gd name="connsiteY0" fmla="*/ 601293 h 602585"/>
                  <a:gd name="connsiteX1" fmla="*/ 43215 w 163613"/>
                  <a:gd name="connsiteY1" fmla="*/ 585779 h 602585"/>
                  <a:gd name="connsiteX2" fmla="*/ 536 w 163613"/>
                  <a:gd name="connsiteY2" fmla="*/ 340140 h 602585"/>
                  <a:gd name="connsiteX3" fmla="*/ 1829 w 163613"/>
                  <a:gd name="connsiteY3" fmla="*/ 328504 h 602585"/>
                  <a:gd name="connsiteX4" fmla="*/ 5709 w 163613"/>
                  <a:gd name="connsiteY4" fmla="*/ 319454 h 602585"/>
                  <a:gd name="connsiteX5" fmla="*/ 124691 w 163613"/>
                  <a:gd name="connsiteY5" fmla="*/ 18223 h 602585"/>
                  <a:gd name="connsiteX6" fmla="*/ 145384 w 163613"/>
                  <a:gd name="connsiteY6" fmla="*/ 123 h 602585"/>
                  <a:gd name="connsiteX7" fmla="*/ 163490 w 163613"/>
                  <a:gd name="connsiteY7" fmla="*/ 20809 h 602585"/>
                  <a:gd name="connsiteX8" fmla="*/ 40628 w 163613"/>
                  <a:gd name="connsiteY8" fmla="*/ 336261 h 602585"/>
                  <a:gd name="connsiteX9" fmla="*/ 39334 w 163613"/>
                  <a:gd name="connsiteY9" fmla="*/ 340140 h 602585"/>
                  <a:gd name="connsiteX10" fmla="*/ 80719 w 163613"/>
                  <a:gd name="connsiteY10" fmla="*/ 580608 h 602585"/>
                  <a:gd name="connsiteX11" fmla="*/ 65200 w 163613"/>
                  <a:gd name="connsiteY11" fmla="*/ 602586 h 602585"/>
                  <a:gd name="connsiteX12" fmla="*/ 62614 w 163613"/>
                  <a:gd name="connsiteY12" fmla="*/ 601293 h 602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3613" h="602585">
                    <a:moveTo>
                      <a:pt x="62614" y="601293"/>
                    </a:moveTo>
                    <a:cubicBezTo>
                      <a:pt x="53561" y="601293"/>
                      <a:pt x="45801" y="594829"/>
                      <a:pt x="43215" y="585779"/>
                    </a:cubicBezTo>
                    <a:lnTo>
                      <a:pt x="536" y="340140"/>
                    </a:lnTo>
                    <a:cubicBezTo>
                      <a:pt x="-757" y="336261"/>
                      <a:pt x="536" y="332383"/>
                      <a:pt x="1829" y="328504"/>
                    </a:cubicBezTo>
                    <a:lnTo>
                      <a:pt x="5709" y="319454"/>
                    </a:lnTo>
                    <a:cubicBezTo>
                      <a:pt x="57440" y="208270"/>
                      <a:pt x="120812" y="71230"/>
                      <a:pt x="124691" y="18223"/>
                    </a:cubicBezTo>
                    <a:cubicBezTo>
                      <a:pt x="125984" y="7881"/>
                      <a:pt x="135038" y="-1169"/>
                      <a:pt x="145384" y="123"/>
                    </a:cubicBezTo>
                    <a:cubicBezTo>
                      <a:pt x="155730" y="1416"/>
                      <a:pt x="164783" y="10466"/>
                      <a:pt x="163490" y="20809"/>
                    </a:cubicBezTo>
                    <a:cubicBezTo>
                      <a:pt x="159610" y="81572"/>
                      <a:pt x="96239" y="216027"/>
                      <a:pt x="40628" y="336261"/>
                    </a:cubicBezTo>
                    <a:lnTo>
                      <a:pt x="39334" y="340140"/>
                    </a:lnTo>
                    <a:lnTo>
                      <a:pt x="80719" y="580608"/>
                    </a:lnTo>
                    <a:cubicBezTo>
                      <a:pt x="82013" y="590950"/>
                      <a:pt x="75547" y="601293"/>
                      <a:pt x="65200" y="602586"/>
                    </a:cubicBezTo>
                    <a:cubicBezTo>
                      <a:pt x="65200" y="601293"/>
                      <a:pt x="63907" y="601293"/>
                      <a:pt x="62614" y="601293"/>
                    </a:cubicBezTo>
                    <a:close/>
                  </a:path>
                </a:pathLst>
              </a:custGeom>
              <a:grpFill/>
              <a:ln w="12931" cap="flat">
                <a:noFill/>
                <a:prstDash val="solid"/>
                <a:miter/>
              </a:ln>
            </p:spPr>
            <p:txBody>
              <a:bodyPr rtlCol="0" anchor="ctr"/>
              <a:lstStyle/>
              <a:p>
                <a:pPr>
                  <a:buClr>
                    <a:srgbClr val="000000"/>
                  </a:buClr>
                  <a:buFont typeface="Arial"/>
                  <a:buNone/>
                </a:pPr>
                <a:endParaRPr lang="en-US" sz="1400" kern="0" dirty="0">
                  <a:solidFill>
                    <a:srgbClr val="000000"/>
                  </a:solidFill>
                  <a:latin typeface="Arial"/>
                  <a:cs typeface="Arial"/>
                  <a:sym typeface="Arial"/>
                </a:endParaRPr>
              </a:p>
            </p:txBody>
          </p:sp>
          <p:sp>
            <p:nvSpPr>
              <p:cNvPr id="13" name="Freeform 20">
                <a:extLst>
                  <a:ext uri="{FF2B5EF4-FFF2-40B4-BE49-F238E27FC236}">
                    <a16:creationId xmlns:a16="http://schemas.microsoft.com/office/drawing/2014/main" id="{3E77D478-2447-29B0-D660-ACAEEA69B58B}"/>
                  </a:ext>
                </a:extLst>
              </p:cNvPr>
              <p:cNvSpPr/>
              <p:nvPr/>
            </p:nvSpPr>
            <p:spPr>
              <a:xfrm>
                <a:off x="9285004" y="2893887"/>
                <a:ext cx="193992" cy="790259"/>
              </a:xfrm>
              <a:custGeom>
                <a:avLst/>
                <a:gdLst>
                  <a:gd name="connsiteX0" fmla="*/ 19399 w 193992"/>
                  <a:gd name="connsiteY0" fmla="*/ 790259 h 790259"/>
                  <a:gd name="connsiteX1" fmla="*/ 0 w 193992"/>
                  <a:gd name="connsiteY1" fmla="*/ 770867 h 790259"/>
                  <a:gd name="connsiteX2" fmla="*/ 11640 w 193992"/>
                  <a:gd name="connsiteY2" fmla="*/ 620898 h 790259"/>
                  <a:gd name="connsiteX3" fmla="*/ 20693 w 193992"/>
                  <a:gd name="connsiteY3" fmla="*/ 543327 h 790259"/>
                  <a:gd name="connsiteX4" fmla="*/ 25866 w 193992"/>
                  <a:gd name="connsiteY4" fmla="*/ 306738 h 790259"/>
                  <a:gd name="connsiteX5" fmla="*/ 24573 w 193992"/>
                  <a:gd name="connsiteY5" fmla="*/ 267953 h 790259"/>
                  <a:gd name="connsiteX6" fmla="*/ 23279 w 193992"/>
                  <a:gd name="connsiteY6" fmla="*/ 183919 h 790259"/>
                  <a:gd name="connsiteX7" fmla="*/ 38799 w 193992"/>
                  <a:gd name="connsiteY7" fmla="*/ 48171 h 790259"/>
                  <a:gd name="connsiteX8" fmla="*/ 115103 w 193992"/>
                  <a:gd name="connsiteY8" fmla="*/ 1628 h 790259"/>
                  <a:gd name="connsiteX9" fmla="*/ 162955 w 193992"/>
                  <a:gd name="connsiteY9" fmla="*/ 71442 h 790259"/>
                  <a:gd name="connsiteX10" fmla="*/ 161661 w 193992"/>
                  <a:gd name="connsiteY10" fmla="*/ 177454 h 790259"/>
                  <a:gd name="connsiteX11" fmla="*/ 170714 w 193992"/>
                  <a:gd name="connsiteY11" fmla="*/ 256317 h 790259"/>
                  <a:gd name="connsiteX12" fmla="*/ 175887 w 193992"/>
                  <a:gd name="connsiteY12" fmla="*/ 296395 h 790259"/>
                  <a:gd name="connsiteX13" fmla="*/ 187526 w 193992"/>
                  <a:gd name="connsiteY13" fmla="*/ 419215 h 790259"/>
                  <a:gd name="connsiteX14" fmla="*/ 193993 w 193992"/>
                  <a:gd name="connsiteY14" fmla="*/ 543327 h 790259"/>
                  <a:gd name="connsiteX15" fmla="*/ 175887 w 193992"/>
                  <a:gd name="connsiteY15" fmla="*/ 564013 h 790259"/>
                  <a:gd name="connsiteX16" fmla="*/ 155194 w 193992"/>
                  <a:gd name="connsiteY16" fmla="*/ 545913 h 790259"/>
                  <a:gd name="connsiteX17" fmla="*/ 148728 w 193992"/>
                  <a:gd name="connsiteY17" fmla="*/ 423093 h 790259"/>
                  <a:gd name="connsiteX18" fmla="*/ 137089 w 193992"/>
                  <a:gd name="connsiteY18" fmla="*/ 301567 h 790259"/>
                  <a:gd name="connsiteX19" fmla="*/ 131915 w 193992"/>
                  <a:gd name="connsiteY19" fmla="*/ 261489 h 790259"/>
                  <a:gd name="connsiteX20" fmla="*/ 122862 w 193992"/>
                  <a:gd name="connsiteY20" fmla="*/ 181333 h 790259"/>
                  <a:gd name="connsiteX21" fmla="*/ 124156 w 193992"/>
                  <a:gd name="connsiteY21" fmla="*/ 66270 h 790259"/>
                  <a:gd name="connsiteX22" fmla="*/ 106050 w 193992"/>
                  <a:gd name="connsiteY22" fmla="*/ 37828 h 790259"/>
                  <a:gd name="connsiteX23" fmla="*/ 87943 w 193992"/>
                  <a:gd name="connsiteY23" fmla="*/ 40413 h 790259"/>
                  <a:gd name="connsiteX24" fmla="*/ 76304 w 193992"/>
                  <a:gd name="connsiteY24" fmla="*/ 55927 h 790259"/>
                  <a:gd name="connsiteX25" fmla="*/ 62078 w 193992"/>
                  <a:gd name="connsiteY25" fmla="*/ 182626 h 790259"/>
                  <a:gd name="connsiteX26" fmla="*/ 63371 w 193992"/>
                  <a:gd name="connsiteY26" fmla="*/ 265367 h 790259"/>
                  <a:gd name="connsiteX27" fmla="*/ 64664 w 193992"/>
                  <a:gd name="connsiteY27" fmla="*/ 304152 h 790259"/>
                  <a:gd name="connsiteX28" fmla="*/ 59492 w 193992"/>
                  <a:gd name="connsiteY28" fmla="*/ 543327 h 790259"/>
                  <a:gd name="connsiteX29" fmla="*/ 50438 w 193992"/>
                  <a:gd name="connsiteY29" fmla="*/ 624776 h 790259"/>
                  <a:gd name="connsiteX30" fmla="*/ 38799 w 193992"/>
                  <a:gd name="connsiteY30" fmla="*/ 768281 h 790259"/>
                  <a:gd name="connsiteX31" fmla="*/ 19399 w 193992"/>
                  <a:gd name="connsiteY31" fmla="*/ 790259 h 790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93992" h="790259">
                    <a:moveTo>
                      <a:pt x="19399" y="790259"/>
                    </a:moveTo>
                    <a:cubicBezTo>
                      <a:pt x="9053" y="790259"/>
                      <a:pt x="0" y="781209"/>
                      <a:pt x="0" y="770867"/>
                    </a:cubicBezTo>
                    <a:cubicBezTo>
                      <a:pt x="0" y="697175"/>
                      <a:pt x="6466" y="658390"/>
                      <a:pt x="11640" y="620898"/>
                    </a:cubicBezTo>
                    <a:cubicBezTo>
                      <a:pt x="15520" y="597627"/>
                      <a:pt x="18106" y="574355"/>
                      <a:pt x="20693" y="543327"/>
                    </a:cubicBezTo>
                    <a:cubicBezTo>
                      <a:pt x="25866" y="461879"/>
                      <a:pt x="27159" y="384308"/>
                      <a:pt x="25866" y="306738"/>
                    </a:cubicBezTo>
                    <a:cubicBezTo>
                      <a:pt x="25866" y="293810"/>
                      <a:pt x="25866" y="280881"/>
                      <a:pt x="24573" y="267953"/>
                    </a:cubicBezTo>
                    <a:cubicBezTo>
                      <a:pt x="24573" y="240803"/>
                      <a:pt x="23279" y="212361"/>
                      <a:pt x="23279" y="183919"/>
                    </a:cubicBezTo>
                    <a:cubicBezTo>
                      <a:pt x="23279" y="134791"/>
                      <a:pt x="28452" y="89541"/>
                      <a:pt x="38799" y="48171"/>
                    </a:cubicBezTo>
                    <a:cubicBezTo>
                      <a:pt x="46559" y="14557"/>
                      <a:pt x="81477" y="-6129"/>
                      <a:pt x="115103" y="1628"/>
                    </a:cubicBezTo>
                    <a:cubicBezTo>
                      <a:pt x="146141" y="9385"/>
                      <a:pt x="166834" y="39121"/>
                      <a:pt x="162955" y="71442"/>
                    </a:cubicBezTo>
                    <a:cubicBezTo>
                      <a:pt x="157781" y="105055"/>
                      <a:pt x="157781" y="138669"/>
                      <a:pt x="161661" y="177454"/>
                    </a:cubicBezTo>
                    <a:cubicBezTo>
                      <a:pt x="164247" y="203311"/>
                      <a:pt x="166834" y="229168"/>
                      <a:pt x="170714" y="256317"/>
                    </a:cubicBezTo>
                    <a:cubicBezTo>
                      <a:pt x="172007" y="269246"/>
                      <a:pt x="173301" y="283467"/>
                      <a:pt x="175887" y="296395"/>
                    </a:cubicBezTo>
                    <a:cubicBezTo>
                      <a:pt x="181060" y="337766"/>
                      <a:pt x="184940" y="379137"/>
                      <a:pt x="187526" y="419215"/>
                    </a:cubicBezTo>
                    <a:cubicBezTo>
                      <a:pt x="191406" y="461879"/>
                      <a:pt x="192700" y="505835"/>
                      <a:pt x="193993" y="543327"/>
                    </a:cubicBezTo>
                    <a:cubicBezTo>
                      <a:pt x="193993" y="553670"/>
                      <a:pt x="186234" y="562720"/>
                      <a:pt x="175887" y="564013"/>
                    </a:cubicBezTo>
                    <a:cubicBezTo>
                      <a:pt x="165540" y="564013"/>
                      <a:pt x="156488" y="556256"/>
                      <a:pt x="155194" y="545913"/>
                    </a:cubicBezTo>
                    <a:cubicBezTo>
                      <a:pt x="153901" y="508421"/>
                      <a:pt x="151315" y="465757"/>
                      <a:pt x="148728" y="423093"/>
                    </a:cubicBezTo>
                    <a:cubicBezTo>
                      <a:pt x="146141" y="383015"/>
                      <a:pt x="142261" y="341645"/>
                      <a:pt x="137089" y="301567"/>
                    </a:cubicBezTo>
                    <a:cubicBezTo>
                      <a:pt x="135795" y="288638"/>
                      <a:pt x="134502" y="274417"/>
                      <a:pt x="131915" y="261489"/>
                    </a:cubicBezTo>
                    <a:cubicBezTo>
                      <a:pt x="128036" y="234339"/>
                      <a:pt x="125449" y="207190"/>
                      <a:pt x="122862" y="181333"/>
                    </a:cubicBezTo>
                    <a:cubicBezTo>
                      <a:pt x="118982" y="138669"/>
                      <a:pt x="118982" y="102470"/>
                      <a:pt x="124156" y="66270"/>
                    </a:cubicBezTo>
                    <a:cubicBezTo>
                      <a:pt x="125449" y="53342"/>
                      <a:pt x="117690" y="41706"/>
                      <a:pt x="106050" y="37828"/>
                    </a:cubicBezTo>
                    <a:cubicBezTo>
                      <a:pt x="99583" y="36535"/>
                      <a:pt x="93117" y="37828"/>
                      <a:pt x="87943" y="40413"/>
                    </a:cubicBezTo>
                    <a:cubicBezTo>
                      <a:pt x="82771" y="44292"/>
                      <a:pt x="78891" y="49463"/>
                      <a:pt x="76304" y="55927"/>
                    </a:cubicBezTo>
                    <a:cubicBezTo>
                      <a:pt x="67251" y="93420"/>
                      <a:pt x="62078" y="136084"/>
                      <a:pt x="62078" y="182626"/>
                    </a:cubicBezTo>
                    <a:cubicBezTo>
                      <a:pt x="62078" y="211068"/>
                      <a:pt x="62078" y="238218"/>
                      <a:pt x="63371" y="265367"/>
                    </a:cubicBezTo>
                    <a:cubicBezTo>
                      <a:pt x="63371" y="278296"/>
                      <a:pt x="63371" y="291224"/>
                      <a:pt x="64664" y="304152"/>
                    </a:cubicBezTo>
                    <a:cubicBezTo>
                      <a:pt x="65958" y="383015"/>
                      <a:pt x="64664" y="460586"/>
                      <a:pt x="59492" y="543327"/>
                    </a:cubicBezTo>
                    <a:cubicBezTo>
                      <a:pt x="56905" y="576941"/>
                      <a:pt x="54318" y="601505"/>
                      <a:pt x="50438" y="624776"/>
                    </a:cubicBezTo>
                    <a:cubicBezTo>
                      <a:pt x="45265" y="660976"/>
                      <a:pt x="38799" y="698468"/>
                      <a:pt x="38799" y="768281"/>
                    </a:cubicBezTo>
                    <a:cubicBezTo>
                      <a:pt x="38799" y="782502"/>
                      <a:pt x="29745" y="790259"/>
                      <a:pt x="19399" y="790259"/>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84"/>
                                        </p:tgtEl>
                                        <p:attrNameLst>
                                          <p:attrName>style.visibility</p:attrName>
                                        </p:attrNameLst>
                                      </p:cBhvr>
                                      <p:to>
                                        <p:strVal val="visible"/>
                                      </p:to>
                                    </p:set>
                                    <p:animEffect transition="in" filter="fade">
                                      <p:cBhvr>
                                        <p:cTn id="7" dur="1"/>
                                        <p:tgtEl>
                                          <p:spTgt spid="584"/>
                                        </p:tgtEl>
                                      </p:cBhvr>
                                    </p:animEffect>
                                  </p:childTnLst>
                                </p:cTn>
                              </p:par>
                            </p:childTnLst>
                          </p:cTn>
                        </p:par>
                      </p:childTnLst>
                    </p:cTn>
                  </p:par>
                  <p:par>
                    <p:cTn id="8" fill="hold">
                      <p:stCondLst>
                        <p:cond delay="indefinite"/>
                      </p:stCondLst>
                      <p:childTnLst>
                        <p:par>
                          <p:cTn id="9" fill="hold">
                            <p:stCondLst>
                              <p:cond delay="0"/>
                            </p:stCondLst>
                            <p:childTnLst>
                              <p:par>
                                <p:cTn id="10" presetID="1" presetClass="mediacall" presetSubtype="0" fill="hold" nodeType="clickEffect">
                                  <p:stCondLst>
                                    <p:cond delay="0"/>
                                  </p:stCondLst>
                                  <p:childTnLst>
                                    <p:cmd type="call" cmd="playFrom(0.0)">
                                      <p:cBhvr>
                                        <p:cTn id="11"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2" fill="hold" display="0">
                  <p:stCondLst>
                    <p:cond delay="indefinite"/>
                  </p:stCondLst>
                </p:cTn>
                <p:tgtEl>
                  <p:spTgt spid="2"/>
                </p:tgtEl>
              </p:cMediaNode>
            </p:video>
            <p:seq concurrent="1" nextAc="seek">
              <p:cTn id="13" restart="whenNotActive" fill="hold" evtFilter="cancelBubble" nodeType="interactiveSeq">
                <p:stCondLst>
                  <p:cond evt="onClick" delay="0">
                    <p:tgtEl>
                      <p:spTgt spid="2"/>
                    </p:tgtEl>
                  </p:cond>
                </p:stCondLst>
                <p:endSync evt="end" delay="0">
                  <p:rtn val="all"/>
                </p:endSync>
                <p:childTnLst>
                  <p:par>
                    <p:cTn id="14" fill="hold">
                      <p:stCondLst>
                        <p:cond delay="0"/>
                      </p:stCondLst>
                      <p:childTnLst>
                        <p:par>
                          <p:cTn id="15" fill="hold">
                            <p:stCondLst>
                              <p:cond delay="0"/>
                            </p:stCondLst>
                            <p:childTnLst>
                              <p:par>
                                <p:cTn id="16" presetID="2" presetClass="mediacall" presetSubtype="0" fill="hold" nodeType="clickEffect">
                                  <p:stCondLst>
                                    <p:cond delay="0"/>
                                  </p:stCondLst>
                                  <p:childTnLst>
                                    <p:cmd type="call" cmd="togglePause">
                                      <p:cBhvr>
                                        <p:cTn id="17"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FEBF9463-F4C4-F3DE-5CD9-67EE6C8DECEF}"/>
              </a:ext>
            </a:extLst>
          </p:cNvPr>
          <p:cNvSpPr>
            <a:spLocks noGrp="1"/>
          </p:cNvSpPr>
          <p:nvPr>
            <p:ph type="pic" idx="2"/>
          </p:nvPr>
        </p:nvSpPr>
        <p:spPr/>
        <p:txBody>
          <a:bodyPr/>
          <a:lstStyle/>
          <a:p>
            <a:endParaRPr lang="en-IE"/>
          </a:p>
        </p:txBody>
      </p:sp>
      <p:sp>
        <p:nvSpPr>
          <p:cNvPr id="3" name="Text Placeholder 2">
            <a:extLst>
              <a:ext uri="{FF2B5EF4-FFF2-40B4-BE49-F238E27FC236}">
                <a16:creationId xmlns:a16="http://schemas.microsoft.com/office/drawing/2014/main" id="{615C0A97-316E-2013-F9FD-DFFAB0F4AC60}"/>
              </a:ext>
            </a:extLst>
          </p:cNvPr>
          <p:cNvSpPr>
            <a:spLocks noGrp="1"/>
          </p:cNvSpPr>
          <p:nvPr>
            <p:ph type="body" idx="1"/>
          </p:nvPr>
        </p:nvSpPr>
        <p:spPr>
          <a:xfrm>
            <a:off x="5143500" y="759084"/>
            <a:ext cx="5262313" cy="697353"/>
          </a:xfrm>
        </p:spPr>
        <p:txBody>
          <a:bodyPr>
            <a:noAutofit/>
          </a:bodyPr>
          <a:lstStyle/>
          <a:p>
            <a:r>
              <a:rPr lang="en-US" b="1" dirty="0">
                <a:solidFill>
                  <a:srgbClr val="292668"/>
                </a:solidFill>
              </a:rPr>
              <a:t>How to Set Up Routines </a:t>
            </a:r>
            <a:endParaRPr lang="en-US" dirty="0">
              <a:solidFill>
                <a:srgbClr val="292668"/>
              </a:solidFill>
            </a:endParaRPr>
          </a:p>
          <a:p>
            <a:endParaRPr lang="en-IE" dirty="0">
              <a:solidFill>
                <a:srgbClr val="292668"/>
              </a:solidFill>
            </a:endParaRPr>
          </a:p>
        </p:txBody>
      </p:sp>
      <p:sp>
        <p:nvSpPr>
          <p:cNvPr id="4" name="Text Placeholder 3">
            <a:extLst>
              <a:ext uri="{FF2B5EF4-FFF2-40B4-BE49-F238E27FC236}">
                <a16:creationId xmlns:a16="http://schemas.microsoft.com/office/drawing/2014/main" id="{1B413D9D-516A-F13F-2EE2-D815437FCD33}"/>
              </a:ext>
            </a:extLst>
          </p:cNvPr>
          <p:cNvSpPr>
            <a:spLocks noGrp="1"/>
          </p:cNvSpPr>
          <p:nvPr>
            <p:ph type="body" idx="3"/>
          </p:nvPr>
        </p:nvSpPr>
        <p:spPr>
          <a:xfrm>
            <a:off x="6403808" y="1662560"/>
            <a:ext cx="4545176" cy="3283543"/>
          </a:xfrm>
        </p:spPr>
        <p:txBody>
          <a:bodyPr/>
          <a:lstStyle/>
          <a:p>
            <a:pPr marL="0" lvl="0" indent="0">
              <a:buClr>
                <a:srgbClr val="242B62"/>
              </a:buClr>
            </a:pPr>
            <a:r>
              <a:rPr lang="en-US" dirty="0"/>
              <a:t>Voice assistants can help </a:t>
            </a:r>
            <a:r>
              <a:rPr lang="en-US" dirty="0" err="1"/>
              <a:t>organise</a:t>
            </a:r>
            <a:r>
              <a:rPr lang="en-US" dirty="0"/>
              <a:t> daily activities by creating automatic routines.</a:t>
            </a:r>
          </a:p>
          <a:p>
            <a:pPr marL="0" lvl="0" indent="0">
              <a:buClr>
                <a:srgbClr val="242B62"/>
              </a:buClr>
            </a:pPr>
            <a:endParaRPr lang="en-US" sz="1200" dirty="0"/>
          </a:p>
          <a:p>
            <a:pPr marL="0" lvl="0" indent="0">
              <a:buClr>
                <a:srgbClr val="242B62"/>
              </a:buClr>
            </a:pPr>
            <a:r>
              <a:rPr lang="en-US" dirty="0"/>
              <a:t>Examples:</a:t>
            </a:r>
          </a:p>
          <a:p>
            <a:pPr marL="0" lvl="0" indent="0">
              <a:buClr>
                <a:srgbClr val="242B62"/>
              </a:buClr>
            </a:pPr>
            <a:r>
              <a:rPr lang="en-US" dirty="0"/>
              <a:t>• morning reminders</a:t>
            </a:r>
          </a:p>
          <a:p>
            <a:pPr marL="0" lvl="0" indent="0">
              <a:buClr>
                <a:srgbClr val="242B62"/>
              </a:buClr>
            </a:pPr>
            <a:r>
              <a:rPr lang="en-US" dirty="0"/>
              <a:t>• medicine schedules</a:t>
            </a:r>
          </a:p>
          <a:p>
            <a:pPr marL="0" lvl="0" indent="0">
              <a:buClr>
                <a:srgbClr val="242B62"/>
              </a:buClr>
            </a:pPr>
            <a:r>
              <a:rPr lang="en-US" dirty="0"/>
              <a:t>• daily exercise prompts</a:t>
            </a:r>
          </a:p>
          <a:p>
            <a:pPr marL="0" lvl="0" indent="0">
              <a:buClr>
                <a:srgbClr val="242B62"/>
              </a:buClr>
            </a:pPr>
            <a:r>
              <a:rPr lang="en-US" dirty="0"/>
              <a:t>• evening routines</a:t>
            </a:r>
          </a:p>
          <a:p>
            <a:pPr marL="0" lvl="0" indent="0">
              <a:buClr>
                <a:srgbClr val="242B62"/>
              </a:buClr>
            </a:pPr>
            <a:endParaRPr lang="en-US" sz="1200" dirty="0"/>
          </a:p>
          <a:p>
            <a:pPr marL="0" lvl="0" indent="0">
              <a:buClr>
                <a:srgbClr val="242B62"/>
              </a:buClr>
            </a:pPr>
            <a:r>
              <a:rPr lang="en-US" dirty="0"/>
              <a:t>Watch the example of how a routine can be set up using Alexa.</a:t>
            </a:r>
          </a:p>
          <a:p>
            <a:endParaRPr lang="en-IE" dirty="0"/>
          </a:p>
        </p:txBody>
      </p:sp>
      <p:pic>
        <p:nvPicPr>
          <p:cNvPr id="5" name="Online Media 3" title="How to Set Up Routines with Alexa">
            <a:hlinkClick r:id="" action="ppaction://media"/>
            <a:extLst>
              <a:ext uri="{FF2B5EF4-FFF2-40B4-BE49-F238E27FC236}">
                <a16:creationId xmlns:a16="http://schemas.microsoft.com/office/drawing/2014/main" id="{1C3F06A3-936E-AAC5-8D9F-B4A20F13477E}"/>
              </a:ext>
            </a:extLst>
          </p:cNvPr>
          <p:cNvPicPr>
            <a:picLocks noRot="1" noChangeAspect="1"/>
          </p:cNvPicPr>
          <p:nvPr>
            <a:videoFile r:link="rId1"/>
          </p:nvPr>
        </p:nvPicPr>
        <p:blipFill>
          <a:blip r:embed="rId3"/>
          <a:stretch>
            <a:fillRect/>
          </a:stretch>
        </p:blipFill>
        <p:spPr>
          <a:xfrm>
            <a:off x="1039075" y="2802349"/>
            <a:ext cx="5056925" cy="3200797"/>
          </a:xfrm>
          <a:prstGeom prst="rect">
            <a:avLst/>
          </a:prstGeom>
        </p:spPr>
      </p:pic>
      <p:sp>
        <p:nvSpPr>
          <p:cNvPr id="596" name="Google Shape;596;p76"/>
          <p:cNvSpPr txBox="1"/>
          <p:nvPr/>
        </p:nvSpPr>
        <p:spPr>
          <a:xfrm>
            <a:off x="1133667" y="6301574"/>
            <a:ext cx="3730941" cy="46166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400" b="0" i="1" u="none" strike="noStrike" cap="none" dirty="0">
                <a:solidFill>
                  <a:srgbClr val="292668"/>
                </a:solidFill>
                <a:latin typeface="Calibri"/>
                <a:ea typeface="Calibri"/>
                <a:cs typeface="Calibri"/>
                <a:sym typeface="Calibri"/>
              </a:rPr>
              <a:t>Or</a:t>
            </a:r>
            <a:r>
              <a:rPr lang="en-US" sz="2400" b="0" i="0" u="none" strike="noStrike" cap="none" dirty="0">
                <a:solidFill>
                  <a:srgbClr val="292668"/>
                </a:solidFill>
                <a:latin typeface="Calibri"/>
                <a:ea typeface="Calibri"/>
                <a:cs typeface="Calibri"/>
                <a:sym typeface="Calibri"/>
              </a:rPr>
              <a:t> watch here on </a:t>
            </a:r>
            <a:r>
              <a:rPr lang="en-US" sz="2400" b="0" i="0" u="sng" strike="noStrike" cap="none" dirty="0" err="1">
                <a:solidFill>
                  <a:srgbClr val="292668"/>
                </a:solidFill>
                <a:latin typeface="Calibri"/>
                <a:ea typeface="Calibri"/>
                <a:cs typeface="Calibri"/>
                <a:sym typeface="Calibri"/>
                <a:hlinkClick r:id="rId4">
                  <a:extLst>
                    <a:ext uri="{A12FA001-AC4F-418D-AE19-62706E023703}">
                      <ahyp:hlinkClr xmlns:ahyp="http://schemas.microsoft.com/office/drawing/2018/hyperlinkcolor" val="tx"/>
                    </a:ext>
                  </a:extLst>
                </a:hlinkClick>
              </a:rPr>
              <a:t>Youtube</a:t>
            </a:r>
            <a:r>
              <a:rPr lang="en-US" sz="2400" b="0" i="0" u="none" strike="noStrike" cap="none" dirty="0">
                <a:solidFill>
                  <a:srgbClr val="292668"/>
                </a:solidFill>
                <a:latin typeface="Calibri"/>
                <a:ea typeface="Calibri"/>
                <a:cs typeface="Calibri"/>
                <a:sym typeface="Calibri"/>
              </a:rPr>
              <a:t>!</a:t>
            </a:r>
            <a:endParaRPr dirty="0"/>
          </a:p>
        </p:txBody>
      </p:sp>
      <p:grpSp>
        <p:nvGrpSpPr>
          <p:cNvPr id="6" name="Graphic 4">
            <a:extLst>
              <a:ext uri="{FF2B5EF4-FFF2-40B4-BE49-F238E27FC236}">
                <a16:creationId xmlns:a16="http://schemas.microsoft.com/office/drawing/2014/main" id="{69FD871F-828C-2905-08DF-0686CD9AF192}"/>
              </a:ext>
            </a:extLst>
          </p:cNvPr>
          <p:cNvGrpSpPr/>
          <p:nvPr/>
        </p:nvGrpSpPr>
        <p:grpSpPr>
          <a:xfrm rot="17733947">
            <a:off x="4857257" y="6299093"/>
            <a:ext cx="288224" cy="694193"/>
            <a:chOff x="9129274" y="2719113"/>
            <a:chExt cx="717139" cy="1386497"/>
          </a:xfrm>
          <a:solidFill>
            <a:srgbClr val="242B62"/>
          </a:solidFill>
        </p:grpSpPr>
        <p:grpSp>
          <p:nvGrpSpPr>
            <p:cNvPr id="7" name="Graphic 4">
              <a:extLst>
                <a:ext uri="{FF2B5EF4-FFF2-40B4-BE49-F238E27FC236}">
                  <a16:creationId xmlns:a16="http://schemas.microsoft.com/office/drawing/2014/main" id="{82651C20-DA22-2727-89ED-C1140E1A1454}"/>
                </a:ext>
              </a:extLst>
            </p:cNvPr>
            <p:cNvGrpSpPr/>
            <p:nvPr/>
          </p:nvGrpSpPr>
          <p:grpSpPr>
            <a:xfrm>
              <a:off x="9159507" y="2719113"/>
              <a:ext cx="446280" cy="440141"/>
              <a:chOff x="9159507" y="2719113"/>
              <a:chExt cx="446280" cy="440141"/>
            </a:xfrm>
            <a:grpFill/>
          </p:grpSpPr>
          <p:sp>
            <p:nvSpPr>
              <p:cNvPr id="16" name="Freeform 21">
                <a:extLst>
                  <a:ext uri="{FF2B5EF4-FFF2-40B4-BE49-F238E27FC236}">
                    <a16:creationId xmlns:a16="http://schemas.microsoft.com/office/drawing/2014/main" id="{920A5DA7-DB92-4748-53C0-F48A41317F64}"/>
                  </a:ext>
                </a:extLst>
              </p:cNvPr>
              <p:cNvSpPr/>
              <p:nvPr/>
            </p:nvSpPr>
            <p:spPr>
              <a:xfrm>
                <a:off x="9159507" y="2719113"/>
                <a:ext cx="446280" cy="440141"/>
              </a:xfrm>
              <a:custGeom>
                <a:avLst/>
                <a:gdLst>
                  <a:gd name="connsiteX0" fmla="*/ 275519 w 446280"/>
                  <a:gd name="connsiteY0" fmla="*/ 440141 h 440141"/>
                  <a:gd name="connsiteX1" fmla="*/ 256120 w 446280"/>
                  <a:gd name="connsiteY1" fmla="*/ 425920 h 440141"/>
                  <a:gd name="connsiteX2" fmla="*/ 270345 w 446280"/>
                  <a:gd name="connsiteY2" fmla="*/ 402649 h 440141"/>
                  <a:gd name="connsiteX3" fmla="*/ 384154 w 446280"/>
                  <a:gd name="connsiteY3" fmla="*/ 316029 h 440141"/>
                  <a:gd name="connsiteX4" fmla="*/ 402261 w 446280"/>
                  <a:gd name="connsiteY4" fmla="*/ 176402 h 440141"/>
                  <a:gd name="connsiteX5" fmla="*/ 316903 w 446280"/>
                  <a:gd name="connsiteY5" fmla="*/ 63925 h 440141"/>
                  <a:gd name="connsiteX6" fmla="*/ 64713 w 446280"/>
                  <a:gd name="connsiteY6" fmla="*/ 131153 h 440141"/>
                  <a:gd name="connsiteX7" fmla="*/ 46607 w 446280"/>
                  <a:gd name="connsiteY7" fmla="*/ 270779 h 440141"/>
                  <a:gd name="connsiteX8" fmla="*/ 131964 w 446280"/>
                  <a:gd name="connsiteY8" fmla="*/ 383256 h 440141"/>
                  <a:gd name="connsiteX9" fmla="*/ 174642 w 446280"/>
                  <a:gd name="connsiteY9" fmla="*/ 401356 h 440141"/>
                  <a:gd name="connsiteX10" fmla="*/ 187575 w 446280"/>
                  <a:gd name="connsiteY10" fmla="*/ 425920 h 440141"/>
                  <a:gd name="connsiteX11" fmla="*/ 163003 w 446280"/>
                  <a:gd name="connsiteY11" fmla="*/ 438848 h 440141"/>
                  <a:gd name="connsiteX12" fmla="*/ 111271 w 446280"/>
                  <a:gd name="connsiteY12" fmla="*/ 416870 h 440141"/>
                  <a:gd name="connsiteX13" fmla="*/ 7808 w 446280"/>
                  <a:gd name="connsiteY13" fmla="*/ 281122 h 440141"/>
                  <a:gd name="connsiteX14" fmla="*/ 29794 w 446280"/>
                  <a:gd name="connsiteY14" fmla="*/ 111760 h 440141"/>
                  <a:gd name="connsiteX15" fmla="*/ 335010 w 446280"/>
                  <a:gd name="connsiteY15" fmla="*/ 30311 h 440141"/>
                  <a:gd name="connsiteX16" fmla="*/ 438473 w 446280"/>
                  <a:gd name="connsiteY16" fmla="*/ 166059 h 440141"/>
                  <a:gd name="connsiteX17" fmla="*/ 416487 w 446280"/>
                  <a:gd name="connsiteY17" fmla="*/ 335421 h 440141"/>
                  <a:gd name="connsiteX18" fmla="*/ 278105 w 446280"/>
                  <a:gd name="connsiteY18" fmla="*/ 440141 h 440141"/>
                  <a:gd name="connsiteX19" fmla="*/ 275519 w 446280"/>
                  <a:gd name="connsiteY19" fmla="*/ 440141 h 4401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46280" h="440141">
                    <a:moveTo>
                      <a:pt x="275519" y="440141"/>
                    </a:moveTo>
                    <a:cubicBezTo>
                      <a:pt x="266466" y="440141"/>
                      <a:pt x="258705" y="433677"/>
                      <a:pt x="256120" y="425920"/>
                    </a:cubicBezTo>
                    <a:cubicBezTo>
                      <a:pt x="253533" y="415577"/>
                      <a:pt x="259999" y="405234"/>
                      <a:pt x="270345" y="402649"/>
                    </a:cubicBezTo>
                    <a:cubicBezTo>
                      <a:pt x="318197" y="389720"/>
                      <a:pt x="359582" y="359985"/>
                      <a:pt x="384154" y="316029"/>
                    </a:cubicBezTo>
                    <a:cubicBezTo>
                      <a:pt x="408727" y="273365"/>
                      <a:pt x="415194" y="222944"/>
                      <a:pt x="402261" y="176402"/>
                    </a:cubicBezTo>
                    <a:cubicBezTo>
                      <a:pt x="389328" y="128567"/>
                      <a:pt x="359582" y="88489"/>
                      <a:pt x="316903" y="63925"/>
                    </a:cubicBezTo>
                    <a:cubicBezTo>
                      <a:pt x="228960" y="12212"/>
                      <a:pt x="115151" y="43240"/>
                      <a:pt x="64713" y="131153"/>
                    </a:cubicBezTo>
                    <a:cubicBezTo>
                      <a:pt x="40141" y="173816"/>
                      <a:pt x="33674" y="224237"/>
                      <a:pt x="46607" y="270779"/>
                    </a:cubicBezTo>
                    <a:cubicBezTo>
                      <a:pt x="59540" y="318614"/>
                      <a:pt x="89285" y="358692"/>
                      <a:pt x="131964" y="383256"/>
                    </a:cubicBezTo>
                    <a:cubicBezTo>
                      <a:pt x="144896" y="391013"/>
                      <a:pt x="159123" y="397477"/>
                      <a:pt x="174642" y="401356"/>
                    </a:cubicBezTo>
                    <a:cubicBezTo>
                      <a:pt x="184989" y="403942"/>
                      <a:pt x="191455" y="415577"/>
                      <a:pt x="187575" y="425920"/>
                    </a:cubicBezTo>
                    <a:cubicBezTo>
                      <a:pt x="184989" y="436262"/>
                      <a:pt x="173349" y="442727"/>
                      <a:pt x="163003" y="438848"/>
                    </a:cubicBezTo>
                    <a:cubicBezTo>
                      <a:pt x="144896" y="433677"/>
                      <a:pt x="128084" y="425920"/>
                      <a:pt x="111271" y="416870"/>
                    </a:cubicBezTo>
                    <a:cubicBezTo>
                      <a:pt x="59540" y="387135"/>
                      <a:pt x="22034" y="338007"/>
                      <a:pt x="7808" y="281122"/>
                    </a:cubicBezTo>
                    <a:cubicBezTo>
                      <a:pt x="-7711" y="222944"/>
                      <a:pt x="48" y="163474"/>
                      <a:pt x="29794" y="111760"/>
                    </a:cubicBezTo>
                    <a:cubicBezTo>
                      <a:pt x="91872" y="4455"/>
                      <a:pt x="228960" y="-31745"/>
                      <a:pt x="335010" y="30311"/>
                    </a:cubicBezTo>
                    <a:cubicBezTo>
                      <a:pt x="386741" y="60047"/>
                      <a:pt x="424247" y="109175"/>
                      <a:pt x="438473" y="166059"/>
                    </a:cubicBezTo>
                    <a:cubicBezTo>
                      <a:pt x="453992" y="224237"/>
                      <a:pt x="446232" y="283708"/>
                      <a:pt x="416487" y="335421"/>
                    </a:cubicBezTo>
                    <a:cubicBezTo>
                      <a:pt x="386741" y="387135"/>
                      <a:pt x="337596" y="424627"/>
                      <a:pt x="278105" y="440141"/>
                    </a:cubicBezTo>
                    <a:cubicBezTo>
                      <a:pt x="278105" y="438848"/>
                      <a:pt x="276812" y="440141"/>
                      <a:pt x="275519" y="440141"/>
                    </a:cubicBezTo>
                    <a:close/>
                  </a:path>
                </a:pathLst>
              </a:custGeom>
              <a:solidFill>
                <a:srgbClr val="EBCB1F"/>
              </a:solidFill>
              <a:ln w="12931" cap="flat">
                <a:noFill/>
                <a:prstDash val="solid"/>
                <a:miter/>
              </a:ln>
            </p:spPr>
            <p:txBody>
              <a:bodyPr rtlCol="0" anchor="ctr"/>
              <a:lstStyle/>
              <a:p>
                <a:pPr>
                  <a:buClr>
                    <a:srgbClr val="000000"/>
                  </a:buClr>
                  <a:buFont typeface="Arial"/>
                  <a:buNone/>
                </a:pPr>
                <a:endParaRPr lang="en-US" sz="1400" kern="0" dirty="0">
                  <a:solidFill>
                    <a:srgbClr val="000000"/>
                  </a:solidFill>
                  <a:latin typeface="Arial"/>
                  <a:cs typeface="Arial"/>
                  <a:sym typeface="Arial"/>
                </a:endParaRPr>
              </a:p>
            </p:txBody>
          </p:sp>
          <p:sp>
            <p:nvSpPr>
              <p:cNvPr id="17" name="Freeform 22">
                <a:extLst>
                  <a:ext uri="{FF2B5EF4-FFF2-40B4-BE49-F238E27FC236}">
                    <a16:creationId xmlns:a16="http://schemas.microsoft.com/office/drawing/2014/main" id="{6B268483-0124-3BE9-4E87-E4A6879F0868}"/>
                  </a:ext>
                </a:extLst>
              </p:cNvPr>
              <p:cNvSpPr/>
              <p:nvPr/>
            </p:nvSpPr>
            <p:spPr>
              <a:xfrm>
                <a:off x="9245200" y="2800133"/>
                <a:ext cx="280068" cy="273794"/>
              </a:xfrm>
              <a:custGeom>
                <a:avLst/>
                <a:gdLst>
                  <a:gd name="connsiteX0" fmla="*/ 182066 w 280068"/>
                  <a:gd name="connsiteY0" fmla="*/ 273794 h 273794"/>
                  <a:gd name="connsiteX1" fmla="*/ 163960 w 280068"/>
                  <a:gd name="connsiteY1" fmla="*/ 260866 h 273794"/>
                  <a:gd name="connsiteX2" fmla="*/ 175599 w 280068"/>
                  <a:gd name="connsiteY2" fmla="*/ 236302 h 273794"/>
                  <a:gd name="connsiteX3" fmla="*/ 227331 w 280068"/>
                  <a:gd name="connsiteY3" fmla="*/ 192345 h 273794"/>
                  <a:gd name="connsiteX4" fmla="*/ 191119 w 280068"/>
                  <a:gd name="connsiteY4" fmla="*/ 54012 h 273794"/>
                  <a:gd name="connsiteX5" fmla="*/ 52737 w 280068"/>
                  <a:gd name="connsiteY5" fmla="*/ 90211 h 273794"/>
                  <a:gd name="connsiteX6" fmla="*/ 88949 w 280068"/>
                  <a:gd name="connsiteY6" fmla="*/ 228545 h 273794"/>
                  <a:gd name="connsiteX7" fmla="*/ 95415 w 280068"/>
                  <a:gd name="connsiteY7" fmla="*/ 254402 h 273794"/>
                  <a:gd name="connsiteX8" fmla="*/ 69550 w 280068"/>
                  <a:gd name="connsiteY8" fmla="*/ 260866 h 273794"/>
                  <a:gd name="connsiteX9" fmla="*/ 19112 w 280068"/>
                  <a:gd name="connsiteY9" fmla="*/ 69526 h 273794"/>
                  <a:gd name="connsiteX10" fmla="*/ 210518 w 280068"/>
                  <a:gd name="connsiteY10" fmla="*/ 19105 h 273794"/>
                  <a:gd name="connsiteX11" fmla="*/ 260957 w 280068"/>
                  <a:gd name="connsiteY11" fmla="*/ 210445 h 273794"/>
                  <a:gd name="connsiteX12" fmla="*/ 189826 w 280068"/>
                  <a:gd name="connsiteY12" fmla="*/ 271209 h 273794"/>
                  <a:gd name="connsiteX13" fmla="*/ 182066 w 280068"/>
                  <a:gd name="connsiteY13" fmla="*/ 273794 h 273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80068" h="273794">
                    <a:moveTo>
                      <a:pt x="182066" y="273794"/>
                    </a:moveTo>
                    <a:cubicBezTo>
                      <a:pt x="174306" y="273794"/>
                      <a:pt x="166546" y="268623"/>
                      <a:pt x="163960" y="260866"/>
                    </a:cubicBezTo>
                    <a:cubicBezTo>
                      <a:pt x="160080" y="250523"/>
                      <a:pt x="165253" y="240180"/>
                      <a:pt x="175599" y="236302"/>
                    </a:cubicBezTo>
                    <a:cubicBezTo>
                      <a:pt x="197585" y="228545"/>
                      <a:pt x="215692" y="213031"/>
                      <a:pt x="227331" y="192345"/>
                    </a:cubicBezTo>
                    <a:cubicBezTo>
                      <a:pt x="255783" y="144510"/>
                      <a:pt x="238971" y="82454"/>
                      <a:pt x="191119" y="54012"/>
                    </a:cubicBezTo>
                    <a:cubicBezTo>
                      <a:pt x="143267" y="25569"/>
                      <a:pt x="81189" y="42376"/>
                      <a:pt x="52737" y="90211"/>
                    </a:cubicBezTo>
                    <a:cubicBezTo>
                      <a:pt x="24285" y="138046"/>
                      <a:pt x="41098" y="200103"/>
                      <a:pt x="88949" y="228545"/>
                    </a:cubicBezTo>
                    <a:cubicBezTo>
                      <a:pt x="98002" y="233716"/>
                      <a:pt x="101882" y="245352"/>
                      <a:pt x="95415" y="254402"/>
                    </a:cubicBezTo>
                    <a:cubicBezTo>
                      <a:pt x="90243" y="263452"/>
                      <a:pt x="78603" y="267330"/>
                      <a:pt x="69550" y="260866"/>
                    </a:cubicBezTo>
                    <a:cubicBezTo>
                      <a:pt x="2299" y="222081"/>
                      <a:pt x="-19687" y="136753"/>
                      <a:pt x="19112" y="69526"/>
                    </a:cubicBezTo>
                    <a:cubicBezTo>
                      <a:pt x="57910" y="2298"/>
                      <a:pt x="143267" y="-19680"/>
                      <a:pt x="210518" y="19105"/>
                    </a:cubicBezTo>
                    <a:cubicBezTo>
                      <a:pt x="277769" y="57890"/>
                      <a:pt x="299755" y="143218"/>
                      <a:pt x="260957" y="210445"/>
                    </a:cubicBezTo>
                    <a:cubicBezTo>
                      <a:pt x="245437" y="237595"/>
                      <a:pt x="219571" y="259573"/>
                      <a:pt x="189826" y="271209"/>
                    </a:cubicBezTo>
                    <a:cubicBezTo>
                      <a:pt x="185945" y="272501"/>
                      <a:pt x="183359" y="273794"/>
                      <a:pt x="182066" y="273794"/>
                    </a:cubicBezTo>
                    <a:close/>
                  </a:path>
                </a:pathLst>
              </a:custGeom>
              <a:solidFill>
                <a:srgbClr val="EBCB1F"/>
              </a:solidFill>
              <a:ln w="12931" cap="flat">
                <a:noFill/>
                <a:prstDash val="solid"/>
                <a:miter/>
              </a:ln>
            </p:spPr>
            <p:txBody>
              <a:bodyPr rtlCol="0" anchor="ctr"/>
              <a:lstStyle/>
              <a:p>
                <a:pPr>
                  <a:buClr>
                    <a:srgbClr val="000000"/>
                  </a:buClr>
                  <a:buFont typeface="Arial"/>
                  <a:buNone/>
                </a:pPr>
                <a:endParaRPr lang="en-US" sz="1400" kern="0" dirty="0">
                  <a:solidFill>
                    <a:srgbClr val="000000"/>
                  </a:solidFill>
                  <a:latin typeface="Arial"/>
                  <a:cs typeface="Arial"/>
                  <a:sym typeface="Arial"/>
                </a:endParaRPr>
              </a:p>
            </p:txBody>
          </p:sp>
        </p:grpSp>
        <p:grpSp>
          <p:nvGrpSpPr>
            <p:cNvPr id="8" name="Graphic 4">
              <a:extLst>
                <a:ext uri="{FF2B5EF4-FFF2-40B4-BE49-F238E27FC236}">
                  <a16:creationId xmlns:a16="http://schemas.microsoft.com/office/drawing/2014/main" id="{08177AD8-D9E3-59E8-A4E4-CDC35A9E32F2}"/>
                </a:ext>
              </a:extLst>
            </p:cNvPr>
            <p:cNvGrpSpPr/>
            <p:nvPr/>
          </p:nvGrpSpPr>
          <p:grpSpPr>
            <a:xfrm>
              <a:off x="9129274" y="2893887"/>
              <a:ext cx="717139" cy="1211724"/>
              <a:chOff x="9129274" y="2893887"/>
              <a:chExt cx="717139" cy="1211724"/>
            </a:xfrm>
            <a:grpFill/>
          </p:grpSpPr>
          <p:sp>
            <p:nvSpPr>
              <p:cNvPr id="9" name="Freeform 14">
                <a:extLst>
                  <a:ext uri="{FF2B5EF4-FFF2-40B4-BE49-F238E27FC236}">
                    <a16:creationId xmlns:a16="http://schemas.microsoft.com/office/drawing/2014/main" id="{2279361F-102E-42D8-2EEE-A38B3DF47A32}"/>
                  </a:ext>
                </a:extLst>
              </p:cNvPr>
              <p:cNvSpPr/>
              <p:nvPr/>
            </p:nvSpPr>
            <p:spPr>
              <a:xfrm>
                <a:off x="9129274" y="3281518"/>
                <a:ext cx="222449" cy="606896"/>
              </a:xfrm>
              <a:custGeom>
                <a:avLst/>
                <a:gdLst>
                  <a:gd name="connsiteX0" fmla="*/ 200995 w 222449"/>
                  <a:gd name="connsiteY0" fmla="*/ 606896 h 606896"/>
                  <a:gd name="connsiteX1" fmla="*/ 193235 w 222449"/>
                  <a:gd name="connsiteY1" fmla="*/ 605603 h 606896"/>
                  <a:gd name="connsiteX2" fmla="*/ 173836 w 222449"/>
                  <a:gd name="connsiteY2" fmla="*/ 593968 h 606896"/>
                  <a:gd name="connsiteX3" fmla="*/ 169956 w 222449"/>
                  <a:gd name="connsiteY3" fmla="*/ 591382 h 606896"/>
                  <a:gd name="connsiteX4" fmla="*/ 107878 w 222449"/>
                  <a:gd name="connsiteY4" fmla="*/ 531912 h 606896"/>
                  <a:gd name="connsiteX5" fmla="*/ 62613 w 222449"/>
                  <a:gd name="connsiteY5" fmla="*/ 465977 h 606896"/>
                  <a:gd name="connsiteX6" fmla="*/ 8296 w 222449"/>
                  <a:gd name="connsiteY6" fmla="*/ 326350 h 606896"/>
                  <a:gd name="connsiteX7" fmla="*/ 4415 w 222449"/>
                  <a:gd name="connsiteY7" fmla="*/ 306958 h 606896"/>
                  <a:gd name="connsiteX8" fmla="*/ 3122 w 222449"/>
                  <a:gd name="connsiteY8" fmla="*/ 303079 h 606896"/>
                  <a:gd name="connsiteX9" fmla="*/ 1829 w 222449"/>
                  <a:gd name="connsiteY9" fmla="*/ 295322 h 606896"/>
                  <a:gd name="connsiteX10" fmla="*/ 536 w 222449"/>
                  <a:gd name="connsiteY10" fmla="*/ 279808 h 606896"/>
                  <a:gd name="connsiteX11" fmla="*/ 1829 w 222449"/>
                  <a:gd name="connsiteY11" fmla="*/ 243609 h 606896"/>
                  <a:gd name="connsiteX12" fmla="*/ 1829 w 222449"/>
                  <a:gd name="connsiteY12" fmla="*/ 238437 h 606896"/>
                  <a:gd name="connsiteX13" fmla="*/ 7002 w 222449"/>
                  <a:gd name="connsiteY13" fmla="*/ 197067 h 606896"/>
                  <a:gd name="connsiteX14" fmla="*/ 9589 w 222449"/>
                  <a:gd name="connsiteY14" fmla="*/ 175088 h 606896"/>
                  <a:gd name="connsiteX15" fmla="*/ 13468 w 222449"/>
                  <a:gd name="connsiteY15" fmla="*/ 66490 h 606896"/>
                  <a:gd name="connsiteX16" fmla="*/ 13468 w 222449"/>
                  <a:gd name="connsiteY16" fmla="*/ 65197 h 606896"/>
                  <a:gd name="connsiteX17" fmla="*/ 63907 w 222449"/>
                  <a:gd name="connsiteY17" fmla="*/ 555 h 606896"/>
                  <a:gd name="connsiteX18" fmla="*/ 125984 w 222449"/>
                  <a:gd name="connsiteY18" fmla="*/ 39341 h 606896"/>
                  <a:gd name="connsiteX19" fmla="*/ 153143 w 222449"/>
                  <a:gd name="connsiteY19" fmla="*/ 177674 h 606896"/>
                  <a:gd name="connsiteX20" fmla="*/ 155730 w 222449"/>
                  <a:gd name="connsiteY20" fmla="*/ 200945 h 606896"/>
                  <a:gd name="connsiteX21" fmla="*/ 159610 w 222449"/>
                  <a:gd name="connsiteY21" fmla="*/ 238437 h 606896"/>
                  <a:gd name="connsiteX22" fmla="*/ 191942 w 222449"/>
                  <a:gd name="connsiteY22" fmla="*/ 314715 h 606896"/>
                  <a:gd name="connsiteX23" fmla="*/ 193235 w 222449"/>
                  <a:gd name="connsiteY23" fmla="*/ 341864 h 606896"/>
                  <a:gd name="connsiteX24" fmla="*/ 166076 w 222449"/>
                  <a:gd name="connsiteY24" fmla="*/ 343157 h 606896"/>
                  <a:gd name="connsiteX25" fmla="*/ 120811 w 222449"/>
                  <a:gd name="connsiteY25" fmla="*/ 243609 h 606896"/>
                  <a:gd name="connsiteX26" fmla="*/ 116931 w 222449"/>
                  <a:gd name="connsiteY26" fmla="*/ 204824 h 606896"/>
                  <a:gd name="connsiteX27" fmla="*/ 114345 w 222449"/>
                  <a:gd name="connsiteY27" fmla="*/ 181553 h 606896"/>
                  <a:gd name="connsiteX28" fmla="*/ 89773 w 222449"/>
                  <a:gd name="connsiteY28" fmla="*/ 52269 h 606896"/>
                  <a:gd name="connsiteX29" fmla="*/ 69080 w 222449"/>
                  <a:gd name="connsiteY29" fmla="*/ 39341 h 606896"/>
                  <a:gd name="connsiteX30" fmla="*/ 52267 w 222449"/>
                  <a:gd name="connsiteY30" fmla="*/ 61319 h 606896"/>
                  <a:gd name="connsiteX31" fmla="*/ 52267 w 222449"/>
                  <a:gd name="connsiteY31" fmla="*/ 62611 h 606896"/>
                  <a:gd name="connsiteX32" fmla="*/ 48387 w 222449"/>
                  <a:gd name="connsiteY32" fmla="*/ 180260 h 606896"/>
                  <a:gd name="connsiteX33" fmla="*/ 45801 w 222449"/>
                  <a:gd name="connsiteY33" fmla="*/ 202238 h 606896"/>
                  <a:gd name="connsiteX34" fmla="*/ 40628 w 222449"/>
                  <a:gd name="connsiteY34" fmla="*/ 242316 h 606896"/>
                  <a:gd name="connsiteX35" fmla="*/ 40628 w 222449"/>
                  <a:gd name="connsiteY35" fmla="*/ 246195 h 606896"/>
                  <a:gd name="connsiteX36" fmla="*/ 39334 w 222449"/>
                  <a:gd name="connsiteY36" fmla="*/ 277223 h 606896"/>
                  <a:gd name="connsiteX37" fmla="*/ 40628 w 222449"/>
                  <a:gd name="connsiteY37" fmla="*/ 288858 h 606896"/>
                  <a:gd name="connsiteX38" fmla="*/ 41921 w 222449"/>
                  <a:gd name="connsiteY38" fmla="*/ 296615 h 606896"/>
                  <a:gd name="connsiteX39" fmla="*/ 43214 w 222449"/>
                  <a:gd name="connsiteY39" fmla="*/ 300494 h 606896"/>
                  <a:gd name="connsiteX40" fmla="*/ 47094 w 222449"/>
                  <a:gd name="connsiteY40" fmla="*/ 317301 h 606896"/>
                  <a:gd name="connsiteX41" fmla="*/ 97532 w 222449"/>
                  <a:gd name="connsiteY41" fmla="*/ 446584 h 606896"/>
                  <a:gd name="connsiteX42" fmla="*/ 138917 w 222449"/>
                  <a:gd name="connsiteY42" fmla="*/ 507348 h 606896"/>
                  <a:gd name="connsiteX43" fmla="*/ 194528 w 222449"/>
                  <a:gd name="connsiteY43" fmla="*/ 561647 h 606896"/>
                  <a:gd name="connsiteX44" fmla="*/ 198408 w 222449"/>
                  <a:gd name="connsiteY44" fmla="*/ 564233 h 606896"/>
                  <a:gd name="connsiteX45" fmla="*/ 211341 w 222449"/>
                  <a:gd name="connsiteY45" fmla="*/ 571990 h 606896"/>
                  <a:gd name="connsiteX46" fmla="*/ 220394 w 222449"/>
                  <a:gd name="connsiteY46" fmla="*/ 597846 h 606896"/>
                  <a:gd name="connsiteX47" fmla="*/ 200995 w 222449"/>
                  <a:gd name="connsiteY47" fmla="*/ 606896 h 606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22449" h="606896">
                    <a:moveTo>
                      <a:pt x="200995" y="606896"/>
                    </a:moveTo>
                    <a:cubicBezTo>
                      <a:pt x="198408" y="606896"/>
                      <a:pt x="195822" y="606896"/>
                      <a:pt x="193235" y="605603"/>
                    </a:cubicBezTo>
                    <a:cubicBezTo>
                      <a:pt x="186769" y="601725"/>
                      <a:pt x="180303" y="597846"/>
                      <a:pt x="173836" y="593968"/>
                    </a:cubicBezTo>
                    <a:lnTo>
                      <a:pt x="169956" y="591382"/>
                    </a:lnTo>
                    <a:cubicBezTo>
                      <a:pt x="147970" y="574575"/>
                      <a:pt x="125984" y="553890"/>
                      <a:pt x="107878" y="531912"/>
                    </a:cubicBezTo>
                    <a:cubicBezTo>
                      <a:pt x="91066" y="511226"/>
                      <a:pt x="75546" y="489248"/>
                      <a:pt x="62613" y="465977"/>
                    </a:cubicBezTo>
                    <a:cubicBezTo>
                      <a:pt x="38041" y="422020"/>
                      <a:pt x="21229" y="376771"/>
                      <a:pt x="8296" y="326350"/>
                    </a:cubicBezTo>
                    <a:cubicBezTo>
                      <a:pt x="7002" y="319886"/>
                      <a:pt x="5709" y="313422"/>
                      <a:pt x="4415" y="306958"/>
                    </a:cubicBezTo>
                    <a:lnTo>
                      <a:pt x="3122" y="303079"/>
                    </a:lnTo>
                    <a:cubicBezTo>
                      <a:pt x="3122" y="300494"/>
                      <a:pt x="1829" y="297908"/>
                      <a:pt x="1829" y="295322"/>
                    </a:cubicBezTo>
                    <a:cubicBezTo>
                      <a:pt x="536" y="288858"/>
                      <a:pt x="536" y="283687"/>
                      <a:pt x="536" y="279808"/>
                    </a:cubicBezTo>
                    <a:cubicBezTo>
                      <a:pt x="-757" y="264294"/>
                      <a:pt x="536" y="253951"/>
                      <a:pt x="1829" y="243609"/>
                    </a:cubicBezTo>
                    <a:lnTo>
                      <a:pt x="1829" y="238437"/>
                    </a:lnTo>
                    <a:cubicBezTo>
                      <a:pt x="3122" y="222923"/>
                      <a:pt x="4415" y="209995"/>
                      <a:pt x="7002" y="197067"/>
                    </a:cubicBezTo>
                    <a:cubicBezTo>
                      <a:pt x="8296" y="189310"/>
                      <a:pt x="8296" y="182845"/>
                      <a:pt x="9589" y="175088"/>
                    </a:cubicBezTo>
                    <a:cubicBezTo>
                      <a:pt x="14762" y="132425"/>
                      <a:pt x="17348" y="97518"/>
                      <a:pt x="13468" y="66490"/>
                    </a:cubicBezTo>
                    <a:lnTo>
                      <a:pt x="13468" y="65197"/>
                    </a:lnTo>
                    <a:cubicBezTo>
                      <a:pt x="9589" y="32876"/>
                      <a:pt x="32868" y="4434"/>
                      <a:pt x="63907" y="555"/>
                    </a:cubicBezTo>
                    <a:cubicBezTo>
                      <a:pt x="91066" y="-3323"/>
                      <a:pt x="116931" y="13484"/>
                      <a:pt x="125984" y="39341"/>
                    </a:cubicBezTo>
                    <a:cubicBezTo>
                      <a:pt x="142797" y="85883"/>
                      <a:pt x="147970" y="131132"/>
                      <a:pt x="153143" y="177674"/>
                    </a:cubicBezTo>
                    <a:cubicBezTo>
                      <a:pt x="154437" y="185431"/>
                      <a:pt x="154437" y="193188"/>
                      <a:pt x="155730" y="200945"/>
                    </a:cubicBezTo>
                    <a:cubicBezTo>
                      <a:pt x="157024" y="213874"/>
                      <a:pt x="158317" y="226802"/>
                      <a:pt x="159610" y="238437"/>
                    </a:cubicBezTo>
                    <a:cubicBezTo>
                      <a:pt x="166076" y="284980"/>
                      <a:pt x="185475" y="306958"/>
                      <a:pt x="191942" y="314715"/>
                    </a:cubicBezTo>
                    <a:cubicBezTo>
                      <a:pt x="199702" y="322472"/>
                      <a:pt x="199702" y="334107"/>
                      <a:pt x="193235" y="341864"/>
                    </a:cubicBezTo>
                    <a:cubicBezTo>
                      <a:pt x="185475" y="349622"/>
                      <a:pt x="173836" y="349622"/>
                      <a:pt x="166076" y="343157"/>
                    </a:cubicBezTo>
                    <a:cubicBezTo>
                      <a:pt x="153143" y="330229"/>
                      <a:pt x="129864" y="301786"/>
                      <a:pt x="120811" y="243609"/>
                    </a:cubicBezTo>
                    <a:cubicBezTo>
                      <a:pt x="119518" y="230680"/>
                      <a:pt x="118225" y="217752"/>
                      <a:pt x="116931" y="204824"/>
                    </a:cubicBezTo>
                    <a:cubicBezTo>
                      <a:pt x="115638" y="197067"/>
                      <a:pt x="115638" y="189310"/>
                      <a:pt x="114345" y="181553"/>
                    </a:cubicBezTo>
                    <a:cubicBezTo>
                      <a:pt x="109172" y="136303"/>
                      <a:pt x="103998" y="94932"/>
                      <a:pt x="89773" y="52269"/>
                    </a:cubicBezTo>
                    <a:cubicBezTo>
                      <a:pt x="87186" y="43219"/>
                      <a:pt x="78133" y="38048"/>
                      <a:pt x="69080" y="39341"/>
                    </a:cubicBezTo>
                    <a:cubicBezTo>
                      <a:pt x="58733" y="40633"/>
                      <a:pt x="50974" y="50976"/>
                      <a:pt x="52267" y="61319"/>
                    </a:cubicBezTo>
                    <a:lnTo>
                      <a:pt x="52267" y="62611"/>
                    </a:lnTo>
                    <a:cubicBezTo>
                      <a:pt x="56147" y="97518"/>
                      <a:pt x="53561" y="135010"/>
                      <a:pt x="48387" y="180260"/>
                    </a:cubicBezTo>
                    <a:cubicBezTo>
                      <a:pt x="47094" y="188017"/>
                      <a:pt x="47094" y="194481"/>
                      <a:pt x="45801" y="202238"/>
                    </a:cubicBezTo>
                    <a:cubicBezTo>
                      <a:pt x="44508" y="215166"/>
                      <a:pt x="41921" y="228095"/>
                      <a:pt x="40628" y="242316"/>
                    </a:cubicBezTo>
                    <a:lnTo>
                      <a:pt x="40628" y="246195"/>
                    </a:lnTo>
                    <a:cubicBezTo>
                      <a:pt x="39334" y="256537"/>
                      <a:pt x="39334" y="265587"/>
                      <a:pt x="39334" y="277223"/>
                    </a:cubicBezTo>
                    <a:cubicBezTo>
                      <a:pt x="39334" y="279808"/>
                      <a:pt x="40628" y="284980"/>
                      <a:pt x="40628" y="288858"/>
                    </a:cubicBezTo>
                    <a:cubicBezTo>
                      <a:pt x="40628" y="292737"/>
                      <a:pt x="41921" y="294030"/>
                      <a:pt x="41921" y="296615"/>
                    </a:cubicBezTo>
                    <a:lnTo>
                      <a:pt x="43214" y="300494"/>
                    </a:lnTo>
                    <a:cubicBezTo>
                      <a:pt x="44508" y="305665"/>
                      <a:pt x="45801" y="312129"/>
                      <a:pt x="47094" y="317301"/>
                    </a:cubicBezTo>
                    <a:cubicBezTo>
                      <a:pt x="58733" y="363843"/>
                      <a:pt x="75546" y="406506"/>
                      <a:pt x="97532" y="446584"/>
                    </a:cubicBezTo>
                    <a:cubicBezTo>
                      <a:pt x="109172" y="468563"/>
                      <a:pt x="123398" y="487955"/>
                      <a:pt x="138917" y="507348"/>
                    </a:cubicBezTo>
                    <a:cubicBezTo>
                      <a:pt x="155730" y="526740"/>
                      <a:pt x="175129" y="544840"/>
                      <a:pt x="194528" y="561647"/>
                    </a:cubicBezTo>
                    <a:lnTo>
                      <a:pt x="198408" y="564233"/>
                    </a:lnTo>
                    <a:cubicBezTo>
                      <a:pt x="202289" y="566818"/>
                      <a:pt x="206168" y="569404"/>
                      <a:pt x="211341" y="571990"/>
                    </a:cubicBezTo>
                    <a:cubicBezTo>
                      <a:pt x="220394" y="577161"/>
                      <a:pt x="225568" y="587504"/>
                      <a:pt x="220394" y="597846"/>
                    </a:cubicBezTo>
                    <a:cubicBezTo>
                      <a:pt x="215222" y="603018"/>
                      <a:pt x="207461" y="606896"/>
                      <a:pt x="200995" y="606896"/>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10" name="Freeform 15">
                <a:extLst>
                  <a:ext uri="{FF2B5EF4-FFF2-40B4-BE49-F238E27FC236}">
                    <a16:creationId xmlns:a16="http://schemas.microsoft.com/office/drawing/2014/main" id="{0BD94DDA-6CA2-4C00-2B15-E2D55A89EF09}"/>
                  </a:ext>
                </a:extLst>
              </p:cNvPr>
              <p:cNvSpPr/>
              <p:nvPr/>
            </p:nvSpPr>
            <p:spPr>
              <a:xfrm>
                <a:off x="9683286" y="3335599"/>
                <a:ext cx="163004" cy="201164"/>
              </a:xfrm>
              <a:custGeom>
                <a:avLst/>
                <a:gdLst>
                  <a:gd name="connsiteX0" fmla="*/ 143605 w 163004"/>
                  <a:gd name="connsiteY0" fmla="*/ 201164 h 201164"/>
                  <a:gd name="connsiteX1" fmla="*/ 124206 w 163004"/>
                  <a:gd name="connsiteY1" fmla="*/ 181772 h 201164"/>
                  <a:gd name="connsiteX2" fmla="*/ 82820 w 163004"/>
                  <a:gd name="connsiteY2" fmla="*/ 57659 h 201164"/>
                  <a:gd name="connsiteX3" fmla="*/ 29796 w 163004"/>
                  <a:gd name="connsiteY3" fmla="*/ 44731 h 201164"/>
                  <a:gd name="connsiteX4" fmla="*/ 2636 w 163004"/>
                  <a:gd name="connsiteY4" fmla="*/ 38266 h 201164"/>
                  <a:gd name="connsiteX5" fmla="*/ 9103 w 163004"/>
                  <a:gd name="connsiteY5" fmla="*/ 11117 h 201164"/>
                  <a:gd name="connsiteX6" fmla="*/ 116445 w 163004"/>
                  <a:gd name="connsiteY6" fmla="*/ 36974 h 201164"/>
                  <a:gd name="connsiteX7" fmla="*/ 163004 w 163004"/>
                  <a:gd name="connsiteY7" fmla="*/ 181772 h 201164"/>
                  <a:gd name="connsiteX8" fmla="*/ 143605 w 163004"/>
                  <a:gd name="connsiteY8" fmla="*/ 201164 h 201164"/>
                  <a:gd name="connsiteX9" fmla="*/ 143605 w 163004"/>
                  <a:gd name="connsiteY9" fmla="*/ 201164 h 201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3004" h="201164">
                    <a:moveTo>
                      <a:pt x="143605" y="201164"/>
                    </a:moveTo>
                    <a:cubicBezTo>
                      <a:pt x="133259" y="201164"/>
                      <a:pt x="124206" y="192114"/>
                      <a:pt x="124206" y="181772"/>
                    </a:cubicBezTo>
                    <a:cubicBezTo>
                      <a:pt x="124206" y="132644"/>
                      <a:pt x="108686" y="99030"/>
                      <a:pt x="82820" y="57659"/>
                    </a:cubicBezTo>
                    <a:cubicBezTo>
                      <a:pt x="71180" y="39559"/>
                      <a:pt x="47901" y="33095"/>
                      <a:pt x="29796" y="44731"/>
                    </a:cubicBezTo>
                    <a:cubicBezTo>
                      <a:pt x="20743" y="49902"/>
                      <a:pt x="9103" y="47316"/>
                      <a:pt x="2636" y="38266"/>
                    </a:cubicBezTo>
                    <a:cubicBezTo>
                      <a:pt x="-2536" y="29217"/>
                      <a:pt x="50" y="17581"/>
                      <a:pt x="9103" y="11117"/>
                    </a:cubicBezTo>
                    <a:cubicBezTo>
                      <a:pt x="45315" y="-10861"/>
                      <a:pt x="93166" y="774"/>
                      <a:pt x="116445" y="36974"/>
                    </a:cubicBezTo>
                    <a:cubicBezTo>
                      <a:pt x="144898" y="83516"/>
                      <a:pt x="163004" y="123594"/>
                      <a:pt x="163004" y="181772"/>
                    </a:cubicBezTo>
                    <a:cubicBezTo>
                      <a:pt x="163004" y="192114"/>
                      <a:pt x="155244" y="201164"/>
                      <a:pt x="143605" y="201164"/>
                    </a:cubicBezTo>
                    <a:cubicBezTo>
                      <a:pt x="143605" y="201164"/>
                      <a:pt x="143605" y="201164"/>
                      <a:pt x="143605" y="201164"/>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11" name="Freeform 16">
                <a:extLst>
                  <a:ext uri="{FF2B5EF4-FFF2-40B4-BE49-F238E27FC236}">
                    <a16:creationId xmlns:a16="http://schemas.microsoft.com/office/drawing/2014/main" id="{6262C27C-F05F-53B1-2AD0-02C69FB66824}"/>
                  </a:ext>
                </a:extLst>
              </p:cNvPr>
              <p:cNvSpPr/>
              <p:nvPr/>
            </p:nvSpPr>
            <p:spPr>
              <a:xfrm>
                <a:off x="9546086" y="3281250"/>
                <a:ext cx="205957" cy="241291"/>
              </a:xfrm>
              <a:custGeom>
                <a:avLst/>
                <a:gdLst>
                  <a:gd name="connsiteX0" fmla="*/ 187688 w 205957"/>
                  <a:gd name="connsiteY0" fmla="*/ 241292 h 241291"/>
                  <a:gd name="connsiteX1" fmla="*/ 168289 w 205957"/>
                  <a:gd name="connsiteY1" fmla="*/ 224485 h 241291"/>
                  <a:gd name="connsiteX2" fmla="*/ 135957 w 205957"/>
                  <a:gd name="connsiteY2" fmla="*/ 132693 h 241291"/>
                  <a:gd name="connsiteX3" fmla="*/ 108798 w 205957"/>
                  <a:gd name="connsiteY3" fmla="*/ 69344 h 241291"/>
                  <a:gd name="connsiteX4" fmla="*/ 75172 w 205957"/>
                  <a:gd name="connsiteY4" fmla="*/ 39609 h 241291"/>
                  <a:gd name="connsiteX5" fmla="*/ 35081 w 205957"/>
                  <a:gd name="connsiteY5" fmla="*/ 61587 h 241291"/>
                  <a:gd name="connsiteX6" fmla="*/ 7921 w 205957"/>
                  <a:gd name="connsiteY6" fmla="*/ 65466 h 241291"/>
                  <a:gd name="connsiteX7" fmla="*/ 4041 w 205957"/>
                  <a:gd name="connsiteY7" fmla="*/ 38316 h 241291"/>
                  <a:gd name="connsiteX8" fmla="*/ 81639 w 205957"/>
                  <a:gd name="connsiteY8" fmla="*/ 824 h 241291"/>
                  <a:gd name="connsiteX9" fmla="*/ 146303 w 205957"/>
                  <a:gd name="connsiteY9" fmla="*/ 56416 h 241291"/>
                  <a:gd name="connsiteX10" fmla="*/ 170876 w 205957"/>
                  <a:gd name="connsiteY10" fmla="*/ 115887 h 241291"/>
                  <a:gd name="connsiteX11" fmla="*/ 205794 w 205957"/>
                  <a:gd name="connsiteY11" fmla="*/ 218021 h 241291"/>
                  <a:gd name="connsiteX12" fmla="*/ 188981 w 205957"/>
                  <a:gd name="connsiteY12" fmla="*/ 239999 h 241291"/>
                  <a:gd name="connsiteX13" fmla="*/ 187688 w 205957"/>
                  <a:gd name="connsiteY13" fmla="*/ 241292 h 241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05957" h="241291">
                    <a:moveTo>
                      <a:pt x="187688" y="241292"/>
                    </a:moveTo>
                    <a:cubicBezTo>
                      <a:pt x="178635" y="241292"/>
                      <a:pt x="169582" y="234828"/>
                      <a:pt x="168289" y="224485"/>
                    </a:cubicBezTo>
                    <a:cubicBezTo>
                      <a:pt x="163115" y="189578"/>
                      <a:pt x="148890" y="161136"/>
                      <a:pt x="135957" y="132693"/>
                    </a:cubicBezTo>
                    <a:cubicBezTo>
                      <a:pt x="126904" y="113301"/>
                      <a:pt x="116557" y="92615"/>
                      <a:pt x="108798" y="69344"/>
                    </a:cubicBezTo>
                    <a:cubicBezTo>
                      <a:pt x="104918" y="59002"/>
                      <a:pt x="91985" y="42195"/>
                      <a:pt x="75172" y="39609"/>
                    </a:cubicBezTo>
                    <a:cubicBezTo>
                      <a:pt x="62239" y="37023"/>
                      <a:pt x="48013" y="44780"/>
                      <a:pt x="35081" y="61587"/>
                    </a:cubicBezTo>
                    <a:cubicBezTo>
                      <a:pt x="28614" y="70637"/>
                      <a:pt x="16974" y="71930"/>
                      <a:pt x="7921" y="65466"/>
                    </a:cubicBezTo>
                    <a:cubicBezTo>
                      <a:pt x="-1131" y="59002"/>
                      <a:pt x="-2425" y="47366"/>
                      <a:pt x="4041" y="38316"/>
                    </a:cubicBezTo>
                    <a:cubicBezTo>
                      <a:pt x="32494" y="-469"/>
                      <a:pt x="64826" y="-1762"/>
                      <a:pt x="81639" y="824"/>
                    </a:cubicBezTo>
                    <a:cubicBezTo>
                      <a:pt x="113971" y="5995"/>
                      <a:pt x="138543" y="33145"/>
                      <a:pt x="146303" y="56416"/>
                    </a:cubicBezTo>
                    <a:cubicBezTo>
                      <a:pt x="154063" y="78394"/>
                      <a:pt x="163115" y="97787"/>
                      <a:pt x="170876" y="115887"/>
                    </a:cubicBezTo>
                    <a:cubicBezTo>
                      <a:pt x="185101" y="145622"/>
                      <a:pt x="200621" y="177943"/>
                      <a:pt x="205794" y="218021"/>
                    </a:cubicBezTo>
                    <a:cubicBezTo>
                      <a:pt x="207087" y="228363"/>
                      <a:pt x="200621" y="238706"/>
                      <a:pt x="188981" y="239999"/>
                    </a:cubicBezTo>
                    <a:cubicBezTo>
                      <a:pt x="188981" y="241292"/>
                      <a:pt x="188981" y="241292"/>
                      <a:pt x="187688" y="241292"/>
                    </a:cubicBezTo>
                    <a:close/>
                  </a:path>
                </a:pathLst>
              </a:custGeom>
              <a:grpFill/>
              <a:ln w="12931" cap="flat">
                <a:noFill/>
                <a:prstDash val="solid"/>
                <a:miter/>
              </a:ln>
            </p:spPr>
            <p:txBody>
              <a:bodyPr rtlCol="0" anchor="ctr"/>
              <a:lstStyle/>
              <a:p>
                <a:pPr>
                  <a:buClr>
                    <a:srgbClr val="000000"/>
                  </a:buClr>
                  <a:buFont typeface="Arial"/>
                  <a:buNone/>
                </a:pPr>
                <a:endParaRPr lang="en-US" sz="1400" kern="0" dirty="0">
                  <a:solidFill>
                    <a:srgbClr val="000000"/>
                  </a:solidFill>
                  <a:latin typeface="Arial"/>
                  <a:cs typeface="Arial"/>
                  <a:sym typeface="Arial"/>
                </a:endParaRPr>
              </a:p>
            </p:txBody>
          </p:sp>
          <p:sp>
            <p:nvSpPr>
              <p:cNvPr id="12" name="Freeform 17">
                <a:extLst>
                  <a:ext uri="{FF2B5EF4-FFF2-40B4-BE49-F238E27FC236}">
                    <a16:creationId xmlns:a16="http://schemas.microsoft.com/office/drawing/2014/main" id="{E0257BAF-1054-CE04-4487-E7A67D8E68AA}"/>
                  </a:ext>
                </a:extLst>
              </p:cNvPr>
              <p:cNvSpPr/>
              <p:nvPr/>
            </p:nvSpPr>
            <p:spPr>
              <a:xfrm>
                <a:off x="9432178" y="3236028"/>
                <a:ext cx="185859" cy="216700"/>
              </a:xfrm>
              <a:custGeom>
                <a:avLst/>
                <a:gdLst>
                  <a:gd name="connsiteX0" fmla="*/ 165801 w 185859"/>
                  <a:gd name="connsiteY0" fmla="*/ 216700 h 216700"/>
                  <a:gd name="connsiteX1" fmla="*/ 147695 w 185859"/>
                  <a:gd name="connsiteY1" fmla="*/ 202479 h 216700"/>
                  <a:gd name="connsiteX2" fmla="*/ 141228 w 185859"/>
                  <a:gd name="connsiteY2" fmla="*/ 179208 h 216700"/>
                  <a:gd name="connsiteX3" fmla="*/ 139935 w 185859"/>
                  <a:gd name="connsiteY3" fmla="*/ 176622 h 216700"/>
                  <a:gd name="connsiteX4" fmla="*/ 102430 w 185859"/>
                  <a:gd name="connsiteY4" fmla="*/ 64146 h 216700"/>
                  <a:gd name="connsiteX5" fmla="*/ 68805 w 185859"/>
                  <a:gd name="connsiteY5" fmla="*/ 38289 h 216700"/>
                  <a:gd name="connsiteX6" fmla="*/ 33886 w 185859"/>
                  <a:gd name="connsiteY6" fmla="*/ 55096 h 216700"/>
                  <a:gd name="connsiteX7" fmla="*/ 6727 w 185859"/>
                  <a:gd name="connsiteY7" fmla="*/ 57681 h 216700"/>
                  <a:gd name="connsiteX8" fmla="*/ 4140 w 185859"/>
                  <a:gd name="connsiteY8" fmla="*/ 30532 h 216700"/>
                  <a:gd name="connsiteX9" fmla="*/ 75271 w 185859"/>
                  <a:gd name="connsiteY9" fmla="*/ 797 h 216700"/>
                  <a:gd name="connsiteX10" fmla="*/ 138642 w 185859"/>
                  <a:gd name="connsiteY10" fmla="*/ 49924 h 216700"/>
                  <a:gd name="connsiteX11" fmla="*/ 177441 w 185859"/>
                  <a:gd name="connsiteY11" fmla="*/ 166280 h 216700"/>
                  <a:gd name="connsiteX12" fmla="*/ 178734 w 185859"/>
                  <a:gd name="connsiteY12" fmla="*/ 168866 h 216700"/>
                  <a:gd name="connsiteX13" fmla="*/ 185200 w 185859"/>
                  <a:gd name="connsiteY13" fmla="*/ 192136 h 216700"/>
                  <a:gd name="connsiteX14" fmla="*/ 172268 w 185859"/>
                  <a:gd name="connsiteY14" fmla="*/ 216700 h 216700"/>
                  <a:gd name="connsiteX15" fmla="*/ 165801 w 185859"/>
                  <a:gd name="connsiteY15" fmla="*/ 216700 h 21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5859" h="216700">
                    <a:moveTo>
                      <a:pt x="165801" y="216700"/>
                    </a:moveTo>
                    <a:cubicBezTo>
                      <a:pt x="158042" y="216700"/>
                      <a:pt x="150282" y="211529"/>
                      <a:pt x="147695" y="202479"/>
                    </a:cubicBezTo>
                    <a:cubicBezTo>
                      <a:pt x="145109" y="194722"/>
                      <a:pt x="142522" y="186965"/>
                      <a:pt x="141228" y="179208"/>
                    </a:cubicBezTo>
                    <a:lnTo>
                      <a:pt x="139935" y="176622"/>
                    </a:lnTo>
                    <a:cubicBezTo>
                      <a:pt x="129589" y="141716"/>
                      <a:pt x="123123" y="114566"/>
                      <a:pt x="102430" y="64146"/>
                    </a:cubicBezTo>
                    <a:cubicBezTo>
                      <a:pt x="98550" y="53803"/>
                      <a:pt x="84324" y="40875"/>
                      <a:pt x="68805" y="38289"/>
                    </a:cubicBezTo>
                    <a:cubicBezTo>
                      <a:pt x="55872" y="35703"/>
                      <a:pt x="44232" y="42167"/>
                      <a:pt x="33886" y="55096"/>
                    </a:cubicBezTo>
                    <a:cubicBezTo>
                      <a:pt x="27419" y="62853"/>
                      <a:pt x="14487" y="64146"/>
                      <a:pt x="6727" y="57681"/>
                    </a:cubicBezTo>
                    <a:cubicBezTo>
                      <a:pt x="-1033" y="51217"/>
                      <a:pt x="-2326" y="38289"/>
                      <a:pt x="4140" y="30532"/>
                    </a:cubicBezTo>
                    <a:cubicBezTo>
                      <a:pt x="23540" y="7261"/>
                      <a:pt x="49405" y="-3082"/>
                      <a:pt x="75271" y="797"/>
                    </a:cubicBezTo>
                    <a:cubicBezTo>
                      <a:pt x="102430" y="4675"/>
                      <a:pt x="128296" y="25360"/>
                      <a:pt x="138642" y="49924"/>
                    </a:cubicBezTo>
                    <a:cubicBezTo>
                      <a:pt x="159335" y="102931"/>
                      <a:pt x="167094" y="130080"/>
                      <a:pt x="177441" y="166280"/>
                    </a:cubicBezTo>
                    <a:lnTo>
                      <a:pt x="178734" y="168866"/>
                    </a:lnTo>
                    <a:cubicBezTo>
                      <a:pt x="181321" y="175330"/>
                      <a:pt x="182614" y="183087"/>
                      <a:pt x="185200" y="192136"/>
                    </a:cubicBezTo>
                    <a:cubicBezTo>
                      <a:pt x="187787" y="202479"/>
                      <a:pt x="182614" y="212822"/>
                      <a:pt x="172268" y="216700"/>
                    </a:cubicBezTo>
                    <a:cubicBezTo>
                      <a:pt x="168388" y="215408"/>
                      <a:pt x="167094" y="216700"/>
                      <a:pt x="165801" y="216700"/>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13" name="Freeform 18">
                <a:extLst>
                  <a:ext uri="{FF2B5EF4-FFF2-40B4-BE49-F238E27FC236}">
                    <a16:creationId xmlns:a16="http://schemas.microsoft.com/office/drawing/2014/main" id="{0FB86AB0-5D9E-1415-2A72-E9330F1D8256}"/>
                  </a:ext>
                </a:extLst>
              </p:cNvPr>
              <p:cNvSpPr/>
              <p:nvPr/>
            </p:nvSpPr>
            <p:spPr>
              <a:xfrm>
                <a:off x="9312890" y="3851649"/>
                <a:ext cx="85195" cy="252669"/>
              </a:xfrm>
              <a:custGeom>
                <a:avLst/>
                <a:gdLst>
                  <a:gd name="connsiteX0" fmla="*/ 65230 w 85195"/>
                  <a:gd name="connsiteY0" fmla="*/ 252669 h 252669"/>
                  <a:gd name="connsiteX1" fmla="*/ 45831 w 85195"/>
                  <a:gd name="connsiteY1" fmla="*/ 237155 h 252669"/>
                  <a:gd name="connsiteX2" fmla="*/ 566 w 85195"/>
                  <a:gd name="connsiteY2" fmla="*/ 23837 h 252669"/>
                  <a:gd name="connsiteX3" fmla="*/ 16086 w 85195"/>
                  <a:gd name="connsiteY3" fmla="*/ 566 h 252669"/>
                  <a:gd name="connsiteX4" fmla="*/ 39365 w 85195"/>
                  <a:gd name="connsiteY4" fmla="*/ 16080 h 252669"/>
                  <a:gd name="connsiteX5" fmla="*/ 84630 w 85195"/>
                  <a:gd name="connsiteY5" fmla="*/ 229398 h 252669"/>
                  <a:gd name="connsiteX6" fmla="*/ 69110 w 85195"/>
                  <a:gd name="connsiteY6" fmla="*/ 252669 h 252669"/>
                  <a:gd name="connsiteX7" fmla="*/ 65230 w 85195"/>
                  <a:gd name="connsiteY7" fmla="*/ 252669 h 252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5195" h="252669">
                    <a:moveTo>
                      <a:pt x="65230" y="252669"/>
                    </a:moveTo>
                    <a:cubicBezTo>
                      <a:pt x="56177" y="252669"/>
                      <a:pt x="48418" y="246205"/>
                      <a:pt x="45831" y="237155"/>
                    </a:cubicBezTo>
                    <a:lnTo>
                      <a:pt x="566" y="23837"/>
                    </a:lnTo>
                    <a:cubicBezTo>
                      <a:pt x="-2021" y="13494"/>
                      <a:pt x="4446" y="3152"/>
                      <a:pt x="16086" y="566"/>
                    </a:cubicBezTo>
                    <a:cubicBezTo>
                      <a:pt x="26432" y="-2020"/>
                      <a:pt x="36778" y="4444"/>
                      <a:pt x="39365" y="16080"/>
                    </a:cubicBezTo>
                    <a:lnTo>
                      <a:pt x="84630" y="229398"/>
                    </a:lnTo>
                    <a:cubicBezTo>
                      <a:pt x="87217" y="239741"/>
                      <a:pt x="80750" y="250084"/>
                      <a:pt x="69110" y="252669"/>
                    </a:cubicBezTo>
                    <a:cubicBezTo>
                      <a:pt x="67817" y="252669"/>
                      <a:pt x="66523" y="252669"/>
                      <a:pt x="65230" y="252669"/>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14" name="Freeform 19">
                <a:extLst>
                  <a:ext uri="{FF2B5EF4-FFF2-40B4-BE49-F238E27FC236}">
                    <a16:creationId xmlns:a16="http://schemas.microsoft.com/office/drawing/2014/main" id="{98481B0F-C833-F4BC-74F8-96E62A250D47}"/>
                  </a:ext>
                </a:extLst>
              </p:cNvPr>
              <p:cNvSpPr/>
              <p:nvPr/>
            </p:nvSpPr>
            <p:spPr>
              <a:xfrm>
                <a:off x="9682801" y="3503025"/>
                <a:ext cx="163613" cy="602585"/>
              </a:xfrm>
              <a:custGeom>
                <a:avLst/>
                <a:gdLst>
                  <a:gd name="connsiteX0" fmla="*/ 62614 w 163613"/>
                  <a:gd name="connsiteY0" fmla="*/ 601293 h 602585"/>
                  <a:gd name="connsiteX1" fmla="*/ 43215 w 163613"/>
                  <a:gd name="connsiteY1" fmla="*/ 585779 h 602585"/>
                  <a:gd name="connsiteX2" fmla="*/ 536 w 163613"/>
                  <a:gd name="connsiteY2" fmla="*/ 340140 h 602585"/>
                  <a:gd name="connsiteX3" fmla="*/ 1829 w 163613"/>
                  <a:gd name="connsiteY3" fmla="*/ 328504 h 602585"/>
                  <a:gd name="connsiteX4" fmla="*/ 5709 w 163613"/>
                  <a:gd name="connsiteY4" fmla="*/ 319454 h 602585"/>
                  <a:gd name="connsiteX5" fmla="*/ 124691 w 163613"/>
                  <a:gd name="connsiteY5" fmla="*/ 18223 h 602585"/>
                  <a:gd name="connsiteX6" fmla="*/ 145384 w 163613"/>
                  <a:gd name="connsiteY6" fmla="*/ 123 h 602585"/>
                  <a:gd name="connsiteX7" fmla="*/ 163490 w 163613"/>
                  <a:gd name="connsiteY7" fmla="*/ 20809 h 602585"/>
                  <a:gd name="connsiteX8" fmla="*/ 40628 w 163613"/>
                  <a:gd name="connsiteY8" fmla="*/ 336261 h 602585"/>
                  <a:gd name="connsiteX9" fmla="*/ 39334 w 163613"/>
                  <a:gd name="connsiteY9" fmla="*/ 340140 h 602585"/>
                  <a:gd name="connsiteX10" fmla="*/ 80719 w 163613"/>
                  <a:gd name="connsiteY10" fmla="*/ 580608 h 602585"/>
                  <a:gd name="connsiteX11" fmla="*/ 65200 w 163613"/>
                  <a:gd name="connsiteY11" fmla="*/ 602586 h 602585"/>
                  <a:gd name="connsiteX12" fmla="*/ 62614 w 163613"/>
                  <a:gd name="connsiteY12" fmla="*/ 601293 h 602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3613" h="602585">
                    <a:moveTo>
                      <a:pt x="62614" y="601293"/>
                    </a:moveTo>
                    <a:cubicBezTo>
                      <a:pt x="53561" y="601293"/>
                      <a:pt x="45801" y="594829"/>
                      <a:pt x="43215" y="585779"/>
                    </a:cubicBezTo>
                    <a:lnTo>
                      <a:pt x="536" y="340140"/>
                    </a:lnTo>
                    <a:cubicBezTo>
                      <a:pt x="-757" y="336261"/>
                      <a:pt x="536" y="332383"/>
                      <a:pt x="1829" y="328504"/>
                    </a:cubicBezTo>
                    <a:lnTo>
                      <a:pt x="5709" y="319454"/>
                    </a:lnTo>
                    <a:cubicBezTo>
                      <a:pt x="57440" y="208270"/>
                      <a:pt x="120812" y="71230"/>
                      <a:pt x="124691" y="18223"/>
                    </a:cubicBezTo>
                    <a:cubicBezTo>
                      <a:pt x="125984" y="7881"/>
                      <a:pt x="135038" y="-1169"/>
                      <a:pt x="145384" y="123"/>
                    </a:cubicBezTo>
                    <a:cubicBezTo>
                      <a:pt x="155730" y="1416"/>
                      <a:pt x="164783" y="10466"/>
                      <a:pt x="163490" y="20809"/>
                    </a:cubicBezTo>
                    <a:cubicBezTo>
                      <a:pt x="159610" y="81572"/>
                      <a:pt x="96239" y="216027"/>
                      <a:pt x="40628" y="336261"/>
                    </a:cubicBezTo>
                    <a:lnTo>
                      <a:pt x="39334" y="340140"/>
                    </a:lnTo>
                    <a:lnTo>
                      <a:pt x="80719" y="580608"/>
                    </a:lnTo>
                    <a:cubicBezTo>
                      <a:pt x="82013" y="590950"/>
                      <a:pt x="75547" y="601293"/>
                      <a:pt x="65200" y="602586"/>
                    </a:cubicBezTo>
                    <a:cubicBezTo>
                      <a:pt x="65200" y="601293"/>
                      <a:pt x="63907" y="601293"/>
                      <a:pt x="62614" y="601293"/>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15" name="Freeform 20">
                <a:extLst>
                  <a:ext uri="{FF2B5EF4-FFF2-40B4-BE49-F238E27FC236}">
                    <a16:creationId xmlns:a16="http://schemas.microsoft.com/office/drawing/2014/main" id="{17353D80-9E83-F794-46B2-5DDF4E208767}"/>
                  </a:ext>
                </a:extLst>
              </p:cNvPr>
              <p:cNvSpPr/>
              <p:nvPr/>
            </p:nvSpPr>
            <p:spPr>
              <a:xfrm>
                <a:off x="9285004" y="2893887"/>
                <a:ext cx="193992" cy="790259"/>
              </a:xfrm>
              <a:custGeom>
                <a:avLst/>
                <a:gdLst>
                  <a:gd name="connsiteX0" fmla="*/ 19399 w 193992"/>
                  <a:gd name="connsiteY0" fmla="*/ 790259 h 790259"/>
                  <a:gd name="connsiteX1" fmla="*/ 0 w 193992"/>
                  <a:gd name="connsiteY1" fmla="*/ 770867 h 790259"/>
                  <a:gd name="connsiteX2" fmla="*/ 11640 w 193992"/>
                  <a:gd name="connsiteY2" fmla="*/ 620898 h 790259"/>
                  <a:gd name="connsiteX3" fmla="*/ 20693 w 193992"/>
                  <a:gd name="connsiteY3" fmla="*/ 543327 h 790259"/>
                  <a:gd name="connsiteX4" fmla="*/ 25866 w 193992"/>
                  <a:gd name="connsiteY4" fmla="*/ 306738 h 790259"/>
                  <a:gd name="connsiteX5" fmla="*/ 24573 w 193992"/>
                  <a:gd name="connsiteY5" fmla="*/ 267953 h 790259"/>
                  <a:gd name="connsiteX6" fmla="*/ 23279 w 193992"/>
                  <a:gd name="connsiteY6" fmla="*/ 183919 h 790259"/>
                  <a:gd name="connsiteX7" fmla="*/ 38799 w 193992"/>
                  <a:gd name="connsiteY7" fmla="*/ 48171 h 790259"/>
                  <a:gd name="connsiteX8" fmla="*/ 115103 w 193992"/>
                  <a:gd name="connsiteY8" fmla="*/ 1628 h 790259"/>
                  <a:gd name="connsiteX9" fmla="*/ 162955 w 193992"/>
                  <a:gd name="connsiteY9" fmla="*/ 71442 h 790259"/>
                  <a:gd name="connsiteX10" fmla="*/ 161661 w 193992"/>
                  <a:gd name="connsiteY10" fmla="*/ 177454 h 790259"/>
                  <a:gd name="connsiteX11" fmla="*/ 170714 w 193992"/>
                  <a:gd name="connsiteY11" fmla="*/ 256317 h 790259"/>
                  <a:gd name="connsiteX12" fmla="*/ 175887 w 193992"/>
                  <a:gd name="connsiteY12" fmla="*/ 296395 h 790259"/>
                  <a:gd name="connsiteX13" fmla="*/ 187526 w 193992"/>
                  <a:gd name="connsiteY13" fmla="*/ 419215 h 790259"/>
                  <a:gd name="connsiteX14" fmla="*/ 193993 w 193992"/>
                  <a:gd name="connsiteY14" fmla="*/ 543327 h 790259"/>
                  <a:gd name="connsiteX15" fmla="*/ 175887 w 193992"/>
                  <a:gd name="connsiteY15" fmla="*/ 564013 h 790259"/>
                  <a:gd name="connsiteX16" fmla="*/ 155194 w 193992"/>
                  <a:gd name="connsiteY16" fmla="*/ 545913 h 790259"/>
                  <a:gd name="connsiteX17" fmla="*/ 148728 w 193992"/>
                  <a:gd name="connsiteY17" fmla="*/ 423093 h 790259"/>
                  <a:gd name="connsiteX18" fmla="*/ 137089 w 193992"/>
                  <a:gd name="connsiteY18" fmla="*/ 301567 h 790259"/>
                  <a:gd name="connsiteX19" fmla="*/ 131915 w 193992"/>
                  <a:gd name="connsiteY19" fmla="*/ 261489 h 790259"/>
                  <a:gd name="connsiteX20" fmla="*/ 122862 w 193992"/>
                  <a:gd name="connsiteY20" fmla="*/ 181333 h 790259"/>
                  <a:gd name="connsiteX21" fmla="*/ 124156 w 193992"/>
                  <a:gd name="connsiteY21" fmla="*/ 66270 h 790259"/>
                  <a:gd name="connsiteX22" fmla="*/ 106050 w 193992"/>
                  <a:gd name="connsiteY22" fmla="*/ 37828 h 790259"/>
                  <a:gd name="connsiteX23" fmla="*/ 87943 w 193992"/>
                  <a:gd name="connsiteY23" fmla="*/ 40413 h 790259"/>
                  <a:gd name="connsiteX24" fmla="*/ 76304 w 193992"/>
                  <a:gd name="connsiteY24" fmla="*/ 55927 h 790259"/>
                  <a:gd name="connsiteX25" fmla="*/ 62078 w 193992"/>
                  <a:gd name="connsiteY25" fmla="*/ 182626 h 790259"/>
                  <a:gd name="connsiteX26" fmla="*/ 63371 w 193992"/>
                  <a:gd name="connsiteY26" fmla="*/ 265367 h 790259"/>
                  <a:gd name="connsiteX27" fmla="*/ 64664 w 193992"/>
                  <a:gd name="connsiteY27" fmla="*/ 304152 h 790259"/>
                  <a:gd name="connsiteX28" fmla="*/ 59492 w 193992"/>
                  <a:gd name="connsiteY28" fmla="*/ 543327 h 790259"/>
                  <a:gd name="connsiteX29" fmla="*/ 50438 w 193992"/>
                  <a:gd name="connsiteY29" fmla="*/ 624776 h 790259"/>
                  <a:gd name="connsiteX30" fmla="*/ 38799 w 193992"/>
                  <a:gd name="connsiteY30" fmla="*/ 768281 h 790259"/>
                  <a:gd name="connsiteX31" fmla="*/ 19399 w 193992"/>
                  <a:gd name="connsiteY31" fmla="*/ 790259 h 790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93992" h="790259">
                    <a:moveTo>
                      <a:pt x="19399" y="790259"/>
                    </a:moveTo>
                    <a:cubicBezTo>
                      <a:pt x="9053" y="790259"/>
                      <a:pt x="0" y="781209"/>
                      <a:pt x="0" y="770867"/>
                    </a:cubicBezTo>
                    <a:cubicBezTo>
                      <a:pt x="0" y="697175"/>
                      <a:pt x="6466" y="658390"/>
                      <a:pt x="11640" y="620898"/>
                    </a:cubicBezTo>
                    <a:cubicBezTo>
                      <a:pt x="15520" y="597627"/>
                      <a:pt x="18106" y="574355"/>
                      <a:pt x="20693" y="543327"/>
                    </a:cubicBezTo>
                    <a:cubicBezTo>
                      <a:pt x="25866" y="461879"/>
                      <a:pt x="27159" y="384308"/>
                      <a:pt x="25866" y="306738"/>
                    </a:cubicBezTo>
                    <a:cubicBezTo>
                      <a:pt x="25866" y="293810"/>
                      <a:pt x="25866" y="280881"/>
                      <a:pt x="24573" y="267953"/>
                    </a:cubicBezTo>
                    <a:cubicBezTo>
                      <a:pt x="24573" y="240803"/>
                      <a:pt x="23279" y="212361"/>
                      <a:pt x="23279" y="183919"/>
                    </a:cubicBezTo>
                    <a:cubicBezTo>
                      <a:pt x="23279" y="134791"/>
                      <a:pt x="28452" y="89541"/>
                      <a:pt x="38799" y="48171"/>
                    </a:cubicBezTo>
                    <a:cubicBezTo>
                      <a:pt x="46559" y="14557"/>
                      <a:pt x="81477" y="-6129"/>
                      <a:pt x="115103" y="1628"/>
                    </a:cubicBezTo>
                    <a:cubicBezTo>
                      <a:pt x="146141" y="9385"/>
                      <a:pt x="166834" y="39121"/>
                      <a:pt x="162955" y="71442"/>
                    </a:cubicBezTo>
                    <a:cubicBezTo>
                      <a:pt x="157781" y="105055"/>
                      <a:pt x="157781" y="138669"/>
                      <a:pt x="161661" y="177454"/>
                    </a:cubicBezTo>
                    <a:cubicBezTo>
                      <a:pt x="164247" y="203311"/>
                      <a:pt x="166834" y="229168"/>
                      <a:pt x="170714" y="256317"/>
                    </a:cubicBezTo>
                    <a:cubicBezTo>
                      <a:pt x="172007" y="269246"/>
                      <a:pt x="173301" y="283467"/>
                      <a:pt x="175887" y="296395"/>
                    </a:cubicBezTo>
                    <a:cubicBezTo>
                      <a:pt x="181060" y="337766"/>
                      <a:pt x="184940" y="379137"/>
                      <a:pt x="187526" y="419215"/>
                    </a:cubicBezTo>
                    <a:cubicBezTo>
                      <a:pt x="191406" y="461879"/>
                      <a:pt x="192700" y="505835"/>
                      <a:pt x="193993" y="543327"/>
                    </a:cubicBezTo>
                    <a:cubicBezTo>
                      <a:pt x="193993" y="553670"/>
                      <a:pt x="186234" y="562720"/>
                      <a:pt x="175887" y="564013"/>
                    </a:cubicBezTo>
                    <a:cubicBezTo>
                      <a:pt x="165540" y="564013"/>
                      <a:pt x="156488" y="556256"/>
                      <a:pt x="155194" y="545913"/>
                    </a:cubicBezTo>
                    <a:cubicBezTo>
                      <a:pt x="153901" y="508421"/>
                      <a:pt x="151315" y="465757"/>
                      <a:pt x="148728" y="423093"/>
                    </a:cubicBezTo>
                    <a:cubicBezTo>
                      <a:pt x="146141" y="383015"/>
                      <a:pt x="142261" y="341645"/>
                      <a:pt x="137089" y="301567"/>
                    </a:cubicBezTo>
                    <a:cubicBezTo>
                      <a:pt x="135795" y="288638"/>
                      <a:pt x="134502" y="274417"/>
                      <a:pt x="131915" y="261489"/>
                    </a:cubicBezTo>
                    <a:cubicBezTo>
                      <a:pt x="128036" y="234339"/>
                      <a:pt x="125449" y="207190"/>
                      <a:pt x="122862" y="181333"/>
                    </a:cubicBezTo>
                    <a:cubicBezTo>
                      <a:pt x="118982" y="138669"/>
                      <a:pt x="118982" y="102470"/>
                      <a:pt x="124156" y="66270"/>
                    </a:cubicBezTo>
                    <a:cubicBezTo>
                      <a:pt x="125449" y="53342"/>
                      <a:pt x="117690" y="41706"/>
                      <a:pt x="106050" y="37828"/>
                    </a:cubicBezTo>
                    <a:cubicBezTo>
                      <a:pt x="99583" y="36535"/>
                      <a:pt x="93117" y="37828"/>
                      <a:pt x="87943" y="40413"/>
                    </a:cubicBezTo>
                    <a:cubicBezTo>
                      <a:pt x="82771" y="44292"/>
                      <a:pt x="78891" y="49463"/>
                      <a:pt x="76304" y="55927"/>
                    </a:cubicBezTo>
                    <a:cubicBezTo>
                      <a:pt x="67251" y="93420"/>
                      <a:pt x="62078" y="136084"/>
                      <a:pt x="62078" y="182626"/>
                    </a:cubicBezTo>
                    <a:cubicBezTo>
                      <a:pt x="62078" y="211068"/>
                      <a:pt x="62078" y="238218"/>
                      <a:pt x="63371" y="265367"/>
                    </a:cubicBezTo>
                    <a:cubicBezTo>
                      <a:pt x="63371" y="278296"/>
                      <a:pt x="63371" y="291224"/>
                      <a:pt x="64664" y="304152"/>
                    </a:cubicBezTo>
                    <a:cubicBezTo>
                      <a:pt x="65958" y="383015"/>
                      <a:pt x="64664" y="460586"/>
                      <a:pt x="59492" y="543327"/>
                    </a:cubicBezTo>
                    <a:cubicBezTo>
                      <a:pt x="56905" y="576941"/>
                      <a:pt x="54318" y="601505"/>
                      <a:pt x="50438" y="624776"/>
                    </a:cubicBezTo>
                    <a:cubicBezTo>
                      <a:pt x="45265" y="660976"/>
                      <a:pt x="38799" y="698468"/>
                      <a:pt x="38799" y="768281"/>
                    </a:cubicBezTo>
                    <a:cubicBezTo>
                      <a:pt x="38799" y="782502"/>
                      <a:pt x="29745" y="790259"/>
                      <a:pt x="19399" y="790259"/>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grpSp>
      </p:grpSp>
      <p:sp>
        <p:nvSpPr>
          <p:cNvPr id="18" name="textruta 17">
            <a:extLst>
              <a:ext uri="{FF2B5EF4-FFF2-40B4-BE49-F238E27FC236}">
                <a16:creationId xmlns:a16="http://schemas.microsoft.com/office/drawing/2014/main" id="{1B7E1C4D-0AFF-86F1-02CA-188D2A3C9A3A}"/>
              </a:ext>
            </a:extLst>
          </p:cNvPr>
          <p:cNvSpPr txBox="1"/>
          <p:nvPr/>
        </p:nvSpPr>
        <p:spPr>
          <a:xfrm>
            <a:off x="1039075" y="562523"/>
            <a:ext cx="3209544" cy="707886"/>
          </a:xfrm>
          <a:prstGeom prst="rect">
            <a:avLst/>
          </a:prstGeom>
          <a:noFill/>
        </p:spPr>
        <p:txBody>
          <a:bodyPr wrap="square" rtlCol="0">
            <a:spAutoFit/>
          </a:bodyPr>
          <a:lstStyle/>
          <a:p>
            <a:r>
              <a:rPr lang="sv-SE" sz="2000" dirty="0">
                <a:solidFill>
                  <a:srgbClr val="292668"/>
                </a:solidFill>
                <a:latin typeface="Calibri" panose="020F0502020204030204" pitchFamily="34" charset="0"/>
                <a:ea typeface="Calibri" panose="020F0502020204030204" pitchFamily="34" charset="0"/>
                <a:cs typeface="Calibri" panose="020F0502020204030204" pitchFamily="34" charset="0"/>
              </a:rPr>
              <a:t>Read </a:t>
            </a:r>
            <a:r>
              <a:rPr lang="sv-SE" sz="2000" dirty="0" err="1">
                <a:solidFill>
                  <a:srgbClr val="292668"/>
                </a:solidFill>
                <a:latin typeface="Calibri" panose="020F0502020204030204" pitchFamily="34" charset="0"/>
                <a:ea typeface="Calibri" panose="020F0502020204030204" pitchFamily="34" charset="0"/>
                <a:cs typeface="Calibri" panose="020F0502020204030204" pitchFamily="34" charset="0"/>
              </a:rPr>
              <a:t>more</a:t>
            </a:r>
            <a:r>
              <a:rPr lang="sv-SE" sz="2000" dirty="0">
                <a:solidFill>
                  <a:srgbClr val="292668"/>
                </a:solidFill>
                <a:latin typeface="Calibri" panose="020F0502020204030204" pitchFamily="34" charset="0"/>
                <a:ea typeface="Calibri" panose="020F0502020204030204" pitchFamily="34" charset="0"/>
                <a:cs typeface="Calibri" panose="020F0502020204030204" pitchFamily="34" charset="0"/>
              </a:rPr>
              <a:t> on </a:t>
            </a:r>
            <a:r>
              <a:rPr lang="sv-SE" sz="2000" dirty="0" err="1">
                <a:solidFill>
                  <a:srgbClr val="292668"/>
                </a:solidFill>
                <a:latin typeface="Calibri" panose="020F0502020204030204" pitchFamily="34" charset="0"/>
                <a:ea typeface="Calibri" panose="020F0502020204030204" pitchFamily="34" charset="0"/>
                <a:cs typeface="Calibri" panose="020F0502020204030204" pitchFamily="34" charset="0"/>
              </a:rPr>
              <a:t>how</a:t>
            </a:r>
            <a:r>
              <a:rPr lang="sv-SE" sz="2000" dirty="0">
                <a:solidFill>
                  <a:srgbClr val="292668"/>
                </a:solidFill>
                <a:latin typeface="Calibri" panose="020F0502020204030204" pitchFamily="34" charset="0"/>
                <a:ea typeface="Calibri" panose="020F0502020204030204" pitchFamily="34" charset="0"/>
                <a:cs typeface="Calibri" panose="020F0502020204030204" pitchFamily="34" charset="0"/>
              </a:rPr>
              <a:t> to set </a:t>
            </a:r>
            <a:r>
              <a:rPr lang="sv-SE" sz="2000" dirty="0" err="1">
                <a:solidFill>
                  <a:srgbClr val="292668"/>
                </a:solidFill>
                <a:latin typeface="Calibri" panose="020F0502020204030204" pitchFamily="34" charset="0"/>
                <a:ea typeface="Calibri" panose="020F0502020204030204" pitchFamily="34" charset="0"/>
                <a:cs typeface="Calibri" panose="020F0502020204030204" pitchFamily="34" charset="0"/>
              </a:rPr>
              <a:t>up</a:t>
            </a:r>
            <a:r>
              <a:rPr lang="sv-SE" sz="2000" dirty="0">
                <a:solidFill>
                  <a:srgbClr val="292668"/>
                </a:solidFill>
                <a:latin typeface="Calibri" panose="020F0502020204030204" pitchFamily="34" charset="0"/>
                <a:ea typeface="Calibri" panose="020F0502020204030204" pitchFamily="34" charset="0"/>
                <a:cs typeface="Calibri" panose="020F0502020204030204" pitchFamily="34" charset="0"/>
              </a:rPr>
              <a:t> </a:t>
            </a:r>
            <a:r>
              <a:rPr lang="sv-SE" sz="2000" dirty="0" err="1">
                <a:solidFill>
                  <a:srgbClr val="292668"/>
                </a:solidFill>
                <a:latin typeface="Calibri" panose="020F0502020204030204" pitchFamily="34" charset="0"/>
                <a:ea typeface="Calibri" panose="020F0502020204030204" pitchFamily="34" charset="0"/>
                <a:cs typeface="Calibri" panose="020F0502020204030204" pitchFamily="34" charset="0"/>
              </a:rPr>
              <a:t>reminders</a:t>
            </a:r>
            <a:r>
              <a:rPr lang="sv-SE" sz="2000" dirty="0">
                <a:solidFill>
                  <a:srgbClr val="292668"/>
                </a:solidFill>
                <a:latin typeface="Calibri" panose="020F0502020204030204" pitchFamily="34" charset="0"/>
                <a:ea typeface="Calibri" panose="020F0502020204030204" pitchFamily="34" charset="0"/>
                <a:cs typeface="Calibri" panose="020F0502020204030204" pitchFamily="34" charset="0"/>
              </a:rPr>
              <a:t> </a:t>
            </a:r>
            <a:r>
              <a:rPr lang="sv-SE" sz="2000" dirty="0" err="1">
                <a:solidFill>
                  <a:srgbClr val="292668"/>
                </a:solidFill>
                <a:latin typeface="Calibri" panose="020F0502020204030204" pitchFamily="34" charset="0"/>
                <a:ea typeface="Calibri" panose="020F0502020204030204" pitchFamily="34" charset="0"/>
                <a:cs typeface="Calibri" panose="020F0502020204030204" pitchFamily="34" charset="0"/>
              </a:rPr>
              <a:t>here</a:t>
            </a:r>
            <a:endParaRPr lang="sv-SE" sz="2000" dirty="0">
              <a:solidFill>
                <a:srgbClr val="292668"/>
              </a:solidFill>
              <a:latin typeface="Calibri" panose="020F0502020204030204" pitchFamily="34" charset="0"/>
              <a:ea typeface="Calibri" panose="020F0502020204030204" pitchFamily="34" charset="0"/>
              <a:cs typeface="Calibri" panose="020F0502020204030204" pitchFamily="34" charset="0"/>
            </a:endParaRPr>
          </a:p>
        </p:txBody>
      </p:sp>
      <p:pic>
        <p:nvPicPr>
          <p:cNvPr id="19" name="Picture 3">
            <a:hlinkClick r:id="rId5"/>
            <a:extLst>
              <a:ext uri="{FF2B5EF4-FFF2-40B4-BE49-F238E27FC236}">
                <a16:creationId xmlns:a16="http://schemas.microsoft.com/office/drawing/2014/main" id="{E347528E-9874-52F0-5E1B-67B71E902E03}"/>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3305191" y="965207"/>
            <a:ext cx="1062553" cy="1502784"/>
          </a:xfrm>
          <a:prstGeom prst="rect">
            <a:avLst/>
          </a:prstGeom>
          <a:ln>
            <a:solidFill>
              <a:srgbClr val="002465"/>
            </a:solidFill>
          </a:ln>
        </p:spPr>
      </p:pic>
      <p:grpSp>
        <p:nvGrpSpPr>
          <p:cNvPr id="21" name="Graphic 4">
            <a:extLst>
              <a:ext uri="{FF2B5EF4-FFF2-40B4-BE49-F238E27FC236}">
                <a16:creationId xmlns:a16="http://schemas.microsoft.com/office/drawing/2014/main" id="{1DDF48B8-8931-3D29-931D-59DE550EAA43}"/>
              </a:ext>
            </a:extLst>
          </p:cNvPr>
          <p:cNvGrpSpPr/>
          <p:nvPr/>
        </p:nvGrpSpPr>
        <p:grpSpPr>
          <a:xfrm rot="3714422">
            <a:off x="2502789" y="1403572"/>
            <a:ext cx="416812" cy="946355"/>
            <a:chOff x="9129274" y="2719113"/>
            <a:chExt cx="717139" cy="1386497"/>
          </a:xfrm>
          <a:solidFill>
            <a:srgbClr val="242B62"/>
          </a:solidFill>
        </p:grpSpPr>
        <p:grpSp>
          <p:nvGrpSpPr>
            <p:cNvPr id="22" name="Graphic 4">
              <a:extLst>
                <a:ext uri="{FF2B5EF4-FFF2-40B4-BE49-F238E27FC236}">
                  <a16:creationId xmlns:a16="http://schemas.microsoft.com/office/drawing/2014/main" id="{E83885C2-5205-C4C7-E1E7-C744A827F6F6}"/>
                </a:ext>
              </a:extLst>
            </p:cNvPr>
            <p:cNvGrpSpPr/>
            <p:nvPr/>
          </p:nvGrpSpPr>
          <p:grpSpPr>
            <a:xfrm>
              <a:off x="9159507" y="2719113"/>
              <a:ext cx="446280" cy="440141"/>
              <a:chOff x="9159507" y="2719113"/>
              <a:chExt cx="446280" cy="440141"/>
            </a:xfrm>
            <a:grpFill/>
          </p:grpSpPr>
          <p:sp>
            <p:nvSpPr>
              <p:cNvPr id="31" name="Freeform 21">
                <a:extLst>
                  <a:ext uri="{FF2B5EF4-FFF2-40B4-BE49-F238E27FC236}">
                    <a16:creationId xmlns:a16="http://schemas.microsoft.com/office/drawing/2014/main" id="{8FDA3DCE-0BC6-5EDA-D9EA-3D5339C3696D}"/>
                  </a:ext>
                </a:extLst>
              </p:cNvPr>
              <p:cNvSpPr/>
              <p:nvPr/>
            </p:nvSpPr>
            <p:spPr>
              <a:xfrm>
                <a:off x="9159507" y="2719113"/>
                <a:ext cx="446280" cy="440141"/>
              </a:xfrm>
              <a:custGeom>
                <a:avLst/>
                <a:gdLst>
                  <a:gd name="connsiteX0" fmla="*/ 275519 w 446280"/>
                  <a:gd name="connsiteY0" fmla="*/ 440141 h 440141"/>
                  <a:gd name="connsiteX1" fmla="*/ 256120 w 446280"/>
                  <a:gd name="connsiteY1" fmla="*/ 425920 h 440141"/>
                  <a:gd name="connsiteX2" fmla="*/ 270345 w 446280"/>
                  <a:gd name="connsiteY2" fmla="*/ 402649 h 440141"/>
                  <a:gd name="connsiteX3" fmla="*/ 384154 w 446280"/>
                  <a:gd name="connsiteY3" fmla="*/ 316029 h 440141"/>
                  <a:gd name="connsiteX4" fmla="*/ 402261 w 446280"/>
                  <a:gd name="connsiteY4" fmla="*/ 176402 h 440141"/>
                  <a:gd name="connsiteX5" fmla="*/ 316903 w 446280"/>
                  <a:gd name="connsiteY5" fmla="*/ 63925 h 440141"/>
                  <a:gd name="connsiteX6" fmla="*/ 64713 w 446280"/>
                  <a:gd name="connsiteY6" fmla="*/ 131153 h 440141"/>
                  <a:gd name="connsiteX7" fmla="*/ 46607 w 446280"/>
                  <a:gd name="connsiteY7" fmla="*/ 270779 h 440141"/>
                  <a:gd name="connsiteX8" fmla="*/ 131964 w 446280"/>
                  <a:gd name="connsiteY8" fmla="*/ 383256 h 440141"/>
                  <a:gd name="connsiteX9" fmla="*/ 174642 w 446280"/>
                  <a:gd name="connsiteY9" fmla="*/ 401356 h 440141"/>
                  <a:gd name="connsiteX10" fmla="*/ 187575 w 446280"/>
                  <a:gd name="connsiteY10" fmla="*/ 425920 h 440141"/>
                  <a:gd name="connsiteX11" fmla="*/ 163003 w 446280"/>
                  <a:gd name="connsiteY11" fmla="*/ 438848 h 440141"/>
                  <a:gd name="connsiteX12" fmla="*/ 111271 w 446280"/>
                  <a:gd name="connsiteY12" fmla="*/ 416870 h 440141"/>
                  <a:gd name="connsiteX13" fmla="*/ 7808 w 446280"/>
                  <a:gd name="connsiteY13" fmla="*/ 281122 h 440141"/>
                  <a:gd name="connsiteX14" fmla="*/ 29794 w 446280"/>
                  <a:gd name="connsiteY14" fmla="*/ 111760 h 440141"/>
                  <a:gd name="connsiteX15" fmla="*/ 335010 w 446280"/>
                  <a:gd name="connsiteY15" fmla="*/ 30311 h 440141"/>
                  <a:gd name="connsiteX16" fmla="*/ 438473 w 446280"/>
                  <a:gd name="connsiteY16" fmla="*/ 166059 h 440141"/>
                  <a:gd name="connsiteX17" fmla="*/ 416487 w 446280"/>
                  <a:gd name="connsiteY17" fmla="*/ 335421 h 440141"/>
                  <a:gd name="connsiteX18" fmla="*/ 278105 w 446280"/>
                  <a:gd name="connsiteY18" fmla="*/ 440141 h 440141"/>
                  <a:gd name="connsiteX19" fmla="*/ 275519 w 446280"/>
                  <a:gd name="connsiteY19" fmla="*/ 440141 h 4401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46280" h="440141">
                    <a:moveTo>
                      <a:pt x="275519" y="440141"/>
                    </a:moveTo>
                    <a:cubicBezTo>
                      <a:pt x="266466" y="440141"/>
                      <a:pt x="258705" y="433677"/>
                      <a:pt x="256120" y="425920"/>
                    </a:cubicBezTo>
                    <a:cubicBezTo>
                      <a:pt x="253533" y="415577"/>
                      <a:pt x="259999" y="405234"/>
                      <a:pt x="270345" y="402649"/>
                    </a:cubicBezTo>
                    <a:cubicBezTo>
                      <a:pt x="318197" y="389720"/>
                      <a:pt x="359582" y="359985"/>
                      <a:pt x="384154" y="316029"/>
                    </a:cubicBezTo>
                    <a:cubicBezTo>
                      <a:pt x="408727" y="273365"/>
                      <a:pt x="415194" y="222944"/>
                      <a:pt x="402261" y="176402"/>
                    </a:cubicBezTo>
                    <a:cubicBezTo>
                      <a:pt x="389328" y="128567"/>
                      <a:pt x="359582" y="88489"/>
                      <a:pt x="316903" y="63925"/>
                    </a:cubicBezTo>
                    <a:cubicBezTo>
                      <a:pt x="228960" y="12212"/>
                      <a:pt x="115151" y="43240"/>
                      <a:pt x="64713" y="131153"/>
                    </a:cubicBezTo>
                    <a:cubicBezTo>
                      <a:pt x="40141" y="173816"/>
                      <a:pt x="33674" y="224237"/>
                      <a:pt x="46607" y="270779"/>
                    </a:cubicBezTo>
                    <a:cubicBezTo>
                      <a:pt x="59540" y="318614"/>
                      <a:pt x="89285" y="358692"/>
                      <a:pt x="131964" y="383256"/>
                    </a:cubicBezTo>
                    <a:cubicBezTo>
                      <a:pt x="144896" y="391013"/>
                      <a:pt x="159123" y="397477"/>
                      <a:pt x="174642" y="401356"/>
                    </a:cubicBezTo>
                    <a:cubicBezTo>
                      <a:pt x="184989" y="403942"/>
                      <a:pt x="191455" y="415577"/>
                      <a:pt x="187575" y="425920"/>
                    </a:cubicBezTo>
                    <a:cubicBezTo>
                      <a:pt x="184989" y="436262"/>
                      <a:pt x="173349" y="442727"/>
                      <a:pt x="163003" y="438848"/>
                    </a:cubicBezTo>
                    <a:cubicBezTo>
                      <a:pt x="144896" y="433677"/>
                      <a:pt x="128084" y="425920"/>
                      <a:pt x="111271" y="416870"/>
                    </a:cubicBezTo>
                    <a:cubicBezTo>
                      <a:pt x="59540" y="387135"/>
                      <a:pt x="22034" y="338007"/>
                      <a:pt x="7808" y="281122"/>
                    </a:cubicBezTo>
                    <a:cubicBezTo>
                      <a:pt x="-7711" y="222944"/>
                      <a:pt x="48" y="163474"/>
                      <a:pt x="29794" y="111760"/>
                    </a:cubicBezTo>
                    <a:cubicBezTo>
                      <a:pt x="91872" y="4455"/>
                      <a:pt x="228960" y="-31745"/>
                      <a:pt x="335010" y="30311"/>
                    </a:cubicBezTo>
                    <a:cubicBezTo>
                      <a:pt x="386741" y="60047"/>
                      <a:pt x="424247" y="109175"/>
                      <a:pt x="438473" y="166059"/>
                    </a:cubicBezTo>
                    <a:cubicBezTo>
                      <a:pt x="453992" y="224237"/>
                      <a:pt x="446232" y="283708"/>
                      <a:pt x="416487" y="335421"/>
                    </a:cubicBezTo>
                    <a:cubicBezTo>
                      <a:pt x="386741" y="387135"/>
                      <a:pt x="337596" y="424627"/>
                      <a:pt x="278105" y="440141"/>
                    </a:cubicBezTo>
                    <a:cubicBezTo>
                      <a:pt x="278105" y="438848"/>
                      <a:pt x="276812" y="440141"/>
                      <a:pt x="275519" y="440141"/>
                    </a:cubicBezTo>
                    <a:close/>
                  </a:path>
                </a:pathLst>
              </a:custGeom>
              <a:solidFill>
                <a:srgbClr val="EBCB1F"/>
              </a:solidFill>
              <a:ln w="12931" cap="flat">
                <a:noFill/>
                <a:prstDash val="solid"/>
                <a:miter/>
              </a:ln>
            </p:spPr>
            <p:txBody>
              <a:bodyPr rtlCol="0" anchor="ctr"/>
              <a:lstStyle/>
              <a:p>
                <a:pPr>
                  <a:buClr>
                    <a:srgbClr val="000000"/>
                  </a:buClr>
                  <a:buFont typeface="Arial"/>
                  <a:buNone/>
                </a:pPr>
                <a:endParaRPr lang="en-US" sz="1400" kern="0" dirty="0">
                  <a:solidFill>
                    <a:srgbClr val="000000"/>
                  </a:solidFill>
                  <a:latin typeface="Arial"/>
                  <a:cs typeface="Arial"/>
                  <a:sym typeface="Arial"/>
                </a:endParaRPr>
              </a:p>
            </p:txBody>
          </p:sp>
          <p:sp>
            <p:nvSpPr>
              <p:cNvPr id="32" name="Freeform 22">
                <a:extLst>
                  <a:ext uri="{FF2B5EF4-FFF2-40B4-BE49-F238E27FC236}">
                    <a16:creationId xmlns:a16="http://schemas.microsoft.com/office/drawing/2014/main" id="{F3DF443E-A096-E8BA-FEE4-72790C283EBE}"/>
                  </a:ext>
                </a:extLst>
              </p:cNvPr>
              <p:cNvSpPr/>
              <p:nvPr/>
            </p:nvSpPr>
            <p:spPr>
              <a:xfrm>
                <a:off x="9245200" y="2800133"/>
                <a:ext cx="280068" cy="273794"/>
              </a:xfrm>
              <a:custGeom>
                <a:avLst/>
                <a:gdLst>
                  <a:gd name="connsiteX0" fmla="*/ 182066 w 280068"/>
                  <a:gd name="connsiteY0" fmla="*/ 273794 h 273794"/>
                  <a:gd name="connsiteX1" fmla="*/ 163960 w 280068"/>
                  <a:gd name="connsiteY1" fmla="*/ 260866 h 273794"/>
                  <a:gd name="connsiteX2" fmla="*/ 175599 w 280068"/>
                  <a:gd name="connsiteY2" fmla="*/ 236302 h 273794"/>
                  <a:gd name="connsiteX3" fmla="*/ 227331 w 280068"/>
                  <a:gd name="connsiteY3" fmla="*/ 192345 h 273794"/>
                  <a:gd name="connsiteX4" fmla="*/ 191119 w 280068"/>
                  <a:gd name="connsiteY4" fmla="*/ 54012 h 273794"/>
                  <a:gd name="connsiteX5" fmla="*/ 52737 w 280068"/>
                  <a:gd name="connsiteY5" fmla="*/ 90211 h 273794"/>
                  <a:gd name="connsiteX6" fmla="*/ 88949 w 280068"/>
                  <a:gd name="connsiteY6" fmla="*/ 228545 h 273794"/>
                  <a:gd name="connsiteX7" fmla="*/ 95415 w 280068"/>
                  <a:gd name="connsiteY7" fmla="*/ 254402 h 273794"/>
                  <a:gd name="connsiteX8" fmla="*/ 69550 w 280068"/>
                  <a:gd name="connsiteY8" fmla="*/ 260866 h 273794"/>
                  <a:gd name="connsiteX9" fmla="*/ 19112 w 280068"/>
                  <a:gd name="connsiteY9" fmla="*/ 69526 h 273794"/>
                  <a:gd name="connsiteX10" fmla="*/ 210518 w 280068"/>
                  <a:gd name="connsiteY10" fmla="*/ 19105 h 273794"/>
                  <a:gd name="connsiteX11" fmla="*/ 260957 w 280068"/>
                  <a:gd name="connsiteY11" fmla="*/ 210445 h 273794"/>
                  <a:gd name="connsiteX12" fmla="*/ 189826 w 280068"/>
                  <a:gd name="connsiteY12" fmla="*/ 271209 h 273794"/>
                  <a:gd name="connsiteX13" fmla="*/ 182066 w 280068"/>
                  <a:gd name="connsiteY13" fmla="*/ 273794 h 273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80068" h="273794">
                    <a:moveTo>
                      <a:pt x="182066" y="273794"/>
                    </a:moveTo>
                    <a:cubicBezTo>
                      <a:pt x="174306" y="273794"/>
                      <a:pt x="166546" y="268623"/>
                      <a:pt x="163960" y="260866"/>
                    </a:cubicBezTo>
                    <a:cubicBezTo>
                      <a:pt x="160080" y="250523"/>
                      <a:pt x="165253" y="240180"/>
                      <a:pt x="175599" y="236302"/>
                    </a:cubicBezTo>
                    <a:cubicBezTo>
                      <a:pt x="197585" y="228545"/>
                      <a:pt x="215692" y="213031"/>
                      <a:pt x="227331" y="192345"/>
                    </a:cubicBezTo>
                    <a:cubicBezTo>
                      <a:pt x="255783" y="144510"/>
                      <a:pt x="238971" y="82454"/>
                      <a:pt x="191119" y="54012"/>
                    </a:cubicBezTo>
                    <a:cubicBezTo>
                      <a:pt x="143267" y="25569"/>
                      <a:pt x="81189" y="42376"/>
                      <a:pt x="52737" y="90211"/>
                    </a:cubicBezTo>
                    <a:cubicBezTo>
                      <a:pt x="24285" y="138046"/>
                      <a:pt x="41098" y="200103"/>
                      <a:pt x="88949" y="228545"/>
                    </a:cubicBezTo>
                    <a:cubicBezTo>
                      <a:pt x="98002" y="233716"/>
                      <a:pt x="101882" y="245352"/>
                      <a:pt x="95415" y="254402"/>
                    </a:cubicBezTo>
                    <a:cubicBezTo>
                      <a:pt x="90243" y="263452"/>
                      <a:pt x="78603" y="267330"/>
                      <a:pt x="69550" y="260866"/>
                    </a:cubicBezTo>
                    <a:cubicBezTo>
                      <a:pt x="2299" y="222081"/>
                      <a:pt x="-19687" y="136753"/>
                      <a:pt x="19112" y="69526"/>
                    </a:cubicBezTo>
                    <a:cubicBezTo>
                      <a:pt x="57910" y="2298"/>
                      <a:pt x="143267" y="-19680"/>
                      <a:pt x="210518" y="19105"/>
                    </a:cubicBezTo>
                    <a:cubicBezTo>
                      <a:pt x="277769" y="57890"/>
                      <a:pt x="299755" y="143218"/>
                      <a:pt x="260957" y="210445"/>
                    </a:cubicBezTo>
                    <a:cubicBezTo>
                      <a:pt x="245437" y="237595"/>
                      <a:pt x="219571" y="259573"/>
                      <a:pt x="189826" y="271209"/>
                    </a:cubicBezTo>
                    <a:cubicBezTo>
                      <a:pt x="185945" y="272501"/>
                      <a:pt x="183359" y="273794"/>
                      <a:pt x="182066" y="273794"/>
                    </a:cubicBezTo>
                    <a:close/>
                  </a:path>
                </a:pathLst>
              </a:custGeom>
              <a:solidFill>
                <a:srgbClr val="EBCB1F"/>
              </a:solidFill>
              <a:ln w="12931" cap="flat">
                <a:noFill/>
                <a:prstDash val="solid"/>
                <a:miter/>
              </a:ln>
            </p:spPr>
            <p:txBody>
              <a:bodyPr rtlCol="0" anchor="ctr"/>
              <a:lstStyle/>
              <a:p>
                <a:pPr>
                  <a:buClr>
                    <a:srgbClr val="000000"/>
                  </a:buClr>
                  <a:buFont typeface="Arial"/>
                  <a:buNone/>
                </a:pPr>
                <a:endParaRPr lang="en-US" sz="1400" kern="0" dirty="0">
                  <a:solidFill>
                    <a:srgbClr val="000000"/>
                  </a:solidFill>
                  <a:latin typeface="Arial"/>
                  <a:cs typeface="Arial"/>
                  <a:sym typeface="Arial"/>
                </a:endParaRPr>
              </a:p>
            </p:txBody>
          </p:sp>
        </p:grpSp>
        <p:grpSp>
          <p:nvGrpSpPr>
            <p:cNvPr id="23" name="Graphic 4">
              <a:extLst>
                <a:ext uri="{FF2B5EF4-FFF2-40B4-BE49-F238E27FC236}">
                  <a16:creationId xmlns:a16="http://schemas.microsoft.com/office/drawing/2014/main" id="{1BBDE495-0388-EF29-7324-00E55F4EA923}"/>
                </a:ext>
              </a:extLst>
            </p:cNvPr>
            <p:cNvGrpSpPr/>
            <p:nvPr/>
          </p:nvGrpSpPr>
          <p:grpSpPr>
            <a:xfrm>
              <a:off x="9129274" y="2893887"/>
              <a:ext cx="717139" cy="1211724"/>
              <a:chOff x="9129274" y="2893887"/>
              <a:chExt cx="717139" cy="1211724"/>
            </a:xfrm>
            <a:grpFill/>
          </p:grpSpPr>
          <p:sp>
            <p:nvSpPr>
              <p:cNvPr id="24" name="Freeform 14">
                <a:extLst>
                  <a:ext uri="{FF2B5EF4-FFF2-40B4-BE49-F238E27FC236}">
                    <a16:creationId xmlns:a16="http://schemas.microsoft.com/office/drawing/2014/main" id="{B852A4C2-5BC3-DFAA-F7BB-7330A9C5E839}"/>
                  </a:ext>
                </a:extLst>
              </p:cNvPr>
              <p:cNvSpPr/>
              <p:nvPr/>
            </p:nvSpPr>
            <p:spPr>
              <a:xfrm>
                <a:off x="9129274" y="3281518"/>
                <a:ext cx="222449" cy="606896"/>
              </a:xfrm>
              <a:custGeom>
                <a:avLst/>
                <a:gdLst>
                  <a:gd name="connsiteX0" fmla="*/ 200995 w 222449"/>
                  <a:gd name="connsiteY0" fmla="*/ 606896 h 606896"/>
                  <a:gd name="connsiteX1" fmla="*/ 193235 w 222449"/>
                  <a:gd name="connsiteY1" fmla="*/ 605603 h 606896"/>
                  <a:gd name="connsiteX2" fmla="*/ 173836 w 222449"/>
                  <a:gd name="connsiteY2" fmla="*/ 593968 h 606896"/>
                  <a:gd name="connsiteX3" fmla="*/ 169956 w 222449"/>
                  <a:gd name="connsiteY3" fmla="*/ 591382 h 606896"/>
                  <a:gd name="connsiteX4" fmla="*/ 107878 w 222449"/>
                  <a:gd name="connsiteY4" fmla="*/ 531912 h 606896"/>
                  <a:gd name="connsiteX5" fmla="*/ 62613 w 222449"/>
                  <a:gd name="connsiteY5" fmla="*/ 465977 h 606896"/>
                  <a:gd name="connsiteX6" fmla="*/ 8296 w 222449"/>
                  <a:gd name="connsiteY6" fmla="*/ 326350 h 606896"/>
                  <a:gd name="connsiteX7" fmla="*/ 4415 w 222449"/>
                  <a:gd name="connsiteY7" fmla="*/ 306958 h 606896"/>
                  <a:gd name="connsiteX8" fmla="*/ 3122 w 222449"/>
                  <a:gd name="connsiteY8" fmla="*/ 303079 h 606896"/>
                  <a:gd name="connsiteX9" fmla="*/ 1829 w 222449"/>
                  <a:gd name="connsiteY9" fmla="*/ 295322 h 606896"/>
                  <a:gd name="connsiteX10" fmla="*/ 536 w 222449"/>
                  <a:gd name="connsiteY10" fmla="*/ 279808 h 606896"/>
                  <a:gd name="connsiteX11" fmla="*/ 1829 w 222449"/>
                  <a:gd name="connsiteY11" fmla="*/ 243609 h 606896"/>
                  <a:gd name="connsiteX12" fmla="*/ 1829 w 222449"/>
                  <a:gd name="connsiteY12" fmla="*/ 238437 h 606896"/>
                  <a:gd name="connsiteX13" fmla="*/ 7002 w 222449"/>
                  <a:gd name="connsiteY13" fmla="*/ 197067 h 606896"/>
                  <a:gd name="connsiteX14" fmla="*/ 9589 w 222449"/>
                  <a:gd name="connsiteY14" fmla="*/ 175088 h 606896"/>
                  <a:gd name="connsiteX15" fmla="*/ 13468 w 222449"/>
                  <a:gd name="connsiteY15" fmla="*/ 66490 h 606896"/>
                  <a:gd name="connsiteX16" fmla="*/ 13468 w 222449"/>
                  <a:gd name="connsiteY16" fmla="*/ 65197 h 606896"/>
                  <a:gd name="connsiteX17" fmla="*/ 63907 w 222449"/>
                  <a:gd name="connsiteY17" fmla="*/ 555 h 606896"/>
                  <a:gd name="connsiteX18" fmla="*/ 125984 w 222449"/>
                  <a:gd name="connsiteY18" fmla="*/ 39341 h 606896"/>
                  <a:gd name="connsiteX19" fmla="*/ 153143 w 222449"/>
                  <a:gd name="connsiteY19" fmla="*/ 177674 h 606896"/>
                  <a:gd name="connsiteX20" fmla="*/ 155730 w 222449"/>
                  <a:gd name="connsiteY20" fmla="*/ 200945 h 606896"/>
                  <a:gd name="connsiteX21" fmla="*/ 159610 w 222449"/>
                  <a:gd name="connsiteY21" fmla="*/ 238437 h 606896"/>
                  <a:gd name="connsiteX22" fmla="*/ 191942 w 222449"/>
                  <a:gd name="connsiteY22" fmla="*/ 314715 h 606896"/>
                  <a:gd name="connsiteX23" fmla="*/ 193235 w 222449"/>
                  <a:gd name="connsiteY23" fmla="*/ 341864 h 606896"/>
                  <a:gd name="connsiteX24" fmla="*/ 166076 w 222449"/>
                  <a:gd name="connsiteY24" fmla="*/ 343157 h 606896"/>
                  <a:gd name="connsiteX25" fmla="*/ 120811 w 222449"/>
                  <a:gd name="connsiteY25" fmla="*/ 243609 h 606896"/>
                  <a:gd name="connsiteX26" fmla="*/ 116931 w 222449"/>
                  <a:gd name="connsiteY26" fmla="*/ 204824 h 606896"/>
                  <a:gd name="connsiteX27" fmla="*/ 114345 w 222449"/>
                  <a:gd name="connsiteY27" fmla="*/ 181553 h 606896"/>
                  <a:gd name="connsiteX28" fmla="*/ 89773 w 222449"/>
                  <a:gd name="connsiteY28" fmla="*/ 52269 h 606896"/>
                  <a:gd name="connsiteX29" fmla="*/ 69080 w 222449"/>
                  <a:gd name="connsiteY29" fmla="*/ 39341 h 606896"/>
                  <a:gd name="connsiteX30" fmla="*/ 52267 w 222449"/>
                  <a:gd name="connsiteY30" fmla="*/ 61319 h 606896"/>
                  <a:gd name="connsiteX31" fmla="*/ 52267 w 222449"/>
                  <a:gd name="connsiteY31" fmla="*/ 62611 h 606896"/>
                  <a:gd name="connsiteX32" fmla="*/ 48387 w 222449"/>
                  <a:gd name="connsiteY32" fmla="*/ 180260 h 606896"/>
                  <a:gd name="connsiteX33" fmla="*/ 45801 w 222449"/>
                  <a:gd name="connsiteY33" fmla="*/ 202238 h 606896"/>
                  <a:gd name="connsiteX34" fmla="*/ 40628 w 222449"/>
                  <a:gd name="connsiteY34" fmla="*/ 242316 h 606896"/>
                  <a:gd name="connsiteX35" fmla="*/ 40628 w 222449"/>
                  <a:gd name="connsiteY35" fmla="*/ 246195 h 606896"/>
                  <a:gd name="connsiteX36" fmla="*/ 39334 w 222449"/>
                  <a:gd name="connsiteY36" fmla="*/ 277223 h 606896"/>
                  <a:gd name="connsiteX37" fmla="*/ 40628 w 222449"/>
                  <a:gd name="connsiteY37" fmla="*/ 288858 h 606896"/>
                  <a:gd name="connsiteX38" fmla="*/ 41921 w 222449"/>
                  <a:gd name="connsiteY38" fmla="*/ 296615 h 606896"/>
                  <a:gd name="connsiteX39" fmla="*/ 43214 w 222449"/>
                  <a:gd name="connsiteY39" fmla="*/ 300494 h 606896"/>
                  <a:gd name="connsiteX40" fmla="*/ 47094 w 222449"/>
                  <a:gd name="connsiteY40" fmla="*/ 317301 h 606896"/>
                  <a:gd name="connsiteX41" fmla="*/ 97532 w 222449"/>
                  <a:gd name="connsiteY41" fmla="*/ 446584 h 606896"/>
                  <a:gd name="connsiteX42" fmla="*/ 138917 w 222449"/>
                  <a:gd name="connsiteY42" fmla="*/ 507348 h 606896"/>
                  <a:gd name="connsiteX43" fmla="*/ 194528 w 222449"/>
                  <a:gd name="connsiteY43" fmla="*/ 561647 h 606896"/>
                  <a:gd name="connsiteX44" fmla="*/ 198408 w 222449"/>
                  <a:gd name="connsiteY44" fmla="*/ 564233 h 606896"/>
                  <a:gd name="connsiteX45" fmla="*/ 211341 w 222449"/>
                  <a:gd name="connsiteY45" fmla="*/ 571990 h 606896"/>
                  <a:gd name="connsiteX46" fmla="*/ 220394 w 222449"/>
                  <a:gd name="connsiteY46" fmla="*/ 597846 h 606896"/>
                  <a:gd name="connsiteX47" fmla="*/ 200995 w 222449"/>
                  <a:gd name="connsiteY47" fmla="*/ 606896 h 606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22449" h="606896">
                    <a:moveTo>
                      <a:pt x="200995" y="606896"/>
                    </a:moveTo>
                    <a:cubicBezTo>
                      <a:pt x="198408" y="606896"/>
                      <a:pt x="195822" y="606896"/>
                      <a:pt x="193235" y="605603"/>
                    </a:cubicBezTo>
                    <a:cubicBezTo>
                      <a:pt x="186769" y="601725"/>
                      <a:pt x="180303" y="597846"/>
                      <a:pt x="173836" y="593968"/>
                    </a:cubicBezTo>
                    <a:lnTo>
                      <a:pt x="169956" y="591382"/>
                    </a:lnTo>
                    <a:cubicBezTo>
                      <a:pt x="147970" y="574575"/>
                      <a:pt x="125984" y="553890"/>
                      <a:pt x="107878" y="531912"/>
                    </a:cubicBezTo>
                    <a:cubicBezTo>
                      <a:pt x="91066" y="511226"/>
                      <a:pt x="75546" y="489248"/>
                      <a:pt x="62613" y="465977"/>
                    </a:cubicBezTo>
                    <a:cubicBezTo>
                      <a:pt x="38041" y="422020"/>
                      <a:pt x="21229" y="376771"/>
                      <a:pt x="8296" y="326350"/>
                    </a:cubicBezTo>
                    <a:cubicBezTo>
                      <a:pt x="7002" y="319886"/>
                      <a:pt x="5709" y="313422"/>
                      <a:pt x="4415" y="306958"/>
                    </a:cubicBezTo>
                    <a:lnTo>
                      <a:pt x="3122" y="303079"/>
                    </a:lnTo>
                    <a:cubicBezTo>
                      <a:pt x="3122" y="300494"/>
                      <a:pt x="1829" y="297908"/>
                      <a:pt x="1829" y="295322"/>
                    </a:cubicBezTo>
                    <a:cubicBezTo>
                      <a:pt x="536" y="288858"/>
                      <a:pt x="536" y="283687"/>
                      <a:pt x="536" y="279808"/>
                    </a:cubicBezTo>
                    <a:cubicBezTo>
                      <a:pt x="-757" y="264294"/>
                      <a:pt x="536" y="253951"/>
                      <a:pt x="1829" y="243609"/>
                    </a:cubicBezTo>
                    <a:lnTo>
                      <a:pt x="1829" y="238437"/>
                    </a:lnTo>
                    <a:cubicBezTo>
                      <a:pt x="3122" y="222923"/>
                      <a:pt x="4415" y="209995"/>
                      <a:pt x="7002" y="197067"/>
                    </a:cubicBezTo>
                    <a:cubicBezTo>
                      <a:pt x="8296" y="189310"/>
                      <a:pt x="8296" y="182845"/>
                      <a:pt x="9589" y="175088"/>
                    </a:cubicBezTo>
                    <a:cubicBezTo>
                      <a:pt x="14762" y="132425"/>
                      <a:pt x="17348" y="97518"/>
                      <a:pt x="13468" y="66490"/>
                    </a:cubicBezTo>
                    <a:lnTo>
                      <a:pt x="13468" y="65197"/>
                    </a:lnTo>
                    <a:cubicBezTo>
                      <a:pt x="9589" y="32876"/>
                      <a:pt x="32868" y="4434"/>
                      <a:pt x="63907" y="555"/>
                    </a:cubicBezTo>
                    <a:cubicBezTo>
                      <a:pt x="91066" y="-3323"/>
                      <a:pt x="116931" y="13484"/>
                      <a:pt x="125984" y="39341"/>
                    </a:cubicBezTo>
                    <a:cubicBezTo>
                      <a:pt x="142797" y="85883"/>
                      <a:pt x="147970" y="131132"/>
                      <a:pt x="153143" y="177674"/>
                    </a:cubicBezTo>
                    <a:cubicBezTo>
                      <a:pt x="154437" y="185431"/>
                      <a:pt x="154437" y="193188"/>
                      <a:pt x="155730" y="200945"/>
                    </a:cubicBezTo>
                    <a:cubicBezTo>
                      <a:pt x="157024" y="213874"/>
                      <a:pt x="158317" y="226802"/>
                      <a:pt x="159610" y="238437"/>
                    </a:cubicBezTo>
                    <a:cubicBezTo>
                      <a:pt x="166076" y="284980"/>
                      <a:pt x="185475" y="306958"/>
                      <a:pt x="191942" y="314715"/>
                    </a:cubicBezTo>
                    <a:cubicBezTo>
                      <a:pt x="199702" y="322472"/>
                      <a:pt x="199702" y="334107"/>
                      <a:pt x="193235" y="341864"/>
                    </a:cubicBezTo>
                    <a:cubicBezTo>
                      <a:pt x="185475" y="349622"/>
                      <a:pt x="173836" y="349622"/>
                      <a:pt x="166076" y="343157"/>
                    </a:cubicBezTo>
                    <a:cubicBezTo>
                      <a:pt x="153143" y="330229"/>
                      <a:pt x="129864" y="301786"/>
                      <a:pt x="120811" y="243609"/>
                    </a:cubicBezTo>
                    <a:cubicBezTo>
                      <a:pt x="119518" y="230680"/>
                      <a:pt x="118225" y="217752"/>
                      <a:pt x="116931" y="204824"/>
                    </a:cubicBezTo>
                    <a:cubicBezTo>
                      <a:pt x="115638" y="197067"/>
                      <a:pt x="115638" y="189310"/>
                      <a:pt x="114345" y="181553"/>
                    </a:cubicBezTo>
                    <a:cubicBezTo>
                      <a:pt x="109172" y="136303"/>
                      <a:pt x="103998" y="94932"/>
                      <a:pt x="89773" y="52269"/>
                    </a:cubicBezTo>
                    <a:cubicBezTo>
                      <a:pt x="87186" y="43219"/>
                      <a:pt x="78133" y="38048"/>
                      <a:pt x="69080" y="39341"/>
                    </a:cubicBezTo>
                    <a:cubicBezTo>
                      <a:pt x="58733" y="40633"/>
                      <a:pt x="50974" y="50976"/>
                      <a:pt x="52267" y="61319"/>
                    </a:cubicBezTo>
                    <a:lnTo>
                      <a:pt x="52267" y="62611"/>
                    </a:lnTo>
                    <a:cubicBezTo>
                      <a:pt x="56147" y="97518"/>
                      <a:pt x="53561" y="135010"/>
                      <a:pt x="48387" y="180260"/>
                    </a:cubicBezTo>
                    <a:cubicBezTo>
                      <a:pt x="47094" y="188017"/>
                      <a:pt x="47094" y="194481"/>
                      <a:pt x="45801" y="202238"/>
                    </a:cubicBezTo>
                    <a:cubicBezTo>
                      <a:pt x="44508" y="215166"/>
                      <a:pt x="41921" y="228095"/>
                      <a:pt x="40628" y="242316"/>
                    </a:cubicBezTo>
                    <a:lnTo>
                      <a:pt x="40628" y="246195"/>
                    </a:lnTo>
                    <a:cubicBezTo>
                      <a:pt x="39334" y="256537"/>
                      <a:pt x="39334" y="265587"/>
                      <a:pt x="39334" y="277223"/>
                    </a:cubicBezTo>
                    <a:cubicBezTo>
                      <a:pt x="39334" y="279808"/>
                      <a:pt x="40628" y="284980"/>
                      <a:pt x="40628" y="288858"/>
                    </a:cubicBezTo>
                    <a:cubicBezTo>
                      <a:pt x="40628" y="292737"/>
                      <a:pt x="41921" y="294030"/>
                      <a:pt x="41921" y="296615"/>
                    </a:cubicBezTo>
                    <a:lnTo>
                      <a:pt x="43214" y="300494"/>
                    </a:lnTo>
                    <a:cubicBezTo>
                      <a:pt x="44508" y="305665"/>
                      <a:pt x="45801" y="312129"/>
                      <a:pt x="47094" y="317301"/>
                    </a:cubicBezTo>
                    <a:cubicBezTo>
                      <a:pt x="58733" y="363843"/>
                      <a:pt x="75546" y="406506"/>
                      <a:pt x="97532" y="446584"/>
                    </a:cubicBezTo>
                    <a:cubicBezTo>
                      <a:pt x="109172" y="468563"/>
                      <a:pt x="123398" y="487955"/>
                      <a:pt x="138917" y="507348"/>
                    </a:cubicBezTo>
                    <a:cubicBezTo>
                      <a:pt x="155730" y="526740"/>
                      <a:pt x="175129" y="544840"/>
                      <a:pt x="194528" y="561647"/>
                    </a:cubicBezTo>
                    <a:lnTo>
                      <a:pt x="198408" y="564233"/>
                    </a:lnTo>
                    <a:cubicBezTo>
                      <a:pt x="202289" y="566818"/>
                      <a:pt x="206168" y="569404"/>
                      <a:pt x="211341" y="571990"/>
                    </a:cubicBezTo>
                    <a:cubicBezTo>
                      <a:pt x="220394" y="577161"/>
                      <a:pt x="225568" y="587504"/>
                      <a:pt x="220394" y="597846"/>
                    </a:cubicBezTo>
                    <a:cubicBezTo>
                      <a:pt x="215222" y="603018"/>
                      <a:pt x="207461" y="606896"/>
                      <a:pt x="200995" y="606896"/>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25" name="Freeform 15">
                <a:extLst>
                  <a:ext uri="{FF2B5EF4-FFF2-40B4-BE49-F238E27FC236}">
                    <a16:creationId xmlns:a16="http://schemas.microsoft.com/office/drawing/2014/main" id="{DCC9BA65-3586-0775-8BC6-BDDD3756D89B}"/>
                  </a:ext>
                </a:extLst>
              </p:cNvPr>
              <p:cNvSpPr/>
              <p:nvPr/>
            </p:nvSpPr>
            <p:spPr>
              <a:xfrm>
                <a:off x="9683286" y="3335599"/>
                <a:ext cx="163004" cy="201164"/>
              </a:xfrm>
              <a:custGeom>
                <a:avLst/>
                <a:gdLst>
                  <a:gd name="connsiteX0" fmla="*/ 143605 w 163004"/>
                  <a:gd name="connsiteY0" fmla="*/ 201164 h 201164"/>
                  <a:gd name="connsiteX1" fmla="*/ 124206 w 163004"/>
                  <a:gd name="connsiteY1" fmla="*/ 181772 h 201164"/>
                  <a:gd name="connsiteX2" fmla="*/ 82820 w 163004"/>
                  <a:gd name="connsiteY2" fmla="*/ 57659 h 201164"/>
                  <a:gd name="connsiteX3" fmla="*/ 29796 w 163004"/>
                  <a:gd name="connsiteY3" fmla="*/ 44731 h 201164"/>
                  <a:gd name="connsiteX4" fmla="*/ 2636 w 163004"/>
                  <a:gd name="connsiteY4" fmla="*/ 38266 h 201164"/>
                  <a:gd name="connsiteX5" fmla="*/ 9103 w 163004"/>
                  <a:gd name="connsiteY5" fmla="*/ 11117 h 201164"/>
                  <a:gd name="connsiteX6" fmla="*/ 116445 w 163004"/>
                  <a:gd name="connsiteY6" fmla="*/ 36974 h 201164"/>
                  <a:gd name="connsiteX7" fmla="*/ 163004 w 163004"/>
                  <a:gd name="connsiteY7" fmla="*/ 181772 h 201164"/>
                  <a:gd name="connsiteX8" fmla="*/ 143605 w 163004"/>
                  <a:gd name="connsiteY8" fmla="*/ 201164 h 201164"/>
                  <a:gd name="connsiteX9" fmla="*/ 143605 w 163004"/>
                  <a:gd name="connsiteY9" fmla="*/ 201164 h 201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3004" h="201164">
                    <a:moveTo>
                      <a:pt x="143605" y="201164"/>
                    </a:moveTo>
                    <a:cubicBezTo>
                      <a:pt x="133259" y="201164"/>
                      <a:pt x="124206" y="192114"/>
                      <a:pt x="124206" y="181772"/>
                    </a:cubicBezTo>
                    <a:cubicBezTo>
                      <a:pt x="124206" y="132644"/>
                      <a:pt x="108686" y="99030"/>
                      <a:pt x="82820" y="57659"/>
                    </a:cubicBezTo>
                    <a:cubicBezTo>
                      <a:pt x="71180" y="39559"/>
                      <a:pt x="47901" y="33095"/>
                      <a:pt x="29796" y="44731"/>
                    </a:cubicBezTo>
                    <a:cubicBezTo>
                      <a:pt x="20743" y="49902"/>
                      <a:pt x="9103" y="47316"/>
                      <a:pt x="2636" y="38266"/>
                    </a:cubicBezTo>
                    <a:cubicBezTo>
                      <a:pt x="-2536" y="29217"/>
                      <a:pt x="50" y="17581"/>
                      <a:pt x="9103" y="11117"/>
                    </a:cubicBezTo>
                    <a:cubicBezTo>
                      <a:pt x="45315" y="-10861"/>
                      <a:pt x="93166" y="774"/>
                      <a:pt x="116445" y="36974"/>
                    </a:cubicBezTo>
                    <a:cubicBezTo>
                      <a:pt x="144898" y="83516"/>
                      <a:pt x="163004" y="123594"/>
                      <a:pt x="163004" y="181772"/>
                    </a:cubicBezTo>
                    <a:cubicBezTo>
                      <a:pt x="163004" y="192114"/>
                      <a:pt x="155244" y="201164"/>
                      <a:pt x="143605" y="201164"/>
                    </a:cubicBezTo>
                    <a:cubicBezTo>
                      <a:pt x="143605" y="201164"/>
                      <a:pt x="143605" y="201164"/>
                      <a:pt x="143605" y="201164"/>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26" name="Freeform 16">
                <a:extLst>
                  <a:ext uri="{FF2B5EF4-FFF2-40B4-BE49-F238E27FC236}">
                    <a16:creationId xmlns:a16="http://schemas.microsoft.com/office/drawing/2014/main" id="{C89A6CCD-15A1-6133-A89C-8A35558A2617}"/>
                  </a:ext>
                </a:extLst>
              </p:cNvPr>
              <p:cNvSpPr/>
              <p:nvPr/>
            </p:nvSpPr>
            <p:spPr>
              <a:xfrm>
                <a:off x="9546086" y="3281250"/>
                <a:ext cx="205957" cy="241291"/>
              </a:xfrm>
              <a:custGeom>
                <a:avLst/>
                <a:gdLst>
                  <a:gd name="connsiteX0" fmla="*/ 187688 w 205957"/>
                  <a:gd name="connsiteY0" fmla="*/ 241292 h 241291"/>
                  <a:gd name="connsiteX1" fmla="*/ 168289 w 205957"/>
                  <a:gd name="connsiteY1" fmla="*/ 224485 h 241291"/>
                  <a:gd name="connsiteX2" fmla="*/ 135957 w 205957"/>
                  <a:gd name="connsiteY2" fmla="*/ 132693 h 241291"/>
                  <a:gd name="connsiteX3" fmla="*/ 108798 w 205957"/>
                  <a:gd name="connsiteY3" fmla="*/ 69344 h 241291"/>
                  <a:gd name="connsiteX4" fmla="*/ 75172 w 205957"/>
                  <a:gd name="connsiteY4" fmla="*/ 39609 h 241291"/>
                  <a:gd name="connsiteX5" fmla="*/ 35081 w 205957"/>
                  <a:gd name="connsiteY5" fmla="*/ 61587 h 241291"/>
                  <a:gd name="connsiteX6" fmla="*/ 7921 w 205957"/>
                  <a:gd name="connsiteY6" fmla="*/ 65466 h 241291"/>
                  <a:gd name="connsiteX7" fmla="*/ 4041 w 205957"/>
                  <a:gd name="connsiteY7" fmla="*/ 38316 h 241291"/>
                  <a:gd name="connsiteX8" fmla="*/ 81639 w 205957"/>
                  <a:gd name="connsiteY8" fmla="*/ 824 h 241291"/>
                  <a:gd name="connsiteX9" fmla="*/ 146303 w 205957"/>
                  <a:gd name="connsiteY9" fmla="*/ 56416 h 241291"/>
                  <a:gd name="connsiteX10" fmla="*/ 170876 w 205957"/>
                  <a:gd name="connsiteY10" fmla="*/ 115887 h 241291"/>
                  <a:gd name="connsiteX11" fmla="*/ 205794 w 205957"/>
                  <a:gd name="connsiteY11" fmla="*/ 218021 h 241291"/>
                  <a:gd name="connsiteX12" fmla="*/ 188981 w 205957"/>
                  <a:gd name="connsiteY12" fmla="*/ 239999 h 241291"/>
                  <a:gd name="connsiteX13" fmla="*/ 187688 w 205957"/>
                  <a:gd name="connsiteY13" fmla="*/ 241292 h 241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05957" h="241291">
                    <a:moveTo>
                      <a:pt x="187688" y="241292"/>
                    </a:moveTo>
                    <a:cubicBezTo>
                      <a:pt x="178635" y="241292"/>
                      <a:pt x="169582" y="234828"/>
                      <a:pt x="168289" y="224485"/>
                    </a:cubicBezTo>
                    <a:cubicBezTo>
                      <a:pt x="163115" y="189578"/>
                      <a:pt x="148890" y="161136"/>
                      <a:pt x="135957" y="132693"/>
                    </a:cubicBezTo>
                    <a:cubicBezTo>
                      <a:pt x="126904" y="113301"/>
                      <a:pt x="116557" y="92615"/>
                      <a:pt x="108798" y="69344"/>
                    </a:cubicBezTo>
                    <a:cubicBezTo>
                      <a:pt x="104918" y="59002"/>
                      <a:pt x="91985" y="42195"/>
                      <a:pt x="75172" y="39609"/>
                    </a:cubicBezTo>
                    <a:cubicBezTo>
                      <a:pt x="62239" y="37023"/>
                      <a:pt x="48013" y="44780"/>
                      <a:pt x="35081" y="61587"/>
                    </a:cubicBezTo>
                    <a:cubicBezTo>
                      <a:pt x="28614" y="70637"/>
                      <a:pt x="16974" y="71930"/>
                      <a:pt x="7921" y="65466"/>
                    </a:cubicBezTo>
                    <a:cubicBezTo>
                      <a:pt x="-1131" y="59002"/>
                      <a:pt x="-2425" y="47366"/>
                      <a:pt x="4041" y="38316"/>
                    </a:cubicBezTo>
                    <a:cubicBezTo>
                      <a:pt x="32494" y="-469"/>
                      <a:pt x="64826" y="-1762"/>
                      <a:pt x="81639" y="824"/>
                    </a:cubicBezTo>
                    <a:cubicBezTo>
                      <a:pt x="113971" y="5995"/>
                      <a:pt x="138543" y="33145"/>
                      <a:pt x="146303" y="56416"/>
                    </a:cubicBezTo>
                    <a:cubicBezTo>
                      <a:pt x="154063" y="78394"/>
                      <a:pt x="163115" y="97787"/>
                      <a:pt x="170876" y="115887"/>
                    </a:cubicBezTo>
                    <a:cubicBezTo>
                      <a:pt x="185101" y="145622"/>
                      <a:pt x="200621" y="177943"/>
                      <a:pt x="205794" y="218021"/>
                    </a:cubicBezTo>
                    <a:cubicBezTo>
                      <a:pt x="207087" y="228363"/>
                      <a:pt x="200621" y="238706"/>
                      <a:pt x="188981" y="239999"/>
                    </a:cubicBezTo>
                    <a:cubicBezTo>
                      <a:pt x="188981" y="241292"/>
                      <a:pt x="188981" y="241292"/>
                      <a:pt x="187688" y="241292"/>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27" name="Freeform 17">
                <a:extLst>
                  <a:ext uri="{FF2B5EF4-FFF2-40B4-BE49-F238E27FC236}">
                    <a16:creationId xmlns:a16="http://schemas.microsoft.com/office/drawing/2014/main" id="{A0DEB2F8-0DAE-CF9F-0992-9FC644856EAB}"/>
                  </a:ext>
                </a:extLst>
              </p:cNvPr>
              <p:cNvSpPr/>
              <p:nvPr/>
            </p:nvSpPr>
            <p:spPr>
              <a:xfrm>
                <a:off x="9432178" y="3236028"/>
                <a:ext cx="185859" cy="216700"/>
              </a:xfrm>
              <a:custGeom>
                <a:avLst/>
                <a:gdLst>
                  <a:gd name="connsiteX0" fmla="*/ 165801 w 185859"/>
                  <a:gd name="connsiteY0" fmla="*/ 216700 h 216700"/>
                  <a:gd name="connsiteX1" fmla="*/ 147695 w 185859"/>
                  <a:gd name="connsiteY1" fmla="*/ 202479 h 216700"/>
                  <a:gd name="connsiteX2" fmla="*/ 141228 w 185859"/>
                  <a:gd name="connsiteY2" fmla="*/ 179208 h 216700"/>
                  <a:gd name="connsiteX3" fmla="*/ 139935 w 185859"/>
                  <a:gd name="connsiteY3" fmla="*/ 176622 h 216700"/>
                  <a:gd name="connsiteX4" fmla="*/ 102430 w 185859"/>
                  <a:gd name="connsiteY4" fmla="*/ 64146 h 216700"/>
                  <a:gd name="connsiteX5" fmla="*/ 68805 w 185859"/>
                  <a:gd name="connsiteY5" fmla="*/ 38289 h 216700"/>
                  <a:gd name="connsiteX6" fmla="*/ 33886 w 185859"/>
                  <a:gd name="connsiteY6" fmla="*/ 55096 h 216700"/>
                  <a:gd name="connsiteX7" fmla="*/ 6727 w 185859"/>
                  <a:gd name="connsiteY7" fmla="*/ 57681 h 216700"/>
                  <a:gd name="connsiteX8" fmla="*/ 4140 w 185859"/>
                  <a:gd name="connsiteY8" fmla="*/ 30532 h 216700"/>
                  <a:gd name="connsiteX9" fmla="*/ 75271 w 185859"/>
                  <a:gd name="connsiteY9" fmla="*/ 797 h 216700"/>
                  <a:gd name="connsiteX10" fmla="*/ 138642 w 185859"/>
                  <a:gd name="connsiteY10" fmla="*/ 49924 h 216700"/>
                  <a:gd name="connsiteX11" fmla="*/ 177441 w 185859"/>
                  <a:gd name="connsiteY11" fmla="*/ 166280 h 216700"/>
                  <a:gd name="connsiteX12" fmla="*/ 178734 w 185859"/>
                  <a:gd name="connsiteY12" fmla="*/ 168866 h 216700"/>
                  <a:gd name="connsiteX13" fmla="*/ 185200 w 185859"/>
                  <a:gd name="connsiteY13" fmla="*/ 192136 h 216700"/>
                  <a:gd name="connsiteX14" fmla="*/ 172268 w 185859"/>
                  <a:gd name="connsiteY14" fmla="*/ 216700 h 216700"/>
                  <a:gd name="connsiteX15" fmla="*/ 165801 w 185859"/>
                  <a:gd name="connsiteY15" fmla="*/ 216700 h 21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5859" h="216700">
                    <a:moveTo>
                      <a:pt x="165801" y="216700"/>
                    </a:moveTo>
                    <a:cubicBezTo>
                      <a:pt x="158042" y="216700"/>
                      <a:pt x="150282" y="211529"/>
                      <a:pt x="147695" y="202479"/>
                    </a:cubicBezTo>
                    <a:cubicBezTo>
                      <a:pt x="145109" y="194722"/>
                      <a:pt x="142522" y="186965"/>
                      <a:pt x="141228" y="179208"/>
                    </a:cubicBezTo>
                    <a:lnTo>
                      <a:pt x="139935" y="176622"/>
                    </a:lnTo>
                    <a:cubicBezTo>
                      <a:pt x="129589" y="141716"/>
                      <a:pt x="123123" y="114566"/>
                      <a:pt x="102430" y="64146"/>
                    </a:cubicBezTo>
                    <a:cubicBezTo>
                      <a:pt x="98550" y="53803"/>
                      <a:pt x="84324" y="40875"/>
                      <a:pt x="68805" y="38289"/>
                    </a:cubicBezTo>
                    <a:cubicBezTo>
                      <a:pt x="55872" y="35703"/>
                      <a:pt x="44232" y="42167"/>
                      <a:pt x="33886" y="55096"/>
                    </a:cubicBezTo>
                    <a:cubicBezTo>
                      <a:pt x="27419" y="62853"/>
                      <a:pt x="14487" y="64146"/>
                      <a:pt x="6727" y="57681"/>
                    </a:cubicBezTo>
                    <a:cubicBezTo>
                      <a:pt x="-1033" y="51217"/>
                      <a:pt x="-2326" y="38289"/>
                      <a:pt x="4140" y="30532"/>
                    </a:cubicBezTo>
                    <a:cubicBezTo>
                      <a:pt x="23540" y="7261"/>
                      <a:pt x="49405" y="-3082"/>
                      <a:pt x="75271" y="797"/>
                    </a:cubicBezTo>
                    <a:cubicBezTo>
                      <a:pt x="102430" y="4675"/>
                      <a:pt x="128296" y="25360"/>
                      <a:pt x="138642" y="49924"/>
                    </a:cubicBezTo>
                    <a:cubicBezTo>
                      <a:pt x="159335" y="102931"/>
                      <a:pt x="167094" y="130080"/>
                      <a:pt x="177441" y="166280"/>
                    </a:cubicBezTo>
                    <a:lnTo>
                      <a:pt x="178734" y="168866"/>
                    </a:lnTo>
                    <a:cubicBezTo>
                      <a:pt x="181321" y="175330"/>
                      <a:pt x="182614" y="183087"/>
                      <a:pt x="185200" y="192136"/>
                    </a:cubicBezTo>
                    <a:cubicBezTo>
                      <a:pt x="187787" y="202479"/>
                      <a:pt x="182614" y="212822"/>
                      <a:pt x="172268" y="216700"/>
                    </a:cubicBezTo>
                    <a:cubicBezTo>
                      <a:pt x="168388" y="215408"/>
                      <a:pt x="167094" y="216700"/>
                      <a:pt x="165801" y="216700"/>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28" name="Freeform 18">
                <a:extLst>
                  <a:ext uri="{FF2B5EF4-FFF2-40B4-BE49-F238E27FC236}">
                    <a16:creationId xmlns:a16="http://schemas.microsoft.com/office/drawing/2014/main" id="{FCAEC91A-B163-D6C3-FBC5-C0DF7C785EDF}"/>
                  </a:ext>
                </a:extLst>
              </p:cNvPr>
              <p:cNvSpPr/>
              <p:nvPr/>
            </p:nvSpPr>
            <p:spPr>
              <a:xfrm>
                <a:off x="9312890" y="3851649"/>
                <a:ext cx="85195" cy="252669"/>
              </a:xfrm>
              <a:custGeom>
                <a:avLst/>
                <a:gdLst>
                  <a:gd name="connsiteX0" fmla="*/ 65230 w 85195"/>
                  <a:gd name="connsiteY0" fmla="*/ 252669 h 252669"/>
                  <a:gd name="connsiteX1" fmla="*/ 45831 w 85195"/>
                  <a:gd name="connsiteY1" fmla="*/ 237155 h 252669"/>
                  <a:gd name="connsiteX2" fmla="*/ 566 w 85195"/>
                  <a:gd name="connsiteY2" fmla="*/ 23837 h 252669"/>
                  <a:gd name="connsiteX3" fmla="*/ 16086 w 85195"/>
                  <a:gd name="connsiteY3" fmla="*/ 566 h 252669"/>
                  <a:gd name="connsiteX4" fmla="*/ 39365 w 85195"/>
                  <a:gd name="connsiteY4" fmla="*/ 16080 h 252669"/>
                  <a:gd name="connsiteX5" fmla="*/ 84630 w 85195"/>
                  <a:gd name="connsiteY5" fmla="*/ 229398 h 252669"/>
                  <a:gd name="connsiteX6" fmla="*/ 69110 w 85195"/>
                  <a:gd name="connsiteY6" fmla="*/ 252669 h 252669"/>
                  <a:gd name="connsiteX7" fmla="*/ 65230 w 85195"/>
                  <a:gd name="connsiteY7" fmla="*/ 252669 h 252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5195" h="252669">
                    <a:moveTo>
                      <a:pt x="65230" y="252669"/>
                    </a:moveTo>
                    <a:cubicBezTo>
                      <a:pt x="56177" y="252669"/>
                      <a:pt x="48418" y="246205"/>
                      <a:pt x="45831" y="237155"/>
                    </a:cubicBezTo>
                    <a:lnTo>
                      <a:pt x="566" y="23837"/>
                    </a:lnTo>
                    <a:cubicBezTo>
                      <a:pt x="-2021" y="13494"/>
                      <a:pt x="4446" y="3152"/>
                      <a:pt x="16086" y="566"/>
                    </a:cubicBezTo>
                    <a:cubicBezTo>
                      <a:pt x="26432" y="-2020"/>
                      <a:pt x="36778" y="4444"/>
                      <a:pt x="39365" y="16080"/>
                    </a:cubicBezTo>
                    <a:lnTo>
                      <a:pt x="84630" y="229398"/>
                    </a:lnTo>
                    <a:cubicBezTo>
                      <a:pt x="87217" y="239741"/>
                      <a:pt x="80750" y="250084"/>
                      <a:pt x="69110" y="252669"/>
                    </a:cubicBezTo>
                    <a:cubicBezTo>
                      <a:pt x="67817" y="252669"/>
                      <a:pt x="66523" y="252669"/>
                      <a:pt x="65230" y="252669"/>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29" name="Freeform 19">
                <a:extLst>
                  <a:ext uri="{FF2B5EF4-FFF2-40B4-BE49-F238E27FC236}">
                    <a16:creationId xmlns:a16="http://schemas.microsoft.com/office/drawing/2014/main" id="{6BF8399C-1216-71D1-846B-265EBA0EB008}"/>
                  </a:ext>
                </a:extLst>
              </p:cNvPr>
              <p:cNvSpPr/>
              <p:nvPr/>
            </p:nvSpPr>
            <p:spPr>
              <a:xfrm>
                <a:off x="9682801" y="3503025"/>
                <a:ext cx="163613" cy="602585"/>
              </a:xfrm>
              <a:custGeom>
                <a:avLst/>
                <a:gdLst>
                  <a:gd name="connsiteX0" fmla="*/ 62614 w 163613"/>
                  <a:gd name="connsiteY0" fmla="*/ 601293 h 602585"/>
                  <a:gd name="connsiteX1" fmla="*/ 43215 w 163613"/>
                  <a:gd name="connsiteY1" fmla="*/ 585779 h 602585"/>
                  <a:gd name="connsiteX2" fmla="*/ 536 w 163613"/>
                  <a:gd name="connsiteY2" fmla="*/ 340140 h 602585"/>
                  <a:gd name="connsiteX3" fmla="*/ 1829 w 163613"/>
                  <a:gd name="connsiteY3" fmla="*/ 328504 h 602585"/>
                  <a:gd name="connsiteX4" fmla="*/ 5709 w 163613"/>
                  <a:gd name="connsiteY4" fmla="*/ 319454 h 602585"/>
                  <a:gd name="connsiteX5" fmla="*/ 124691 w 163613"/>
                  <a:gd name="connsiteY5" fmla="*/ 18223 h 602585"/>
                  <a:gd name="connsiteX6" fmla="*/ 145384 w 163613"/>
                  <a:gd name="connsiteY6" fmla="*/ 123 h 602585"/>
                  <a:gd name="connsiteX7" fmla="*/ 163490 w 163613"/>
                  <a:gd name="connsiteY7" fmla="*/ 20809 h 602585"/>
                  <a:gd name="connsiteX8" fmla="*/ 40628 w 163613"/>
                  <a:gd name="connsiteY8" fmla="*/ 336261 h 602585"/>
                  <a:gd name="connsiteX9" fmla="*/ 39334 w 163613"/>
                  <a:gd name="connsiteY9" fmla="*/ 340140 h 602585"/>
                  <a:gd name="connsiteX10" fmla="*/ 80719 w 163613"/>
                  <a:gd name="connsiteY10" fmla="*/ 580608 h 602585"/>
                  <a:gd name="connsiteX11" fmla="*/ 65200 w 163613"/>
                  <a:gd name="connsiteY11" fmla="*/ 602586 h 602585"/>
                  <a:gd name="connsiteX12" fmla="*/ 62614 w 163613"/>
                  <a:gd name="connsiteY12" fmla="*/ 601293 h 602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3613" h="602585">
                    <a:moveTo>
                      <a:pt x="62614" y="601293"/>
                    </a:moveTo>
                    <a:cubicBezTo>
                      <a:pt x="53561" y="601293"/>
                      <a:pt x="45801" y="594829"/>
                      <a:pt x="43215" y="585779"/>
                    </a:cubicBezTo>
                    <a:lnTo>
                      <a:pt x="536" y="340140"/>
                    </a:lnTo>
                    <a:cubicBezTo>
                      <a:pt x="-757" y="336261"/>
                      <a:pt x="536" y="332383"/>
                      <a:pt x="1829" y="328504"/>
                    </a:cubicBezTo>
                    <a:lnTo>
                      <a:pt x="5709" y="319454"/>
                    </a:lnTo>
                    <a:cubicBezTo>
                      <a:pt x="57440" y="208270"/>
                      <a:pt x="120812" y="71230"/>
                      <a:pt x="124691" y="18223"/>
                    </a:cubicBezTo>
                    <a:cubicBezTo>
                      <a:pt x="125984" y="7881"/>
                      <a:pt x="135038" y="-1169"/>
                      <a:pt x="145384" y="123"/>
                    </a:cubicBezTo>
                    <a:cubicBezTo>
                      <a:pt x="155730" y="1416"/>
                      <a:pt x="164783" y="10466"/>
                      <a:pt x="163490" y="20809"/>
                    </a:cubicBezTo>
                    <a:cubicBezTo>
                      <a:pt x="159610" y="81572"/>
                      <a:pt x="96239" y="216027"/>
                      <a:pt x="40628" y="336261"/>
                    </a:cubicBezTo>
                    <a:lnTo>
                      <a:pt x="39334" y="340140"/>
                    </a:lnTo>
                    <a:lnTo>
                      <a:pt x="80719" y="580608"/>
                    </a:lnTo>
                    <a:cubicBezTo>
                      <a:pt x="82013" y="590950"/>
                      <a:pt x="75547" y="601293"/>
                      <a:pt x="65200" y="602586"/>
                    </a:cubicBezTo>
                    <a:cubicBezTo>
                      <a:pt x="65200" y="601293"/>
                      <a:pt x="63907" y="601293"/>
                      <a:pt x="62614" y="601293"/>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30" name="Freeform 20">
                <a:extLst>
                  <a:ext uri="{FF2B5EF4-FFF2-40B4-BE49-F238E27FC236}">
                    <a16:creationId xmlns:a16="http://schemas.microsoft.com/office/drawing/2014/main" id="{A670FA74-10E0-DAC6-762C-D8A565108ADE}"/>
                  </a:ext>
                </a:extLst>
              </p:cNvPr>
              <p:cNvSpPr/>
              <p:nvPr/>
            </p:nvSpPr>
            <p:spPr>
              <a:xfrm>
                <a:off x="9285004" y="2893887"/>
                <a:ext cx="193992" cy="790259"/>
              </a:xfrm>
              <a:custGeom>
                <a:avLst/>
                <a:gdLst>
                  <a:gd name="connsiteX0" fmla="*/ 19399 w 193992"/>
                  <a:gd name="connsiteY0" fmla="*/ 790259 h 790259"/>
                  <a:gd name="connsiteX1" fmla="*/ 0 w 193992"/>
                  <a:gd name="connsiteY1" fmla="*/ 770867 h 790259"/>
                  <a:gd name="connsiteX2" fmla="*/ 11640 w 193992"/>
                  <a:gd name="connsiteY2" fmla="*/ 620898 h 790259"/>
                  <a:gd name="connsiteX3" fmla="*/ 20693 w 193992"/>
                  <a:gd name="connsiteY3" fmla="*/ 543327 h 790259"/>
                  <a:gd name="connsiteX4" fmla="*/ 25866 w 193992"/>
                  <a:gd name="connsiteY4" fmla="*/ 306738 h 790259"/>
                  <a:gd name="connsiteX5" fmla="*/ 24573 w 193992"/>
                  <a:gd name="connsiteY5" fmla="*/ 267953 h 790259"/>
                  <a:gd name="connsiteX6" fmla="*/ 23279 w 193992"/>
                  <a:gd name="connsiteY6" fmla="*/ 183919 h 790259"/>
                  <a:gd name="connsiteX7" fmla="*/ 38799 w 193992"/>
                  <a:gd name="connsiteY7" fmla="*/ 48171 h 790259"/>
                  <a:gd name="connsiteX8" fmla="*/ 115103 w 193992"/>
                  <a:gd name="connsiteY8" fmla="*/ 1628 h 790259"/>
                  <a:gd name="connsiteX9" fmla="*/ 162955 w 193992"/>
                  <a:gd name="connsiteY9" fmla="*/ 71442 h 790259"/>
                  <a:gd name="connsiteX10" fmla="*/ 161661 w 193992"/>
                  <a:gd name="connsiteY10" fmla="*/ 177454 h 790259"/>
                  <a:gd name="connsiteX11" fmla="*/ 170714 w 193992"/>
                  <a:gd name="connsiteY11" fmla="*/ 256317 h 790259"/>
                  <a:gd name="connsiteX12" fmla="*/ 175887 w 193992"/>
                  <a:gd name="connsiteY12" fmla="*/ 296395 h 790259"/>
                  <a:gd name="connsiteX13" fmla="*/ 187526 w 193992"/>
                  <a:gd name="connsiteY13" fmla="*/ 419215 h 790259"/>
                  <a:gd name="connsiteX14" fmla="*/ 193993 w 193992"/>
                  <a:gd name="connsiteY14" fmla="*/ 543327 h 790259"/>
                  <a:gd name="connsiteX15" fmla="*/ 175887 w 193992"/>
                  <a:gd name="connsiteY15" fmla="*/ 564013 h 790259"/>
                  <a:gd name="connsiteX16" fmla="*/ 155194 w 193992"/>
                  <a:gd name="connsiteY16" fmla="*/ 545913 h 790259"/>
                  <a:gd name="connsiteX17" fmla="*/ 148728 w 193992"/>
                  <a:gd name="connsiteY17" fmla="*/ 423093 h 790259"/>
                  <a:gd name="connsiteX18" fmla="*/ 137089 w 193992"/>
                  <a:gd name="connsiteY18" fmla="*/ 301567 h 790259"/>
                  <a:gd name="connsiteX19" fmla="*/ 131915 w 193992"/>
                  <a:gd name="connsiteY19" fmla="*/ 261489 h 790259"/>
                  <a:gd name="connsiteX20" fmla="*/ 122862 w 193992"/>
                  <a:gd name="connsiteY20" fmla="*/ 181333 h 790259"/>
                  <a:gd name="connsiteX21" fmla="*/ 124156 w 193992"/>
                  <a:gd name="connsiteY21" fmla="*/ 66270 h 790259"/>
                  <a:gd name="connsiteX22" fmla="*/ 106050 w 193992"/>
                  <a:gd name="connsiteY22" fmla="*/ 37828 h 790259"/>
                  <a:gd name="connsiteX23" fmla="*/ 87943 w 193992"/>
                  <a:gd name="connsiteY23" fmla="*/ 40413 h 790259"/>
                  <a:gd name="connsiteX24" fmla="*/ 76304 w 193992"/>
                  <a:gd name="connsiteY24" fmla="*/ 55927 h 790259"/>
                  <a:gd name="connsiteX25" fmla="*/ 62078 w 193992"/>
                  <a:gd name="connsiteY25" fmla="*/ 182626 h 790259"/>
                  <a:gd name="connsiteX26" fmla="*/ 63371 w 193992"/>
                  <a:gd name="connsiteY26" fmla="*/ 265367 h 790259"/>
                  <a:gd name="connsiteX27" fmla="*/ 64664 w 193992"/>
                  <a:gd name="connsiteY27" fmla="*/ 304152 h 790259"/>
                  <a:gd name="connsiteX28" fmla="*/ 59492 w 193992"/>
                  <a:gd name="connsiteY28" fmla="*/ 543327 h 790259"/>
                  <a:gd name="connsiteX29" fmla="*/ 50438 w 193992"/>
                  <a:gd name="connsiteY29" fmla="*/ 624776 h 790259"/>
                  <a:gd name="connsiteX30" fmla="*/ 38799 w 193992"/>
                  <a:gd name="connsiteY30" fmla="*/ 768281 h 790259"/>
                  <a:gd name="connsiteX31" fmla="*/ 19399 w 193992"/>
                  <a:gd name="connsiteY31" fmla="*/ 790259 h 790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93992" h="790259">
                    <a:moveTo>
                      <a:pt x="19399" y="790259"/>
                    </a:moveTo>
                    <a:cubicBezTo>
                      <a:pt x="9053" y="790259"/>
                      <a:pt x="0" y="781209"/>
                      <a:pt x="0" y="770867"/>
                    </a:cubicBezTo>
                    <a:cubicBezTo>
                      <a:pt x="0" y="697175"/>
                      <a:pt x="6466" y="658390"/>
                      <a:pt x="11640" y="620898"/>
                    </a:cubicBezTo>
                    <a:cubicBezTo>
                      <a:pt x="15520" y="597627"/>
                      <a:pt x="18106" y="574355"/>
                      <a:pt x="20693" y="543327"/>
                    </a:cubicBezTo>
                    <a:cubicBezTo>
                      <a:pt x="25866" y="461879"/>
                      <a:pt x="27159" y="384308"/>
                      <a:pt x="25866" y="306738"/>
                    </a:cubicBezTo>
                    <a:cubicBezTo>
                      <a:pt x="25866" y="293810"/>
                      <a:pt x="25866" y="280881"/>
                      <a:pt x="24573" y="267953"/>
                    </a:cubicBezTo>
                    <a:cubicBezTo>
                      <a:pt x="24573" y="240803"/>
                      <a:pt x="23279" y="212361"/>
                      <a:pt x="23279" y="183919"/>
                    </a:cubicBezTo>
                    <a:cubicBezTo>
                      <a:pt x="23279" y="134791"/>
                      <a:pt x="28452" y="89541"/>
                      <a:pt x="38799" y="48171"/>
                    </a:cubicBezTo>
                    <a:cubicBezTo>
                      <a:pt x="46559" y="14557"/>
                      <a:pt x="81477" y="-6129"/>
                      <a:pt x="115103" y="1628"/>
                    </a:cubicBezTo>
                    <a:cubicBezTo>
                      <a:pt x="146141" y="9385"/>
                      <a:pt x="166834" y="39121"/>
                      <a:pt x="162955" y="71442"/>
                    </a:cubicBezTo>
                    <a:cubicBezTo>
                      <a:pt x="157781" y="105055"/>
                      <a:pt x="157781" y="138669"/>
                      <a:pt x="161661" y="177454"/>
                    </a:cubicBezTo>
                    <a:cubicBezTo>
                      <a:pt x="164247" y="203311"/>
                      <a:pt x="166834" y="229168"/>
                      <a:pt x="170714" y="256317"/>
                    </a:cubicBezTo>
                    <a:cubicBezTo>
                      <a:pt x="172007" y="269246"/>
                      <a:pt x="173301" y="283467"/>
                      <a:pt x="175887" y="296395"/>
                    </a:cubicBezTo>
                    <a:cubicBezTo>
                      <a:pt x="181060" y="337766"/>
                      <a:pt x="184940" y="379137"/>
                      <a:pt x="187526" y="419215"/>
                    </a:cubicBezTo>
                    <a:cubicBezTo>
                      <a:pt x="191406" y="461879"/>
                      <a:pt x="192700" y="505835"/>
                      <a:pt x="193993" y="543327"/>
                    </a:cubicBezTo>
                    <a:cubicBezTo>
                      <a:pt x="193993" y="553670"/>
                      <a:pt x="186234" y="562720"/>
                      <a:pt x="175887" y="564013"/>
                    </a:cubicBezTo>
                    <a:cubicBezTo>
                      <a:pt x="165540" y="564013"/>
                      <a:pt x="156488" y="556256"/>
                      <a:pt x="155194" y="545913"/>
                    </a:cubicBezTo>
                    <a:cubicBezTo>
                      <a:pt x="153901" y="508421"/>
                      <a:pt x="151315" y="465757"/>
                      <a:pt x="148728" y="423093"/>
                    </a:cubicBezTo>
                    <a:cubicBezTo>
                      <a:pt x="146141" y="383015"/>
                      <a:pt x="142261" y="341645"/>
                      <a:pt x="137089" y="301567"/>
                    </a:cubicBezTo>
                    <a:cubicBezTo>
                      <a:pt x="135795" y="288638"/>
                      <a:pt x="134502" y="274417"/>
                      <a:pt x="131915" y="261489"/>
                    </a:cubicBezTo>
                    <a:cubicBezTo>
                      <a:pt x="128036" y="234339"/>
                      <a:pt x="125449" y="207190"/>
                      <a:pt x="122862" y="181333"/>
                    </a:cubicBezTo>
                    <a:cubicBezTo>
                      <a:pt x="118982" y="138669"/>
                      <a:pt x="118982" y="102470"/>
                      <a:pt x="124156" y="66270"/>
                    </a:cubicBezTo>
                    <a:cubicBezTo>
                      <a:pt x="125449" y="53342"/>
                      <a:pt x="117690" y="41706"/>
                      <a:pt x="106050" y="37828"/>
                    </a:cubicBezTo>
                    <a:cubicBezTo>
                      <a:pt x="99583" y="36535"/>
                      <a:pt x="93117" y="37828"/>
                      <a:pt x="87943" y="40413"/>
                    </a:cubicBezTo>
                    <a:cubicBezTo>
                      <a:pt x="82771" y="44292"/>
                      <a:pt x="78891" y="49463"/>
                      <a:pt x="76304" y="55927"/>
                    </a:cubicBezTo>
                    <a:cubicBezTo>
                      <a:pt x="67251" y="93420"/>
                      <a:pt x="62078" y="136084"/>
                      <a:pt x="62078" y="182626"/>
                    </a:cubicBezTo>
                    <a:cubicBezTo>
                      <a:pt x="62078" y="211068"/>
                      <a:pt x="62078" y="238218"/>
                      <a:pt x="63371" y="265367"/>
                    </a:cubicBezTo>
                    <a:cubicBezTo>
                      <a:pt x="63371" y="278296"/>
                      <a:pt x="63371" y="291224"/>
                      <a:pt x="64664" y="304152"/>
                    </a:cubicBezTo>
                    <a:cubicBezTo>
                      <a:pt x="65958" y="383015"/>
                      <a:pt x="64664" y="460586"/>
                      <a:pt x="59492" y="543327"/>
                    </a:cubicBezTo>
                    <a:cubicBezTo>
                      <a:pt x="56905" y="576941"/>
                      <a:pt x="54318" y="601505"/>
                      <a:pt x="50438" y="624776"/>
                    </a:cubicBezTo>
                    <a:cubicBezTo>
                      <a:pt x="45265" y="660976"/>
                      <a:pt x="38799" y="698468"/>
                      <a:pt x="38799" y="768281"/>
                    </a:cubicBezTo>
                    <a:cubicBezTo>
                      <a:pt x="38799" y="782502"/>
                      <a:pt x="29745" y="790259"/>
                      <a:pt x="19399" y="790259"/>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grpSp>
      </p:grpSp>
    </p:spTree>
    <p:extLst>
      <p:ext uri="{BB962C8B-B14F-4D97-AF65-F5344CB8AC3E}">
        <p14:creationId xmlns:p14="http://schemas.microsoft.com/office/powerpoint/2010/main" val="15065277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5"/>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5"/>
                                        </p:tgtEl>
                                      </p:cBhvr>
                                    </p:cmd>
                                  </p:childTnLst>
                                </p:cTn>
                              </p:par>
                            </p:childTnLst>
                          </p:cTn>
                        </p:par>
                      </p:childTnLst>
                    </p:cTn>
                  </p:par>
                </p:childTnLst>
              </p:cTn>
              <p:nextCondLst>
                <p:cond evt="onClick" delay="0">
                  <p:tgtEl>
                    <p:spTgt spid="5"/>
                  </p:tgtEl>
                </p:cond>
              </p:nextCondLst>
            </p:seq>
            <p:video>
              <p:cMediaNode vol="80000">
                <p:cTn id="12" fill="hold" display="0">
                  <p:stCondLst>
                    <p:cond delay="indefinite"/>
                  </p:stCondLst>
                </p:cTn>
                <p:tgtEl>
                  <p:spTgt spid="5"/>
                </p:tgtEl>
              </p:cMediaNode>
            </p:vide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602"/>
        <p:cNvGrpSpPr/>
        <p:nvPr/>
      </p:nvGrpSpPr>
      <p:grpSpPr>
        <a:xfrm>
          <a:off x="0" y="0"/>
          <a:ext cx="0" cy="0"/>
          <a:chOff x="0" y="0"/>
          <a:chExt cx="0" cy="0"/>
        </a:xfrm>
      </p:grpSpPr>
      <p:pic>
        <p:nvPicPr>
          <p:cNvPr id="603" name="Google Shape;603;p9" descr="Mobile device with apps"/>
          <p:cNvPicPr preferRelativeResize="0">
            <a:picLocks noGrp="1"/>
          </p:cNvPicPr>
          <p:nvPr>
            <p:ph type="pic" idx="2"/>
          </p:nvPr>
        </p:nvPicPr>
        <p:blipFill>
          <a:blip r:embed="rId3" cstate="screen">
            <a:alphaModFix/>
            <a:extLst>
              <a:ext uri="{28A0092B-C50C-407E-A947-70E740481C1C}">
                <a14:useLocalDpi xmlns:a14="http://schemas.microsoft.com/office/drawing/2010/main"/>
              </a:ext>
            </a:extLst>
          </a:blip>
          <a:srcRect/>
          <a:stretch/>
        </p:blipFill>
        <p:spPr>
          <a:xfrm>
            <a:off x="238772" y="2626822"/>
            <a:ext cx="7708195" cy="3396829"/>
          </a:xfrm>
          <a:prstGeom prst="rect">
            <a:avLst/>
          </a:prstGeom>
          <a:solidFill>
            <a:srgbClr val="D9D9D9"/>
          </a:solidFill>
          <a:ln>
            <a:noFill/>
          </a:ln>
        </p:spPr>
      </p:pic>
      <p:sp>
        <p:nvSpPr>
          <p:cNvPr id="604" name="Google Shape;604;p9"/>
          <p:cNvSpPr txBox="1">
            <a:spLocks noGrp="1"/>
          </p:cNvSpPr>
          <p:nvPr>
            <p:ph type="body" idx="1"/>
          </p:nvPr>
        </p:nvSpPr>
        <p:spPr>
          <a:xfrm>
            <a:off x="7371760" y="608251"/>
            <a:ext cx="2667409" cy="645513"/>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0"/>
              <a:buNone/>
            </a:pPr>
            <a:r>
              <a:rPr lang="en-US"/>
              <a:t>03</a:t>
            </a:r>
            <a:endParaRPr/>
          </a:p>
        </p:txBody>
      </p:sp>
      <p:sp>
        <p:nvSpPr>
          <p:cNvPr id="605" name="Google Shape;605;p9"/>
          <p:cNvSpPr/>
          <p:nvPr/>
        </p:nvSpPr>
        <p:spPr>
          <a:xfrm>
            <a:off x="5722297" y="3429000"/>
            <a:ext cx="4680135" cy="1806624"/>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529"/>
              <a:buFont typeface="Arial"/>
              <a:buNone/>
            </a:pPr>
            <a:endParaRPr sz="529" b="0" i="0" u="none" strike="noStrike" cap="none">
              <a:solidFill>
                <a:srgbClr val="FFFFFF"/>
              </a:solidFill>
              <a:latin typeface="Montserrat"/>
              <a:ea typeface="Montserrat"/>
              <a:cs typeface="Montserrat"/>
              <a:sym typeface="Montserrat"/>
            </a:endParaRPr>
          </a:p>
        </p:txBody>
      </p:sp>
      <p:sp>
        <p:nvSpPr>
          <p:cNvPr id="606" name="Google Shape;606;p9"/>
          <p:cNvSpPr txBox="1"/>
          <p:nvPr/>
        </p:nvSpPr>
        <p:spPr>
          <a:xfrm>
            <a:off x="5906320" y="3481298"/>
            <a:ext cx="4604753" cy="175432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242B62"/>
              </a:buClr>
              <a:buSzPts val="3600"/>
              <a:buFont typeface="Arial"/>
              <a:buNone/>
            </a:pPr>
            <a:r>
              <a:rPr lang="en-US" sz="3600" b="1" i="0" u="none" strike="noStrike" cap="none" dirty="0">
                <a:solidFill>
                  <a:srgbClr val="242B62"/>
                </a:solidFill>
                <a:latin typeface="Calibri"/>
                <a:ea typeface="Calibri"/>
                <a:cs typeface="Calibri"/>
                <a:sym typeface="Calibri"/>
              </a:rPr>
              <a:t>RECOMMENDATION SYSTEMS (SHOPPING, TRAVEL, SERVICES)</a:t>
            </a:r>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611"/>
        <p:cNvGrpSpPr/>
        <p:nvPr/>
      </p:nvGrpSpPr>
      <p:grpSpPr>
        <a:xfrm>
          <a:off x="0" y="0"/>
          <a:ext cx="0" cy="0"/>
          <a:chOff x="0" y="0"/>
          <a:chExt cx="0" cy="0"/>
        </a:xfrm>
      </p:grpSpPr>
      <p:pic>
        <p:nvPicPr>
          <p:cNvPr id="612" name="Google Shape;612;p78"/>
          <p:cNvPicPr preferRelativeResize="0">
            <a:picLocks noGrp="1"/>
          </p:cNvPicPr>
          <p:nvPr>
            <p:ph type="pic" idx="2"/>
          </p:nvPr>
        </p:nvPicPr>
        <p:blipFill rotWithShape="1">
          <a:blip r:embed="rId3" cstate="screen">
            <a:alphaModFix/>
            <a:extLst>
              <a:ext uri="{28A0092B-C50C-407E-A947-70E740481C1C}">
                <a14:useLocalDpi xmlns:a14="http://schemas.microsoft.com/office/drawing/2010/main"/>
              </a:ext>
            </a:extLst>
          </a:blip>
          <a:srcRect/>
          <a:stretch/>
        </p:blipFill>
        <p:spPr>
          <a:xfrm>
            <a:off x="388401" y="385460"/>
            <a:ext cx="4107750" cy="6087079"/>
          </a:xfrm>
          <a:prstGeom prst="rect">
            <a:avLst/>
          </a:prstGeom>
          <a:solidFill>
            <a:srgbClr val="BFBFBF"/>
          </a:solidFill>
          <a:ln>
            <a:noFill/>
          </a:ln>
        </p:spPr>
      </p:pic>
      <p:sp>
        <p:nvSpPr>
          <p:cNvPr id="613" name="Google Shape;613;p78"/>
          <p:cNvSpPr txBox="1">
            <a:spLocks noGrp="1"/>
          </p:cNvSpPr>
          <p:nvPr>
            <p:ph type="body" idx="1"/>
          </p:nvPr>
        </p:nvSpPr>
        <p:spPr>
          <a:xfrm>
            <a:off x="4927638" y="708896"/>
            <a:ext cx="5997036" cy="697353"/>
          </a:xfrm>
          <a:prstGeom prst="rect">
            <a:avLst/>
          </a:prstGeom>
          <a:noFill/>
          <a:ln>
            <a:noFill/>
          </a:ln>
        </p:spPr>
        <p:txBody>
          <a:bodyPr spcFirstLastPara="1" wrap="square" lIns="91425" tIns="45700" rIns="91425" bIns="45700" anchor="t" anchorCtr="0">
            <a:normAutofit/>
          </a:bodyPr>
          <a:lstStyle/>
          <a:p>
            <a:pPr marL="0" marR="0" lvl="0" indent="0" algn="l" rtl="0">
              <a:lnSpc>
                <a:spcPct val="103333"/>
              </a:lnSpc>
              <a:spcBef>
                <a:spcPts val="0"/>
              </a:spcBef>
              <a:spcAft>
                <a:spcPts val="0"/>
              </a:spcAft>
              <a:buSzPts val="3600"/>
              <a:buNone/>
            </a:pPr>
            <a:r>
              <a:rPr lang="en-US" b="1" dirty="0"/>
              <a:t>What Are Recommendations?</a:t>
            </a:r>
            <a:endParaRPr b="1" dirty="0"/>
          </a:p>
        </p:txBody>
      </p:sp>
      <p:sp>
        <p:nvSpPr>
          <p:cNvPr id="614" name="Google Shape;614;p78"/>
          <p:cNvSpPr txBox="1">
            <a:spLocks noGrp="1"/>
          </p:cNvSpPr>
          <p:nvPr>
            <p:ph type="body" idx="3"/>
          </p:nvPr>
        </p:nvSpPr>
        <p:spPr>
          <a:xfrm>
            <a:off x="4927638" y="1531657"/>
            <a:ext cx="6570233" cy="4501590"/>
          </a:xfrm>
          <a:prstGeom prst="rect">
            <a:avLst/>
          </a:prstGeom>
          <a:noFill/>
          <a:ln>
            <a:noFill/>
          </a:ln>
        </p:spPr>
        <p:txBody>
          <a:bodyPr spcFirstLastPara="1" wrap="square" lIns="91425" tIns="45700" rIns="91425" bIns="45700" anchor="t" anchorCtr="0">
            <a:normAutofit/>
          </a:bodyPr>
          <a:lstStyle/>
          <a:p>
            <a:pPr marL="457200" marR="0" lvl="0" indent="-228600" algn="l" rtl="0">
              <a:lnSpc>
                <a:spcPct val="103333"/>
              </a:lnSpc>
              <a:spcBef>
                <a:spcPts val="0"/>
              </a:spcBef>
              <a:spcAft>
                <a:spcPts val="0"/>
              </a:spcAft>
              <a:buClr>
                <a:srgbClr val="242B62"/>
              </a:buClr>
              <a:buSzPts val="2400"/>
              <a:buFont typeface="Arial"/>
              <a:buNone/>
            </a:pPr>
            <a:r>
              <a:rPr lang="en-US" dirty="0"/>
              <a:t>AI sometimes suggests things for you.</a:t>
            </a:r>
            <a:endParaRPr dirty="0"/>
          </a:p>
          <a:p>
            <a:pPr marL="457200" marR="0" lvl="0" indent="-228600" algn="l" rtl="0">
              <a:lnSpc>
                <a:spcPct val="103333"/>
              </a:lnSpc>
              <a:spcBef>
                <a:spcPts val="0"/>
              </a:spcBef>
              <a:spcAft>
                <a:spcPts val="0"/>
              </a:spcAft>
              <a:buClr>
                <a:srgbClr val="242B62"/>
              </a:buClr>
              <a:buSzPts val="2400"/>
              <a:buFont typeface="Arial"/>
              <a:buNone/>
            </a:pPr>
            <a:endParaRPr dirty="0"/>
          </a:p>
          <a:p>
            <a:pPr marL="457200" marR="0" lvl="0" indent="-228600" algn="l" rtl="0">
              <a:lnSpc>
                <a:spcPct val="103333"/>
              </a:lnSpc>
              <a:spcBef>
                <a:spcPts val="0"/>
              </a:spcBef>
              <a:spcAft>
                <a:spcPts val="0"/>
              </a:spcAft>
              <a:buClr>
                <a:srgbClr val="242B62"/>
              </a:buClr>
              <a:buSzPts val="2400"/>
              <a:buFont typeface="Arial"/>
              <a:buNone/>
            </a:pPr>
            <a:r>
              <a:rPr lang="en-US" dirty="0"/>
              <a:t>Examples:</a:t>
            </a:r>
            <a:endParaRPr dirty="0"/>
          </a:p>
          <a:p>
            <a:pPr marL="457200" marR="0" lvl="0" indent="-228600" algn="l" rtl="0">
              <a:lnSpc>
                <a:spcPct val="103333"/>
              </a:lnSpc>
              <a:spcBef>
                <a:spcPts val="0"/>
              </a:spcBef>
              <a:spcAft>
                <a:spcPts val="0"/>
              </a:spcAft>
              <a:buClr>
                <a:srgbClr val="242B62"/>
              </a:buClr>
              <a:buSzPts val="2400"/>
              <a:buFont typeface="Arial"/>
              <a:buNone/>
            </a:pPr>
            <a:r>
              <a:rPr lang="en-US" dirty="0"/>
              <a:t>• Movies on </a:t>
            </a:r>
            <a:r>
              <a:rPr lang="en-US" dirty="0">
                <a:hlinkClick r:id="rId4"/>
              </a:rPr>
              <a:t>Netflix</a:t>
            </a:r>
            <a:endParaRPr dirty="0"/>
          </a:p>
          <a:p>
            <a:pPr marL="457200" marR="0" lvl="0" indent="-228600" algn="l" rtl="0">
              <a:lnSpc>
                <a:spcPct val="103333"/>
              </a:lnSpc>
              <a:spcBef>
                <a:spcPts val="0"/>
              </a:spcBef>
              <a:spcAft>
                <a:spcPts val="0"/>
              </a:spcAft>
              <a:buClr>
                <a:srgbClr val="242B62"/>
              </a:buClr>
              <a:buSzPts val="2400"/>
              <a:buFont typeface="Arial"/>
              <a:buNone/>
            </a:pPr>
            <a:r>
              <a:rPr lang="en-US" dirty="0"/>
              <a:t>• Products on </a:t>
            </a:r>
            <a:r>
              <a:rPr lang="en-US" dirty="0">
                <a:hlinkClick r:id="rId5"/>
              </a:rPr>
              <a:t>Amazon</a:t>
            </a:r>
            <a:endParaRPr dirty="0"/>
          </a:p>
          <a:p>
            <a:pPr marL="457200" marR="0" lvl="0" indent="-228600" algn="l" rtl="0">
              <a:lnSpc>
                <a:spcPct val="103333"/>
              </a:lnSpc>
              <a:spcBef>
                <a:spcPts val="0"/>
              </a:spcBef>
              <a:spcAft>
                <a:spcPts val="0"/>
              </a:spcAft>
              <a:buClr>
                <a:srgbClr val="242B62"/>
              </a:buClr>
              <a:buSzPts val="2400"/>
              <a:buFont typeface="Arial"/>
              <a:buNone/>
            </a:pPr>
            <a:r>
              <a:rPr lang="en-US" dirty="0"/>
              <a:t>• Travel routes on </a:t>
            </a:r>
            <a:r>
              <a:rPr lang="en-US" dirty="0">
                <a:hlinkClick r:id="rId6"/>
              </a:rPr>
              <a:t>Google Maps</a:t>
            </a:r>
            <a:endParaRPr dirty="0"/>
          </a:p>
          <a:p>
            <a:pPr marL="457200" marR="0" lvl="0" indent="-228600" algn="l" rtl="0">
              <a:lnSpc>
                <a:spcPct val="103333"/>
              </a:lnSpc>
              <a:spcBef>
                <a:spcPts val="0"/>
              </a:spcBef>
              <a:spcAft>
                <a:spcPts val="0"/>
              </a:spcAft>
              <a:buClr>
                <a:srgbClr val="242B62"/>
              </a:buClr>
              <a:buSzPts val="2400"/>
              <a:buFont typeface="Arial"/>
              <a:buNone/>
            </a:pPr>
            <a:r>
              <a:rPr lang="en-US" dirty="0"/>
              <a:t>• Restaurants nearby</a:t>
            </a:r>
            <a:endParaRPr dirty="0"/>
          </a:p>
          <a:p>
            <a:pPr marL="457200" marR="0" lvl="0" indent="-228600" algn="l" rtl="0">
              <a:lnSpc>
                <a:spcPct val="103333"/>
              </a:lnSpc>
              <a:spcBef>
                <a:spcPts val="0"/>
              </a:spcBef>
              <a:spcAft>
                <a:spcPts val="0"/>
              </a:spcAft>
              <a:buClr>
                <a:srgbClr val="242B62"/>
              </a:buClr>
              <a:buSzPts val="2400"/>
              <a:buFont typeface="Arial"/>
              <a:buNone/>
            </a:pPr>
            <a:endParaRPr dirty="0"/>
          </a:p>
          <a:p>
            <a:pPr marL="457200" marR="0" lvl="0" indent="-228600" algn="l" rtl="0">
              <a:lnSpc>
                <a:spcPct val="103333"/>
              </a:lnSpc>
              <a:spcBef>
                <a:spcPts val="0"/>
              </a:spcBef>
              <a:spcAft>
                <a:spcPts val="0"/>
              </a:spcAft>
              <a:buClr>
                <a:srgbClr val="242B62"/>
              </a:buClr>
              <a:buSzPts val="2400"/>
              <a:buFont typeface="Arial"/>
              <a:buNone/>
            </a:pPr>
            <a:r>
              <a:rPr lang="en-US" dirty="0"/>
              <a:t>These suggestions are called </a:t>
            </a:r>
            <a:r>
              <a:rPr lang="en-US" b="1" dirty="0"/>
              <a:t>recommendation systems.</a:t>
            </a:r>
            <a:endParaRPr dirty="0"/>
          </a:p>
        </p:txBody>
      </p:sp>
      <p:pic>
        <p:nvPicPr>
          <p:cNvPr id="615" name="Google Shape;615;p78" descr="A colorful circles with white lines and dots&#10;&#10;AI-generated content may be incorrect."/>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348199" y="4331028"/>
            <a:ext cx="3657707" cy="2910004"/>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619"/>
        <p:cNvGrpSpPr/>
        <p:nvPr/>
      </p:nvGrpSpPr>
      <p:grpSpPr>
        <a:xfrm>
          <a:off x="0" y="0"/>
          <a:ext cx="0" cy="0"/>
          <a:chOff x="0" y="0"/>
          <a:chExt cx="0" cy="0"/>
        </a:xfrm>
      </p:grpSpPr>
      <p:sp>
        <p:nvSpPr>
          <p:cNvPr id="620" name="Google Shape;620;p37"/>
          <p:cNvSpPr txBox="1">
            <a:spLocks noGrp="1"/>
          </p:cNvSpPr>
          <p:nvPr>
            <p:ph type="body" idx="1"/>
          </p:nvPr>
        </p:nvSpPr>
        <p:spPr>
          <a:xfrm>
            <a:off x="278358" y="1348154"/>
            <a:ext cx="5068860" cy="5080925"/>
          </a:xfrm>
          <a:prstGeom prst="rect">
            <a:avLst/>
          </a:prstGeom>
          <a:noFill/>
          <a:ln>
            <a:noFill/>
          </a:ln>
        </p:spPr>
        <p:txBody>
          <a:bodyPr spcFirstLastPara="1" wrap="square" lIns="91425" tIns="45700" rIns="91425" bIns="45700" anchor="t" anchorCtr="0">
            <a:noAutofit/>
          </a:bodyPr>
          <a:lstStyle/>
          <a:p>
            <a:pPr marL="228600" lvl="0" algn="l" rtl="0">
              <a:lnSpc>
                <a:spcPct val="90000"/>
              </a:lnSpc>
              <a:spcBef>
                <a:spcPts val="0"/>
              </a:spcBef>
              <a:spcAft>
                <a:spcPts val="600"/>
              </a:spcAft>
              <a:buClr>
                <a:schemeClr val="lt1"/>
              </a:buClr>
              <a:buSzPts val="2400"/>
              <a:buNone/>
            </a:pPr>
            <a:r>
              <a:rPr lang="en-US" i="1" dirty="0"/>
              <a:t>Have you ever noticed a website recommending something to you? </a:t>
            </a:r>
            <a:r>
              <a:rPr lang="en-US" dirty="0"/>
              <a:t>Was the suggestion helpful or not? The system tries to predict what you might like and shows suggestions such as products, movies, travel routes or restaurants. If you search for gardening tools, you may see similar product suggestions.</a:t>
            </a:r>
          </a:p>
          <a:p>
            <a:pPr marL="228600" lvl="0" algn="l" rtl="0">
              <a:lnSpc>
                <a:spcPct val="90000"/>
              </a:lnSpc>
              <a:spcBef>
                <a:spcPts val="0"/>
              </a:spcBef>
              <a:spcAft>
                <a:spcPts val="0"/>
              </a:spcAft>
              <a:buClr>
                <a:schemeClr val="lt1"/>
              </a:buClr>
              <a:buSzPts val="2400"/>
              <a:buNone/>
            </a:pPr>
            <a:r>
              <a:rPr lang="en-US" b="1" dirty="0"/>
              <a:t>Remember:</a:t>
            </a:r>
            <a:br>
              <a:rPr lang="en-US" dirty="0"/>
            </a:br>
            <a:r>
              <a:rPr lang="en-US" dirty="0"/>
              <a:t>AI suggestions are not always correct or suitable.</a:t>
            </a:r>
            <a:br>
              <a:rPr lang="en-US" dirty="0"/>
            </a:br>
            <a:r>
              <a:rPr lang="en-US" dirty="0"/>
              <a:t>Always compare options and make your own decision.</a:t>
            </a:r>
            <a:endParaRPr dirty="0"/>
          </a:p>
          <a:p>
            <a:pPr marL="228600" lvl="0" algn="l" rtl="0">
              <a:lnSpc>
                <a:spcPct val="90000"/>
              </a:lnSpc>
              <a:spcBef>
                <a:spcPts val="0"/>
              </a:spcBef>
              <a:spcAft>
                <a:spcPts val="0"/>
              </a:spcAft>
              <a:buClr>
                <a:schemeClr val="lt1"/>
              </a:buClr>
              <a:buSzPts val="2400"/>
              <a:buNone/>
            </a:pPr>
            <a:endParaRPr dirty="0"/>
          </a:p>
          <a:p>
            <a:pPr marL="228600" lvl="0" algn="l" rtl="0">
              <a:lnSpc>
                <a:spcPct val="90000"/>
              </a:lnSpc>
              <a:spcBef>
                <a:spcPts val="0"/>
              </a:spcBef>
              <a:spcAft>
                <a:spcPts val="0"/>
              </a:spcAft>
              <a:buClr>
                <a:schemeClr val="lt1"/>
              </a:buClr>
              <a:buSzPts val="2400"/>
              <a:buNone/>
            </a:pPr>
            <a:endParaRPr dirty="0"/>
          </a:p>
        </p:txBody>
      </p:sp>
      <p:sp>
        <p:nvSpPr>
          <p:cNvPr id="621" name="Google Shape;621;p37"/>
          <p:cNvSpPr txBox="1">
            <a:spLocks noGrp="1"/>
          </p:cNvSpPr>
          <p:nvPr>
            <p:ph type="body" idx="2"/>
          </p:nvPr>
        </p:nvSpPr>
        <p:spPr>
          <a:xfrm>
            <a:off x="150779" y="499051"/>
            <a:ext cx="5956403" cy="992652"/>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SzPts val="3600"/>
              <a:buNone/>
            </a:pPr>
            <a:r>
              <a:rPr lang="en-US" b="1" dirty="0">
                <a:solidFill>
                  <a:srgbClr val="292668"/>
                </a:solidFill>
              </a:rPr>
              <a:t>How Recommendations Work</a:t>
            </a:r>
            <a:endParaRPr dirty="0">
              <a:solidFill>
                <a:srgbClr val="292668"/>
              </a:solidFill>
            </a:endParaRPr>
          </a:p>
          <a:p>
            <a:pPr marL="0" lvl="0" indent="0" algn="l" rtl="0">
              <a:lnSpc>
                <a:spcPct val="90000"/>
              </a:lnSpc>
              <a:spcBef>
                <a:spcPts val="0"/>
              </a:spcBef>
              <a:spcAft>
                <a:spcPts val="0"/>
              </a:spcAft>
              <a:buClr>
                <a:schemeClr val="lt1"/>
              </a:buClr>
              <a:buSzPts val="3600"/>
              <a:buNone/>
            </a:pPr>
            <a:endParaRPr dirty="0">
              <a:solidFill>
                <a:srgbClr val="292668"/>
              </a:solidFill>
            </a:endParaRPr>
          </a:p>
        </p:txBody>
      </p:sp>
      <p:sp>
        <p:nvSpPr>
          <p:cNvPr id="622" name="Google Shape;622;p37"/>
          <p:cNvSpPr/>
          <p:nvPr/>
        </p:nvSpPr>
        <p:spPr>
          <a:xfrm>
            <a:off x="8409117" y="633657"/>
            <a:ext cx="2896067" cy="1157474"/>
          </a:xfrm>
          <a:custGeom>
            <a:avLst/>
            <a:gdLst/>
            <a:ahLst/>
            <a:cxnLst/>
            <a:rect l="l" t="t" r="r" b="b"/>
            <a:pathLst>
              <a:path w="5364" h="2142" extrusionOk="0">
                <a:moveTo>
                  <a:pt x="4955" y="2141"/>
                </a:moveTo>
                <a:lnTo>
                  <a:pt x="0" y="2141"/>
                </a:lnTo>
                <a:lnTo>
                  <a:pt x="0" y="0"/>
                </a:lnTo>
                <a:lnTo>
                  <a:pt x="4955" y="0"/>
                </a:lnTo>
                <a:lnTo>
                  <a:pt x="5363" y="1030"/>
                </a:lnTo>
                <a:lnTo>
                  <a:pt x="4955" y="2141"/>
                </a:lnTo>
              </a:path>
            </a:pathLst>
          </a:custGeom>
          <a:solidFill>
            <a:srgbClr val="5696D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623" name="Google Shape;623;p37"/>
          <p:cNvSpPr/>
          <p:nvPr/>
        </p:nvSpPr>
        <p:spPr>
          <a:xfrm>
            <a:off x="7516005" y="490759"/>
            <a:ext cx="1462323" cy="1433744"/>
          </a:xfrm>
          <a:custGeom>
            <a:avLst/>
            <a:gdLst/>
            <a:ahLst/>
            <a:cxnLst/>
            <a:rect l="l" t="t" r="r" b="b"/>
            <a:pathLst>
              <a:path w="2706" h="2654" extrusionOk="0">
                <a:moveTo>
                  <a:pt x="2705" y="2653"/>
                </a:moveTo>
                <a:lnTo>
                  <a:pt x="0" y="2653"/>
                </a:lnTo>
                <a:lnTo>
                  <a:pt x="0" y="0"/>
                </a:lnTo>
                <a:lnTo>
                  <a:pt x="2705" y="0"/>
                </a:lnTo>
                <a:lnTo>
                  <a:pt x="2353" y="1338"/>
                </a:lnTo>
                <a:lnTo>
                  <a:pt x="2705" y="2653"/>
                </a:lnTo>
              </a:path>
            </a:pathLst>
          </a:custGeom>
          <a:solidFill>
            <a:srgbClr val="F26F4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624" name="Google Shape;624;p37"/>
          <p:cNvSpPr/>
          <p:nvPr/>
        </p:nvSpPr>
        <p:spPr>
          <a:xfrm>
            <a:off x="6737210" y="2053111"/>
            <a:ext cx="2896067" cy="1157474"/>
          </a:xfrm>
          <a:custGeom>
            <a:avLst/>
            <a:gdLst/>
            <a:ahLst/>
            <a:cxnLst/>
            <a:rect l="l" t="t" r="r" b="b"/>
            <a:pathLst>
              <a:path w="5362" h="2142" extrusionOk="0">
                <a:moveTo>
                  <a:pt x="4954" y="2141"/>
                </a:moveTo>
                <a:lnTo>
                  <a:pt x="0" y="2141"/>
                </a:lnTo>
                <a:lnTo>
                  <a:pt x="0" y="0"/>
                </a:lnTo>
                <a:lnTo>
                  <a:pt x="4954" y="0"/>
                </a:lnTo>
                <a:lnTo>
                  <a:pt x="5361" y="1030"/>
                </a:lnTo>
                <a:lnTo>
                  <a:pt x="4954" y="2141"/>
                </a:lnTo>
              </a:path>
            </a:pathLst>
          </a:custGeom>
          <a:solidFill>
            <a:srgbClr val="615AA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625" name="Google Shape;625;p37"/>
          <p:cNvSpPr/>
          <p:nvPr/>
        </p:nvSpPr>
        <p:spPr>
          <a:xfrm>
            <a:off x="5844098" y="1910213"/>
            <a:ext cx="1459941" cy="1433744"/>
          </a:xfrm>
          <a:custGeom>
            <a:avLst/>
            <a:gdLst/>
            <a:ahLst/>
            <a:cxnLst/>
            <a:rect l="l" t="t" r="r" b="b"/>
            <a:pathLst>
              <a:path w="2705" h="2653" extrusionOk="0">
                <a:moveTo>
                  <a:pt x="2704" y="2652"/>
                </a:moveTo>
                <a:lnTo>
                  <a:pt x="0" y="2652"/>
                </a:lnTo>
                <a:lnTo>
                  <a:pt x="0" y="0"/>
                </a:lnTo>
                <a:lnTo>
                  <a:pt x="2704" y="0"/>
                </a:lnTo>
                <a:lnTo>
                  <a:pt x="2354" y="1338"/>
                </a:lnTo>
                <a:lnTo>
                  <a:pt x="2704" y="2652"/>
                </a:lnTo>
              </a:path>
            </a:pathLst>
          </a:custGeom>
          <a:solidFill>
            <a:srgbClr val="F26F4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626" name="Google Shape;626;p37"/>
          <p:cNvSpPr/>
          <p:nvPr/>
        </p:nvSpPr>
        <p:spPr>
          <a:xfrm>
            <a:off x="8392385" y="3472565"/>
            <a:ext cx="2896067" cy="1157474"/>
          </a:xfrm>
          <a:custGeom>
            <a:avLst/>
            <a:gdLst/>
            <a:ahLst/>
            <a:cxnLst/>
            <a:rect l="l" t="t" r="r" b="b"/>
            <a:pathLst>
              <a:path w="5364" h="2143" extrusionOk="0">
                <a:moveTo>
                  <a:pt x="4955" y="2142"/>
                </a:moveTo>
                <a:lnTo>
                  <a:pt x="0" y="2142"/>
                </a:lnTo>
                <a:lnTo>
                  <a:pt x="0" y="0"/>
                </a:lnTo>
                <a:lnTo>
                  <a:pt x="4955" y="0"/>
                </a:lnTo>
                <a:lnTo>
                  <a:pt x="5363" y="1031"/>
                </a:lnTo>
                <a:lnTo>
                  <a:pt x="4955" y="2142"/>
                </a:lnTo>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627" name="Google Shape;627;p37"/>
          <p:cNvSpPr/>
          <p:nvPr/>
        </p:nvSpPr>
        <p:spPr>
          <a:xfrm>
            <a:off x="7516005" y="3308231"/>
            <a:ext cx="1462323" cy="1433744"/>
          </a:xfrm>
          <a:custGeom>
            <a:avLst/>
            <a:gdLst/>
            <a:ahLst/>
            <a:cxnLst/>
            <a:rect l="l" t="t" r="r" b="b"/>
            <a:pathLst>
              <a:path w="2706" h="2653" extrusionOk="0">
                <a:moveTo>
                  <a:pt x="2705" y="2652"/>
                </a:moveTo>
                <a:lnTo>
                  <a:pt x="0" y="2652"/>
                </a:lnTo>
                <a:lnTo>
                  <a:pt x="0" y="0"/>
                </a:lnTo>
                <a:lnTo>
                  <a:pt x="2705" y="0"/>
                </a:lnTo>
                <a:lnTo>
                  <a:pt x="2353" y="1337"/>
                </a:lnTo>
                <a:lnTo>
                  <a:pt x="2705" y="2652"/>
                </a:lnTo>
              </a:path>
            </a:pathLst>
          </a:custGeom>
          <a:solidFill>
            <a:srgbClr val="F26F4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628" name="Google Shape;628;p37"/>
          <p:cNvSpPr/>
          <p:nvPr/>
        </p:nvSpPr>
        <p:spPr>
          <a:xfrm>
            <a:off x="6737210" y="4870583"/>
            <a:ext cx="2896067" cy="1157474"/>
          </a:xfrm>
          <a:custGeom>
            <a:avLst/>
            <a:gdLst/>
            <a:ahLst/>
            <a:cxnLst/>
            <a:rect l="l" t="t" r="r" b="b"/>
            <a:pathLst>
              <a:path w="5362" h="2142" extrusionOk="0">
                <a:moveTo>
                  <a:pt x="4954" y="2141"/>
                </a:moveTo>
                <a:lnTo>
                  <a:pt x="0" y="2141"/>
                </a:lnTo>
                <a:lnTo>
                  <a:pt x="0" y="0"/>
                </a:lnTo>
                <a:lnTo>
                  <a:pt x="4954" y="0"/>
                </a:lnTo>
                <a:lnTo>
                  <a:pt x="5361" y="1030"/>
                </a:lnTo>
                <a:lnTo>
                  <a:pt x="4954" y="2141"/>
                </a:lnTo>
              </a:path>
            </a:pathLst>
          </a:custGeom>
          <a:solidFill>
            <a:srgbClr val="CA7BB3"/>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629" name="Google Shape;629;p37"/>
          <p:cNvSpPr/>
          <p:nvPr/>
        </p:nvSpPr>
        <p:spPr>
          <a:xfrm>
            <a:off x="5844098" y="4727685"/>
            <a:ext cx="1459941" cy="1433744"/>
          </a:xfrm>
          <a:custGeom>
            <a:avLst/>
            <a:gdLst/>
            <a:ahLst/>
            <a:cxnLst/>
            <a:rect l="l" t="t" r="r" b="b"/>
            <a:pathLst>
              <a:path w="2705" h="2653" extrusionOk="0">
                <a:moveTo>
                  <a:pt x="2704" y="2652"/>
                </a:moveTo>
                <a:lnTo>
                  <a:pt x="0" y="2652"/>
                </a:lnTo>
                <a:lnTo>
                  <a:pt x="0" y="0"/>
                </a:lnTo>
                <a:lnTo>
                  <a:pt x="2704" y="0"/>
                </a:lnTo>
                <a:lnTo>
                  <a:pt x="2354" y="1338"/>
                </a:lnTo>
                <a:lnTo>
                  <a:pt x="2704" y="2652"/>
                </a:lnTo>
              </a:path>
            </a:pathLst>
          </a:custGeom>
          <a:solidFill>
            <a:srgbClr val="F26F4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630" name="Google Shape;630;p37"/>
          <p:cNvSpPr txBox="1"/>
          <p:nvPr/>
        </p:nvSpPr>
        <p:spPr>
          <a:xfrm>
            <a:off x="8858257" y="999984"/>
            <a:ext cx="2466886" cy="400110"/>
          </a:xfrm>
          <a:prstGeom prst="rect">
            <a:avLst/>
          </a:prstGeom>
          <a:noFill/>
          <a:ln>
            <a:noFill/>
          </a:ln>
        </p:spPr>
        <p:txBody>
          <a:bodyPr spcFirstLastPara="1" wrap="square" lIns="91425" tIns="45700" rIns="91425" bIns="45700" anchor="ctr" anchorCtr="0">
            <a:spAutoFit/>
          </a:bodyPr>
          <a:lstStyle/>
          <a:p>
            <a:pPr marL="0" marR="0" lvl="0" indent="0" algn="ctr" rtl="0">
              <a:lnSpc>
                <a:spcPct val="100000"/>
              </a:lnSpc>
              <a:spcBef>
                <a:spcPts val="0"/>
              </a:spcBef>
              <a:spcAft>
                <a:spcPts val="0"/>
              </a:spcAft>
              <a:buClr>
                <a:srgbClr val="000000"/>
              </a:buClr>
              <a:buSzPts val="2000"/>
              <a:buFont typeface="Arial"/>
              <a:buNone/>
            </a:pPr>
            <a:r>
              <a:rPr lang="en-US" sz="2000" b="1" i="0" u="none" strike="noStrike" cap="none">
                <a:solidFill>
                  <a:schemeClr val="lt1"/>
                </a:solidFill>
                <a:latin typeface="Calibri"/>
                <a:ea typeface="Calibri"/>
                <a:cs typeface="Calibri"/>
                <a:sym typeface="Calibri"/>
              </a:rPr>
              <a:t>your searches</a:t>
            </a:r>
            <a:endParaRPr sz="1400" b="0" i="0" u="none" strike="noStrike" cap="none">
              <a:solidFill>
                <a:srgbClr val="000000"/>
              </a:solidFill>
              <a:latin typeface="Arial"/>
              <a:ea typeface="Arial"/>
              <a:cs typeface="Arial"/>
              <a:sym typeface="Arial"/>
            </a:endParaRPr>
          </a:p>
        </p:txBody>
      </p:sp>
      <p:sp>
        <p:nvSpPr>
          <p:cNvPr id="631" name="Google Shape;631;p37"/>
          <p:cNvSpPr txBox="1"/>
          <p:nvPr/>
        </p:nvSpPr>
        <p:spPr>
          <a:xfrm>
            <a:off x="7060230" y="2410327"/>
            <a:ext cx="2483557" cy="40011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en-US" sz="2000" b="1" i="0" u="none" strike="noStrike" cap="none">
                <a:solidFill>
                  <a:schemeClr val="lt1"/>
                </a:solidFill>
                <a:latin typeface="Calibri"/>
                <a:ea typeface="Calibri"/>
                <a:cs typeface="Calibri"/>
                <a:sym typeface="Calibri"/>
              </a:rPr>
              <a:t>your past choices</a:t>
            </a:r>
            <a:endParaRPr sz="1400" b="0" i="0" u="none" strike="noStrike" cap="none">
              <a:solidFill>
                <a:srgbClr val="000000"/>
              </a:solidFill>
              <a:latin typeface="Arial"/>
              <a:ea typeface="Arial"/>
              <a:cs typeface="Arial"/>
              <a:sym typeface="Arial"/>
            </a:endParaRPr>
          </a:p>
        </p:txBody>
      </p:sp>
      <p:sp>
        <p:nvSpPr>
          <p:cNvPr id="632" name="Google Shape;632;p37"/>
          <p:cNvSpPr txBox="1"/>
          <p:nvPr/>
        </p:nvSpPr>
        <p:spPr>
          <a:xfrm>
            <a:off x="8705816" y="3723123"/>
            <a:ext cx="2513093" cy="70784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en-US" sz="2000" b="1" i="0" u="none" strike="noStrike" cap="none">
                <a:solidFill>
                  <a:schemeClr val="lt1"/>
                </a:solidFill>
                <a:latin typeface="Calibri"/>
                <a:ea typeface="Calibri"/>
                <a:cs typeface="Calibri"/>
                <a:sym typeface="Calibri"/>
              </a:rPr>
              <a:t>other users’ behaviour</a:t>
            </a:r>
            <a:endParaRPr sz="1400" b="0" i="0" u="none" strike="noStrike" cap="none">
              <a:solidFill>
                <a:srgbClr val="000000"/>
              </a:solidFill>
              <a:latin typeface="Arial"/>
              <a:ea typeface="Arial"/>
              <a:cs typeface="Arial"/>
              <a:sym typeface="Arial"/>
            </a:endParaRPr>
          </a:p>
        </p:txBody>
      </p:sp>
      <p:sp>
        <p:nvSpPr>
          <p:cNvPr id="633" name="Google Shape;633;p37"/>
          <p:cNvSpPr txBox="1"/>
          <p:nvPr/>
        </p:nvSpPr>
        <p:spPr>
          <a:xfrm>
            <a:off x="6990619" y="5267181"/>
            <a:ext cx="2513094" cy="40011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en-US" sz="2000" b="1" i="0" u="none" strike="noStrike" cap="none">
                <a:solidFill>
                  <a:schemeClr val="lt1"/>
                </a:solidFill>
                <a:latin typeface="Calibri"/>
                <a:ea typeface="Calibri"/>
                <a:cs typeface="Calibri"/>
                <a:sym typeface="Calibri"/>
              </a:rPr>
              <a:t>suggests new things</a:t>
            </a:r>
            <a:endParaRPr sz="1400" b="0" i="0" u="none" strike="noStrike" cap="none">
              <a:solidFill>
                <a:srgbClr val="000000"/>
              </a:solidFill>
              <a:latin typeface="Arial"/>
              <a:ea typeface="Arial"/>
              <a:cs typeface="Arial"/>
              <a:sym typeface="Arial"/>
            </a:endParaRPr>
          </a:p>
        </p:txBody>
      </p:sp>
      <p:grpSp>
        <p:nvGrpSpPr>
          <p:cNvPr id="634" name="Google Shape;634;p37"/>
          <p:cNvGrpSpPr/>
          <p:nvPr/>
        </p:nvGrpSpPr>
        <p:grpSpPr>
          <a:xfrm>
            <a:off x="6092780" y="2154454"/>
            <a:ext cx="772300" cy="871495"/>
            <a:chOff x="4643578" y="432838"/>
            <a:chExt cx="1028134" cy="1160188"/>
          </a:xfrm>
        </p:grpSpPr>
        <p:sp>
          <p:nvSpPr>
            <p:cNvPr id="635" name="Google Shape;635;p37"/>
            <p:cNvSpPr/>
            <p:nvPr/>
          </p:nvSpPr>
          <p:spPr>
            <a:xfrm>
              <a:off x="5046765" y="465751"/>
              <a:ext cx="419643" cy="433356"/>
            </a:xfrm>
            <a:custGeom>
              <a:avLst/>
              <a:gdLst/>
              <a:ahLst/>
              <a:cxnLst/>
              <a:rect l="l" t="t" r="r" b="b"/>
              <a:pathLst>
                <a:path w="419643" h="433356" extrusionOk="0">
                  <a:moveTo>
                    <a:pt x="416901" y="257819"/>
                  </a:moveTo>
                  <a:lnTo>
                    <a:pt x="416901" y="433356"/>
                  </a:lnTo>
                  <a:cubicBezTo>
                    <a:pt x="381245" y="433356"/>
                    <a:pt x="74055" y="433356"/>
                    <a:pt x="35656" y="433356"/>
                  </a:cubicBezTo>
                  <a:lnTo>
                    <a:pt x="35656" y="301704"/>
                  </a:lnTo>
                  <a:cubicBezTo>
                    <a:pt x="35656" y="227649"/>
                    <a:pt x="5486" y="181022"/>
                    <a:pt x="0" y="164566"/>
                  </a:cubicBezTo>
                  <a:lnTo>
                    <a:pt x="0" y="24685"/>
                  </a:lnTo>
                  <a:cubicBezTo>
                    <a:pt x="0" y="10971"/>
                    <a:pt x="10972" y="0"/>
                    <a:pt x="24686" y="0"/>
                  </a:cubicBezTo>
                  <a:lnTo>
                    <a:pt x="287991" y="0"/>
                  </a:lnTo>
                  <a:lnTo>
                    <a:pt x="287991" y="71312"/>
                  </a:lnTo>
                  <a:cubicBezTo>
                    <a:pt x="287991" y="104225"/>
                    <a:pt x="315418" y="128910"/>
                    <a:pt x="345588" y="128910"/>
                  </a:cubicBezTo>
                  <a:lnTo>
                    <a:pt x="416901" y="128910"/>
                  </a:lnTo>
                  <a:lnTo>
                    <a:pt x="416901" y="178280"/>
                  </a:lnTo>
                  <a:cubicBezTo>
                    <a:pt x="416901" y="181022"/>
                    <a:pt x="416901" y="186508"/>
                    <a:pt x="419643" y="189250"/>
                  </a:cubicBezTo>
                </a:path>
              </a:pathLst>
            </a:custGeom>
            <a:solidFill>
              <a:srgbClr val="7473B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nvGrpSpPr>
            <p:cNvPr id="636" name="Google Shape;636;p37"/>
            <p:cNvGrpSpPr/>
            <p:nvPr/>
          </p:nvGrpSpPr>
          <p:grpSpPr>
            <a:xfrm>
              <a:off x="4643578" y="432838"/>
              <a:ext cx="1028134" cy="1160188"/>
              <a:chOff x="4643578" y="432838"/>
              <a:chExt cx="1028134" cy="1160188"/>
            </a:xfrm>
          </p:grpSpPr>
          <p:sp>
            <p:nvSpPr>
              <p:cNvPr id="637" name="Google Shape;637;p37"/>
              <p:cNvSpPr/>
              <p:nvPr/>
            </p:nvSpPr>
            <p:spPr>
              <a:xfrm>
                <a:off x="5115334" y="531577"/>
                <a:ext cx="115196" cy="32913"/>
              </a:xfrm>
              <a:custGeom>
                <a:avLst/>
                <a:gdLst/>
                <a:ahLst/>
                <a:cxnLst/>
                <a:rect l="l" t="t" r="r" b="b"/>
                <a:pathLst>
                  <a:path w="115196" h="32913" extrusionOk="0">
                    <a:moveTo>
                      <a:pt x="98739" y="0"/>
                    </a:moveTo>
                    <a:lnTo>
                      <a:pt x="16456" y="0"/>
                    </a:lnTo>
                    <a:cubicBezTo>
                      <a:pt x="8228" y="0"/>
                      <a:pt x="0" y="8228"/>
                      <a:pt x="0" y="16457"/>
                    </a:cubicBezTo>
                    <a:cubicBezTo>
                      <a:pt x="0" y="24685"/>
                      <a:pt x="8228" y="32913"/>
                      <a:pt x="16456" y="32913"/>
                    </a:cubicBezTo>
                    <a:lnTo>
                      <a:pt x="98739" y="32913"/>
                    </a:lnTo>
                    <a:cubicBezTo>
                      <a:pt x="106969" y="32913"/>
                      <a:pt x="115197" y="24685"/>
                      <a:pt x="115197" y="16457"/>
                    </a:cubicBezTo>
                    <a:cubicBezTo>
                      <a:pt x="115197" y="8228"/>
                      <a:pt x="106969" y="0"/>
                      <a:pt x="98739" y="0"/>
                    </a:cubicBezTo>
                    <a:lnTo>
                      <a:pt x="98739" y="0"/>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nvGrpSpPr>
              <p:cNvPr id="638" name="Google Shape;638;p37"/>
              <p:cNvGrpSpPr/>
              <p:nvPr/>
            </p:nvGrpSpPr>
            <p:grpSpPr>
              <a:xfrm>
                <a:off x="4643578" y="432838"/>
                <a:ext cx="1028134" cy="1160188"/>
                <a:chOff x="4643578" y="432838"/>
                <a:chExt cx="1028134" cy="1160188"/>
              </a:xfrm>
            </p:grpSpPr>
            <p:sp>
              <p:nvSpPr>
                <p:cNvPr id="639" name="Google Shape;639;p37"/>
                <p:cNvSpPr/>
                <p:nvPr/>
              </p:nvSpPr>
              <p:spPr>
                <a:xfrm>
                  <a:off x="5115334" y="611117"/>
                  <a:ext cx="115196" cy="32913"/>
                </a:xfrm>
                <a:custGeom>
                  <a:avLst/>
                  <a:gdLst/>
                  <a:ahLst/>
                  <a:cxnLst/>
                  <a:rect l="l" t="t" r="r" b="b"/>
                  <a:pathLst>
                    <a:path w="115196" h="32913" extrusionOk="0">
                      <a:moveTo>
                        <a:pt x="98739" y="0"/>
                      </a:moveTo>
                      <a:lnTo>
                        <a:pt x="16456" y="0"/>
                      </a:lnTo>
                      <a:cubicBezTo>
                        <a:pt x="8228" y="0"/>
                        <a:pt x="0" y="8228"/>
                        <a:pt x="0" y="16457"/>
                      </a:cubicBezTo>
                      <a:cubicBezTo>
                        <a:pt x="0" y="24685"/>
                        <a:pt x="8228" y="32913"/>
                        <a:pt x="16456" y="32913"/>
                      </a:cubicBezTo>
                      <a:lnTo>
                        <a:pt x="98739" y="32913"/>
                      </a:lnTo>
                      <a:cubicBezTo>
                        <a:pt x="106969" y="32913"/>
                        <a:pt x="115197" y="24685"/>
                        <a:pt x="115197" y="16457"/>
                      </a:cubicBezTo>
                      <a:cubicBezTo>
                        <a:pt x="115197" y="8228"/>
                        <a:pt x="106969" y="0"/>
                        <a:pt x="98739" y="0"/>
                      </a:cubicBezTo>
                      <a:lnTo>
                        <a:pt x="98739" y="0"/>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40" name="Google Shape;640;p37"/>
                <p:cNvSpPr/>
                <p:nvPr/>
              </p:nvSpPr>
              <p:spPr>
                <a:xfrm>
                  <a:off x="4643578" y="432838"/>
                  <a:ext cx="1028134" cy="1160188"/>
                </a:xfrm>
                <a:custGeom>
                  <a:avLst/>
                  <a:gdLst/>
                  <a:ahLst/>
                  <a:cxnLst/>
                  <a:rect l="l" t="t" r="r" b="b"/>
                  <a:pathLst>
                    <a:path w="1028134" h="1160188" extrusionOk="0">
                      <a:moveTo>
                        <a:pt x="1017568" y="661006"/>
                      </a:moveTo>
                      <a:cubicBezTo>
                        <a:pt x="973682" y="592437"/>
                        <a:pt x="940769" y="567752"/>
                        <a:pt x="935285" y="515639"/>
                      </a:cubicBezTo>
                      <a:lnTo>
                        <a:pt x="935285" y="515639"/>
                      </a:lnTo>
                      <a:cubicBezTo>
                        <a:pt x="932541" y="488212"/>
                        <a:pt x="907857" y="469012"/>
                        <a:pt x="880429" y="469012"/>
                      </a:cubicBezTo>
                      <a:lnTo>
                        <a:pt x="855744" y="469012"/>
                      </a:lnTo>
                      <a:lnTo>
                        <a:pt x="855744" y="293476"/>
                      </a:lnTo>
                      <a:cubicBezTo>
                        <a:pt x="855744" y="285247"/>
                        <a:pt x="847516" y="277019"/>
                        <a:pt x="839288" y="277019"/>
                      </a:cubicBezTo>
                      <a:cubicBezTo>
                        <a:pt x="831058" y="277019"/>
                        <a:pt x="822830" y="285247"/>
                        <a:pt x="822830" y="293476"/>
                      </a:cubicBezTo>
                      <a:lnTo>
                        <a:pt x="822830" y="469012"/>
                      </a:lnTo>
                      <a:cubicBezTo>
                        <a:pt x="787175" y="469012"/>
                        <a:pt x="479984" y="469012"/>
                        <a:pt x="441587" y="469012"/>
                      </a:cubicBezTo>
                      <a:lnTo>
                        <a:pt x="441587" y="337360"/>
                      </a:lnTo>
                      <a:cubicBezTo>
                        <a:pt x="441587" y="263305"/>
                        <a:pt x="411415" y="216678"/>
                        <a:pt x="405929" y="200222"/>
                      </a:cubicBezTo>
                      <a:lnTo>
                        <a:pt x="405929" y="60341"/>
                      </a:lnTo>
                      <a:cubicBezTo>
                        <a:pt x="405929" y="46627"/>
                        <a:pt x="416901" y="35656"/>
                        <a:pt x="430615" y="35656"/>
                      </a:cubicBezTo>
                      <a:lnTo>
                        <a:pt x="693920" y="35656"/>
                      </a:lnTo>
                      <a:lnTo>
                        <a:pt x="693920" y="106968"/>
                      </a:lnTo>
                      <a:cubicBezTo>
                        <a:pt x="693920" y="139881"/>
                        <a:pt x="721348" y="164566"/>
                        <a:pt x="751519" y="164566"/>
                      </a:cubicBezTo>
                      <a:lnTo>
                        <a:pt x="822830" y="164566"/>
                      </a:lnTo>
                      <a:lnTo>
                        <a:pt x="822830" y="213936"/>
                      </a:lnTo>
                      <a:cubicBezTo>
                        <a:pt x="822830" y="222164"/>
                        <a:pt x="831058" y="230392"/>
                        <a:pt x="839288" y="230392"/>
                      </a:cubicBezTo>
                      <a:cubicBezTo>
                        <a:pt x="847516" y="230392"/>
                        <a:pt x="855744" y="222164"/>
                        <a:pt x="855744" y="213936"/>
                      </a:cubicBezTo>
                      <a:lnTo>
                        <a:pt x="855744" y="159080"/>
                      </a:lnTo>
                      <a:cubicBezTo>
                        <a:pt x="855744" y="148109"/>
                        <a:pt x="850258" y="137138"/>
                        <a:pt x="842030" y="128910"/>
                      </a:cubicBezTo>
                      <a:lnTo>
                        <a:pt x="726833" y="13714"/>
                      </a:lnTo>
                      <a:cubicBezTo>
                        <a:pt x="718605" y="5486"/>
                        <a:pt x="707634" y="0"/>
                        <a:pt x="696664" y="0"/>
                      </a:cubicBezTo>
                      <a:lnTo>
                        <a:pt x="430615" y="0"/>
                      </a:lnTo>
                      <a:cubicBezTo>
                        <a:pt x="397701" y="0"/>
                        <a:pt x="373017" y="27428"/>
                        <a:pt x="373017" y="57598"/>
                      </a:cubicBezTo>
                      <a:lnTo>
                        <a:pt x="373017" y="120682"/>
                      </a:lnTo>
                      <a:lnTo>
                        <a:pt x="329132" y="24685"/>
                      </a:lnTo>
                      <a:cubicBezTo>
                        <a:pt x="315418" y="-8228"/>
                        <a:pt x="268791" y="-8228"/>
                        <a:pt x="255077" y="24685"/>
                      </a:cubicBezTo>
                      <a:lnTo>
                        <a:pt x="200222" y="145366"/>
                      </a:lnTo>
                      <a:cubicBezTo>
                        <a:pt x="200222" y="145366"/>
                        <a:pt x="200222" y="145366"/>
                        <a:pt x="200222" y="145366"/>
                      </a:cubicBezTo>
                      <a:cubicBezTo>
                        <a:pt x="175538" y="205707"/>
                        <a:pt x="142624" y="252334"/>
                        <a:pt x="142624" y="334617"/>
                      </a:cubicBezTo>
                      <a:lnTo>
                        <a:pt x="142624" y="466270"/>
                      </a:lnTo>
                      <a:lnTo>
                        <a:pt x="57599" y="466270"/>
                      </a:lnTo>
                      <a:cubicBezTo>
                        <a:pt x="30171" y="466270"/>
                        <a:pt x="8228" y="485469"/>
                        <a:pt x="2744" y="512897"/>
                      </a:cubicBezTo>
                      <a:cubicBezTo>
                        <a:pt x="0" y="526610"/>
                        <a:pt x="0" y="540324"/>
                        <a:pt x="0" y="554038"/>
                      </a:cubicBezTo>
                      <a:cubicBezTo>
                        <a:pt x="2744" y="702147"/>
                        <a:pt x="85027" y="724089"/>
                        <a:pt x="85027" y="877684"/>
                      </a:cubicBezTo>
                      <a:lnTo>
                        <a:pt x="85027" y="1044992"/>
                      </a:lnTo>
                      <a:cubicBezTo>
                        <a:pt x="60341" y="1050478"/>
                        <a:pt x="41142" y="1075163"/>
                        <a:pt x="41142" y="1102591"/>
                      </a:cubicBezTo>
                      <a:cubicBezTo>
                        <a:pt x="41142" y="1135504"/>
                        <a:pt x="68569" y="1160189"/>
                        <a:pt x="98741" y="1160189"/>
                      </a:cubicBezTo>
                      <a:lnTo>
                        <a:pt x="693920" y="1160189"/>
                      </a:lnTo>
                      <a:cubicBezTo>
                        <a:pt x="726833" y="1160189"/>
                        <a:pt x="751519" y="1132761"/>
                        <a:pt x="751519" y="1102591"/>
                      </a:cubicBezTo>
                      <a:cubicBezTo>
                        <a:pt x="751519" y="1075163"/>
                        <a:pt x="732319" y="1053221"/>
                        <a:pt x="707634" y="1044992"/>
                      </a:cubicBezTo>
                      <a:lnTo>
                        <a:pt x="707634" y="998366"/>
                      </a:lnTo>
                      <a:cubicBezTo>
                        <a:pt x="707634" y="987394"/>
                        <a:pt x="718605" y="976423"/>
                        <a:pt x="729577" y="979166"/>
                      </a:cubicBezTo>
                      <a:lnTo>
                        <a:pt x="844772" y="987394"/>
                      </a:lnTo>
                      <a:cubicBezTo>
                        <a:pt x="894143" y="990137"/>
                        <a:pt x="935285" y="951739"/>
                        <a:pt x="935285" y="905112"/>
                      </a:cubicBezTo>
                      <a:lnTo>
                        <a:pt x="935285" y="789916"/>
                      </a:lnTo>
                      <a:cubicBezTo>
                        <a:pt x="935285" y="778945"/>
                        <a:pt x="940769" y="770716"/>
                        <a:pt x="951741" y="765231"/>
                      </a:cubicBezTo>
                      <a:lnTo>
                        <a:pt x="990140" y="751517"/>
                      </a:lnTo>
                      <a:cubicBezTo>
                        <a:pt x="1025796" y="737803"/>
                        <a:pt x="1039510" y="693919"/>
                        <a:pt x="1017568" y="661006"/>
                      </a:cubicBezTo>
                      <a:lnTo>
                        <a:pt x="1017568" y="661006"/>
                      </a:lnTo>
                      <a:close/>
                      <a:moveTo>
                        <a:pt x="798146" y="131653"/>
                      </a:moveTo>
                      <a:lnTo>
                        <a:pt x="748775" y="131653"/>
                      </a:lnTo>
                      <a:cubicBezTo>
                        <a:pt x="735061" y="131653"/>
                        <a:pt x="724091" y="120682"/>
                        <a:pt x="724091" y="106968"/>
                      </a:cubicBezTo>
                      <a:lnTo>
                        <a:pt x="724091" y="57598"/>
                      </a:lnTo>
                      <a:lnTo>
                        <a:pt x="798146" y="131653"/>
                      </a:lnTo>
                      <a:close/>
                      <a:moveTo>
                        <a:pt x="285248" y="38399"/>
                      </a:moveTo>
                      <a:cubicBezTo>
                        <a:pt x="287991" y="32913"/>
                        <a:pt x="296219" y="32913"/>
                        <a:pt x="298962" y="38399"/>
                      </a:cubicBezTo>
                      <a:lnTo>
                        <a:pt x="342846" y="137138"/>
                      </a:lnTo>
                      <a:lnTo>
                        <a:pt x="244107" y="137138"/>
                      </a:lnTo>
                      <a:lnTo>
                        <a:pt x="285248" y="38399"/>
                      </a:lnTo>
                      <a:close/>
                      <a:moveTo>
                        <a:pt x="224907" y="170051"/>
                      </a:moveTo>
                      <a:lnTo>
                        <a:pt x="353818" y="170051"/>
                      </a:lnTo>
                      <a:cubicBezTo>
                        <a:pt x="383987" y="238620"/>
                        <a:pt x="392215" y="255077"/>
                        <a:pt x="400445" y="287990"/>
                      </a:cubicBezTo>
                      <a:lnTo>
                        <a:pt x="178280" y="287990"/>
                      </a:lnTo>
                      <a:cubicBezTo>
                        <a:pt x="189252" y="246849"/>
                        <a:pt x="200222" y="227649"/>
                        <a:pt x="224907" y="170051"/>
                      </a:cubicBezTo>
                      <a:lnTo>
                        <a:pt x="224907" y="170051"/>
                      </a:lnTo>
                      <a:close/>
                      <a:moveTo>
                        <a:pt x="175538" y="337360"/>
                      </a:moveTo>
                      <a:cubicBezTo>
                        <a:pt x="175538" y="331874"/>
                        <a:pt x="175538" y="326389"/>
                        <a:pt x="175538" y="323646"/>
                      </a:cubicBezTo>
                      <a:lnTo>
                        <a:pt x="405929" y="323646"/>
                      </a:lnTo>
                      <a:cubicBezTo>
                        <a:pt x="405929" y="329131"/>
                        <a:pt x="405929" y="334617"/>
                        <a:pt x="405929" y="337360"/>
                      </a:cubicBezTo>
                      <a:lnTo>
                        <a:pt x="405929" y="469012"/>
                      </a:lnTo>
                      <a:lnTo>
                        <a:pt x="172794" y="469012"/>
                      </a:lnTo>
                      <a:lnTo>
                        <a:pt x="172794" y="337360"/>
                      </a:lnTo>
                      <a:close/>
                      <a:moveTo>
                        <a:pt x="74055" y="1105333"/>
                      </a:moveTo>
                      <a:cubicBezTo>
                        <a:pt x="74055" y="1091619"/>
                        <a:pt x="85027" y="1080648"/>
                        <a:pt x="98741" y="1080648"/>
                      </a:cubicBezTo>
                      <a:lnTo>
                        <a:pt x="145366" y="1080648"/>
                      </a:lnTo>
                      <a:cubicBezTo>
                        <a:pt x="153596" y="1080648"/>
                        <a:pt x="161824" y="1072420"/>
                        <a:pt x="161824" y="1064192"/>
                      </a:cubicBezTo>
                      <a:cubicBezTo>
                        <a:pt x="161824" y="1055964"/>
                        <a:pt x="153596" y="1047735"/>
                        <a:pt x="145366" y="1047735"/>
                      </a:cubicBezTo>
                      <a:lnTo>
                        <a:pt x="117939" y="1047735"/>
                      </a:lnTo>
                      <a:lnTo>
                        <a:pt x="117939" y="883170"/>
                      </a:lnTo>
                      <a:cubicBezTo>
                        <a:pt x="117939" y="718604"/>
                        <a:pt x="32914" y="696662"/>
                        <a:pt x="32914" y="559524"/>
                      </a:cubicBezTo>
                      <a:cubicBezTo>
                        <a:pt x="32914" y="545810"/>
                        <a:pt x="32914" y="534839"/>
                        <a:pt x="35656" y="523868"/>
                      </a:cubicBezTo>
                      <a:cubicBezTo>
                        <a:pt x="35656" y="512897"/>
                        <a:pt x="46627" y="507411"/>
                        <a:pt x="54855" y="507411"/>
                      </a:cubicBezTo>
                      <a:lnTo>
                        <a:pt x="611637" y="507411"/>
                      </a:lnTo>
                      <a:cubicBezTo>
                        <a:pt x="611637" y="512897"/>
                        <a:pt x="614381" y="518382"/>
                        <a:pt x="614381" y="526610"/>
                      </a:cubicBezTo>
                      <a:cubicBezTo>
                        <a:pt x="622609" y="592437"/>
                        <a:pt x="661008" y="622607"/>
                        <a:pt x="704892" y="688433"/>
                      </a:cubicBezTo>
                      <a:cubicBezTo>
                        <a:pt x="715863" y="702147"/>
                        <a:pt x="707634" y="721347"/>
                        <a:pt x="693920" y="726832"/>
                      </a:cubicBezTo>
                      <a:lnTo>
                        <a:pt x="655522" y="740546"/>
                      </a:lnTo>
                      <a:cubicBezTo>
                        <a:pt x="633580" y="748774"/>
                        <a:pt x="617123" y="770716"/>
                        <a:pt x="617123" y="795401"/>
                      </a:cubicBezTo>
                      <a:lnTo>
                        <a:pt x="617123" y="910597"/>
                      </a:lnTo>
                      <a:cubicBezTo>
                        <a:pt x="617123" y="940768"/>
                        <a:pt x="592439" y="962710"/>
                        <a:pt x="562267" y="959967"/>
                      </a:cubicBezTo>
                      <a:lnTo>
                        <a:pt x="447071" y="951739"/>
                      </a:lnTo>
                      <a:cubicBezTo>
                        <a:pt x="414159" y="948996"/>
                        <a:pt x="389473" y="973681"/>
                        <a:pt x="389473" y="1006594"/>
                      </a:cubicBezTo>
                      <a:lnTo>
                        <a:pt x="389473" y="1050478"/>
                      </a:lnTo>
                      <a:lnTo>
                        <a:pt x="224907" y="1050478"/>
                      </a:lnTo>
                      <a:cubicBezTo>
                        <a:pt x="216679" y="1050478"/>
                        <a:pt x="208451" y="1058706"/>
                        <a:pt x="208451" y="1066935"/>
                      </a:cubicBezTo>
                      <a:cubicBezTo>
                        <a:pt x="208451" y="1075163"/>
                        <a:pt x="216679" y="1083391"/>
                        <a:pt x="224907" y="1083391"/>
                      </a:cubicBezTo>
                      <a:lnTo>
                        <a:pt x="408673" y="1083391"/>
                      </a:lnTo>
                      <a:cubicBezTo>
                        <a:pt x="422387" y="1083391"/>
                        <a:pt x="433357" y="1094362"/>
                        <a:pt x="433357" y="1108076"/>
                      </a:cubicBezTo>
                      <a:cubicBezTo>
                        <a:pt x="433357" y="1121790"/>
                        <a:pt x="422387" y="1132761"/>
                        <a:pt x="408673" y="1132761"/>
                      </a:cubicBezTo>
                      <a:lnTo>
                        <a:pt x="98741" y="1132761"/>
                      </a:lnTo>
                      <a:cubicBezTo>
                        <a:pt x="85027" y="1130018"/>
                        <a:pt x="74055" y="1119047"/>
                        <a:pt x="74055" y="1105333"/>
                      </a:cubicBezTo>
                      <a:lnTo>
                        <a:pt x="74055" y="1105333"/>
                      </a:lnTo>
                      <a:close/>
                      <a:moveTo>
                        <a:pt x="718605" y="1105333"/>
                      </a:moveTo>
                      <a:cubicBezTo>
                        <a:pt x="718605" y="1119047"/>
                        <a:pt x="707634" y="1130018"/>
                        <a:pt x="693920" y="1130018"/>
                      </a:cubicBezTo>
                      <a:lnTo>
                        <a:pt x="460785" y="1130018"/>
                      </a:lnTo>
                      <a:cubicBezTo>
                        <a:pt x="463528" y="1121790"/>
                        <a:pt x="466270" y="1113561"/>
                        <a:pt x="466270" y="1105333"/>
                      </a:cubicBezTo>
                      <a:cubicBezTo>
                        <a:pt x="466270" y="1097105"/>
                        <a:pt x="463528" y="1088877"/>
                        <a:pt x="460785" y="1080648"/>
                      </a:cubicBezTo>
                      <a:lnTo>
                        <a:pt x="693920" y="1080648"/>
                      </a:lnTo>
                      <a:cubicBezTo>
                        <a:pt x="707634" y="1077906"/>
                        <a:pt x="718605" y="1091619"/>
                        <a:pt x="718605" y="1105333"/>
                      </a:cubicBezTo>
                      <a:lnTo>
                        <a:pt x="718605" y="1105333"/>
                      </a:lnTo>
                      <a:close/>
                      <a:moveTo>
                        <a:pt x="976426" y="721347"/>
                      </a:moveTo>
                      <a:lnTo>
                        <a:pt x="938027" y="735060"/>
                      </a:lnTo>
                      <a:cubicBezTo>
                        <a:pt x="916085" y="743289"/>
                        <a:pt x="899627" y="765231"/>
                        <a:pt x="899627" y="789916"/>
                      </a:cubicBezTo>
                      <a:lnTo>
                        <a:pt x="899627" y="905112"/>
                      </a:lnTo>
                      <a:cubicBezTo>
                        <a:pt x="899627" y="935282"/>
                        <a:pt x="874943" y="957224"/>
                        <a:pt x="844772" y="954481"/>
                      </a:cubicBezTo>
                      <a:lnTo>
                        <a:pt x="729577" y="946253"/>
                      </a:lnTo>
                      <a:cubicBezTo>
                        <a:pt x="696664" y="943510"/>
                        <a:pt x="671978" y="968195"/>
                        <a:pt x="671978" y="1001108"/>
                      </a:cubicBezTo>
                      <a:lnTo>
                        <a:pt x="671978" y="1044992"/>
                      </a:lnTo>
                      <a:lnTo>
                        <a:pt x="419643" y="1044992"/>
                      </a:lnTo>
                      <a:lnTo>
                        <a:pt x="419643" y="1001108"/>
                      </a:lnTo>
                      <a:cubicBezTo>
                        <a:pt x="419643" y="990137"/>
                        <a:pt x="430615" y="979166"/>
                        <a:pt x="441587" y="981909"/>
                      </a:cubicBezTo>
                      <a:lnTo>
                        <a:pt x="556781" y="990137"/>
                      </a:lnTo>
                      <a:cubicBezTo>
                        <a:pt x="606153" y="992880"/>
                        <a:pt x="647294" y="954481"/>
                        <a:pt x="647294" y="907854"/>
                      </a:cubicBezTo>
                      <a:lnTo>
                        <a:pt x="647294" y="792658"/>
                      </a:lnTo>
                      <a:cubicBezTo>
                        <a:pt x="647294" y="781687"/>
                        <a:pt x="652778" y="773459"/>
                        <a:pt x="663750" y="767973"/>
                      </a:cubicBezTo>
                      <a:lnTo>
                        <a:pt x="702149" y="754260"/>
                      </a:lnTo>
                      <a:cubicBezTo>
                        <a:pt x="737805" y="740546"/>
                        <a:pt x="751519" y="696662"/>
                        <a:pt x="729577" y="663749"/>
                      </a:cubicBezTo>
                      <a:cubicBezTo>
                        <a:pt x="685692" y="595180"/>
                        <a:pt x="652778" y="570495"/>
                        <a:pt x="647294" y="518382"/>
                      </a:cubicBezTo>
                      <a:cubicBezTo>
                        <a:pt x="647294" y="512897"/>
                        <a:pt x="647294" y="510154"/>
                        <a:pt x="644550" y="504668"/>
                      </a:cubicBezTo>
                      <a:lnTo>
                        <a:pt x="877686" y="504668"/>
                      </a:lnTo>
                      <a:cubicBezTo>
                        <a:pt x="888657" y="504668"/>
                        <a:pt x="896885" y="512897"/>
                        <a:pt x="896885" y="521125"/>
                      </a:cubicBezTo>
                      <a:lnTo>
                        <a:pt x="896885" y="521125"/>
                      </a:lnTo>
                      <a:cubicBezTo>
                        <a:pt x="905113" y="586951"/>
                        <a:pt x="943513" y="617122"/>
                        <a:pt x="987396" y="682948"/>
                      </a:cubicBezTo>
                      <a:cubicBezTo>
                        <a:pt x="998368" y="693919"/>
                        <a:pt x="992882" y="713118"/>
                        <a:pt x="976426" y="721347"/>
                      </a:cubicBezTo>
                      <a:lnTo>
                        <a:pt x="976426" y="721347"/>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grpSp>
      <p:grpSp>
        <p:nvGrpSpPr>
          <p:cNvPr id="641" name="Google Shape;641;p37"/>
          <p:cNvGrpSpPr/>
          <p:nvPr/>
        </p:nvGrpSpPr>
        <p:grpSpPr>
          <a:xfrm>
            <a:off x="7806886" y="3603467"/>
            <a:ext cx="837349" cy="785686"/>
            <a:chOff x="6615628" y="2116894"/>
            <a:chExt cx="1066935" cy="1001107"/>
          </a:xfrm>
        </p:grpSpPr>
        <p:sp>
          <p:nvSpPr>
            <p:cNvPr id="642" name="Google Shape;642;p37"/>
            <p:cNvSpPr/>
            <p:nvPr/>
          </p:nvSpPr>
          <p:spPr>
            <a:xfrm>
              <a:off x="7183381" y="2256775"/>
              <a:ext cx="285542" cy="320903"/>
            </a:xfrm>
            <a:custGeom>
              <a:avLst/>
              <a:gdLst/>
              <a:ahLst/>
              <a:cxnLst/>
              <a:rect l="l" t="t" r="r" b="b"/>
              <a:pathLst>
                <a:path w="285542" h="320903" extrusionOk="0">
                  <a:moveTo>
                    <a:pt x="0" y="148109"/>
                  </a:moveTo>
                  <a:cubicBezTo>
                    <a:pt x="0" y="68569"/>
                    <a:pt x="63083" y="2743"/>
                    <a:pt x="139880" y="0"/>
                  </a:cubicBezTo>
                  <a:cubicBezTo>
                    <a:pt x="139880" y="0"/>
                    <a:pt x="139880" y="0"/>
                    <a:pt x="142623" y="0"/>
                  </a:cubicBezTo>
                  <a:cubicBezTo>
                    <a:pt x="178280" y="0"/>
                    <a:pt x="213936" y="13714"/>
                    <a:pt x="241363" y="41141"/>
                  </a:cubicBezTo>
                  <a:cubicBezTo>
                    <a:pt x="271533" y="71312"/>
                    <a:pt x="287991" y="115196"/>
                    <a:pt x="285247" y="159080"/>
                  </a:cubicBezTo>
                  <a:cubicBezTo>
                    <a:pt x="282505" y="202964"/>
                    <a:pt x="260563" y="241363"/>
                    <a:pt x="224906" y="268790"/>
                  </a:cubicBezTo>
                  <a:cubicBezTo>
                    <a:pt x="213936" y="277019"/>
                    <a:pt x="205708" y="290733"/>
                    <a:pt x="205708" y="304446"/>
                  </a:cubicBezTo>
                  <a:lnTo>
                    <a:pt x="205708" y="320903"/>
                  </a:lnTo>
                  <a:lnTo>
                    <a:pt x="82283" y="320903"/>
                  </a:lnTo>
                  <a:lnTo>
                    <a:pt x="82283" y="304446"/>
                  </a:lnTo>
                  <a:cubicBezTo>
                    <a:pt x="82283" y="290733"/>
                    <a:pt x="74053" y="277019"/>
                    <a:pt x="63083" y="268790"/>
                  </a:cubicBezTo>
                  <a:cubicBezTo>
                    <a:pt x="21942" y="241363"/>
                    <a:pt x="0" y="194736"/>
                    <a:pt x="0" y="148109"/>
                  </a:cubicBezTo>
                  <a:lnTo>
                    <a:pt x="0" y="148109"/>
                  </a:lnTo>
                  <a:close/>
                </a:path>
              </a:pathLst>
            </a:custGeom>
            <a:solidFill>
              <a:srgbClr val="7473B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nvGrpSpPr>
            <p:cNvPr id="643" name="Google Shape;643;p37"/>
            <p:cNvGrpSpPr/>
            <p:nvPr/>
          </p:nvGrpSpPr>
          <p:grpSpPr>
            <a:xfrm>
              <a:off x="6615628" y="2116894"/>
              <a:ext cx="1066935" cy="1001107"/>
              <a:chOff x="6615628" y="2116894"/>
              <a:chExt cx="1066935" cy="1001107"/>
            </a:xfrm>
          </p:grpSpPr>
          <p:sp>
            <p:nvSpPr>
              <p:cNvPr id="644" name="Google Shape;644;p37"/>
              <p:cNvSpPr/>
              <p:nvPr/>
            </p:nvSpPr>
            <p:spPr>
              <a:xfrm>
                <a:off x="7164181" y="2221119"/>
                <a:ext cx="357393" cy="537581"/>
              </a:xfrm>
              <a:custGeom>
                <a:avLst/>
                <a:gdLst/>
                <a:ahLst/>
                <a:cxnLst/>
                <a:rect l="l" t="t" r="r" b="b"/>
                <a:pathLst>
                  <a:path w="357393" h="537581" extrusionOk="0">
                    <a:moveTo>
                      <a:pt x="279763" y="331874"/>
                    </a:moveTo>
                    <a:cubicBezTo>
                      <a:pt x="323646" y="298961"/>
                      <a:pt x="351074" y="249591"/>
                      <a:pt x="356560" y="197479"/>
                    </a:cubicBezTo>
                    <a:cubicBezTo>
                      <a:pt x="362046" y="142624"/>
                      <a:pt x="340102" y="90511"/>
                      <a:pt x="301704" y="52112"/>
                    </a:cubicBezTo>
                    <a:cubicBezTo>
                      <a:pt x="268791" y="19199"/>
                      <a:pt x="222163" y="0"/>
                      <a:pt x="175536" y="0"/>
                    </a:cubicBezTo>
                    <a:cubicBezTo>
                      <a:pt x="79539" y="2743"/>
                      <a:pt x="0" y="82283"/>
                      <a:pt x="0" y="183765"/>
                    </a:cubicBezTo>
                    <a:cubicBezTo>
                      <a:pt x="0" y="244106"/>
                      <a:pt x="27428" y="298961"/>
                      <a:pt x="76797" y="331874"/>
                    </a:cubicBezTo>
                    <a:cubicBezTo>
                      <a:pt x="79539" y="334617"/>
                      <a:pt x="79539" y="337360"/>
                      <a:pt x="79539" y="340102"/>
                    </a:cubicBezTo>
                    <a:lnTo>
                      <a:pt x="79539" y="364787"/>
                    </a:lnTo>
                    <a:cubicBezTo>
                      <a:pt x="60341" y="375758"/>
                      <a:pt x="52112" y="394958"/>
                      <a:pt x="52112" y="416900"/>
                    </a:cubicBezTo>
                    <a:cubicBezTo>
                      <a:pt x="54855" y="438842"/>
                      <a:pt x="68569" y="455298"/>
                      <a:pt x="87769" y="463527"/>
                    </a:cubicBezTo>
                    <a:lnTo>
                      <a:pt x="87769" y="485469"/>
                    </a:lnTo>
                    <a:cubicBezTo>
                      <a:pt x="87769" y="515639"/>
                      <a:pt x="112453" y="537581"/>
                      <a:pt x="139880" y="537581"/>
                    </a:cubicBezTo>
                    <a:lnTo>
                      <a:pt x="211193" y="537581"/>
                    </a:lnTo>
                    <a:cubicBezTo>
                      <a:pt x="241363" y="537581"/>
                      <a:pt x="263305" y="512896"/>
                      <a:pt x="263305" y="485469"/>
                    </a:cubicBezTo>
                    <a:lnTo>
                      <a:pt x="263305" y="463527"/>
                    </a:lnTo>
                    <a:cubicBezTo>
                      <a:pt x="282505" y="455298"/>
                      <a:pt x="296219" y="438842"/>
                      <a:pt x="298961" y="416900"/>
                    </a:cubicBezTo>
                    <a:cubicBezTo>
                      <a:pt x="301704" y="394958"/>
                      <a:pt x="290733" y="375758"/>
                      <a:pt x="271533" y="364787"/>
                    </a:cubicBezTo>
                    <a:lnTo>
                      <a:pt x="271533" y="340102"/>
                    </a:lnTo>
                    <a:cubicBezTo>
                      <a:pt x="277019" y="337360"/>
                      <a:pt x="277019" y="334617"/>
                      <a:pt x="279763" y="331874"/>
                    </a:cubicBezTo>
                    <a:lnTo>
                      <a:pt x="279763" y="331874"/>
                    </a:lnTo>
                    <a:close/>
                    <a:moveTo>
                      <a:pt x="35656" y="183765"/>
                    </a:moveTo>
                    <a:cubicBezTo>
                      <a:pt x="35656" y="104225"/>
                      <a:pt x="98739" y="38399"/>
                      <a:pt x="175536" y="35656"/>
                    </a:cubicBezTo>
                    <a:cubicBezTo>
                      <a:pt x="175536" y="35656"/>
                      <a:pt x="175536" y="35656"/>
                      <a:pt x="178280" y="35656"/>
                    </a:cubicBezTo>
                    <a:cubicBezTo>
                      <a:pt x="213936" y="35656"/>
                      <a:pt x="249591" y="49370"/>
                      <a:pt x="277019" y="76797"/>
                    </a:cubicBezTo>
                    <a:cubicBezTo>
                      <a:pt x="307190" y="106968"/>
                      <a:pt x="323646" y="150852"/>
                      <a:pt x="320904" y="194736"/>
                    </a:cubicBezTo>
                    <a:cubicBezTo>
                      <a:pt x="318160" y="238620"/>
                      <a:pt x="296219" y="277019"/>
                      <a:pt x="260563" y="304446"/>
                    </a:cubicBezTo>
                    <a:cubicBezTo>
                      <a:pt x="249591" y="312675"/>
                      <a:pt x="241363" y="326389"/>
                      <a:pt x="241363" y="340102"/>
                    </a:cubicBezTo>
                    <a:lnTo>
                      <a:pt x="241363" y="356559"/>
                    </a:lnTo>
                    <a:lnTo>
                      <a:pt x="117939" y="356559"/>
                    </a:lnTo>
                    <a:lnTo>
                      <a:pt x="117939" y="340102"/>
                    </a:lnTo>
                    <a:cubicBezTo>
                      <a:pt x="117939" y="326389"/>
                      <a:pt x="109711" y="312675"/>
                      <a:pt x="98739" y="304446"/>
                    </a:cubicBezTo>
                    <a:cubicBezTo>
                      <a:pt x="57597" y="277019"/>
                      <a:pt x="35656" y="230392"/>
                      <a:pt x="35656" y="183765"/>
                    </a:cubicBezTo>
                    <a:lnTo>
                      <a:pt x="35656" y="183765"/>
                    </a:lnTo>
                    <a:close/>
                    <a:moveTo>
                      <a:pt x="213936" y="499183"/>
                    </a:moveTo>
                    <a:lnTo>
                      <a:pt x="142624" y="499183"/>
                    </a:lnTo>
                    <a:cubicBezTo>
                      <a:pt x="131653" y="499183"/>
                      <a:pt x="126167" y="490954"/>
                      <a:pt x="126167" y="482726"/>
                    </a:cubicBezTo>
                    <a:lnTo>
                      <a:pt x="126167" y="466270"/>
                    </a:lnTo>
                    <a:lnTo>
                      <a:pt x="233135" y="466270"/>
                    </a:lnTo>
                    <a:lnTo>
                      <a:pt x="233135" y="482726"/>
                    </a:lnTo>
                    <a:cubicBezTo>
                      <a:pt x="233135" y="490954"/>
                      <a:pt x="224907" y="499183"/>
                      <a:pt x="213936" y="499183"/>
                    </a:cubicBezTo>
                    <a:lnTo>
                      <a:pt x="213936" y="499183"/>
                    </a:lnTo>
                    <a:close/>
                    <a:moveTo>
                      <a:pt x="249591" y="427871"/>
                    </a:moveTo>
                    <a:lnTo>
                      <a:pt x="106967" y="427871"/>
                    </a:lnTo>
                    <a:cubicBezTo>
                      <a:pt x="95997" y="427871"/>
                      <a:pt x="90511" y="419643"/>
                      <a:pt x="90511" y="411414"/>
                    </a:cubicBezTo>
                    <a:cubicBezTo>
                      <a:pt x="90511" y="403186"/>
                      <a:pt x="98739" y="394958"/>
                      <a:pt x="106967" y="394958"/>
                    </a:cubicBezTo>
                    <a:lnTo>
                      <a:pt x="249591" y="394958"/>
                    </a:lnTo>
                    <a:cubicBezTo>
                      <a:pt x="260563" y="394958"/>
                      <a:pt x="266049" y="403186"/>
                      <a:pt x="266049" y="411414"/>
                    </a:cubicBezTo>
                    <a:cubicBezTo>
                      <a:pt x="266049" y="419643"/>
                      <a:pt x="260563" y="427871"/>
                      <a:pt x="249591" y="427871"/>
                    </a:cubicBezTo>
                    <a:lnTo>
                      <a:pt x="249591" y="427871"/>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45" name="Google Shape;645;p37"/>
              <p:cNvSpPr/>
              <p:nvPr/>
            </p:nvSpPr>
            <p:spPr>
              <a:xfrm>
                <a:off x="7361660" y="2296927"/>
                <a:ext cx="93253" cy="100442"/>
              </a:xfrm>
              <a:custGeom>
                <a:avLst/>
                <a:gdLst/>
                <a:ahLst/>
                <a:cxnLst/>
                <a:rect l="l" t="t" r="r" b="b"/>
                <a:pathLst>
                  <a:path w="93253" h="100442" extrusionOk="0">
                    <a:moveTo>
                      <a:pt x="10971" y="36645"/>
                    </a:moveTo>
                    <a:cubicBezTo>
                      <a:pt x="32913" y="44873"/>
                      <a:pt x="52112" y="66815"/>
                      <a:pt x="57598" y="88758"/>
                    </a:cubicBezTo>
                    <a:cubicBezTo>
                      <a:pt x="60340" y="96986"/>
                      <a:pt x="71312" y="102471"/>
                      <a:pt x="79540" y="99729"/>
                    </a:cubicBezTo>
                    <a:cubicBezTo>
                      <a:pt x="87768" y="96986"/>
                      <a:pt x="93254" y="88758"/>
                      <a:pt x="93254" y="77786"/>
                    </a:cubicBezTo>
                    <a:cubicBezTo>
                      <a:pt x="82284" y="44873"/>
                      <a:pt x="57598" y="14703"/>
                      <a:pt x="24685" y="989"/>
                    </a:cubicBezTo>
                    <a:cubicBezTo>
                      <a:pt x="16457" y="-1754"/>
                      <a:pt x="5485" y="989"/>
                      <a:pt x="2743" y="11960"/>
                    </a:cubicBezTo>
                    <a:cubicBezTo>
                      <a:pt x="-2743" y="22931"/>
                      <a:pt x="1" y="33902"/>
                      <a:pt x="10971" y="36645"/>
                    </a:cubicBezTo>
                    <a:lnTo>
                      <a:pt x="10971" y="36645"/>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46" name="Google Shape;646;p37"/>
              <p:cNvSpPr/>
              <p:nvPr/>
            </p:nvSpPr>
            <p:spPr>
              <a:xfrm>
                <a:off x="7328747" y="2116894"/>
                <a:ext cx="32913" cy="68569"/>
              </a:xfrm>
              <a:custGeom>
                <a:avLst/>
                <a:gdLst/>
                <a:ahLst/>
                <a:cxnLst/>
                <a:rect l="l" t="t" r="r" b="b"/>
                <a:pathLst>
                  <a:path w="32913" h="68569" extrusionOk="0">
                    <a:moveTo>
                      <a:pt x="32914" y="52112"/>
                    </a:moveTo>
                    <a:lnTo>
                      <a:pt x="32914" y="16457"/>
                    </a:lnTo>
                    <a:cubicBezTo>
                      <a:pt x="32914" y="5485"/>
                      <a:pt x="24684" y="0"/>
                      <a:pt x="16456" y="0"/>
                    </a:cubicBezTo>
                    <a:cubicBezTo>
                      <a:pt x="5486" y="0"/>
                      <a:pt x="0" y="8228"/>
                      <a:pt x="0" y="16457"/>
                    </a:cubicBezTo>
                    <a:lnTo>
                      <a:pt x="0" y="52112"/>
                    </a:lnTo>
                    <a:cubicBezTo>
                      <a:pt x="0" y="63084"/>
                      <a:pt x="8228" y="68569"/>
                      <a:pt x="16456" y="68569"/>
                    </a:cubicBezTo>
                    <a:cubicBezTo>
                      <a:pt x="24684" y="68569"/>
                      <a:pt x="32914" y="60341"/>
                      <a:pt x="32914" y="52112"/>
                    </a:cubicBezTo>
                    <a:lnTo>
                      <a:pt x="32914" y="52112"/>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47" name="Google Shape;647;p37"/>
              <p:cNvSpPr/>
              <p:nvPr/>
            </p:nvSpPr>
            <p:spPr>
              <a:xfrm>
                <a:off x="7205857" y="2139370"/>
                <a:ext cx="50892" cy="68034"/>
              </a:xfrm>
              <a:custGeom>
                <a:avLst/>
                <a:gdLst/>
                <a:ahLst/>
                <a:cxnLst/>
                <a:rect l="l" t="t" r="r" b="b"/>
                <a:pathLst>
                  <a:path w="50892" h="68034" extrusionOk="0">
                    <a:moveTo>
                      <a:pt x="35122" y="68035"/>
                    </a:moveTo>
                    <a:cubicBezTo>
                      <a:pt x="40608" y="68035"/>
                      <a:pt x="46094" y="65292"/>
                      <a:pt x="48836" y="59806"/>
                    </a:cubicBezTo>
                    <a:cubicBezTo>
                      <a:pt x="51578" y="54321"/>
                      <a:pt x="51578" y="48835"/>
                      <a:pt x="48836" y="43349"/>
                    </a:cubicBezTo>
                    <a:lnTo>
                      <a:pt x="35122" y="10436"/>
                    </a:lnTo>
                    <a:cubicBezTo>
                      <a:pt x="32380" y="2208"/>
                      <a:pt x="21408" y="-3277"/>
                      <a:pt x="10436" y="2208"/>
                    </a:cubicBezTo>
                    <a:cubicBezTo>
                      <a:pt x="2208" y="4951"/>
                      <a:pt x="-3278" y="15922"/>
                      <a:pt x="2208" y="26893"/>
                    </a:cubicBezTo>
                    <a:lnTo>
                      <a:pt x="15922" y="59806"/>
                    </a:lnTo>
                    <a:cubicBezTo>
                      <a:pt x="21408" y="65292"/>
                      <a:pt x="26894" y="68035"/>
                      <a:pt x="35122" y="68035"/>
                    </a:cubicBezTo>
                    <a:lnTo>
                      <a:pt x="35122" y="68035"/>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48" name="Google Shape;648;p37"/>
              <p:cNvSpPr/>
              <p:nvPr/>
            </p:nvSpPr>
            <p:spPr>
              <a:xfrm>
                <a:off x="7110698" y="2208776"/>
                <a:ext cx="62787" cy="58969"/>
              </a:xfrm>
              <a:custGeom>
                <a:avLst/>
                <a:gdLst/>
                <a:ahLst/>
                <a:cxnLst/>
                <a:rect l="l" t="t" r="r" b="b"/>
                <a:pathLst>
                  <a:path w="62787" h="58969" extrusionOk="0">
                    <a:moveTo>
                      <a:pt x="45256" y="58969"/>
                    </a:moveTo>
                    <a:cubicBezTo>
                      <a:pt x="53484" y="58969"/>
                      <a:pt x="58970" y="53484"/>
                      <a:pt x="61712" y="47998"/>
                    </a:cubicBezTo>
                    <a:cubicBezTo>
                      <a:pt x="64454" y="39770"/>
                      <a:pt x="61712" y="34285"/>
                      <a:pt x="56226" y="28799"/>
                    </a:cubicBezTo>
                    <a:lnTo>
                      <a:pt x="28798" y="4114"/>
                    </a:lnTo>
                    <a:cubicBezTo>
                      <a:pt x="20570" y="-1371"/>
                      <a:pt x="9599" y="-1371"/>
                      <a:pt x="4114" y="4114"/>
                    </a:cubicBezTo>
                    <a:cubicBezTo>
                      <a:pt x="-1371" y="12342"/>
                      <a:pt x="-1371" y="23313"/>
                      <a:pt x="4114" y="28799"/>
                    </a:cubicBezTo>
                    <a:lnTo>
                      <a:pt x="31542" y="53484"/>
                    </a:lnTo>
                    <a:cubicBezTo>
                      <a:pt x="37026" y="58969"/>
                      <a:pt x="42512" y="58969"/>
                      <a:pt x="45256" y="58969"/>
                    </a:cubicBezTo>
                    <a:lnTo>
                      <a:pt x="45256" y="58969"/>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49" name="Google Shape;649;p37"/>
              <p:cNvSpPr/>
              <p:nvPr/>
            </p:nvSpPr>
            <p:spPr>
              <a:xfrm>
                <a:off x="7055994" y="2313154"/>
                <a:ext cx="67758" cy="46322"/>
              </a:xfrm>
              <a:custGeom>
                <a:avLst/>
                <a:gdLst/>
                <a:ahLst/>
                <a:cxnLst/>
                <a:rect l="l" t="t" r="r" b="b"/>
                <a:pathLst>
                  <a:path w="67758" h="46322" extrusionOk="0">
                    <a:moveTo>
                      <a:pt x="67046" y="34132"/>
                    </a:moveTo>
                    <a:cubicBezTo>
                      <a:pt x="69788" y="25904"/>
                      <a:pt x="64302" y="14933"/>
                      <a:pt x="56074" y="12190"/>
                    </a:cubicBezTo>
                    <a:lnTo>
                      <a:pt x="23161" y="1219"/>
                    </a:lnTo>
                    <a:cubicBezTo>
                      <a:pt x="17676" y="-1524"/>
                      <a:pt x="14933" y="1219"/>
                      <a:pt x="9447" y="1219"/>
                    </a:cubicBezTo>
                    <a:cubicBezTo>
                      <a:pt x="3962" y="3962"/>
                      <a:pt x="1219" y="6704"/>
                      <a:pt x="1219" y="12190"/>
                    </a:cubicBezTo>
                    <a:cubicBezTo>
                      <a:pt x="-1523" y="17676"/>
                      <a:pt x="1219" y="20418"/>
                      <a:pt x="1219" y="25904"/>
                    </a:cubicBezTo>
                    <a:cubicBezTo>
                      <a:pt x="3962" y="31389"/>
                      <a:pt x="6705" y="34132"/>
                      <a:pt x="12190" y="34132"/>
                    </a:cubicBezTo>
                    <a:lnTo>
                      <a:pt x="45104" y="45103"/>
                    </a:lnTo>
                    <a:cubicBezTo>
                      <a:pt x="50588" y="47846"/>
                      <a:pt x="53332" y="45103"/>
                      <a:pt x="58818" y="45103"/>
                    </a:cubicBezTo>
                    <a:cubicBezTo>
                      <a:pt x="61560" y="42360"/>
                      <a:pt x="64302" y="36875"/>
                      <a:pt x="67046" y="34132"/>
                    </a:cubicBezTo>
                    <a:lnTo>
                      <a:pt x="67046" y="34132"/>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50" name="Google Shape;650;p37"/>
              <p:cNvSpPr/>
              <p:nvPr/>
            </p:nvSpPr>
            <p:spPr>
              <a:xfrm>
                <a:off x="7042363" y="2426288"/>
                <a:ext cx="72448" cy="37330"/>
              </a:xfrm>
              <a:custGeom>
                <a:avLst/>
                <a:gdLst/>
                <a:ahLst/>
                <a:cxnLst/>
                <a:rect l="l" t="t" r="r" b="b"/>
                <a:pathLst>
                  <a:path w="72448" h="37330" extrusionOk="0">
                    <a:moveTo>
                      <a:pt x="50505" y="538"/>
                    </a:moveTo>
                    <a:lnTo>
                      <a:pt x="14850" y="3281"/>
                    </a:lnTo>
                    <a:cubicBezTo>
                      <a:pt x="9364" y="3281"/>
                      <a:pt x="6622" y="6023"/>
                      <a:pt x="3880" y="8766"/>
                    </a:cubicBezTo>
                    <a:cubicBezTo>
                      <a:pt x="1136" y="11509"/>
                      <a:pt x="-1606" y="16994"/>
                      <a:pt x="1136" y="22480"/>
                    </a:cubicBezTo>
                    <a:cubicBezTo>
                      <a:pt x="1136" y="27966"/>
                      <a:pt x="3880" y="30708"/>
                      <a:pt x="6622" y="33451"/>
                    </a:cubicBezTo>
                    <a:cubicBezTo>
                      <a:pt x="9364" y="36194"/>
                      <a:pt x="14850" y="38937"/>
                      <a:pt x="20335" y="36194"/>
                    </a:cubicBezTo>
                    <a:lnTo>
                      <a:pt x="55991" y="33451"/>
                    </a:lnTo>
                    <a:cubicBezTo>
                      <a:pt x="66963" y="33451"/>
                      <a:pt x="72449" y="22480"/>
                      <a:pt x="72449" y="14252"/>
                    </a:cubicBezTo>
                    <a:cubicBezTo>
                      <a:pt x="69705" y="6023"/>
                      <a:pt x="58735" y="-2205"/>
                      <a:pt x="50505" y="538"/>
                    </a:cubicBezTo>
                    <a:lnTo>
                      <a:pt x="50505" y="538"/>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51" name="Google Shape;651;p37"/>
              <p:cNvSpPr/>
              <p:nvPr/>
            </p:nvSpPr>
            <p:spPr>
              <a:xfrm>
                <a:off x="7572853" y="2426826"/>
                <a:ext cx="71312" cy="38398"/>
              </a:xfrm>
              <a:custGeom>
                <a:avLst/>
                <a:gdLst/>
                <a:ahLst/>
                <a:cxnLst/>
                <a:rect l="l" t="t" r="r" b="b"/>
                <a:pathLst>
                  <a:path w="71312" h="38398" extrusionOk="0">
                    <a:moveTo>
                      <a:pt x="16458" y="35656"/>
                    </a:moveTo>
                    <a:lnTo>
                      <a:pt x="52113" y="38399"/>
                    </a:lnTo>
                    <a:cubicBezTo>
                      <a:pt x="63085" y="38399"/>
                      <a:pt x="71313" y="32913"/>
                      <a:pt x="71313" y="21942"/>
                    </a:cubicBezTo>
                    <a:cubicBezTo>
                      <a:pt x="71313" y="10971"/>
                      <a:pt x="65827" y="2743"/>
                      <a:pt x="54855" y="2743"/>
                    </a:cubicBezTo>
                    <a:lnTo>
                      <a:pt x="19200" y="0"/>
                    </a:lnTo>
                    <a:cubicBezTo>
                      <a:pt x="13714" y="0"/>
                      <a:pt x="10972" y="0"/>
                      <a:pt x="5486" y="2743"/>
                    </a:cubicBezTo>
                    <a:cubicBezTo>
                      <a:pt x="2744" y="5485"/>
                      <a:pt x="0" y="10971"/>
                      <a:pt x="0" y="13714"/>
                    </a:cubicBezTo>
                    <a:cubicBezTo>
                      <a:pt x="0" y="19199"/>
                      <a:pt x="0" y="21942"/>
                      <a:pt x="2744" y="27428"/>
                    </a:cubicBezTo>
                    <a:cubicBezTo>
                      <a:pt x="8230" y="32913"/>
                      <a:pt x="10972" y="35656"/>
                      <a:pt x="16458" y="35656"/>
                    </a:cubicBezTo>
                    <a:lnTo>
                      <a:pt x="16458" y="35656"/>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52" name="Google Shape;652;p37"/>
              <p:cNvSpPr/>
              <p:nvPr/>
            </p:nvSpPr>
            <p:spPr>
              <a:xfrm>
                <a:off x="7563912" y="2313659"/>
                <a:ext cx="67253" cy="44597"/>
              </a:xfrm>
              <a:custGeom>
                <a:avLst/>
                <a:gdLst/>
                <a:ahLst/>
                <a:cxnLst/>
                <a:rect l="l" t="t" r="r" b="b"/>
                <a:pathLst>
                  <a:path w="67253" h="44597" extrusionOk="0">
                    <a:moveTo>
                      <a:pt x="17171" y="44598"/>
                    </a:moveTo>
                    <a:cubicBezTo>
                      <a:pt x="19913" y="44598"/>
                      <a:pt x="19913" y="44598"/>
                      <a:pt x="22655" y="44598"/>
                    </a:cubicBezTo>
                    <a:lnTo>
                      <a:pt x="55569" y="33626"/>
                    </a:lnTo>
                    <a:cubicBezTo>
                      <a:pt x="63796" y="30884"/>
                      <a:pt x="69282" y="19913"/>
                      <a:pt x="66540" y="11685"/>
                    </a:cubicBezTo>
                    <a:cubicBezTo>
                      <a:pt x="63796" y="3456"/>
                      <a:pt x="52826" y="-2029"/>
                      <a:pt x="44598" y="713"/>
                    </a:cubicBezTo>
                    <a:lnTo>
                      <a:pt x="11685" y="11685"/>
                    </a:lnTo>
                    <a:cubicBezTo>
                      <a:pt x="3457" y="14427"/>
                      <a:pt x="-2029" y="22656"/>
                      <a:pt x="713" y="30884"/>
                    </a:cubicBezTo>
                    <a:cubicBezTo>
                      <a:pt x="713" y="39112"/>
                      <a:pt x="6199" y="44598"/>
                      <a:pt x="17171" y="44598"/>
                    </a:cubicBezTo>
                    <a:lnTo>
                      <a:pt x="17171" y="44598"/>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53" name="Google Shape;653;p37"/>
              <p:cNvSpPr/>
              <p:nvPr/>
            </p:nvSpPr>
            <p:spPr>
              <a:xfrm>
                <a:off x="7509084" y="2210148"/>
                <a:ext cx="63768" cy="58969"/>
              </a:xfrm>
              <a:custGeom>
                <a:avLst/>
                <a:gdLst/>
                <a:ahLst/>
                <a:cxnLst/>
                <a:rect l="l" t="t" r="r" b="b"/>
                <a:pathLst>
                  <a:path w="63768" h="58969" extrusionOk="0">
                    <a:moveTo>
                      <a:pt x="30857" y="54855"/>
                    </a:moveTo>
                    <a:lnTo>
                      <a:pt x="58284" y="30171"/>
                    </a:lnTo>
                    <a:cubicBezTo>
                      <a:pt x="61026" y="27428"/>
                      <a:pt x="63768" y="21942"/>
                      <a:pt x="63768" y="19200"/>
                    </a:cubicBezTo>
                    <a:cubicBezTo>
                      <a:pt x="63768" y="13714"/>
                      <a:pt x="61026" y="10971"/>
                      <a:pt x="58284" y="5486"/>
                    </a:cubicBezTo>
                    <a:cubicBezTo>
                      <a:pt x="55540" y="2743"/>
                      <a:pt x="50055" y="0"/>
                      <a:pt x="47312" y="0"/>
                    </a:cubicBezTo>
                    <a:cubicBezTo>
                      <a:pt x="41827" y="0"/>
                      <a:pt x="39085" y="2743"/>
                      <a:pt x="33599" y="5486"/>
                    </a:cubicBezTo>
                    <a:lnTo>
                      <a:pt x="6171" y="30171"/>
                    </a:lnTo>
                    <a:cubicBezTo>
                      <a:pt x="-2057" y="35656"/>
                      <a:pt x="-2057" y="46627"/>
                      <a:pt x="6171" y="54855"/>
                    </a:cubicBezTo>
                    <a:cubicBezTo>
                      <a:pt x="11657" y="60341"/>
                      <a:pt x="22627" y="60341"/>
                      <a:pt x="30857" y="54855"/>
                    </a:cubicBezTo>
                    <a:lnTo>
                      <a:pt x="30857" y="54855"/>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54" name="Google Shape;654;p37"/>
              <p:cNvSpPr/>
              <p:nvPr/>
            </p:nvSpPr>
            <p:spPr>
              <a:xfrm>
                <a:off x="7425430" y="2137807"/>
                <a:ext cx="49712" cy="69597"/>
              </a:xfrm>
              <a:custGeom>
                <a:avLst/>
                <a:gdLst/>
                <a:ahLst/>
                <a:cxnLst/>
                <a:rect l="l" t="t" r="r" b="b"/>
                <a:pathLst>
                  <a:path w="49712" h="69597" extrusionOk="0">
                    <a:moveTo>
                      <a:pt x="18514" y="69598"/>
                    </a:moveTo>
                    <a:cubicBezTo>
                      <a:pt x="26742" y="69598"/>
                      <a:pt x="32228" y="64112"/>
                      <a:pt x="34970" y="58626"/>
                    </a:cubicBezTo>
                    <a:lnTo>
                      <a:pt x="48684" y="25713"/>
                    </a:lnTo>
                    <a:cubicBezTo>
                      <a:pt x="51426" y="17485"/>
                      <a:pt x="48684" y="6514"/>
                      <a:pt x="40456" y="1029"/>
                    </a:cubicBezTo>
                    <a:cubicBezTo>
                      <a:pt x="32228" y="-1714"/>
                      <a:pt x="21256" y="1029"/>
                      <a:pt x="15770" y="9257"/>
                    </a:cubicBezTo>
                    <a:lnTo>
                      <a:pt x="2057" y="42170"/>
                    </a:lnTo>
                    <a:cubicBezTo>
                      <a:pt x="-686" y="47655"/>
                      <a:pt x="-686" y="53141"/>
                      <a:pt x="2057" y="58626"/>
                    </a:cubicBezTo>
                    <a:cubicBezTo>
                      <a:pt x="7542" y="66855"/>
                      <a:pt x="13028" y="69598"/>
                      <a:pt x="18514" y="69598"/>
                    </a:cubicBezTo>
                    <a:lnTo>
                      <a:pt x="18514" y="69598"/>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55" name="Google Shape;655;p37"/>
              <p:cNvSpPr/>
              <p:nvPr/>
            </p:nvSpPr>
            <p:spPr>
              <a:xfrm>
                <a:off x="6615628" y="2654475"/>
                <a:ext cx="1066935" cy="463526"/>
              </a:xfrm>
              <a:custGeom>
                <a:avLst/>
                <a:gdLst/>
                <a:ahLst/>
                <a:cxnLst/>
                <a:rect l="l" t="t" r="r" b="b"/>
                <a:pathLst>
                  <a:path w="1066935" h="463526" extrusionOk="0">
                    <a:moveTo>
                      <a:pt x="1014824" y="315418"/>
                    </a:moveTo>
                    <a:lnTo>
                      <a:pt x="784431" y="315418"/>
                    </a:lnTo>
                    <a:lnTo>
                      <a:pt x="784431" y="298961"/>
                    </a:lnTo>
                    <a:cubicBezTo>
                      <a:pt x="784431" y="271533"/>
                      <a:pt x="748775" y="252334"/>
                      <a:pt x="737803" y="246849"/>
                    </a:cubicBezTo>
                    <a:cubicBezTo>
                      <a:pt x="737803" y="246849"/>
                      <a:pt x="735061" y="246849"/>
                      <a:pt x="735061" y="246849"/>
                    </a:cubicBezTo>
                    <a:lnTo>
                      <a:pt x="559524" y="194736"/>
                    </a:lnTo>
                    <a:cubicBezTo>
                      <a:pt x="548553" y="183765"/>
                      <a:pt x="510154" y="150852"/>
                      <a:pt x="460785" y="115196"/>
                    </a:cubicBezTo>
                    <a:cubicBezTo>
                      <a:pt x="383987" y="60341"/>
                      <a:pt x="323646" y="32913"/>
                      <a:pt x="282505" y="32913"/>
                    </a:cubicBezTo>
                    <a:lnTo>
                      <a:pt x="139880" y="32913"/>
                    </a:lnTo>
                    <a:lnTo>
                      <a:pt x="139880" y="16456"/>
                    </a:lnTo>
                    <a:cubicBezTo>
                      <a:pt x="139880" y="5485"/>
                      <a:pt x="131653" y="0"/>
                      <a:pt x="123425" y="0"/>
                    </a:cubicBezTo>
                    <a:lnTo>
                      <a:pt x="16456" y="0"/>
                    </a:lnTo>
                    <a:cubicBezTo>
                      <a:pt x="5486" y="0"/>
                      <a:pt x="0" y="8228"/>
                      <a:pt x="0" y="16456"/>
                    </a:cubicBezTo>
                    <a:lnTo>
                      <a:pt x="0" y="408671"/>
                    </a:lnTo>
                    <a:cubicBezTo>
                      <a:pt x="0" y="419642"/>
                      <a:pt x="8228" y="425128"/>
                      <a:pt x="16456" y="425128"/>
                    </a:cubicBezTo>
                    <a:lnTo>
                      <a:pt x="123425" y="425128"/>
                    </a:lnTo>
                    <a:cubicBezTo>
                      <a:pt x="134395" y="425128"/>
                      <a:pt x="139880" y="416900"/>
                      <a:pt x="139880" y="408671"/>
                    </a:cubicBezTo>
                    <a:lnTo>
                      <a:pt x="139880" y="392215"/>
                    </a:lnTo>
                    <a:lnTo>
                      <a:pt x="191994" y="392215"/>
                    </a:lnTo>
                    <a:cubicBezTo>
                      <a:pt x="202964" y="394958"/>
                      <a:pt x="293476" y="411414"/>
                      <a:pt x="375759" y="427871"/>
                    </a:cubicBezTo>
                    <a:cubicBezTo>
                      <a:pt x="537582" y="460784"/>
                      <a:pt x="559524" y="463527"/>
                      <a:pt x="565009" y="463527"/>
                    </a:cubicBezTo>
                    <a:lnTo>
                      <a:pt x="1014824" y="463527"/>
                    </a:lnTo>
                    <a:cubicBezTo>
                      <a:pt x="1044994" y="463527"/>
                      <a:pt x="1066936" y="438842"/>
                      <a:pt x="1066936" y="411414"/>
                    </a:cubicBezTo>
                    <a:lnTo>
                      <a:pt x="1066936" y="375758"/>
                    </a:lnTo>
                    <a:cubicBezTo>
                      <a:pt x="1066936" y="340102"/>
                      <a:pt x="1042252" y="315418"/>
                      <a:pt x="1014824" y="315418"/>
                    </a:cubicBezTo>
                    <a:lnTo>
                      <a:pt x="1014824" y="315418"/>
                    </a:lnTo>
                    <a:close/>
                    <a:moveTo>
                      <a:pt x="104225" y="386729"/>
                    </a:moveTo>
                    <a:lnTo>
                      <a:pt x="32914" y="386729"/>
                    </a:lnTo>
                    <a:lnTo>
                      <a:pt x="32914" y="30170"/>
                    </a:lnTo>
                    <a:lnTo>
                      <a:pt x="104225" y="30170"/>
                    </a:lnTo>
                    <a:lnTo>
                      <a:pt x="104225" y="386729"/>
                    </a:lnTo>
                    <a:close/>
                    <a:moveTo>
                      <a:pt x="1031280" y="405928"/>
                    </a:moveTo>
                    <a:cubicBezTo>
                      <a:pt x="1031280" y="416900"/>
                      <a:pt x="1023052" y="422385"/>
                      <a:pt x="1014824" y="422385"/>
                    </a:cubicBezTo>
                    <a:lnTo>
                      <a:pt x="565009" y="422385"/>
                    </a:lnTo>
                    <a:cubicBezTo>
                      <a:pt x="554039" y="419642"/>
                      <a:pt x="463527" y="403186"/>
                      <a:pt x="381244" y="386729"/>
                    </a:cubicBezTo>
                    <a:cubicBezTo>
                      <a:pt x="219421" y="353816"/>
                      <a:pt x="197480" y="351073"/>
                      <a:pt x="191994" y="351073"/>
                    </a:cubicBezTo>
                    <a:lnTo>
                      <a:pt x="139880" y="351073"/>
                    </a:lnTo>
                    <a:lnTo>
                      <a:pt x="139880" y="65826"/>
                    </a:lnTo>
                    <a:lnTo>
                      <a:pt x="282505" y="65826"/>
                    </a:lnTo>
                    <a:cubicBezTo>
                      <a:pt x="351074" y="65826"/>
                      <a:pt x="490954" y="178280"/>
                      <a:pt x="537582" y="222163"/>
                    </a:cubicBezTo>
                    <a:cubicBezTo>
                      <a:pt x="540326" y="224906"/>
                      <a:pt x="543068" y="224906"/>
                      <a:pt x="543068" y="224906"/>
                    </a:cubicBezTo>
                    <a:lnTo>
                      <a:pt x="718605" y="277019"/>
                    </a:lnTo>
                    <a:cubicBezTo>
                      <a:pt x="729575" y="282504"/>
                      <a:pt x="740547" y="293475"/>
                      <a:pt x="743289" y="296218"/>
                    </a:cubicBezTo>
                    <a:lnTo>
                      <a:pt x="743289" y="331874"/>
                    </a:lnTo>
                    <a:cubicBezTo>
                      <a:pt x="743289" y="340102"/>
                      <a:pt x="735061" y="348331"/>
                      <a:pt x="726833" y="348331"/>
                    </a:cubicBezTo>
                    <a:lnTo>
                      <a:pt x="554039" y="312675"/>
                    </a:lnTo>
                    <a:lnTo>
                      <a:pt x="430615" y="244106"/>
                    </a:lnTo>
                    <a:cubicBezTo>
                      <a:pt x="427871" y="241363"/>
                      <a:pt x="422385" y="241363"/>
                      <a:pt x="416901" y="241363"/>
                    </a:cubicBezTo>
                    <a:cubicBezTo>
                      <a:pt x="411415" y="241363"/>
                      <a:pt x="408671" y="246849"/>
                      <a:pt x="405929" y="249591"/>
                    </a:cubicBezTo>
                    <a:cubicBezTo>
                      <a:pt x="403187" y="252334"/>
                      <a:pt x="403187" y="257819"/>
                      <a:pt x="403187" y="263305"/>
                    </a:cubicBezTo>
                    <a:cubicBezTo>
                      <a:pt x="403187" y="268790"/>
                      <a:pt x="408671" y="271533"/>
                      <a:pt x="411415" y="274276"/>
                    </a:cubicBezTo>
                    <a:lnTo>
                      <a:pt x="534840" y="345588"/>
                    </a:lnTo>
                    <a:cubicBezTo>
                      <a:pt x="537582" y="345588"/>
                      <a:pt x="537582" y="348331"/>
                      <a:pt x="540326" y="348331"/>
                    </a:cubicBezTo>
                    <a:lnTo>
                      <a:pt x="718605" y="383987"/>
                    </a:lnTo>
                    <a:cubicBezTo>
                      <a:pt x="718605" y="383987"/>
                      <a:pt x="721348" y="383987"/>
                      <a:pt x="721348" y="383987"/>
                    </a:cubicBezTo>
                    <a:cubicBezTo>
                      <a:pt x="743289" y="383987"/>
                      <a:pt x="765231" y="370273"/>
                      <a:pt x="770717" y="348331"/>
                    </a:cubicBezTo>
                    <a:lnTo>
                      <a:pt x="1006596" y="348331"/>
                    </a:lnTo>
                    <a:cubicBezTo>
                      <a:pt x="1017566" y="348331"/>
                      <a:pt x="1023052" y="356559"/>
                      <a:pt x="1023052" y="364787"/>
                    </a:cubicBezTo>
                    <a:lnTo>
                      <a:pt x="1023052" y="405928"/>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grpSp>
        <p:nvGrpSpPr>
          <p:cNvPr id="656" name="Google Shape;656;p37"/>
          <p:cNvGrpSpPr/>
          <p:nvPr/>
        </p:nvGrpSpPr>
        <p:grpSpPr>
          <a:xfrm>
            <a:off x="7835486" y="897147"/>
            <a:ext cx="676288" cy="676171"/>
            <a:chOff x="3258209" y="1217582"/>
            <a:chExt cx="4712093" cy="4711281"/>
          </a:xfrm>
        </p:grpSpPr>
        <p:sp>
          <p:nvSpPr>
            <p:cNvPr id="657" name="Google Shape;657;p37"/>
            <p:cNvSpPr/>
            <p:nvPr/>
          </p:nvSpPr>
          <p:spPr>
            <a:xfrm>
              <a:off x="3687633" y="4742937"/>
              <a:ext cx="759770" cy="759011"/>
            </a:xfrm>
            <a:custGeom>
              <a:avLst/>
              <a:gdLst/>
              <a:ahLst/>
              <a:cxnLst/>
              <a:rect l="l" t="t" r="r" b="b"/>
              <a:pathLst>
                <a:path w="759770" h="759011" extrusionOk="0">
                  <a:moveTo>
                    <a:pt x="650208" y="118444"/>
                  </a:moveTo>
                  <a:cubicBezTo>
                    <a:pt x="642594" y="127963"/>
                    <a:pt x="636883" y="134627"/>
                    <a:pt x="630221" y="141291"/>
                  </a:cubicBezTo>
                  <a:cubicBezTo>
                    <a:pt x="543612" y="236487"/>
                    <a:pt x="457003" y="331684"/>
                    <a:pt x="367539" y="430688"/>
                  </a:cubicBezTo>
                  <a:cubicBezTo>
                    <a:pt x="309482" y="392610"/>
                    <a:pt x="252378" y="355483"/>
                    <a:pt x="193370" y="316452"/>
                  </a:cubicBezTo>
                  <a:cubicBezTo>
                    <a:pt x="164817" y="358339"/>
                    <a:pt x="139120" y="398322"/>
                    <a:pt x="109616" y="442112"/>
                  </a:cubicBezTo>
                  <a:cubicBezTo>
                    <a:pt x="203839" y="504942"/>
                    <a:pt x="296158" y="566820"/>
                    <a:pt x="391333" y="630601"/>
                  </a:cubicBezTo>
                  <a:cubicBezTo>
                    <a:pt x="505542" y="505894"/>
                    <a:pt x="617848" y="382138"/>
                    <a:pt x="730154" y="258382"/>
                  </a:cubicBezTo>
                  <a:cubicBezTo>
                    <a:pt x="804390" y="391658"/>
                    <a:pt x="733009" y="602994"/>
                    <a:pt x="583585" y="699143"/>
                  </a:cubicBezTo>
                  <a:cubicBezTo>
                    <a:pt x="413223" y="808619"/>
                    <a:pt x="185756" y="763877"/>
                    <a:pt x="68691" y="598235"/>
                  </a:cubicBezTo>
                  <a:cubicBezTo>
                    <a:pt x="-45519" y="436400"/>
                    <a:pt x="-14111" y="209832"/>
                    <a:pt x="139120" y="85125"/>
                  </a:cubicBezTo>
                  <a:cubicBezTo>
                    <a:pt x="293303" y="-39583"/>
                    <a:pt x="520770" y="-26255"/>
                    <a:pt x="650208" y="118444"/>
                  </a:cubicBezTo>
                  <a:close/>
                </a:path>
              </a:pathLst>
            </a:custGeom>
            <a:solidFill>
              <a:srgbClr val="7473B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58" name="Google Shape;658;p37"/>
            <p:cNvSpPr/>
            <p:nvPr/>
          </p:nvSpPr>
          <p:spPr>
            <a:xfrm>
              <a:off x="3686062" y="3374832"/>
              <a:ext cx="759133" cy="758614"/>
            </a:xfrm>
            <a:custGeom>
              <a:avLst/>
              <a:gdLst/>
              <a:ahLst/>
              <a:cxnLst/>
              <a:rect l="l" t="t" r="r" b="b"/>
              <a:pathLst>
                <a:path w="759133" h="758614" extrusionOk="0">
                  <a:moveTo>
                    <a:pt x="651779" y="119525"/>
                  </a:moveTo>
                  <a:cubicBezTo>
                    <a:pt x="556604" y="224242"/>
                    <a:pt x="463333" y="327054"/>
                    <a:pt x="368159" y="430819"/>
                  </a:cubicBezTo>
                  <a:cubicBezTo>
                    <a:pt x="309150" y="391788"/>
                    <a:pt x="252997" y="354661"/>
                    <a:pt x="193989" y="315631"/>
                  </a:cubicBezTo>
                  <a:cubicBezTo>
                    <a:pt x="165437" y="358469"/>
                    <a:pt x="138788" y="398451"/>
                    <a:pt x="110235" y="441290"/>
                  </a:cubicBezTo>
                  <a:cubicBezTo>
                    <a:pt x="204458" y="504120"/>
                    <a:pt x="295826" y="565046"/>
                    <a:pt x="391952" y="629780"/>
                  </a:cubicBezTo>
                  <a:cubicBezTo>
                    <a:pt x="506162" y="504120"/>
                    <a:pt x="618468" y="380364"/>
                    <a:pt x="732677" y="255657"/>
                  </a:cubicBezTo>
                  <a:cubicBezTo>
                    <a:pt x="805010" y="416539"/>
                    <a:pt x="723160" y="625972"/>
                    <a:pt x="558508" y="713552"/>
                  </a:cubicBezTo>
                  <a:cubicBezTo>
                    <a:pt x="382435" y="807797"/>
                    <a:pt x="165437" y="749727"/>
                    <a:pt x="58841" y="581229"/>
                  </a:cubicBezTo>
                  <a:cubicBezTo>
                    <a:pt x="-47754" y="412731"/>
                    <a:pt x="-5878" y="190923"/>
                    <a:pt x="154968" y="72879"/>
                  </a:cubicBezTo>
                  <a:cubicBezTo>
                    <a:pt x="309150" y="-39453"/>
                    <a:pt x="532811" y="-20414"/>
                    <a:pt x="651779" y="119525"/>
                  </a:cubicBezTo>
                  <a:close/>
                </a:path>
              </a:pathLst>
            </a:custGeom>
            <a:solidFill>
              <a:srgbClr val="7473B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nvGrpSpPr>
            <p:cNvPr id="659" name="Google Shape;659;p37"/>
            <p:cNvGrpSpPr/>
            <p:nvPr/>
          </p:nvGrpSpPr>
          <p:grpSpPr>
            <a:xfrm>
              <a:off x="3258209" y="1217582"/>
              <a:ext cx="4712093" cy="4711281"/>
              <a:chOff x="3258209" y="1217582"/>
              <a:chExt cx="4712093" cy="4711281"/>
            </a:xfrm>
          </p:grpSpPr>
          <p:sp>
            <p:nvSpPr>
              <p:cNvPr id="660" name="Google Shape;660;p37"/>
              <p:cNvSpPr/>
              <p:nvPr/>
            </p:nvSpPr>
            <p:spPr>
              <a:xfrm>
                <a:off x="3258209" y="1217582"/>
                <a:ext cx="4712093" cy="4711281"/>
              </a:xfrm>
              <a:custGeom>
                <a:avLst/>
                <a:gdLst/>
                <a:ahLst/>
                <a:cxnLst/>
                <a:rect l="l" t="t" r="r" b="b"/>
                <a:pathLst>
                  <a:path w="4712093" h="4711281" extrusionOk="0">
                    <a:moveTo>
                      <a:pt x="800418" y="0"/>
                    </a:moveTo>
                    <a:cubicBezTo>
                      <a:pt x="1800703" y="0"/>
                      <a:pt x="2800037" y="0"/>
                      <a:pt x="3800321" y="0"/>
                    </a:cubicBezTo>
                    <a:cubicBezTo>
                      <a:pt x="3800321" y="889137"/>
                      <a:pt x="3800321" y="1777321"/>
                      <a:pt x="3800321" y="2666458"/>
                    </a:cubicBezTo>
                    <a:cubicBezTo>
                      <a:pt x="3800321" y="2674074"/>
                      <a:pt x="3803176" y="2682641"/>
                      <a:pt x="3805080" y="2695017"/>
                    </a:cubicBezTo>
                    <a:cubicBezTo>
                      <a:pt x="3818405" y="2682641"/>
                      <a:pt x="3826970" y="2675026"/>
                      <a:pt x="3835536" y="2666458"/>
                    </a:cubicBezTo>
                    <a:cubicBezTo>
                      <a:pt x="3931662" y="2570310"/>
                      <a:pt x="4026837" y="2472257"/>
                      <a:pt x="4124867" y="2378012"/>
                    </a:cubicBezTo>
                    <a:cubicBezTo>
                      <a:pt x="4320926" y="2189523"/>
                      <a:pt x="4635003" y="2279960"/>
                      <a:pt x="4702576" y="2543654"/>
                    </a:cubicBezTo>
                    <a:cubicBezTo>
                      <a:pt x="4704480" y="2552222"/>
                      <a:pt x="4708287" y="2560790"/>
                      <a:pt x="4712094" y="2568405"/>
                    </a:cubicBezTo>
                    <a:cubicBezTo>
                      <a:pt x="4712094" y="2605532"/>
                      <a:pt x="4712094" y="2641707"/>
                      <a:pt x="4712094" y="2678834"/>
                    </a:cubicBezTo>
                    <a:cubicBezTo>
                      <a:pt x="4687349" y="2786406"/>
                      <a:pt x="4615968" y="2863515"/>
                      <a:pt x="4540779" y="2938720"/>
                    </a:cubicBezTo>
                    <a:cubicBezTo>
                      <a:pt x="4302843" y="3173856"/>
                      <a:pt x="4067762" y="3410896"/>
                      <a:pt x="3830777" y="3646983"/>
                    </a:cubicBezTo>
                    <a:cubicBezTo>
                      <a:pt x="3809839" y="3667927"/>
                      <a:pt x="3800321" y="3688870"/>
                      <a:pt x="3800321" y="3719333"/>
                    </a:cubicBezTo>
                    <a:cubicBezTo>
                      <a:pt x="3801273" y="4032530"/>
                      <a:pt x="3801273" y="4344775"/>
                      <a:pt x="3801273" y="4657972"/>
                    </a:cubicBezTo>
                    <a:cubicBezTo>
                      <a:pt x="3801273" y="4676059"/>
                      <a:pt x="3801273" y="4693195"/>
                      <a:pt x="3801273" y="4711282"/>
                    </a:cubicBezTo>
                    <a:cubicBezTo>
                      <a:pt x="2531644" y="4711282"/>
                      <a:pt x="1268677" y="4711282"/>
                      <a:pt x="952" y="4711282"/>
                    </a:cubicBezTo>
                    <a:cubicBezTo>
                      <a:pt x="952" y="4694146"/>
                      <a:pt x="952" y="4678915"/>
                      <a:pt x="952" y="4663683"/>
                    </a:cubicBezTo>
                    <a:cubicBezTo>
                      <a:pt x="952" y="3391856"/>
                      <a:pt x="952" y="2120029"/>
                      <a:pt x="0" y="848202"/>
                    </a:cubicBezTo>
                    <a:cubicBezTo>
                      <a:pt x="0" y="815835"/>
                      <a:pt x="10469" y="794892"/>
                      <a:pt x="32359" y="772997"/>
                    </a:cubicBezTo>
                    <a:cubicBezTo>
                      <a:pt x="277910" y="528341"/>
                      <a:pt x="523460" y="282734"/>
                      <a:pt x="768059" y="38079"/>
                    </a:cubicBezTo>
                    <a:cubicBezTo>
                      <a:pt x="778528" y="25703"/>
                      <a:pt x="788997" y="13328"/>
                      <a:pt x="800418" y="0"/>
                    </a:cubicBezTo>
                    <a:close/>
                    <a:moveTo>
                      <a:pt x="3647090" y="157074"/>
                    </a:moveTo>
                    <a:cubicBezTo>
                      <a:pt x="2730559" y="157074"/>
                      <a:pt x="1822593" y="157074"/>
                      <a:pt x="909869" y="157074"/>
                    </a:cubicBezTo>
                    <a:cubicBezTo>
                      <a:pt x="909869" y="410298"/>
                      <a:pt x="909869" y="659713"/>
                      <a:pt x="909869" y="912936"/>
                    </a:cubicBezTo>
                    <a:cubicBezTo>
                      <a:pt x="655753" y="912936"/>
                      <a:pt x="406395" y="912936"/>
                      <a:pt x="156086" y="912936"/>
                    </a:cubicBezTo>
                    <a:cubicBezTo>
                      <a:pt x="156086" y="2130501"/>
                      <a:pt x="156086" y="3344258"/>
                      <a:pt x="156086" y="4557064"/>
                    </a:cubicBezTo>
                    <a:cubicBezTo>
                      <a:pt x="1321023" y="4557064"/>
                      <a:pt x="2482153" y="4557064"/>
                      <a:pt x="3643283" y="4557064"/>
                    </a:cubicBezTo>
                    <a:cubicBezTo>
                      <a:pt x="3643283" y="4316216"/>
                      <a:pt x="3643283" y="4080128"/>
                      <a:pt x="3643283" y="3836425"/>
                    </a:cubicBezTo>
                    <a:cubicBezTo>
                      <a:pt x="3626152" y="3852608"/>
                      <a:pt x="3613779" y="3864032"/>
                      <a:pt x="3602358" y="3875455"/>
                    </a:cubicBezTo>
                    <a:cubicBezTo>
                      <a:pt x="3489100" y="3987787"/>
                      <a:pt x="3377746" y="4102023"/>
                      <a:pt x="3263537" y="4213403"/>
                    </a:cubicBezTo>
                    <a:cubicBezTo>
                      <a:pt x="3242598" y="4233395"/>
                      <a:pt x="3214997" y="4250530"/>
                      <a:pt x="3186445" y="4259098"/>
                    </a:cubicBezTo>
                    <a:cubicBezTo>
                      <a:pt x="3034166" y="4305744"/>
                      <a:pt x="2880935" y="4348583"/>
                      <a:pt x="2727704" y="4393325"/>
                    </a:cubicBezTo>
                    <a:cubicBezTo>
                      <a:pt x="2670599" y="4409509"/>
                      <a:pt x="2614446" y="4426644"/>
                      <a:pt x="2550679" y="4444731"/>
                    </a:cubicBezTo>
                    <a:cubicBezTo>
                      <a:pt x="2556390" y="4422836"/>
                      <a:pt x="2559245" y="4408556"/>
                      <a:pt x="2563052" y="4394277"/>
                    </a:cubicBezTo>
                    <a:cubicBezTo>
                      <a:pt x="2619205" y="4197220"/>
                      <a:pt x="2674406" y="3999211"/>
                      <a:pt x="2732462" y="3802154"/>
                    </a:cubicBezTo>
                    <a:cubicBezTo>
                      <a:pt x="2740076" y="3775499"/>
                      <a:pt x="2755304" y="3748844"/>
                      <a:pt x="2775291" y="3728852"/>
                    </a:cubicBezTo>
                    <a:cubicBezTo>
                      <a:pt x="3053201" y="3448974"/>
                      <a:pt x="3332062" y="3170048"/>
                      <a:pt x="3610924" y="2893026"/>
                    </a:cubicBezTo>
                    <a:cubicBezTo>
                      <a:pt x="3636621" y="2867323"/>
                      <a:pt x="3647090" y="2841620"/>
                      <a:pt x="3647090" y="2804493"/>
                    </a:cubicBezTo>
                    <a:cubicBezTo>
                      <a:pt x="3646139" y="1941060"/>
                      <a:pt x="3646139" y="1077626"/>
                      <a:pt x="3646139" y="214192"/>
                    </a:cubicBezTo>
                    <a:cubicBezTo>
                      <a:pt x="3647090" y="195153"/>
                      <a:pt x="3647090" y="177066"/>
                      <a:pt x="3647090" y="157074"/>
                    </a:cubicBezTo>
                    <a:close/>
                    <a:moveTo>
                      <a:pt x="4010657" y="2719768"/>
                    </a:moveTo>
                    <a:cubicBezTo>
                      <a:pt x="3648042" y="3082467"/>
                      <a:pt x="3288282" y="3442310"/>
                      <a:pt x="2930426" y="3800250"/>
                    </a:cubicBezTo>
                    <a:cubicBezTo>
                      <a:pt x="2951364" y="3823097"/>
                      <a:pt x="2976109" y="3849752"/>
                      <a:pt x="2996096" y="3871647"/>
                    </a:cubicBezTo>
                    <a:cubicBezTo>
                      <a:pt x="3357759" y="3508948"/>
                      <a:pt x="3718471" y="3149105"/>
                      <a:pt x="4079183" y="2787358"/>
                    </a:cubicBezTo>
                    <a:cubicBezTo>
                      <a:pt x="4058245" y="2767366"/>
                      <a:pt x="4033499" y="2742615"/>
                      <a:pt x="4010657" y="2719768"/>
                    </a:cubicBezTo>
                    <a:close/>
                    <a:moveTo>
                      <a:pt x="3186445" y="4064897"/>
                    </a:moveTo>
                    <a:cubicBezTo>
                      <a:pt x="3549060" y="3701245"/>
                      <a:pt x="3907868" y="3341402"/>
                      <a:pt x="4265725" y="2982511"/>
                    </a:cubicBezTo>
                    <a:cubicBezTo>
                      <a:pt x="4242883" y="2959664"/>
                      <a:pt x="4218138" y="2933960"/>
                      <a:pt x="4197199" y="2913969"/>
                    </a:cubicBezTo>
                    <a:cubicBezTo>
                      <a:pt x="3837439" y="3273813"/>
                      <a:pt x="3477679" y="3633656"/>
                      <a:pt x="3116968" y="3994451"/>
                    </a:cubicBezTo>
                    <a:cubicBezTo>
                      <a:pt x="3137906" y="4016346"/>
                      <a:pt x="3162651" y="4041098"/>
                      <a:pt x="3186445" y="4064897"/>
                    </a:cubicBezTo>
                    <a:close/>
                    <a:moveTo>
                      <a:pt x="269344" y="759669"/>
                    </a:moveTo>
                    <a:cubicBezTo>
                      <a:pt x="283620" y="760621"/>
                      <a:pt x="293138" y="761573"/>
                      <a:pt x="303607" y="761573"/>
                    </a:cubicBezTo>
                    <a:cubicBezTo>
                      <a:pt x="441610" y="761573"/>
                      <a:pt x="579613" y="760621"/>
                      <a:pt x="716665" y="762525"/>
                    </a:cubicBezTo>
                    <a:cubicBezTo>
                      <a:pt x="750927" y="762525"/>
                      <a:pt x="761397" y="752053"/>
                      <a:pt x="760445" y="718735"/>
                    </a:cubicBezTo>
                    <a:cubicBezTo>
                      <a:pt x="758541" y="580700"/>
                      <a:pt x="759493" y="443616"/>
                      <a:pt x="759493" y="305581"/>
                    </a:cubicBezTo>
                    <a:cubicBezTo>
                      <a:pt x="759493" y="295110"/>
                      <a:pt x="756638" y="283686"/>
                      <a:pt x="755686" y="273214"/>
                    </a:cubicBezTo>
                    <a:cubicBezTo>
                      <a:pt x="593889" y="435049"/>
                      <a:pt x="433996" y="594979"/>
                      <a:pt x="269344" y="759669"/>
                    </a:cubicBezTo>
                    <a:close/>
                    <a:moveTo>
                      <a:pt x="4385645" y="2868275"/>
                    </a:moveTo>
                    <a:cubicBezTo>
                      <a:pt x="4427522" y="2828292"/>
                      <a:pt x="4475109" y="2789262"/>
                      <a:pt x="4515083" y="2742615"/>
                    </a:cubicBezTo>
                    <a:cubicBezTo>
                      <a:pt x="4578849" y="2669314"/>
                      <a:pt x="4571235" y="2556030"/>
                      <a:pt x="4503662" y="2487488"/>
                    </a:cubicBezTo>
                    <a:cubicBezTo>
                      <a:pt x="4435136" y="2417995"/>
                      <a:pt x="4323781" y="2408475"/>
                      <a:pt x="4248594" y="2471305"/>
                    </a:cubicBezTo>
                    <a:cubicBezTo>
                      <a:pt x="4201007" y="2511287"/>
                      <a:pt x="4161033" y="2559838"/>
                      <a:pt x="4119156" y="2602676"/>
                    </a:cubicBezTo>
                    <a:cubicBezTo>
                      <a:pt x="4207668" y="2690257"/>
                      <a:pt x="4296181" y="2778790"/>
                      <a:pt x="4385645" y="2868275"/>
                    </a:cubicBezTo>
                    <a:close/>
                    <a:moveTo>
                      <a:pt x="2846672" y="3952565"/>
                    </a:moveTo>
                    <a:cubicBezTo>
                      <a:pt x="2821927" y="4039194"/>
                      <a:pt x="2798133" y="4125823"/>
                      <a:pt x="2771484" y="4221019"/>
                    </a:cubicBezTo>
                    <a:cubicBezTo>
                      <a:pt x="2867610" y="4193412"/>
                      <a:pt x="2954219" y="4167709"/>
                      <a:pt x="3037021" y="4143910"/>
                    </a:cubicBezTo>
                    <a:cubicBezTo>
                      <a:pt x="2973254" y="4080128"/>
                      <a:pt x="2911391" y="4017298"/>
                      <a:pt x="2846672" y="3952565"/>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61" name="Google Shape;661;p37"/>
              <p:cNvSpPr/>
              <p:nvPr/>
            </p:nvSpPr>
            <p:spPr>
              <a:xfrm>
                <a:off x="4321547" y="1521788"/>
                <a:ext cx="2432424" cy="1369773"/>
              </a:xfrm>
              <a:custGeom>
                <a:avLst/>
                <a:gdLst/>
                <a:ahLst/>
                <a:cxnLst/>
                <a:rect l="l" t="t" r="r" b="b"/>
                <a:pathLst>
                  <a:path w="2432424" h="1369773" extrusionOk="0">
                    <a:moveTo>
                      <a:pt x="1217997" y="423"/>
                    </a:moveTo>
                    <a:cubicBezTo>
                      <a:pt x="1486389" y="423"/>
                      <a:pt x="1754782" y="423"/>
                      <a:pt x="2023174" y="423"/>
                    </a:cubicBezTo>
                    <a:cubicBezTo>
                      <a:pt x="2274435" y="423"/>
                      <a:pt x="2432424" y="160353"/>
                      <a:pt x="2432424" y="412625"/>
                    </a:cubicBezTo>
                    <a:cubicBezTo>
                      <a:pt x="2432424" y="596354"/>
                      <a:pt x="2432424" y="781036"/>
                      <a:pt x="2432424" y="964765"/>
                    </a:cubicBezTo>
                    <a:cubicBezTo>
                      <a:pt x="2432424" y="1207517"/>
                      <a:pt x="2270628" y="1369351"/>
                      <a:pt x="2028884" y="1369351"/>
                    </a:cubicBezTo>
                    <a:cubicBezTo>
                      <a:pt x="1486389" y="1369351"/>
                      <a:pt x="942942" y="1370303"/>
                      <a:pt x="400447" y="1369351"/>
                    </a:cubicBezTo>
                    <a:cubicBezTo>
                      <a:pt x="162511" y="1369351"/>
                      <a:pt x="2617" y="1208469"/>
                      <a:pt x="714" y="970477"/>
                    </a:cubicBezTo>
                    <a:cubicBezTo>
                      <a:pt x="-238" y="779132"/>
                      <a:pt x="-238" y="586834"/>
                      <a:pt x="714" y="395489"/>
                    </a:cubicBezTo>
                    <a:cubicBezTo>
                      <a:pt x="2617" y="160353"/>
                      <a:pt x="163462" y="1375"/>
                      <a:pt x="398544" y="423"/>
                    </a:cubicBezTo>
                    <a:cubicBezTo>
                      <a:pt x="671695" y="-529"/>
                      <a:pt x="944846" y="423"/>
                      <a:pt x="1217997" y="423"/>
                    </a:cubicBezTo>
                    <a:close/>
                    <a:moveTo>
                      <a:pt x="1215142" y="1216084"/>
                    </a:moveTo>
                    <a:cubicBezTo>
                      <a:pt x="1488293" y="1216084"/>
                      <a:pt x="1760492" y="1216084"/>
                      <a:pt x="2033643" y="1216084"/>
                    </a:cubicBezTo>
                    <a:cubicBezTo>
                      <a:pt x="2184971" y="1216084"/>
                      <a:pt x="2279194" y="1124696"/>
                      <a:pt x="2279194" y="974285"/>
                    </a:cubicBezTo>
                    <a:cubicBezTo>
                      <a:pt x="2280145" y="781036"/>
                      <a:pt x="2280145" y="587786"/>
                      <a:pt x="2279194" y="394537"/>
                    </a:cubicBezTo>
                    <a:cubicBezTo>
                      <a:pt x="2278242" y="246030"/>
                      <a:pt x="2186874" y="152738"/>
                      <a:pt x="2038402" y="152738"/>
                    </a:cubicBezTo>
                    <a:cubicBezTo>
                      <a:pt x="1491148" y="151786"/>
                      <a:pt x="943894" y="151786"/>
                      <a:pt x="396640" y="152738"/>
                    </a:cubicBezTo>
                    <a:cubicBezTo>
                      <a:pt x="243409" y="152738"/>
                      <a:pt x="152041" y="247934"/>
                      <a:pt x="152041" y="401201"/>
                    </a:cubicBezTo>
                    <a:cubicBezTo>
                      <a:pt x="152041" y="589690"/>
                      <a:pt x="152041" y="778180"/>
                      <a:pt x="152041" y="966669"/>
                    </a:cubicBezTo>
                    <a:cubicBezTo>
                      <a:pt x="152041" y="1121840"/>
                      <a:pt x="246264" y="1215132"/>
                      <a:pt x="401399" y="1215132"/>
                    </a:cubicBezTo>
                    <a:cubicBezTo>
                      <a:pt x="672646" y="1216084"/>
                      <a:pt x="943894" y="1216084"/>
                      <a:pt x="1215142" y="1216084"/>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62" name="Google Shape;662;p37"/>
              <p:cNvSpPr/>
              <p:nvPr/>
            </p:nvSpPr>
            <p:spPr>
              <a:xfrm>
                <a:off x="3564070" y="4360023"/>
                <a:ext cx="1346369" cy="1271701"/>
              </a:xfrm>
              <a:custGeom>
                <a:avLst/>
                <a:gdLst/>
                <a:ahLst/>
                <a:cxnLst/>
                <a:rect l="l" t="t" r="r" b="b"/>
                <a:pathLst>
                  <a:path w="1346369" h="1271701" extrusionOk="0">
                    <a:moveTo>
                      <a:pt x="907615" y="357939"/>
                    </a:moveTo>
                    <a:cubicBezTo>
                      <a:pt x="1016114" y="238944"/>
                      <a:pt x="1122709" y="121852"/>
                      <a:pt x="1234063" y="0"/>
                    </a:cubicBezTo>
                    <a:cubicBezTo>
                      <a:pt x="1271182" y="34271"/>
                      <a:pt x="1307348" y="66638"/>
                      <a:pt x="1346369" y="101861"/>
                    </a:cubicBezTo>
                    <a:cubicBezTo>
                      <a:pt x="1273085" y="182778"/>
                      <a:pt x="1200752" y="262743"/>
                      <a:pt x="1129371" y="341756"/>
                    </a:cubicBezTo>
                    <a:cubicBezTo>
                      <a:pt x="1123661" y="348420"/>
                      <a:pt x="1116999" y="355084"/>
                      <a:pt x="1110336" y="361747"/>
                    </a:cubicBezTo>
                    <a:cubicBezTo>
                      <a:pt x="1077025" y="397922"/>
                      <a:pt x="1028486" y="429337"/>
                      <a:pt x="1016114" y="472175"/>
                    </a:cubicBezTo>
                    <a:cubicBezTo>
                      <a:pt x="1005644" y="511206"/>
                      <a:pt x="1036100" y="560708"/>
                      <a:pt x="1045618" y="606403"/>
                    </a:cubicBezTo>
                    <a:cubicBezTo>
                      <a:pt x="1092253" y="826307"/>
                      <a:pt x="1033245" y="1012892"/>
                      <a:pt x="857172" y="1151879"/>
                    </a:cubicBezTo>
                    <a:cubicBezTo>
                      <a:pt x="679196" y="1291819"/>
                      <a:pt x="479329" y="1309906"/>
                      <a:pt x="280414" y="1202333"/>
                    </a:cubicBezTo>
                    <a:cubicBezTo>
                      <a:pt x="83403" y="1095713"/>
                      <a:pt x="-13675" y="921504"/>
                      <a:pt x="1552" y="697792"/>
                    </a:cubicBezTo>
                    <a:cubicBezTo>
                      <a:pt x="15829" y="486455"/>
                      <a:pt x="127183" y="331284"/>
                      <a:pt x="323243" y="247511"/>
                    </a:cubicBezTo>
                    <a:cubicBezTo>
                      <a:pt x="518351" y="163738"/>
                      <a:pt x="703941" y="195153"/>
                      <a:pt x="871448" y="327477"/>
                    </a:cubicBezTo>
                    <a:cubicBezTo>
                      <a:pt x="881917" y="336044"/>
                      <a:pt x="893338" y="345564"/>
                      <a:pt x="907615" y="357939"/>
                    </a:cubicBezTo>
                    <a:close/>
                    <a:moveTo>
                      <a:pt x="801019" y="474079"/>
                    </a:moveTo>
                    <a:cubicBezTo>
                      <a:pt x="671582" y="329380"/>
                      <a:pt x="444114" y="316053"/>
                      <a:pt x="290883" y="439809"/>
                    </a:cubicBezTo>
                    <a:cubicBezTo>
                      <a:pt x="136700" y="564516"/>
                      <a:pt x="105293" y="791084"/>
                      <a:pt x="220454" y="952918"/>
                    </a:cubicBezTo>
                    <a:cubicBezTo>
                      <a:pt x="337519" y="1118561"/>
                      <a:pt x="564986" y="1163303"/>
                      <a:pt x="735348" y="1053827"/>
                    </a:cubicBezTo>
                    <a:cubicBezTo>
                      <a:pt x="884773" y="957678"/>
                      <a:pt x="956154" y="746342"/>
                      <a:pt x="881917" y="613067"/>
                    </a:cubicBezTo>
                    <a:cubicBezTo>
                      <a:pt x="768660" y="736822"/>
                      <a:pt x="657305" y="859626"/>
                      <a:pt x="543096" y="985285"/>
                    </a:cubicBezTo>
                    <a:cubicBezTo>
                      <a:pt x="447921" y="921504"/>
                      <a:pt x="355602" y="859626"/>
                      <a:pt x="261379" y="796796"/>
                    </a:cubicBezTo>
                    <a:cubicBezTo>
                      <a:pt x="290883" y="753006"/>
                      <a:pt x="316580" y="713975"/>
                      <a:pt x="345133" y="671136"/>
                    </a:cubicBezTo>
                    <a:cubicBezTo>
                      <a:pt x="405093" y="710167"/>
                      <a:pt x="462197" y="747294"/>
                      <a:pt x="519302" y="785372"/>
                    </a:cubicBezTo>
                    <a:cubicBezTo>
                      <a:pt x="608766" y="687320"/>
                      <a:pt x="695375" y="592123"/>
                      <a:pt x="781984" y="495975"/>
                    </a:cubicBezTo>
                    <a:cubicBezTo>
                      <a:pt x="786743" y="490263"/>
                      <a:pt x="792453" y="483599"/>
                      <a:pt x="801019" y="474079"/>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63" name="Google Shape;663;p37"/>
              <p:cNvSpPr/>
              <p:nvPr/>
            </p:nvSpPr>
            <p:spPr>
              <a:xfrm>
                <a:off x="3563837" y="2991095"/>
                <a:ext cx="1345650" cy="1268459"/>
              </a:xfrm>
              <a:custGeom>
                <a:avLst/>
                <a:gdLst/>
                <a:ahLst/>
                <a:cxnLst/>
                <a:rect l="l" t="t" r="r" b="b"/>
                <a:pathLst>
                  <a:path w="1345650" h="1268459" extrusionOk="0">
                    <a:moveTo>
                      <a:pt x="1233345" y="0"/>
                    </a:moveTo>
                    <a:cubicBezTo>
                      <a:pt x="1271415" y="34271"/>
                      <a:pt x="1306629" y="66638"/>
                      <a:pt x="1345651" y="101861"/>
                    </a:cubicBezTo>
                    <a:cubicBezTo>
                      <a:pt x="1287594" y="165642"/>
                      <a:pt x="1232393" y="226568"/>
                      <a:pt x="1177192" y="288446"/>
                    </a:cubicBezTo>
                    <a:cubicBezTo>
                      <a:pt x="1134363" y="336044"/>
                      <a:pt x="1092486" y="385546"/>
                      <a:pt x="1046802" y="430289"/>
                    </a:cubicBezTo>
                    <a:cubicBezTo>
                      <a:pt x="1010636" y="464559"/>
                      <a:pt x="1004926" y="492167"/>
                      <a:pt x="1023961" y="543573"/>
                    </a:cubicBezTo>
                    <a:cubicBezTo>
                      <a:pt x="1102004" y="750149"/>
                      <a:pt x="1065837" y="940543"/>
                      <a:pt x="913558" y="1100473"/>
                    </a:cubicBezTo>
                    <a:cubicBezTo>
                      <a:pt x="764134" y="1257548"/>
                      <a:pt x="576640" y="1305146"/>
                      <a:pt x="371063" y="1240412"/>
                    </a:cubicBezTo>
                    <a:cubicBezTo>
                      <a:pt x="167389" y="1175679"/>
                      <a:pt x="42711" y="1030980"/>
                      <a:pt x="7496" y="818691"/>
                    </a:cubicBezTo>
                    <a:cubicBezTo>
                      <a:pt x="-30574" y="591171"/>
                      <a:pt x="78877" y="375075"/>
                      <a:pt x="278743" y="266551"/>
                    </a:cubicBezTo>
                    <a:cubicBezTo>
                      <a:pt x="473851" y="160882"/>
                      <a:pt x="710836" y="187538"/>
                      <a:pt x="882150" y="336996"/>
                    </a:cubicBezTo>
                    <a:cubicBezTo>
                      <a:pt x="888813" y="342708"/>
                      <a:pt x="896427" y="348420"/>
                      <a:pt x="907848" y="357939"/>
                    </a:cubicBezTo>
                    <a:cubicBezTo>
                      <a:pt x="1015395" y="239896"/>
                      <a:pt x="1123894" y="121852"/>
                      <a:pt x="1233345" y="0"/>
                    </a:cubicBezTo>
                    <a:close/>
                    <a:moveTo>
                      <a:pt x="801252" y="475983"/>
                    </a:moveTo>
                    <a:cubicBezTo>
                      <a:pt x="682284" y="336044"/>
                      <a:pt x="458624" y="317005"/>
                      <a:pt x="305392" y="429337"/>
                    </a:cubicBezTo>
                    <a:cubicBezTo>
                      <a:pt x="144547" y="548333"/>
                      <a:pt x="102670" y="769189"/>
                      <a:pt x="209266" y="937687"/>
                    </a:cubicBezTo>
                    <a:cubicBezTo>
                      <a:pt x="315862" y="1106185"/>
                      <a:pt x="533811" y="1164255"/>
                      <a:pt x="708933" y="1070010"/>
                    </a:cubicBezTo>
                    <a:cubicBezTo>
                      <a:pt x="873585" y="982429"/>
                      <a:pt x="954483" y="772997"/>
                      <a:pt x="883102" y="612114"/>
                    </a:cubicBezTo>
                    <a:cubicBezTo>
                      <a:pt x="768893" y="737774"/>
                      <a:pt x="656587" y="861530"/>
                      <a:pt x="542377" y="986237"/>
                    </a:cubicBezTo>
                    <a:cubicBezTo>
                      <a:pt x="446251" y="922455"/>
                      <a:pt x="354883" y="861530"/>
                      <a:pt x="260660" y="797748"/>
                    </a:cubicBezTo>
                    <a:cubicBezTo>
                      <a:pt x="289213" y="754909"/>
                      <a:pt x="315862" y="714927"/>
                      <a:pt x="344414" y="672088"/>
                    </a:cubicBezTo>
                    <a:cubicBezTo>
                      <a:pt x="403422" y="711119"/>
                      <a:pt x="459575" y="748246"/>
                      <a:pt x="518584" y="787276"/>
                    </a:cubicBezTo>
                    <a:cubicBezTo>
                      <a:pt x="612806" y="683512"/>
                      <a:pt x="706077" y="580700"/>
                      <a:pt x="801252" y="475983"/>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64" name="Google Shape;664;p37"/>
              <p:cNvSpPr/>
              <p:nvPr/>
            </p:nvSpPr>
            <p:spPr>
              <a:xfrm>
                <a:off x="4932330" y="3349034"/>
                <a:ext cx="1818786" cy="146602"/>
              </a:xfrm>
              <a:custGeom>
                <a:avLst/>
                <a:gdLst/>
                <a:ahLst/>
                <a:cxnLst/>
                <a:rect l="l" t="t" r="r" b="b"/>
                <a:pathLst>
                  <a:path w="1818786" h="146602" extrusionOk="0">
                    <a:moveTo>
                      <a:pt x="0" y="146603"/>
                    </a:moveTo>
                    <a:cubicBezTo>
                      <a:pt x="0" y="97100"/>
                      <a:pt x="0" y="50454"/>
                      <a:pt x="0" y="0"/>
                    </a:cubicBezTo>
                    <a:cubicBezTo>
                      <a:pt x="606262" y="0"/>
                      <a:pt x="1211573" y="0"/>
                      <a:pt x="1818786" y="0"/>
                    </a:cubicBezTo>
                    <a:cubicBezTo>
                      <a:pt x="1818786" y="48550"/>
                      <a:pt x="1818786" y="95197"/>
                      <a:pt x="1818786" y="146603"/>
                    </a:cubicBezTo>
                    <a:cubicBezTo>
                      <a:pt x="1215380" y="146603"/>
                      <a:pt x="610069" y="146603"/>
                      <a:pt x="0" y="146603"/>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65" name="Google Shape;665;p37"/>
              <p:cNvSpPr/>
              <p:nvPr/>
            </p:nvSpPr>
            <p:spPr>
              <a:xfrm>
                <a:off x="4932330" y="3956389"/>
                <a:ext cx="1818786" cy="146602"/>
              </a:xfrm>
              <a:custGeom>
                <a:avLst/>
                <a:gdLst/>
                <a:ahLst/>
                <a:cxnLst/>
                <a:rect l="l" t="t" r="r" b="b"/>
                <a:pathLst>
                  <a:path w="1818786" h="146602" extrusionOk="0">
                    <a:moveTo>
                      <a:pt x="0" y="146603"/>
                    </a:moveTo>
                    <a:cubicBezTo>
                      <a:pt x="0" y="97101"/>
                      <a:pt x="0" y="50454"/>
                      <a:pt x="0" y="0"/>
                    </a:cubicBezTo>
                    <a:cubicBezTo>
                      <a:pt x="606262" y="0"/>
                      <a:pt x="1211573" y="0"/>
                      <a:pt x="1818786" y="0"/>
                    </a:cubicBezTo>
                    <a:cubicBezTo>
                      <a:pt x="1818786" y="48550"/>
                      <a:pt x="1818786" y="95197"/>
                      <a:pt x="1818786" y="146603"/>
                    </a:cubicBezTo>
                    <a:cubicBezTo>
                      <a:pt x="1215380" y="146603"/>
                      <a:pt x="610069" y="146603"/>
                      <a:pt x="0" y="146603"/>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66" name="Google Shape;666;p37"/>
              <p:cNvSpPr/>
              <p:nvPr/>
            </p:nvSpPr>
            <p:spPr>
              <a:xfrm>
                <a:off x="4933282" y="3653664"/>
                <a:ext cx="1515179" cy="146602"/>
              </a:xfrm>
              <a:custGeom>
                <a:avLst/>
                <a:gdLst/>
                <a:ahLst/>
                <a:cxnLst/>
                <a:rect l="l" t="t" r="r" b="b"/>
                <a:pathLst>
                  <a:path w="1515179" h="146602" extrusionOk="0">
                    <a:moveTo>
                      <a:pt x="1515180" y="0"/>
                    </a:moveTo>
                    <a:cubicBezTo>
                      <a:pt x="1515180" y="49502"/>
                      <a:pt x="1515180" y="97100"/>
                      <a:pt x="1515180" y="146603"/>
                    </a:cubicBezTo>
                    <a:cubicBezTo>
                      <a:pt x="1009802" y="146603"/>
                      <a:pt x="506329" y="146603"/>
                      <a:pt x="0" y="146603"/>
                    </a:cubicBezTo>
                    <a:cubicBezTo>
                      <a:pt x="0" y="97100"/>
                      <a:pt x="0" y="50454"/>
                      <a:pt x="0" y="0"/>
                    </a:cubicBezTo>
                    <a:cubicBezTo>
                      <a:pt x="503474" y="0"/>
                      <a:pt x="1006947" y="0"/>
                      <a:pt x="1515180" y="0"/>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67" name="Google Shape;667;p37"/>
              <p:cNvSpPr/>
              <p:nvPr/>
            </p:nvSpPr>
            <p:spPr>
              <a:xfrm>
                <a:off x="4934233" y="4717010"/>
                <a:ext cx="828970" cy="144699"/>
              </a:xfrm>
              <a:custGeom>
                <a:avLst/>
                <a:gdLst/>
                <a:ahLst/>
                <a:cxnLst/>
                <a:rect l="l" t="t" r="r" b="b"/>
                <a:pathLst>
                  <a:path w="828970" h="144699" extrusionOk="0">
                    <a:moveTo>
                      <a:pt x="828971" y="0"/>
                    </a:moveTo>
                    <a:cubicBezTo>
                      <a:pt x="828971" y="47598"/>
                      <a:pt x="828971" y="94245"/>
                      <a:pt x="828971" y="144699"/>
                    </a:cubicBezTo>
                    <a:cubicBezTo>
                      <a:pt x="552964" y="144699"/>
                      <a:pt x="278861" y="144699"/>
                      <a:pt x="0" y="144699"/>
                    </a:cubicBezTo>
                    <a:cubicBezTo>
                      <a:pt x="0" y="98053"/>
                      <a:pt x="0" y="50454"/>
                      <a:pt x="0" y="0"/>
                    </a:cubicBezTo>
                    <a:cubicBezTo>
                      <a:pt x="276006" y="0"/>
                      <a:pt x="551061" y="0"/>
                      <a:pt x="828971" y="0"/>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68" name="Google Shape;668;p37"/>
              <p:cNvSpPr/>
              <p:nvPr/>
            </p:nvSpPr>
            <p:spPr>
              <a:xfrm>
                <a:off x="4934233" y="5021639"/>
                <a:ext cx="828970" cy="144699"/>
              </a:xfrm>
              <a:custGeom>
                <a:avLst/>
                <a:gdLst/>
                <a:ahLst/>
                <a:cxnLst/>
                <a:rect l="l" t="t" r="r" b="b"/>
                <a:pathLst>
                  <a:path w="828970" h="144699" extrusionOk="0">
                    <a:moveTo>
                      <a:pt x="828971" y="0"/>
                    </a:moveTo>
                    <a:cubicBezTo>
                      <a:pt x="828971" y="47598"/>
                      <a:pt x="828971" y="94245"/>
                      <a:pt x="828971" y="144699"/>
                    </a:cubicBezTo>
                    <a:cubicBezTo>
                      <a:pt x="552964" y="144699"/>
                      <a:pt x="278861" y="144699"/>
                      <a:pt x="0" y="144699"/>
                    </a:cubicBezTo>
                    <a:cubicBezTo>
                      <a:pt x="0" y="98053"/>
                      <a:pt x="0" y="49502"/>
                      <a:pt x="0" y="0"/>
                    </a:cubicBezTo>
                    <a:cubicBezTo>
                      <a:pt x="276006" y="0"/>
                      <a:pt x="551061" y="0"/>
                      <a:pt x="828971" y="0"/>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69" name="Google Shape;669;p37"/>
              <p:cNvSpPr/>
              <p:nvPr/>
            </p:nvSpPr>
            <p:spPr>
              <a:xfrm>
                <a:off x="4933282" y="5325317"/>
                <a:ext cx="829922" cy="145650"/>
              </a:xfrm>
              <a:custGeom>
                <a:avLst/>
                <a:gdLst/>
                <a:ahLst/>
                <a:cxnLst/>
                <a:rect l="l" t="t" r="r" b="b"/>
                <a:pathLst>
                  <a:path w="829922" h="145650" extrusionOk="0">
                    <a:moveTo>
                      <a:pt x="0" y="0"/>
                    </a:moveTo>
                    <a:cubicBezTo>
                      <a:pt x="277910" y="0"/>
                      <a:pt x="552964" y="0"/>
                      <a:pt x="829923" y="0"/>
                    </a:cubicBezTo>
                    <a:cubicBezTo>
                      <a:pt x="829923" y="49502"/>
                      <a:pt x="829923" y="96148"/>
                      <a:pt x="829923" y="145651"/>
                    </a:cubicBezTo>
                    <a:cubicBezTo>
                      <a:pt x="552964" y="145651"/>
                      <a:pt x="277910" y="145651"/>
                      <a:pt x="0" y="145651"/>
                    </a:cubicBezTo>
                    <a:cubicBezTo>
                      <a:pt x="0" y="98052"/>
                      <a:pt x="0" y="51406"/>
                      <a:pt x="0" y="0"/>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70" name="Google Shape;670;p37"/>
              <p:cNvSpPr/>
              <p:nvPr/>
            </p:nvSpPr>
            <p:spPr>
              <a:xfrm>
                <a:off x="6603596" y="3651760"/>
                <a:ext cx="146568" cy="148506"/>
              </a:xfrm>
              <a:custGeom>
                <a:avLst/>
                <a:gdLst/>
                <a:ahLst/>
                <a:cxnLst/>
                <a:rect l="l" t="t" r="r" b="b"/>
                <a:pathLst>
                  <a:path w="146568" h="148506" extrusionOk="0">
                    <a:moveTo>
                      <a:pt x="146569" y="148507"/>
                    </a:moveTo>
                    <a:cubicBezTo>
                      <a:pt x="96126" y="148507"/>
                      <a:pt x="49491" y="148507"/>
                      <a:pt x="0" y="148507"/>
                    </a:cubicBezTo>
                    <a:cubicBezTo>
                      <a:pt x="0" y="98053"/>
                      <a:pt x="0" y="50454"/>
                      <a:pt x="0" y="0"/>
                    </a:cubicBezTo>
                    <a:cubicBezTo>
                      <a:pt x="49491" y="0"/>
                      <a:pt x="96126" y="0"/>
                      <a:pt x="146569" y="0"/>
                    </a:cubicBezTo>
                    <a:cubicBezTo>
                      <a:pt x="146569" y="49502"/>
                      <a:pt x="146569" y="97101"/>
                      <a:pt x="146569" y="148507"/>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71" name="Google Shape;671;p37"/>
              <p:cNvSpPr/>
              <p:nvPr/>
            </p:nvSpPr>
            <p:spPr>
              <a:xfrm>
                <a:off x="5996382" y="1982011"/>
                <a:ext cx="451127" cy="449328"/>
              </a:xfrm>
              <a:custGeom>
                <a:avLst/>
                <a:gdLst/>
                <a:ahLst/>
                <a:cxnLst/>
                <a:rect l="l" t="t" r="r" b="b"/>
                <a:pathLst>
                  <a:path w="451127" h="449328" extrusionOk="0">
                    <a:moveTo>
                      <a:pt x="451127" y="449328"/>
                    </a:moveTo>
                    <a:cubicBezTo>
                      <a:pt x="298848" y="449328"/>
                      <a:pt x="151328" y="449328"/>
                      <a:pt x="0" y="449328"/>
                    </a:cubicBezTo>
                    <a:cubicBezTo>
                      <a:pt x="0" y="299869"/>
                      <a:pt x="0" y="151363"/>
                      <a:pt x="0" y="0"/>
                    </a:cubicBezTo>
                    <a:cubicBezTo>
                      <a:pt x="150376" y="0"/>
                      <a:pt x="298848" y="0"/>
                      <a:pt x="451127" y="0"/>
                    </a:cubicBezTo>
                    <a:cubicBezTo>
                      <a:pt x="451127" y="149459"/>
                      <a:pt x="451127" y="297013"/>
                      <a:pt x="451127" y="449328"/>
                    </a:cubicBezTo>
                    <a:close/>
                    <a:moveTo>
                      <a:pt x="297896" y="151363"/>
                    </a:moveTo>
                    <a:cubicBezTo>
                      <a:pt x="247454" y="151363"/>
                      <a:pt x="199867" y="151363"/>
                      <a:pt x="153231" y="151363"/>
                    </a:cubicBezTo>
                    <a:cubicBezTo>
                      <a:pt x="153231" y="201817"/>
                      <a:pt x="153231" y="248463"/>
                      <a:pt x="153231" y="297966"/>
                    </a:cubicBezTo>
                    <a:cubicBezTo>
                      <a:pt x="202722" y="297966"/>
                      <a:pt x="249357" y="297966"/>
                      <a:pt x="297896" y="297966"/>
                    </a:cubicBezTo>
                    <a:cubicBezTo>
                      <a:pt x="297896" y="247511"/>
                      <a:pt x="297896" y="199913"/>
                      <a:pt x="297896" y="151363"/>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72" name="Google Shape;672;p37"/>
              <p:cNvSpPr/>
              <p:nvPr/>
            </p:nvSpPr>
            <p:spPr>
              <a:xfrm>
                <a:off x="5313028" y="1981059"/>
                <a:ext cx="449224" cy="451232"/>
              </a:xfrm>
              <a:custGeom>
                <a:avLst/>
                <a:gdLst/>
                <a:ahLst/>
                <a:cxnLst/>
                <a:rect l="l" t="t" r="r" b="b"/>
                <a:pathLst>
                  <a:path w="449224" h="451232" extrusionOk="0">
                    <a:moveTo>
                      <a:pt x="0" y="0"/>
                    </a:moveTo>
                    <a:cubicBezTo>
                      <a:pt x="150376" y="0"/>
                      <a:pt x="297897" y="0"/>
                      <a:pt x="449224" y="0"/>
                    </a:cubicBezTo>
                    <a:cubicBezTo>
                      <a:pt x="449224" y="151363"/>
                      <a:pt x="449224" y="299869"/>
                      <a:pt x="449224" y="451232"/>
                    </a:cubicBezTo>
                    <a:cubicBezTo>
                      <a:pt x="298848" y="451232"/>
                      <a:pt x="151328" y="451232"/>
                      <a:pt x="0" y="451232"/>
                    </a:cubicBezTo>
                    <a:cubicBezTo>
                      <a:pt x="0" y="300821"/>
                      <a:pt x="0" y="151363"/>
                      <a:pt x="0" y="0"/>
                    </a:cubicBezTo>
                    <a:close/>
                    <a:moveTo>
                      <a:pt x="296945" y="299869"/>
                    </a:moveTo>
                    <a:cubicBezTo>
                      <a:pt x="296945" y="246559"/>
                      <a:pt x="296945" y="198961"/>
                      <a:pt x="296945" y="151363"/>
                    </a:cubicBezTo>
                    <a:cubicBezTo>
                      <a:pt x="246502" y="151363"/>
                      <a:pt x="199867" y="151363"/>
                      <a:pt x="151328" y="151363"/>
                    </a:cubicBezTo>
                    <a:cubicBezTo>
                      <a:pt x="151328" y="201817"/>
                      <a:pt x="151328" y="249415"/>
                      <a:pt x="151328" y="299869"/>
                    </a:cubicBezTo>
                    <a:cubicBezTo>
                      <a:pt x="201770" y="299869"/>
                      <a:pt x="248406" y="299869"/>
                      <a:pt x="296945" y="299869"/>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73" name="Google Shape;673;p37"/>
              <p:cNvSpPr/>
              <p:nvPr/>
            </p:nvSpPr>
            <p:spPr>
              <a:xfrm>
                <a:off x="4629675" y="1981059"/>
                <a:ext cx="448272" cy="451232"/>
              </a:xfrm>
              <a:custGeom>
                <a:avLst/>
                <a:gdLst/>
                <a:ahLst/>
                <a:cxnLst/>
                <a:rect l="l" t="t" r="r" b="b"/>
                <a:pathLst>
                  <a:path w="448272" h="451232" extrusionOk="0">
                    <a:moveTo>
                      <a:pt x="448272" y="451232"/>
                    </a:moveTo>
                    <a:cubicBezTo>
                      <a:pt x="296945" y="451232"/>
                      <a:pt x="150376" y="451232"/>
                      <a:pt x="0" y="451232"/>
                    </a:cubicBezTo>
                    <a:cubicBezTo>
                      <a:pt x="0" y="300821"/>
                      <a:pt x="0" y="152315"/>
                      <a:pt x="0" y="0"/>
                    </a:cubicBezTo>
                    <a:cubicBezTo>
                      <a:pt x="149424" y="0"/>
                      <a:pt x="297896" y="0"/>
                      <a:pt x="448272" y="0"/>
                    </a:cubicBezTo>
                    <a:cubicBezTo>
                      <a:pt x="448272" y="150411"/>
                      <a:pt x="448272" y="298918"/>
                      <a:pt x="448272" y="451232"/>
                    </a:cubicBezTo>
                    <a:close/>
                    <a:moveTo>
                      <a:pt x="297896" y="151363"/>
                    </a:moveTo>
                    <a:cubicBezTo>
                      <a:pt x="247454" y="151363"/>
                      <a:pt x="199867" y="151363"/>
                      <a:pt x="150376" y="151363"/>
                    </a:cubicBezTo>
                    <a:cubicBezTo>
                      <a:pt x="150376" y="201817"/>
                      <a:pt x="150376" y="249415"/>
                      <a:pt x="150376" y="297966"/>
                    </a:cubicBezTo>
                    <a:cubicBezTo>
                      <a:pt x="201770" y="297966"/>
                      <a:pt x="249357" y="297966"/>
                      <a:pt x="297896" y="297966"/>
                    </a:cubicBezTo>
                    <a:cubicBezTo>
                      <a:pt x="297896" y="246559"/>
                      <a:pt x="297896" y="199913"/>
                      <a:pt x="297896" y="151363"/>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grpSp>
        <p:nvGrpSpPr>
          <p:cNvPr id="674" name="Google Shape;674;p37"/>
          <p:cNvGrpSpPr/>
          <p:nvPr/>
        </p:nvGrpSpPr>
        <p:grpSpPr>
          <a:xfrm>
            <a:off x="6060098" y="4870583"/>
            <a:ext cx="872482" cy="1012568"/>
            <a:chOff x="8360213" y="3458151"/>
            <a:chExt cx="853935" cy="991043"/>
          </a:xfrm>
        </p:grpSpPr>
        <p:grpSp>
          <p:nvGrpSpPr>
            <p:cNvPr id="675" name="Google Shape;675;p37"/>
            <p:cNvGrpSpPr/>
            <p:nvPr/>
          </p:nvGrpSpPr>
          <p:grpSpPr>
            <a:xfrm>
              <a:off x="8599192" y="3595917"/>
              <a:ext cx="375981" cy="204367"/>
              <a:chOff x="2642504" y="3763150"/>
              <a:chExt cx="375981" cy="204367"/>
            </a:xfrm>
          </p:grpSpPr>
          <p:sp>
            <p:nvSpPr>
              <p:cNvPr id="676" name="Google Shape;676;p37"/>
              <p:cNvSpPr/>
              <p:nvPr/>
            </p:nvSpPr>
            <p:spPr>
              <a:xfrm>
                <a:off x="2813454" y="3763150"/>
                <a:ext cx="205031" cy="204367"/>
              </a:xfrm>
              <a:custGeom>
                <a:avLst/>
                <a:gdLst/>
                <a:ahLst/>
                <a:cxnLst/>
                <a:rect l="l" t="t" r="r" b="b"/>
                <a:pathLst>
                  <a:path w="205031" h="204367" extrusionOk="0">
                    <a:moveTo>
                      <a:pt x="204168" y="204367"/>
                    </a:moveTo>
                    <a:cubicBezTo>
                      <a:pt x="135856" y="204367"/>
                      <a:pt x="68696" y="204367"/>
                      <a:pt x="384" y="204367"/>
                    </a:cubicBezTo>
                    <a:cubicBezTo>
                      <a:pt x="384" y="200527"/>
                      <a:pt x="0" y="197071"/>
                      <a:pt x="0" y="193999"/>
                    </a:cubicBezTo>
                    <a:cubicBezTo>
                      <a:pt x="0" y="159440"/>
                      <a:pt x="0" y="124882"/>
                      <a:pt x="0" y="90707"/>
                    </a:cubicBezTo>
                    <a:cubicBezTo>
                      <a:pt x="0" y="36564"/>
                      <a:pt x="36075" y="85"/>
                      <a:pt x="90187" y="85"/>
                    </a:cubicBezTo>
                    <a:cubicBezTo>
                      <a:pt x="106306" y="85"/>
                      <a:pt x="122808" y="-683"/>
                      <a:pt x="138159" y="2389"/>
                    </a:cubicBezTo>
                    <a:cubicBezTo>
                      <a:pt x="176153" y="9301"/>
                      <a:pt x="204168" y="43476"/>
                      <a:pt x="204552" y="82259"/>
                    </a:cubicBezTo>
                    <a:cubicBezTo>
                      <a:pt x="205320" y="121426"/>
                      <a:pt x="204936" y="160208"/>
                      <a:pt x="204936" y="199375"/>
                    </a:cubicBezTo>
                    <a:cubicBezTo>
                      <a:pt x="204936" y="200527"/>
                      <a:pt x="204552" y="202063"/>
                      <a:pt x="204168" y="204367"/>
                    </a:cubicBezTo>
                    <a:close/>
                  </a:path>
                </a:pathLst>
              </a:custGeom>
              <a:solidFill>
                <a:srgbClr val="7473B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77" name="Google Shape;677;p37"/>
              <p:cNvSpPr/>
              <p:nvPr/>
            </p:nvSpPr>
            <p:spPr>
              <a:xfrm>
                <a:off x="2642504" y="3763235"/>
                <a:ext cx="161142" cy="204281"/>
              </a:xfrm>
              <a:custGeom>
                <a:avLst/>
                <a:gdLst/>
                <a:ahLst/>
                <a:cxnLst/>
                <a:rect l="l" t="t" r="r" b="b"/>
                <a:pathLst>
                  <a:path w="161142" h="204281" extrusionOk="0">
                    <a:moveTo>
                      <a:pt x="137178" y="204282"/>
                    </a:moveTo>
                    <a:cubicBezTo>
                      <a:pt x="91125" y="204282"/>
                      <a:pt x="46224" y="204282"/>
                      <a:pt x="938" y="204282"/>
                    </a:cubicBezTo>
                    <a:cubicBezTo>
                      <a:pt x="554" y="201210"/>
                      <a:pt x="171" y="198906"/>
                      <a:pt x="171" y="196602"/>
                    </a:cubicBezTo>
                    <a:cubicBezTo>
                      <a:pt x="171" y="159739"/>
                      <a:pt x="-213" y="122876"/>
                      <a:pt x="171" y="86397"/>
                    </a:cubicBezTo>
                    <a:cubicBezTo>
                      <a:pt x="554" y="37631"/>
                      <a:pt x="37013" y="768"/>
                      <a:pt x="85753" y="0"/>
                    </a:cubicBezTo>
                    <a:cubicBezTo>
                      <a:pt x="103022" y="0"/>
                      <a:pt x="120676" y="384"/>
                      <a:pt x="137946" y="2304"/>
                    </a:cubicBezTo>
                    <a:cubicBezTo>
                      <a:pt x="146005" y="3072"/>
                      <a:pt x="153681" y="7296"/>
                      <a:pt x="160972" y="9984"/>
                    </a:cubicBezTo>
                    <a:cubicBezTo>
                      <a:pt x="160972" y="12288"/>
                      <a:pt x="161356" y="13056"/>
                      <a:pt x="160972" y="13440"/>
                    </a:cubicBezTo>
                    <a:cubicBezTo>
                      <a:pt x="142167" y="39167"/>
                      <a:pt x="136027" y="67966"/>
                      <a:pt x="137178" y="99069"/>
                    </a:cubicBezTo>
                    <a:cubicBezTo>
                      <a:pt x="137946" y="130172"/>
                      <a:pt x="137562" y="161659"/>
                      <a:pt x="137562" y="193146"/>
                    </a:cubicBezTo>
                    <a:cubicBezTo>
                      <a:pt x="137178" y="195834"/>
                      <a:pt x="137178" y="199674"/>
                      <a:pt x="137178" y="204282"/>
                    </a:cubicBezTo>
                    <a:close/>
                  </a:path>
                </a:pathLst>
              </a:custGeom>
              <a:solidFill>
                <a:srgbClr val="7473B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nvGrpSpPr>
            <p:cNvPr id="678" name="Google Shape;678;p37"/>
            <p:cNvGrpSpPr/>
            <p:nvPr/>
          </p:nvGrpSpPr>
          <p:grpSpPr>
            <a:xfrm>
              <a:off x="8360213" y="3458151"/>
              <a:ext cx="853935" cy="991043"/>
              <a:chOff x="2403525" y="3625384"/>
              <a:chExt cx="853935" cy="991043"/>
            </a:xfrm>
          </p:grpSpPr>
          <p:sp>
            <p:nvSpPr>
              <p:cNvPr id="679" name="Google Shape;679;p37"/>
              <p:cNvSpPr/>
              <p:nvPr/>
            </p:nvSpPr>
            <p:spPr>
              <a:xfrm>
                <a:off x="2403525" y="3625384"/>
                <a:ext cx="853935" cy="991043"/>
              </a:xfrm>
              <a:custGeom>
                <a:avLst/>
                <a:gdLst/>
                <a:ahLst/>
                <a:cxnLst/>
                <a:rect l="l" t="t" r="r" b="b"/>
                <a:pathLst>
                  <a:path w="853935" h="991043" extrusionOk="0">
                    <a:moveTo>
                      <a:pt x="521608" y="0"/>
                    </a:moveTo>
                    <a:cubicBezTo>
                      <a:pt x="523526" y="768"/>
                      <a:pt x="525061" y="1536"/>
                      <a:pt x="526980" y="1920"/>
                    </a:cubicBezTo>
                    <a:cubicBezTo>
                      <a:pt x="572650" y="12672"/>
                      <a:pt x="594525" y="62206"/>
                      <a:pt x="571498" y="102909"/>
                    </a:cubicBezTo>
                    <a:cubicBezTo>
                      <a:pt x="570731" y="104445"/>
                      <a:pt x="569579" y="106365"/>
                      <a:pt x="568044" y="108669"/>
                    </a:cubicBezTo>
                    <a:cubicBezTo>
                      <a:pt x="570347" y="109821"/>
                      <a:pt x="571882" y="110973"/>
                      <a:pt x="573801" y="111741"/>
                    </a:cubicBezTo>
                    <a:cubicBezTo>
                      <a:pt x="622540" y="133244"/>
                      <a:pt x="647102" y="170875"/>
                      <a:pt x="649021" y="223481"/>
                    </a:cubicBezTo>
                    <a:cubicBezTo>
                      <a:pt x="649788" y="245369"/>
                      <a:pt x="649021" y="267256"/>
                      <a:pt x="649021" y="289143"/>
                    </a:cubicBezTo>
                    <a:cubicBezTo>
                      <a:pt x="670129" y="294135"/>
                      <a:pt x="691236" y="297975"/>
                      <a:pt x="711192" y="304119"/>
                    </a:cubicBezTo>
                    <a:cubicBezTo>
                      <a:pt x="728462" y="309495"/>
                      <a:pt x="745732" y="316790"/>
                      <a:pt x="761851" y="324854"/>
                    </a:cubicBezTo>
                    <a:cubicBezTo>
                      <a:pt x="778353" y="333302"/>
                      <a:pt x="786412" y="347125"/>
                      <a:pt x="785645" y="366709"/>
                    </a:cubicBezTo>
                    <a:cubicBezTo>
                      <a:pt x="784493" y="396276"/>
                      <a:pt x="785261" y="426227"/>
                      <a:pt x="785645" y="455794"/>
                    </a:cubicBezTo>
                    <a:cubicBezTo>
                      <a:pt x="785645" y="458866"/>
                      <a:pt x="788331" y="463858"/>
                      <a:pt x="790634" y="465010"/>
                    </a:cubicBezTo>
                    <a:cubicBezTo>
                      <a:pt x="826325" y="478833"/>
                      <a:pt x="844746" y="506481"/>
                      <a:pt x="851654" y="542575"/>
                    </a:cubicBezTo>
                    <a:cubicBezTo>
                      <a:pt x="858178" y="577518"/>
                      <a:pt x="850886" y="609773"/>
                      <a:pt x="827476" y="637804"/>
                    </a:cubicBezTo>
                    <a:cubicBezTo>
                      <a:pt x="817498" y="649708"/>
                      <a:pt x="805217" y="658540"/>
                      <a:pt x="790250" y="662764"/>
                    </a:cubicBezTo>
                    <a:cubicBezTo>
                      <a:pt x="784493" y="664300"/>
                      <a:pt x="782958" y="667756"/>
                      <a:pt x="782575" y="673131"/>
                    </a:cubicBezTo>
                    <a:cubicBezTo>
                      <a:pt x="767224" y="824807"/>
                      <a:pt x="650172" y="953059"/>
                      <a:pt x="499349" y="983778"/>
                    </a:cubicBezTo>
                    <a:cubicBezTo>
                      <a:pt x="307077" y="1022561"/>
                      <a:pt x="120563" y="902372"/>
                      <a:pt x="77196" y="711530"/>
                    </a:cubicBezTo>
                    <a:cubicBezTo>
                      <a:pt x="74126" y="698475"/>
                      <a:pt x="72974" y="684651"/>
                      <a:pt x="70288" y="671596"/>
                    </a:cubicBezTo>
                    <a:cubicBezTo>
                      <a:pt x="69904" y="668908"/>
                      <a:pt x="67218" y="664684"/>
                      <a:pt x="64915" y="664300"/>
                    </a:cubicBezTo>
                    <a:cubicBezTo>
                      <a:pt x="28073" y="653548"/>
                      <a:pt x="-1478" y="612461"/>
                      <a:pt x="57" y="562159"/>
                    </a:cubicBezTo>
                    <a:cubicBezTo>
                      <a:pt x="825" y="527600"/>
                      <a:pt x="13106" y="498033"/>
                      <a:pt x="41505" y="476529"/>
                    </a:cubicBezTo>
                    <a:cubicBezTo>
                      <a:pt x="47261" y="472306"/>
                      <a:pt x="53402" y="468466"/>
                      <a:pt x="60310" y="466930"/>
                    </a:cubicBezTo>
                    <a:cubicBezTo>
                      <a:pt x="67602" y="465010"/>
                      <a:pt x="68369" y="460786"/>
                      <a:pt x="68369" y="454258"/>
                    </a:cubicBezTo>
                    <a:cubicBezTo>
                      <a:pt x="67985" y="424307"/>
                      <a:pt x="68753" y="394356"/>
                      <a:pt x="67985" y="364405"/>
                    </a:cubicBezTo>
                    <a:cubicBezTo>
                      <a:pt x="67602" y="347509"/>
                      <a:pt x="74893" y="335990"/>
                      <a:pt x="87942" y="327542"/>
                    </a:cubicBezTo>
                    <a:cubicBezTo>
                      <a:pt x="110968" y="312182"/>
                      <a:pt x="137065" y="305271"/>
                      <a:pt x="163162" y="298743"/>
                    </a:cubicBezTo>
                    <a:cubicBezTo>
                      <a:pt x="176210" y="295671"/>
                      <a:pt x="189642" y="293367"/>
                      <a:pt x="204226" y="290295"/>
                    </a:cubicBezTo>
                    <a:cubicBezTo>
                      <a:pt x="204226" y="286455"/>
                      <a:pt x="204226" y="282231"/>
                      <a:pt x="204226" y="278391"/>
                    </a:cubicBezTo>
                    <a:cubicBezTo>
                      <a:pt x="204609" y="253432"/>
                      <a:pt x="202690" y="227705"/>
                      <a:pt x="206528" y="203130"/>
                    </a:cubicBezTo>
                    <a:cubicBezTo>
                      <a:pt x="213052" y="160123"/>
                      <a:pt x="238382" y="130172"/>
                      <a:pt x="278294" y="112893"/>
                    </a:cubicBezTo>
                    <a:cubicBezTo>
                      <a:pt x="280213" y="112125"/>
                      <a:pt x="282516" y="110973"/>
                      <a:pt x="282899" y="110973"/>
                    </a:cubicBezTo>
                    <a:cubicBezTo>
                      <a:pt x="279445" y="98301"/>
                      <a:pt x="274073" y="86013"/>
                      <a:pt x="272921" y="73726"/>
                    </a:cubicBezTo>
                    <a:cubicBezTo>
                      <a:pt x="270235" y="39935"/>
                      <a:pt x="290959" y="11904"/>
                      <a:pt x="323580" y="3072"/>
                    </a:cubicBezTo>
                    <a:cubicBezTo>
                      <a:pt x="325498" y="2688"/>
                      <a:pt x="327034" y="1536"/>
                      <a:pt x="328952" y="1152"/>
                    </a:cubicBezTo>
                    <a:cubicBezTo>
                      <a:pt x="336628" y="1152"/>
                      <a:pt x="344303" y="1152"/>
                      <a:pt x="352363" y="1152"/>
                    </a:cubicBezTo>
                    <a:cubicBezTo>
                      <a:pt x="353898" y="1920"/>
                      <a:pt x="355817" y="2688"/>
                      <a:pt x="357736" y="3072"/>
                    </a:cubicBezTo>
                    <a:cubicBezTo>
                      <a:pt x="389973" y="11904"/>
                      <a:pt x="410696" y="39551"/>
                      <a:pt x="408394" y="72574"/>
                    </a:cubicBezTo>
                    <a:cubicBezTo>
                      <a:pt x="407626" y="85245"/>
                      <a:pt x="402253" y="97533"/>
                      <a:pt x="398800" y="110589"/>
                    </a:cubicBezTo>
                    <a:cubicBezTo>
                      <a:pt x="405707" y="114429"/>
                      <a:pt x="414151" y="119036"/>
                      <a:pt x="422977" y="122876"/>
                    </a:cubicBezTo>
                    <a:cubicBezTo>
                      <a:pt x="424896" y="123644"/>
                      <a:pt x="427966" y="124028"/>
                      <a:pt x="429885" y="122876"/>
                    </a:cubicBezTo>
                    <a:cubicBezTo>
                      <a:pt x="438328" y="118652"/>
                      <a:pt x="446771" y="114045"/>
                      <a:pt x="455982" y="109437"/>
                    </a:cubicBezTo>
                    <a:cubicBezTo>
                      <a:pt x="454447" y="106749"/>
                      <a:pt x="452912" y="104061"/>
                      <a:pt x="451760" y="101373"/>
                    </a:cubicBezTo>
                    <a:cubicBezTo>
                      <a:pt x="434107" y="67582"/>
                      <a:pt x="447155" y="25727"/>
                      <a:pt x="481311" y="9216"/>
                    </a:cubicBezTo>
                    <a:cubicBezTo>
                      <a:pt x="488219" y="5760"/>
                      <a:pt x="496278" y="3840"/>
                      <a:pt x="503954" y="1152"/>
                    </a:cubicBezTo>
                    <a:cubicBezTo>
                      <a:pt x="510094" y="0"/>
                      <a:pt x="515851" y="0"/>
                      <a:pt x="521608" y="0"/>
                    </a:cubicBezTo>
                    <a:close/>
                    <a:moveTo>
                      <a:pt x="751489" y="401268"/>
                    </a:moveTo>
                    <a:cubicBezTo>
                      <a:pt x="749954" y="401268"/>
                      <a:pt x="748802" y="401268"/>
                      <a:pt x="748035" y="401652"/>
                    </a:cubicBezTo>
                    <a:cubicBezTo>
                      <a:pt x="713111" y="417395"/>
                      <a:pt x="675501" y="424691"/>
                      <a:pt x="637891" y="430067"/>
                    </a:cubicBezTo>
                    <a:cubicBezTo>
                      <a:pt x="553461" y="442354"/>
                      <a:pt x="468647" y="446578"/>
                      <a:pt x="383065" y="443890"/>
                    </a:cubicBezTo>
                    <a:cubicBezTo>
                      <a:pt x="309764" y="441587"/>
                      <a:pt x="236846" y="436595"/>
                      <a:pt x="165080" y="420467"/>
                    </a:cubicBezTo>
                    <a:cubicBezTo>
                      <a:pt x="144357" y="415859"/>
                      <a:pt x="124016" y="408564"/>
                      <a:pt x="102909" y="402420"/>
                    </a:cubicBezTo>
                    <a:cubicBezTo>
                      <a:pt x="102909" y="404724"/>
                      <a:pt x="102525" y="407412"/>
                      <a:pt x="102525" y="410099"/>
                    </a:cubicBezTo>
                    <a:cubicBezTo>
                      <a:pt x="102525" y="483441"/>
                      <a:pt x="101758" y="556783"/>
                      <a:pt x="102909" y="629741"/>
                    </a:cubicBezTo>
                    <a:cubicBezTo>
                      <a:pt x="103293" y="655852"/>
                      <a:pt x="105979" y="682731"/>
                      <a:pt x="111736" y="708458"/>
                    </a:cubicBezTo>
                    <a:cubicBezTo>
                      <a:pt x="148962" y="878181"/>
                      <a:pt x="327417" y="989922"/>
                      <a:pt x="496662" y="949987"/>
                    </a:cubicBezTo>
                    <a:cubicBezTo>
                      <a:pt x="649405" y="913892"/>
                      <a:pt x="751489" y="786024"/>
                      <a:pt x="751873" y="628973"/>
                    </a:cubicBezTo>
                    <a:cubicBezTo>
                      <a:pt x="751873" y="556399"/>
                      <a:pt x="751873" y="483825"/>
                      <a:pt x="751873" y="411251"/>
                    </a:cubicBezTo>
                    <a:cubicBezTo>
                      <a:pt x="751873" y="407796"/>
                      <a:pt x="751489" y="404724"/>
                      <a:pt x="751489" y="401268"/>
                    </a:cubicBezTo>
                    <a:close/>
                    <a:moveTo>
                      <a:pt x="614097" y="342134"/>
                    </a:moveTo>
                    <a:cubicBezTo>
                      <a:pt x="614481" y="339830"/>
                      <a:pt x="614865" y="338294"/>
                      <a:pt x="614865" y="336758"/>
                    </a:cubicBezTo>
                    <a:cubicBezTo>
                      <a:pt x="614865" y="297591"/>
                      <a:pt x="615249" y="258808"/>
                      <a:pt x="614481" y="219641"/>
                    </a:cubicBezTo>
                    <a:cubicBezTo>
                      <a:pt x="613714" y="181242"/>
                      <a:pt x="585698" y="147068"/>
                      <a:pt x="548088" y="139772"/>
                    </a:cubicBezTo>
                    <a:cubicBezTo>
                      <a:pt x="532353" y="136700"/>
                      <a:pt x="516235" y="137468"/>
                      <a:pt x="500116" y="137468"/>
                    </a:cubicBezTo>
                    <a:cubicBezTo>
                      <a:pt x="446004" y="137468"/>
                      <a:pt x="409929" y="173563"/>
                      <a:pt x="409929" y="228089"/>
                    </a:cubicBezTo>
                    <a:cubicBezTo>
                      <a:pt x="409929" y="262648"/>
                      <a:pt x="409929" y="297207"/>
                      <a:pt x="409929" y="331382"/>
                    </a:cubicBezTo>
                    <a:cubicBezTo>
                      <a:pt x="409929" y="334838"/>
                      <a:pt x="410313" y="338294"/>
                      <a:pt x="410313" y="341750"/>
                    </a:cubicBezTo>
                    <a:cubicBezTo>
                      <a:pt x="478625" y="342134"/>
                      <a:pt x="546169" y="342134"/>
                      <a:pt x="614097" y="342134"/>
                    </a:cubicBezTo>
                    <a:close/>
                    <a:moveTo>
                      <a:pt x="376157" y="342134"/>
                    </a:moveTo>
                    <a:cubicBezTo>
                      <a:pt x="376157" y="337526"/>
                      <a:pt x="376157" y="334070"/>
                      <a:pt x="376157" y="330614"/>
                    </a:cubicBezTo>
                    <a:cubicBezTo>
                      <a:pt x="376157" y="299127"/>
                      <a:pt x="376924" y="268024"/>
                      <a:pt x="375773" y="236537"/>
                    </a:cubicBezTo>
                    <a:cubicBezTo>
                      <a:pt x="375005" y="205050"/>
                      <a:pt x="381146" y="176251"/>
                      <a:pt x="399567" y="150907"/>
                    </a:cubicBezTo>
                    <a:cubicBezTo>
                      <a:pt x="399951" y="150523"/>
                      <a:pt x="399567" y="149755"/>
                      <a:pt x="399567" y="147452"/>
                    </a:cubicBezTo>
                    <a:cubicBezTo>
                      <a:pt x="392275" y="144764"/>
                      <a:pt x="384600" y="140540"/>
                      <a:pt x="376541" y="139772"/>
                    </a:cubicBezTo>
                    <a:cubicBezTo>
                      <a:pt x="359271" y="138236"/>
                      <a:pt x="342001" y="137468"/>
                      <a:pt x="324347" y="137468"/>
                    </a:cubicBezTo>
                    <a:cubicBezTo>
                      <a:pt x="275608" y="137852"/>
                      <a:pt x="239149" y="174715"/>
                      <a:pt x="238765" y="223865"/>
                    </a:cubicBezTo>
                    <a:cubicBezTo>
                      <a:pt x="238382" y="260728"/>
                      <a:pt x="238765" y="297591"/>
                      <a:pt x="238765" y="334070"/>
                    </a:cubicBezTo>
                    <a:cubicBezTo>
                      <a:pt x="238765" y="336374"/>
                      <a:pt x="239149" y="339062"/>
                      <a:pt x="239533" y="341750"/>
                    </a:cubicBezTo>
                    <a:cubicBezTo>
                      <a:pt x="285202" y="342134"/>
                      <a:pt x="329720" y="342134"/>
                      <a:pt x="376157" y="342134"/>
                    </a:cubicBezTo>
                    <a:close/>
                    <a:moveTo>
                      <a:pt x="204993" y="325238"/>
                    </a:moveTo>
                    <a:cubicBezTo>
                      <a:pt x="198853" y="326390"/>
                      <a:pt x="195015" y="326774"/>
                      <a:pt x="190793" y="327926"/>
                    </a:cubicBezTo>
                    <a:cubicBezTo>
                      <a:pt x="166616" y="334838"/>
                      <a:pt x="142438" y="341750"/>
                      <a:pt x="118644" y="349429"/>
                    </a:cubicBezTo>
                    <a:cubicBezTo>
                      <a:pt x="112503" y="351349"/>
                      <a:pt x="107514" y="355957"/>
                      <a:pt x="99839" y="360949"/>
                    </a:cubicBezTo>
                    <a:cubicBezTo>
                      <a:pt x="108282" y="365941"/>
                      <a:pt x="113655" y="370165"/>
                      <a:pt x="119795" y="372085"/>
                    </a:cubicBezTo>
                    <a:cubicBezTo>
                      <a:pt x="142822" y="378996"/>
                      <a:pt x="165848" y="386676"/>
                      <a:pt x="189642" y="391284"/>
                    </a:cubicBezTo>
                    <a:cubicBezTo>
                      <a:pt x="249511" y="403572"/>
                      <a:pt x="310147" y="407796"/>
                      <a:pt x="371168" y="409715"/>
                    </a:cubicBezTo>
                    <a:cubicBezTo>
                      <a:pt x="465960" y="412787"/>
                      <a:pt x="559985" y="409715"/>
                      <a:pt x="653626" y="392820"/>
                    </a:cubicBezTo>
                    <a:cubicBezTo>
                      <a:pt x="680490" y="387828"/>
                      <a:pt x="706587" y="379380"/>
                      <a:pt x="732684" y="371317"/>
                    </a:cubicBezTo>
                    <a:cubicBezTo>
                      <a:pt x="739592" y="369397"/>
                      <a:pt x="745348" y="364021"/>
                      <a:pt x="752256" y="359797"/>
                    </a:cubicBezTo>
                    <a:cubicBezTo>
                      <a:pt x="738057" y="345590"/>
                      <a:pt x="677804" y="326006"/>
                      <a:pt x="649021" y="325622"/>
                    </a:cubicBezTo>
                    <a:cubicBezTo>
                      <a:pt x="649021" y="335990"/>
                      <a:pt x="649021" y="345973"/>
                      <a:pt x="649021" y="356341"/>
                    </a:cubicBezTo>
                    <a:cubicBezTo>
                      <a:pt x="648637" y="369781"/>
                      <a:pt x="642497" y="375925"/>
                      <a:pt x="629448" y="375925"/>
                    </a:cubicBezTo>
                    <a:cubicBezTo>
                      <a:pt x="494743" y="375925"/>
                      <a:pt x="360038" y="375925"/>
                      <a:pt x="224950" y="375925"/>
                    </a:cubicBezTo>
                    <a:cubicBezTo>
                      <a:pt x="211133" y="375925"/>
                      <a:pt x="204993" y="369781"/>
                      <a:pt x="204993" y="355573"/>
                    </a:cubicBezTo>
                    <a:cubicBezTo>
                      <a:pt x="204993" y="345973"/>
                      <a:pt x="204993" y="336374"/>
                      <a:pt x="204993" y="325238"/>
                    </a:cubicBezTo>
                    <a:close/>
                    <a:moveTo>
                      <a:pt x="341233" y="102909"/>
                    </a:moveTo>
                    <a:cubicBezTo>
                      <a:pt x="360422" y="102909"/>
                      <a:pt x="375773" y="87933"/>
                      <a:pt x="375773" y="68734"/>
                    </a:cubicBezTo>
                    <a:cubicBezTo>
                      <a:pt x="375773" y="50302"/>
                      <a:pt x="360422" y="34943"/>
                      <a:pt x="342001" y="34943"/>
                    </a:cubicBezTo>
                    <a:cubicBezTo>
                      <a:pt x="322812" y="34943"/>
                      <a:pt x="307461" y="49918"/>
                      <a:pt x="307461" y="69118"/>
                    </a:cubicBezTo>
                    <a:cubicBezTo>
                      <a:pt x="307461" y="87549"/>
                      <a:pt x="322812" y="102909"/>
                      <a:pt x="341233" y="102909"/>
                    </a:cubicBezTo>
                    <a:close/>
                    <a:moveTo>
                      <a:pt x="512013" y="102909"/>
                    </a:moveTo>
                    <a:cubicBezTo>
                      <a:pt x="531202" y="102909"/>
                      <a:pt x="546553" y="87549"/>
                      <a:pt x="546553" y="68734"/>
                    </a:cubicBezTo>
                    <a:cubicBezTo>
                      <a:pt x="546553" y="50302"/>
                      <a:pt x="531202" y="34943"/>
                      <a:pt x="512781" y="34943"/>
                    </a:cubicBezTo>
                    <a:cubicBezTo>
                      <a:pt x="493592" y="34559"/>
                      <a:pt x="478241" y="49918"/>
                      <a:pt x="478241" y="69118"/>
                    </a:cubicBezTo>
                    <a:cubicBezTo>
                      <a:pt x="478625" y="87933"/>
                      <a:pt x="493208" y="102909"/>
                      <a:pt x="512013" y="102909"/>
                    </a:cubicBezTo>
                    <a:close/>
                    <a:moveTo>
                      <a:pt x="786412" y="500721"/>
                    </a:moveTo>
                    <a:cubicBezTo>
                      <a:pt x="786412" y="544111"/>
                      <a:pt x="786412" y="585198"/>
                      <a:pt x="786412" y="627053"/>
                    </a:cubicBezTo>
                    <a:cubicBezTo>
                      <a:pt x="805217" y="618221"/>
                      <a:pt x="819033" y="594414"/>
                      <a:pt x="820184" y="571375"/>
                    </a:cubicBezTo>
                    <a:cubicBezTo>
                      <a:pt x="821336" y="542191"/>
                      <a:pt x="812893" y="518384"/>
                      <a:pt x="786412" y="500721"/>
                    </a:cubicBezTo>
                    <a:close/>
                    <a:moveTo>
                      <a:pt x="68753" y="499953"/>
                    </a:moveTo>
                    <a:cubicBezTo>
                      <a:pt x="41505" y="518384"/>
                      <a:pt x="32294" y="542575"/>
                      <a:pt x="34597" y="571759"/>
                    </a:cubicBezTo>
                    <a:cubicBezTo>
                      <a:pt x="36516" y="595566"/>
                      <a:pt x="46878" y="613997"/>
                      <a:pt x="68753" y="628205"/>
                    </a:cubicBezTo>
                    <a:cubicBezTo>
                      <a:pt x="68753" y="623981"/>
                      <a:pt x="68753" y="621293"/>
                      <a:pt x="68753" y="618989"/>
                    </a:cubicBezTo>
                    <a:cubicBezTo>
                      <a:pt x="68753" y="580206"/>
                      <a:pt x="68753" y="541424"/>
                      <a:pt x="68753" y="499953"/>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80" name="Google Shape;680;p37"/>
              <p:cNvSpPr/>
              <p:nvPr/>
            </p:nvSpPr>
            <p:spPr>
              <a:xfrm>
                <a:off x="2592262" y="4172728"/>
                <a:ext cx="170086" cy="102379"/>
              </a:xfrm>
              <a:custGeom>
                <a:avLst/>
                <a:gdLst/>
                <a:ahLst/>
                <a:cxnLst/>
                <a:rect l="l" t="t" r="r" b="b"/>
                <a:pathLst>
                  <a:path w="170086" h="102379" extrusionOk="0">
                    <a:moveTo>
                      <a:pt x="77277" y="102363"/>
                    </a:moveTo>
                    <a:cubicBezTo>
                      <a:pt x="65380" y="102363"/>
                      <a:pt x="49261" y="95836"/>
                      <a:pt x="36213" y="83548"/>
                    </a:cubicBezTo>
                    <a:cubicBezTo>
                      <a:pt x="18176" y="67036"/>
                      <a:pt x="7430" y="46301"/>
                      <a:pt x="906" y="23646"/>
                    </a:cubicBezTo>
                    <a:cubicBezTo>
                      <a:pt x="-2164" y="12894"/>
                      <a:pt x="2825" y="3678"/>
                      <a:pt x="12035" y="990"/>
                    </a:cubicBezTo>
                    <a:cubicBezTo>
                      <a:pt x="21629" y="-1698"/>
                      <a:pt x="28921" y="3294"/>
                      <a:pt x="33910" y="13662"/>
                    </a:cubicBezTo>
                    <a:cubicBezTo>
                      <a:pt x="39667" y="26718"/>
                      <a:pt x="45424" y="40541"/>
                      <a:pt x="53867" y="51677"/>
                    </a:cubicBezTo>
                    <a:cubicBezTo>
                      <a:pt x="71136" y="74332"/>
                      <a:pt x="98001" y="74332"/>
                      <a:pt x="115654" y="52445"/>
                    </a:cubicBezTo>
                    <a:cubicBezTo>
                      <a:pt x="124481" y="41693"/>
                      <a:pt x="130238" y="28254"/>
                      <a:pt x="135611" y="15582"/>
                    </a:cubicBezTo>
                    <a:cubicBezTo>
                      <a:pt x="140984" y="3294"/>
                      <a:pt x="148659" y="-2465"/>
                      <a:pt x="159021" y="990"/>
                    </a:cubicBezTo>
                    <a:cubicBezTo>
                      <a:pt x="168615" y="4062"/>
                      <a:pt x="172453" y="14046"/>
                      <a:pt x="168615" y="25950"/>
                    </a:cubicBezTo>
                    <a:cubicBezTo>
                      <a:pt x="161324" y="47837"/>
                      <a:pt x="151346" y="67420"/>
                      <a:pt x="134076" y="83164"/>
                    </a:cubicBezTo>
                    <a:cubicBezTo>
                      <a:pt x="119492" y="96219"/>
                      <a:pt x="102606" y="102747"/>
                      <a:pt x="77277" y="102363"/>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81" name="Google Shape;681;p37"/>
              <p:cNvSpPr/>
              <p:nvPr/>
            </p:nvSpPr>
            <p:spPr>
              <a:xfrm>
                <a:off x="2779628" y="4206241"/>
                <a:ext cx="102434" cy="171023"/>
              </a:xfrm>
              <a:custGeom>
                <a:avLst/>
                <a:gdLst/>
                <a:ahLst/>
                <a:cxnLst/>
                <a:rect l="l" t="t" r="r" b="b"/>
                <a:pathLst>
                  <a:path w="102434" h="171023" extrusionOk="0">
                    <a:moveTo>
                      <a:pt x="40734" y="130673"/>
                    </a:moveTo>
                    <a:cubicBezTo>
                      <a:pt x="54550" y="127217"/>
                      <a:pt x="66831" y="124145"/>
                      <a:pt x="78728" y="121073"/>
                    </a:cubicBezTo>
                    <a:cubicBezTo>
                      <a:pt x="90241" y="118385"/>
                      <a:pt x="98684" y="122609"/>
                      <a:pt x="101754" y="132593"/>
                    </a:cubicBezTo>
                    <a:cubicBezTo>
                      <a:pt x="104441" y="142192"/>
                      <a:pt x="99068" y="151024"/>
                      <a:pt x="87554" y="154096"/>
                    </a:cubicBezTo>
                    <a:cubicBezTo>
                      <a:pt x="66063" y="159856"/>
                      <a:pt x="44572" y="165232"/>
                      <a:pt x="23080" y="170223"/>
                    </a:cubicBezTo>
                    <a:cubicBezTo>
                      <a:pt x="6962" y="174063"/>
                      <a:pt x="-3016" y="163696"/>
                      <a:pt x="821" y="147568"/>
                    </a:cubicBezTo>
                    <a:cubicBezTo>
                      <a:pt x="11567" y="103409"/>
                      <a:pt x="22697" y="59635"/>
                      <a:pt x="33826" y="15476"/>
                    </a:cubicBezTo>
                    <a:cubicBezTo>
                      <a:pt x="36896" y="3957"/>
                      <a:pt x="45723" y="-1803"/>
                      <a:pt x="54934" y="501"/>
                    </a:cubicBezTo>
                    <a:cubicBezTo>
                      <a:pt x="65296" y="3188"/>
                      <a:pt x="69901" y="12020"/>
                      <a:pt x="66831" y="24308"/>
                    </a:cubicBezTo>
                    <a:cubicBezTo>
                      <a:pt x="58771" y="57331"/>
                      <a:pt x="50328" y="90354"/>
                      <a:pt x="42269" y="123377"/>
                    </a:cubicBezTo>
                    <a:cubicBezTo>
                      <a:pt x="41885" y="125297"/>
                      <a:pt x="41501" y="127217"/>
                      <a:pt x="40734" y="130673"/>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82" name="Google Shape;682;p37"/>
              <p:cNvSpPr/>
              <p:nvPr/>
            </p:nvSpPr>
            <p:spPr>
              <a:xfrm>
                <a:off x="2899237" y="4173246"/>
                <a:ext cx="169747" cy="101861"/>
              </a:xfrm>
              <a:custGeom>
                <a:avLst/>
                <a:gdLst/>
                <a:ahLst/>
                <a:cxnLst/>
                <a:rect l="l" t="t" r="r" b="b"/>
                <a:pathLst>
                  <a:path w="169747" h="101861" extrusionOk="0">
                    <a:moveTo>
                      <a:pt x="80008" y="101846"/>
                    </a:moveTo>
                    <a:cubicBezTo>
                      <a:pt x="62738" y="101846"/>
                      <a:pt x="45085" y="92630"/>
                      <a:pt x="30501" y="77271"/>
                    </a:cubicBezTo>
                    <a:cubicBezTo>
                      <a:pt x="16302" y="61911"/>
                      <a:pt x="7091" y="43480"/>
                      <a:pt x="951" y="23513"/>
                    </a:cubicBezTo>
                    <a:cubicBezTo>
                      <a:pt x="-2119" y="12761"/>
                      <a:pt x="2486" y="3545"/>
                      <a:pt x="11313" y="857"/>
                    </a:cubicBezTo>
                    <a:cubicBezTo>
                      <a:pt x="21291" y="-2215"/>
                      <a:pt x="28966" y="3161"/>
                      <a:pt x="33572" y="13913"/>
                    </a:cubicBezTo>
                    <a:cubicBezTo>
                      <a:pt x="39712" y="27352"/>
                      <a:pt x="45469" y="41560"/>
                      <a:pt x="54295" y="52696"/>
                    </a:cubicBezTo>
                    <a:cubicBezTo>
                      <a:pt x="71565" y="74583"/>
                      <a:pt x="98046" y="74199"/>
                      <a:pt x="115699" y="52696"/>
                    </a:cubicBezTo>
                    <a:cubicBezTo>
                      <a:pt x="124526" y="41944"/>
                      <a:pt x="130283" y="28504"/>
                      <a:pt x="135656" y="15833"/>
                    </a:cubicBezTo>
                    <a:cubicBezTo>
                      <a:pt x="141029" y="3545"/>
                      <a:pt x="148320" y="-1831"/>
                      <a:pt x="158682" y="1241"/>
                    </a:cubicBezTo>
                    <a:cubicBezTo>
                      <a:pt x="168277" y="4313"/>
                      <a:pt x="172114" y="14297"/>
                      <a:pt x="168277" y="26201"/>
                    </a:cubicBezTo>
                    <a:cubicBezTo>
                      <a:pt x="161369" y="47704"/>
                      <a:pt x="151007" y="67287"/>
                      <a:pt x="134504" y="82647"/>
                    </a:cubicBezTo>
                    <a:cubicBezTo>
                      <a:pt x="120689" y="95318"/>
                      <a:pt x="103802" y="102230"/>
                      <a:pt x="80008" y="101846"/>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686"/>
        <p:cNvGrpSpPr/>
        <p:nvPr/>
      </p:nvGrpSpPr>
      <p:grpSpPr>
        <a:xfrm>
          <a:off x="0" y="0"/>
          <a:ext cx="0" cy="0"/>
          <a:chOff x="0" y="0"/>
          <a:chExt cx="0" cy="0"/>
        </a:xfrm>
      </p:grpSpPr>
      <p:sp>
        <p:nvSpPr>
          <p:cNvPr id="687" name="Google Shape;687;p79"/>
          <p:cNvSpPr txBox="1">
            <a:spLocks noGrp="1"/>
          </p:cNvSpPr>
          <p:nvPr>
            <p:ph type="body" idx="1"/>
          </p:nvPr>
        </p:nvSpPr>
        <p:spPr>
          <a:xfrm>
            <a:off x="1651559" y="1086752"/>
            <a:ext cx="4078155" cy="697353"/>
          </a:xfrm>
          <a:prstGeom prst="rect">
            <a:avLst/>
          </a:prstGeom>
          <a:noFill/>
          <a:ln>
            <a:noFill/>
          </a:ln>
        </p:spPr>
        <p:txBody>
          <a:bodyPr spcFirstLastPara="1" wrap="square" lIns="91425" tIns="45700" rIns="91425" bIns="45700" anchor="t" anchorCtr="0">
            <a:normAutofit/>
          </a:bodyPr>
          <a:lstStyle/>
          <a:p>
            <a:pPr marL="0" lvl="0" indent="0" algn="l" rtl="0">
              <a:lnSpc>
                <a:spcPct val="103333"/>
              </a:lnSpc>
              <a:spcBef>
                <a:spcPts val="0"/>
              </a:spcBef>
              <a:spcAft>
                <a:spcPts val="0"/>
              </a:spcAft>
              <a:buClr>
                <a:srgbClr val="242B62"/>
              </a:buClr>
              <a:buSzPts val="3600"/>
              <a:buNone/>
            </a:pPr>
            <a:r>
              <a:rPr lang="en-US" b="1" dirty="0"/>
              <a:t>Case study: Maria</a:t>
            </a:r>
            <a:endParaRPr dirty="0"/>
          </a:p>
        </p:txBody>
      </p:sp>
      <p:sp>
        <p:nvSpPr>
          <p:cNvPr id="688" name="Google Shape;688;p79"/>
          <p:cNvSpPr txBox="1">
            <a:spLocks noGrp="1"/>
          </p:cNvSpPr>
          <p:nvPr>
            <p:ph type="body" idx="3"/>
          </p:nvPr>
        </p:nvSpPr>
        <p:spPr>
          <a:xfrm>
            <a:off x="1651559" y="1784105"/>
            <a:ext cx="4949266" cy="4021291"/>
          </a:xfrm>
          <a:prstGeom prst="rect">
            <a:avLst/>
          </a:prstGeom>
          <a:noFill/>
          <a:ln>
            <a:noFill/>
          </a:ln>
        </p:spPr>
        <p:txBody>
          <a:bodyPr spcFirstLastPara="1" wrap="square" lIns="91425" tIns="45700" rIns="91425" bIns="45700" anchor="t" anchorCtr="0">
            <a:noAutofit/>
          </a:bodyPr>
          <a:lstStyle/>
          <a:p>
            <a:pPr marL="0" lvl="0" indent="0" algn="l" rtl="0">
              <a:lnSpc>
                <a:spcPct val="103333"/>
              </a:lnSpc>
              <a:spcBef>
                <a:spcPts val="0"/>
              </a:spcBef>
              <a:spcAft>
                <a:spcPts val="0"/>
              </a:spcAft>
              <a:buClr>
                <a:srgbClr val="242B62"/>
              </a:buClr>
              <a:buSzPts val="2400"/>
              <a:buNone/>
            </a:pPr>
            <a:r>
              <a:rPr lang="en-US" dirty="0"/>
              <a:t>Maria (70) searched for train tickets.</a:t>
            </a:r>
            <a:endParaRPr dirty="0"/>
          </a:p>
          <a:p>
            <a:pPr marL="0" lvl="0" indent="0" algn="l" rtl="0">
              <a:lnSpc>
                <a:spcPct val="103333"/>
              </a:lnSpc>
              <a:spcBef>
                <a:spcPts val="0"/>
              </a:spcBef>
              <a:spcAft>
                <a:spcPts val="0"/>
              </a:spcAft>
              <a:buClr>
                <a:srgbClr val="242B62"/>
              </a:buClr>
              <a:buSzPts val="2400"/>
              <a:buNone/>
            </a:pPr>
            <a:endParaRPr dirty="0"/>
          </a:p>
          <a:p>
            <a:pPr marL="0" lvl="0" indent="0" algn="l" rtl="0">
              <a:lnSpc>
                <a:spcPct val="103333"/>
              </a:lnSpc>
              <a:spcBef>
                <a:spcPts val="0"/>
              </a:spcBef>
              <a:spcAft>
                <a:spcPts val="0"/>
              </a:spcAft>
              <a:buClr>
                <a:srgbClr val="242B62"/>
              </a:buClr>
              <a:buSzPts val="2400"/>
              <a:buNone/>
            </a:pPr>
            <a:r>
              <a:rPr lang="en-US" dirty="0"/>
              <a:t>The website suggested:</a:t>
            </a:r>
            <a:endParaRPr dirty="0"/>
          </a:p>
          <a:p>
            <a:pPr marL="0" lvl="0" indent="0" algn="l" rtl="0">
              <a:lnSpc>
                <a:spcPct val="103333"/>
              </a:lnSpc>
              <a:spcBef>
                <a:spcPts val="0"/>
              </a:spcBef>
              <a:spcAft>
                <a:spcPts val="0"/>
              </a:spcAft>
              <a:buClr>
                <a:srgbClr val="242B62"/>
              </a:buClr>
              <a:buSzPts val="2400"/>
              <a:buNone/>
            </a:pPr>
            <a:r>
              <a:rPr lang="en-US" dirty="0"/>
              <a:t>• cheaper travel times</a:t>
            </a:r>
            <a:endParaRPr dirty="0"/>
          </a:p>
          <a:p>
            <a:pPr marL="0" lvl="0" indent="0" algn="l" rtl="0">
              <a:lnSpc>
                <a:spcPct val="103333"/>
              </a:lnSpc>
              <a:spcBef>
                <a:spcPts val="0"/>
              </a:spcBef>
              <a:spcAft>
                <a:spcPts val="0"/>
              </a:spcAft>
              <a:buClr>
                <a:srgbClr val="242B62"/>
              </a:buClr>
              <a:buSzPts val="2400"/>
              <a:buNone/>
            </a:pPr>
            <a:r>
              <a:rPr lang="en-US" dirty="0"/>
              <a:t>• nearby hotels</a:t>
            </a:r>
            <a:endParaRPr dirty="0"/>
          </a:p>
          <a:p>
            <a:pPr marL="0" lvl="0" indent="0" algn="l" rtl="0">
              <a:lnSpc>
                <a:spcPct val="103333"/>
              </a:lnSpc>
              <a:spcBef>
                <a:spcPts val="0"/>
              </a:spcBef>
              <a:spcAft>
                <a:spcPts val="0"/>
              </a:spcAft>
              <a:buClr>
                <a:srgbClr val="242B62"/>
              </a:buClr>
              <a:buSzPts val="2400"/>
              <a:buNone/>
            </a:pPr>
            <a:endParaRPr dirty="0"/>
          </a:p>
          <a:p>
            <a:pPr marL="0" lvl="0" indent="0" algn="l" rtl="0">
              <a:lnSpc>
                <a:spcPct val="103333"/>
              </a:lnSpc>
              <a:spcBef>
                <a:spcPts val="0"/>
              </a:spcBef>
              <a:spcAft>
                <a:spcPts val="0"/>
              </a:spcAft>
              <a:buClr>
                <a:srgbClr val="242B62"/>
              </a:buClr>
              <a:buSzPts val="2400"/>
              <a:buNone/>
            </a:pPr>
            <a:r>
              <a:rPr lang="en-US" dirty="0"/>
              <a:t>She compared options before choosing.</a:t>
            </a:r>
            <a:endParaRPr dirty="0"/>
          </a:p>
          <a:p>
            <a:pPr marL="0" lvl="0" indent="0" algn="l" rtl="0">
              <a:lnSpc>
                <a:spcPct val="103333"/>
              </a:lnSpc>
              <a:spcBef>
                <a:spcPts val="0"/>
              </a:spcBef>
              <a:spcAft>
                <a:spcPts val="0"/>
              </a:spcAft>
              <a:buClr>
                <a:srgbClr val="242B62"/>
              </a:buClr>
              <a:buSzPts val="2400"/>
              <a:buNone/>
            </a:pPr>
            <a:endParaRPr dirty="0"/>
          </a:p>
          <a:p>
            <a:pPr marL="0" lvl="0" indent="0" algn="l" rtl="0">
              <a:lnSpc>
                <a:spcPct val="103333"/>
              </a:lnSpc>
              <a:spcBef>
                <a:spcPts val="0"/>
              </a:spcBef>
              <a:spcAft>
                <a:spcPts val="0"/>
              </a:spcAft>
              <a:buClr>
                <a:srgbClr val="242B62"/>
              </a:buClr>
              <a:buSzPts val="2400"/>
              <a:buNone/>
            </a:pPr>
            <a:r>
              <a:rPr lang="en-US" b="1" dirty="0"/>
              <a:t>AI suggestions can help — but always compare!</a:t>
            </a:r>
            <a:endParaRPr dirty="0"/>
          </a:p>
        </p:txBody>
      </p:sp>
      <p:pic>
        <p:nvPicPr>
          <p:cNvPr id="689" name="Google Shape;689;p79" descr="En bild som visar Människoansikte, person, leende, klädsel&#10;&#10;AI-genererat innehåll kan vara felaktigt."/>
          <p:cNvPicPr preferRelativeResize="0">
            <a:picLocks noGrp="1"/>
          </p:cNvPicPr>
          <p:nvPr>
            <p:ph type="pic" idx="2"/>
          </p:nvPr>
        </p:nvPicPr>
        <p:blipFill rotWithShape="1">
          <a:blip r:embed="rId3" cstate="screen">
            <a:alphaModFix/>
            <a:extLst>
              <a:ext uri="{28A0092B-C50C-407E-A947-70E740481C1C}">
                <a14:useLocalDpi xmlns:a14="http://schemas.microsoft.com/office/drawing/2010/main"/>
              </a:ext>
            </a:extLst>
          </a:blip>
          <a:srcRect/>
          <a:stretch/>
        </p:blipFill>
        <p:spPr>
          <a:xfrm>
            <a:off x="6966760" y="2884487"/>
            <a:ext cx="3896842" cy="3973513"/>
          </a:xfrm>
          <a:prstGeom prst="rect">
            <a:avLst/>
          </a:prstGeom>
          <a:solidFill>
            <a:srgbClr val="D9D9D9"/>
          </a:solid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694"/>
        <p:cNvGrpSpPr/>
        <p:nvPr/>
      </p:nvGrpSpPr>
      <p:grpSpPr>
        <a:xfrm>
          <a:off x="0" y="0"/>
          <a:ext cx="0" cy="0"/>
          <a:chOff x="0" y="0"/>
          <a:chExt cx="0" cy="0"/>
        </a:xfrm>
      </p:grpSpPr>
      <p:pic>
        <p:nvPicPr>
          <p:cNvPr id="695" name="Google Shape;695;p80" descr="En bild som visar person, hand, finger, nagel&#10;&#10;AI-genererat innehåll kan vara felaktigt."/>
          <p:cNvPicPr preferRelativeResize="0">
            <a:picLocks noGrp="1"/>
          </p:cNvPicPr>
          <p:nvPr>
            <p:ph type="pic" idx="2"/>
          </p:nvPr>
        </p:nvPicPr>
        <p:blipFill rotWithShape="1">
          <a:blip r:embed="rId3" cstate="screen">
            <a:alphaModFix/>
            <a:extLst>
              <a:ext uri="{28A0092B-C50C-407E-A947-70E740481C1C}">
                <a14:useLocalDpi xmlns:a14="http://schemas.microsoft.com/office/drawing/2010/main"/>
              </a:ext>
            </a:extLst>
          </a:blip>
          <a:srcRect/>
          <a:stretch/>
        </p:blipFill>
        <p:spPr>
          <a:xfrm>
            <a:off x="388401" y="385460"/>
            <a:ext cx="4107750" cy="6087079"/>
          </a:xfrm>
          <a:prstGeom prst="rect">
            <a:avLst/>
          </a:prstGeom>
          <a:solidFill>
            <a:srgbClr val="BFBFBF"/>
          </a:solidFill>
          <a:ln>
            <a:noFill/>
          </a:ln>
        </p:spPr>
      </p:pic>
      <p:sp>
        <p:nvSpPr>
          <p:cNvPr id="696" name="Google Shape;696;p80"/>
          <p:cNvSpPr txBox="1">
            <a:spLocks noGrp="1"/>
          </p:cNvSpPr>
          <p:nvPr>
            <p:ph type="body" idx="1"/>
          </p:nvPr>
        </p:nvSpPr>
        <p:spPr>
          <a:xfrm>
            <a:off x="4927638" y="708896"/>
            <a:ext cx="5997036" cy="697353"/>
          </a:xfrm>
          <a:prstGeom prst="rect">
            <a:avLst/>
          </a:prstGeom>
          <a:noFill/>
          <a:ln>
            <a:noFill/>
          </a:ln>
        </p:spPr>
        <p:txBody>
          <a:bodyPr spcFirstLastPara="1" wrap="square" lIns="91425" tIns="45700" rIns="91425" bIns="45700" anchor="t" anchorCtr="0">
            <a:normAutofit/>
          </a:bodyPr>
          <a:lstStyle/>
          <a:p>
            <a:pPr marL="0" lvl="0" indent="0" algn="l" rtl="0">
              <a:lnSpc>
                <a:spcPct val="103333"/>
              </a:lnSpc>
              <a:spcBef>
                <a:spcPts val="0"/>
              </a:spcBef>
              <a:spcAft>
                <a:spcPts val="0"/>
              </a:spcAft>
              <a:buSzPts val="3600"/>
              <a:buNone/>
            </a:pPr>
            <a:r>
              <a:rPr lang="en-US" b="1" dirty="0"/>
              <a:t>Exercise: </a:t>
            </a:r>
            <a:r>
              <a:rPr lang="en-US" sz="3600" dirty="0"/>
              <a:t>AI Recommendations</a:t>
            </a:r>
            <a:endParaRPr dirty="0"/>
          </a:p>
          <a:p>
            <a:pPr marL="0" marR="0" lvl="0" indent="0" algn="l" rtl="0">
              <a:lnSpc>
                <a:spcPct val="103333"/>
              </a:lnSpc>
              <a:spcBef>
                <a:spcPts val="0"/>
              </a:spcBef>
              <a:spcAft>
                <a:spcPts val="0"/>
              </a:spcAft>
              <a:buSzPts val="3600"/>
              <a:buNone/>
            </a:pPr>
            <a:endParaRPr dirty="0"/>
          </a:p>
        </p:txBody>
      </p:sp>
      <p:sp>
        <p:nvSpPr>
          <p:cNvPr id="697" name="Google Shape;697;p80"/>
          <p:cNvSpPr txBox="1">
            <a:spLocks noGrp="1"/>
          </p:cNvSpPr>
          <p:nvPr>
            <p:ph type="body" idx="3"/>
          </p:nvPr>
        </p:nvSpPr>
        <p:spPr>
          <a:xfrm>
            <a:off x="4927638" y="1531657"/>
            <a:ext cx="6570233" cy="4940882"/>
          </a:xfrm>
          <a:prstGeom prst="rect">
            <a:avLst/>
          </a:prstGeom>
          <a:noFill/>
          <a:ln>
            <a:noFill/>
          </a:ln>
        </p:spPr>
        <p:txBody>
          <a:bodyPr spcFirstLastPara="1" wrap="square" lIns="91425" tIns="45700" rIns="91425" bIns="45700" anchor="t" anchorCtr="0">
            <a:normAutofit/>
          </a:bodyPr>
          <a:lstStyle/>
          <a:p>
            <a:pPr marL="457200" marR="0" lvl="0" indent="-228600" algn="l" rtl="0">
              <a:lnSpc>
                <a:spcPct val="103333"/>
              </a:lnSpc>
              <a:spcBef>
                <a:spcPts val="0"/>
              </a:spcBef>
              <a:spcAft>
                <a:spcPts val="0"/>
              </a:spcAft>
              <a:buClr>
                <a:srgbClr val="242B62"/>
              </a:buClr>
              <a:buSzPts val="3840"/>
              <a:buFont typeface="Arial"/>
              <a:buNone/>
            </a:pPr>
            <a:r>
              <a:rPr lang="en-US" dirty="0"/>
              <a:t>Think of a time when a website or app suggested something to you.</a:t>
            </a:r>
            <a:endParaRPr dirty="0"/>
          </a:p>
          <a:p>
            <a:pPr marL="457200" marR="0" lvl="0" indent="-228600" algn="l" rtl="0">
              <a:lnSpc>
                <a:spcPct val="103333"/>
              </a:lnSpc>
              <a:spcBef>
                <a:spcPts val="0"/>
              </a:spcBef>
              <a:spcAft>
                <a:spcPts val="0"/>
              </a:spcAft>
              <a:buClr>
                <a:srgbClr val="242B62"/>
              </a:buClr>
              <a:buSzPts val="3840"/>
              <a:buFont typeface="Arial"/>
              <a:buNone/>
            </a:pPr>
            <a:endParaRPr dirty="0"/>
          </a:p>
          <a:p>
            <a:pPr marL="457200" marR="0" lvl="0" indent="-228600" algn="l" rtl="0">
              <a:lnSpc>
                <a:spcPct val="103333"/>
              </a:lnSpc>
              <a:spcBef>
                <a:spcPts val="0"/>
              </a:spcBef>
              <a:spcAft>
                <a:spcPts val="0"/>
              </a:spcAft>
              <a:buClr>
                <a:srgbClr val="242B62"/>
              </a:buClr>
              <a:buSzPts val="3840"/>
              <a:buFont typeface="Arial"/>
              <a:buNone/>
            </a:pPr>
            <a:r>
              <a:rPr lang="en-US" dirty="0"/>
              <a:t>Examples: shopping online, movies or TV shows, travel routes, nearby services</a:t>
            </a:r>
            <a:endParaRPr dirty="0"/>
          </a:p>
          <a:p>
            <a:pPr marL="457200" marR="0" lvl="0" indent="-228600" algn="l" rtl="0">
              <a:lnSpc>
                <a:spcPct val="103333"/>
              </a:lnSpc>
              <a:spcBef>
                <a:spcPts val="0"/>
              </a:spcBef>
              <a:spcAft>
                <a:spcPts val="0"/>
              </a:spcAft>
              <a:buClr>
                <a:srgbClr val="242B62"/>
              </a:buClr>
              <a:buSzPts val="3840"/>
              <a:buFont typeface="Arial"/>
              <a:buNone/>
            </a:pPr>
            <a:endParaRPr dirty="0"/>
          </a:p>
          <a:p>
            <a:pPr marL="457200" marR="0" lvl="0" indent="-228600" algn="l" rtl="0">
              <a:lnSpc>
                <a:spcPct val="103333"/>
              </a:lnSpc>
              <a:spcBef>
                <a:spcPts val="0"/>
              </a:spcBef>
              <a:spcAft>
                <a:spcPts val="0"/>
              </a:spcAft>
              <a:buClr>
                <a:srgbClr val="242B62"/>
              </a:buClr>
              <a:buSzPts val="3840"/>
              <a:buFont typeface="Arial"/>
              <a:buNone/>
            </a:pPr>
            <a:r>
              <a:rPr lang="en-US" b="1" dirty="0"/>
              <a:t>Reflect: </a:t>
            </a:r>
            <a:r>
              <a:rPr lang="en-US" dirty="0"/>
              <a:t>Was it useful? Did it match your needs? Did you follow it or choose something else?</a:t>
            </a:r>
            <a:endParaRPr dirty="0"/>
          </a:p>
          <a:p>
            <a:pPr marL="457200" marR="0" lvl="0" indent="-228600" algn="l" rtl="0">
              <a:lnSpc>
                <a:spcPct val="103333"/>
              </a:lnSpc>
              <a:spcBef>
                <a:spcPts val="0"/>
              </a:spcBef>
              <a:spcAft>
                <a:spcPts val="0"/>
              </a:spcAft>
              <a:buClr>
                <a:srgbClr val="242B62"/>
              </a:buClr>
              <a:buSzPts val="3840"/>
              <a:buFont typeface="Arial"/>
              <a:buNone/>
            </a:pPr>
            <a:endParaRPr dirty="0"/>
          </a:p>
          <a:p>
            <a:pPr marL="457200" lvl="0" indent="-228600">
              <a:buSzPts val="3840"/>
            </a:pPr>
            <a:r>
              <a:rPr lang="en-US" dirty="0"/>
              <a:t>While AI suggestions can be helpful, they should not be considered as decisions.</a:t>
            </a:r>
            <a:endParaRPr dirty="0"/>
          </a:p>
        </p:txBody>
      </p:sp>
      <p:pic>
        <p:nvPicPr>
          <p:cNvPr id="698" name="Google Shape;698;p80" descr="A colorful circles with white lines and dots&#10;&#10;AI-generated content may be incorrect."/>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348199" y="4331028"/>
            <a:ext cx="3657707" cy="2910004"/>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703"/>
        <p:cNvGrpSpPr/>
        <p:nvPr/>
      </p:nvGrpSpPr>
      <p:grpSpPr>
        <a:xfrm>
          <a:off x="0" y="0"/>
          <a:ext cx="0" cy="0"/>
          <a:chOff x="0" y="0"/>
          <a:chExt cx="0" cy="0"/>
        </a:xfrm>
      </p:grpSpPr>
      <p:pic>
        <p:nvPicPr>
          <p:cNvPr id="704" name="Google Shape;704;p11" descr="Man relaxing"/>
          <p:cNvPicPr preferRelativeResize="0">
            <a:picLocks noGrp="1"/>
          </p:cNvPicPr>
          <p:nvPr>
            <p:ph type="pic" idx="2"/>
          </p:nvPr>
        </p:nvPicPr>
        <p:blipFill>
          <a:blip r:embed="rId3" cstate="screen">
            <a:alphaModFix/>
            <a:extLst>
              <a:ext uri="{28A0092B-C50C-407E-A947-70E740481C1C}">
                <a14:useLocalDpi xmlns:a14="http://schemas.microsoft.com/office/drawing/2010/main"/>
              </a:ext>
            </a:extLst>
          </a:blip>
          <a:srcRect r="-40"/>
          <a:stretch>
            <a:fillRect/>
          </a:stretch>
        </p:blipFill>
        <p:spPr>
          <a:xfrm>
            <a:off x="238772" y="2626822"/>
            <a:ext cx="7708195" cy="3396829"/>
          </a:xfrm>
          <a:prstGeom prst="rect">
            <a:avLst/>
          </a:prstGeom>
          <a:solidFill>
            <a:srgbClr val="D9D9D9"/>
          </a:solidFill>
          <a:ln>
            <a:noFill/>
          </a:ln>
        </p:spPr>
      </p:pic>
      <p:sp>
        <p:nvSpPr>
          <p:cNvPr id="705" name="Google Shape;705;p11"/>
          <p:cNvSpPr txBox="1">
            <a:spLocks noGrp="1"/>
          </p:cNvSpPr>
          <p:nvPr>
            <p:ph type="body" idx="1"/>
          </p:nvPr>
        </p:nvSpPr>
        <p:spPr>
          <a:xfrm>
            <a:off x="7503737" y="543238"/>
            <a:ext cx="2356324" cy="582221"/>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0"/>
              <a:buNone/>
            </a:pPr>
            <a:r>
              <a:rPr lang="en-US"/>
              <a:t>04</a:t>
            </a:r>
            <a:endParaRPr/>
          </a:p>
        </p:txBody>
      </p:sp>
      <p:sp>
        <p:nvSpPr>
          <p:cNvPr id="706" name="Google Shape;706;p11"/>
          <p:cNvSpPr/>
          <p:nvPr/>
        </p:nvSpPr>
        <p:spPr>
          <a:xfrm>
            <a:off x="5722297" y="3429000"/>
            <a:ext cx="4680135" cy="1806624"/>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529"/>
              <a:buFont typeface="Arial"/>
              <a:buNone/>
            </a:pPr>
            <a:endParaRPr sz="529" b="0" i="0" u="none" strike="noStrike" cap="none">
              <a:solidFill>
                <a:srgbClr val="FFFFFF"/>
              </a:solidFill>
              <a:latin typeface="Montserrat"/>
              <a:ea typeface="Montserrat"/>
              <a:cs typeface="Montserrat"/>
              <a:sym typeface="Montserrat"/>
            </a:endParaRPr>
          </a:p>
        </p:txBody>
      </p:sp>
      <p:sp>
        <p:nvSpPr>
          <p:cNvPr id="707" name="Google Shape;707;p11"/>
          <p:cNvSpPr txBox="1"/>
          <p:nvPr/>
        </p:nvSpPr>
        <p:spPr>
          <a:xfrm>
            <a:off x="5906320" y="3481298"/>
            <a:ext cx="4604753" cy="175432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242B62"/>
              </a:buClr>
              <a:buSzPts val="3600"/>
              <a:buFont typeface="Arial"/>
              <a:buNone/>
            </a:pPr>
            <a:r>
              <a:rPr lang="en-US" sz="3600" b="1" i="0" u="none" strike="noStrike" cap="none" dirty="0">
                <a:solidFill>
                  <a:srgbClr val="242B62"/>
                </a:solidFill>
                <a:latin typeface="Calibri"/>
                <a:ea typeface="Calibri"/>
                <a:cs typeface="Calibri"/>
                <a:sym typeface="Calibri"/>
              </a:rPr>
              <a:t>UNDERSTANDING AI LIMITS &amp; AVOIDING OVER-RELIANCE</a:t>
            </a:r>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712"/>
        <p:cNvGrpSpPr/>
        <p:nvPr/>
      </p:nvGrpSpPr>
      <p:grpSpPr>
        <a:xfrm>
          <a:off x="0" y="0"/>
          <a:ext cx="0" cy="0"/>
          <a:chOff x="0" y="0"/>
          <a:chExt cx="0" cy="0"/>
        </a:xfrm>
      </p:grpSpPr>
      <p:pic>
        <p:nvPicPr>
          <p:cNvPr id="713" name="Google Shape;713;p82" descr="En bild som visar person, inomhus, klädsel, Människoansikte&#10;&#10;AI-genererat innehåll kan vara felaktigt."/>
          <p:cNvPicPr preferRelativeResize="0">
            <a:picLocks noGrp="1"/>
          </p:cNvPicPr>
          <p:nvPr>
            <p:ph type="pic" idx="2"/>
          </p:nvPr>
        </p:nvPicPr>
        <p:blipFill rotWithShape="1">
          <a:blip r:embed="rId3" cstate="screen">
            <a:alphaModFix/>
            <a:extLst>
              <a:ext uri="{28A0092B-C50C-407E-A947-70E740481C1C}">
                <a14:useLocalDpi xmlns:a14="http://schemas.microsoft.com/office/drawing/2010/main"/>
              </a:ext>
            </a:extLst>
          </a:blip>
          <a:srcRect/>
          <a:stretch/>
        </p:blipFill>
        <p:spPr>
          <a:xfrm>
            <a:off x="388401" y="385460"/>
            <a:ext cx="4107750" cy="6087079"/>
          </a:xfrm>
          <a:prstGeom prst="rect">
            <a:avLst/>
          </a:prstGeom>
          <a:solidFill>
            <a:srgbClr val="BFBFBF"/>
          </a:solidFill>
          <a:ln>
            <a:noFill/>
          </a:ln>
        </p:spPr>
      </p:pic>
      <p:sp>
        <p:nvSpPr>
          <p:cNvPr id="714" name="Google Shape;714;p82"/>
          <p:cNvSpPr txBox="1">
            <a:spLocks noGrp="1"/>
          </p:cNvSpPr>
          <p:nvPr>
            <p:ph type="body" idx="1"/>
          </p:nvPr>
        </p:nvSpPr>
        <p:spPr>
          <a:xfrm>
            <a:off x="4927638" y="708896"/>
            <a:ext cx="5997036" cy="697353"/>
          </a:xfrm>
          <a:prstGeom prst="rect">
            <a:avLst/>
          </a:prstGeom>
          <a:noFill/>
          <a:ln>
            <a:noFill/>
          </a:ln>
        </p:spPr>
        <p:txBody>
          <a:bodyPr spcFirstLastPara="1" wrap="square" lIns="91425" tIns="45700" rIns="91425" bIns="45700" anchor="t" anchorCtr="0">
            <a:normAutofit/>
          </a:bodyPr>
          <a:lstStyle/>
          <a:p>
            <a:pPr marL="0" marR="0" lvl="0" indent="0" algn="l" rtl="0">
              <a:lnSpc>
                <a:spcPct val="103333"/>
              </a:lnSpc>
              <a:spcBef>
                <a:spcPts val="0"/>
              </a:spcBef>
              <a:spcAft>
                <a:spcPts val="0"/>
              </a:spcAft>
              <a:buSzPts val="3600"/>
              <a:buNone/>
            </a:pPr>
            <a:r>
              <a:rPr lang="en-US" b="1" dirty="0"/>
              <a:t>AI is Helpful but Not Perfect</a:t>
            </a:r>
            <a:endParaRPr b="1" dirty="0"/>
          </a:p>
        </p:txBody>
      </p:sp>
      <p:sp>
        <p:nvSpPr>
          <p:cNvPr id="715" name="Google Shape;715;p82"/>
          <p:cNvSpPr txBox="1">
            <a:spLocks noGrp="1"/>
          </p:cNvSpPr>
          <p:nvPr>
            <p:ph type="body" idx="3"/>
          </p:nvPr>
        </p:nvSpPr>
        <p:spPr>
          <a:xfrm>
            <a:off x="4927638" y="1531657"/>
            <a:ext cx="6570233" cy="4501590"/>
          </a:xfrm>
          <a:prstGeom prst="rect">
            <a:avLst/>
          </a:prstGeom>
          <a:noFill/>
          <a:ln>
            <a:noFill/>
          </a:ln>
        </p:spPr>
        <p:txBody>
          <a:bodyPr spcFirstLastPara="1" wrap="square" lIns="91425" tIns="45700" rIns="91425" bIns="45700" anchor="t" anchorCtr="0">
            <a:normAutofit fontScale="92500" lnSpcReduction="10000"/>
          </a:bodyPr>
          <a:lstStyle/>
          <a:p>
            <a:pPr marL="457200" marR="0" lvl="0" indent="-228600" algn="l" rtl="0">
              <a:lnSpc>
                <a:spcPct val="103333"/>
              </a:lnSpc>
              <a:spcBef>
                <a:spcPts val="0"/>
              </a:spcBef>
              <a:spcAft>
                <a:spcPts val="0"/>
              </a:spcAft>
              <a:buClr>
                <a:srgbClr val="242B62"/>
              </a:buClr>
              <a:buSzPts val="2400"/>
              <a:buFont typeface="Arial"/>
              <a:buNone/>
            </a:pPr>
            <a:r>
              <a:rPr lang="en-US" dirty="0"/>
              <a:t>AI tools can help us with everyday tasks, but they do not truly understand the world as humans do.</a:t>
            </a:r>
            <a:endParaRPr dirty="0"/>
          </a:p>
          <a:p>
            <a:pPr marL="457200" marR="0" lvl="0" indent="-228600" algn="l" rtl="0">
              <a:lnSpc>
                <a:spcPct val="103333"/>
              </a:lnSpc>
              <a:spcBef>
                <a:spcPts val="0"/>
              </a:spcBef>
              <a:spcAft>
                <a:spcPts val="0"/>
              </a:spcAft>
              <a:buClr>
                <a:srgbClr val="242B62"/>
              </a:buClr>
              <a:buSzPts val="2400"/>
              <a:buFont typeface="Arial"/>
              <a:buNone/>
            </a:pPr>
            <a:endParaRPr dirty="0"/>
          </a:p>
          <a:p>
            <a:pPr marL="457200" marR="0" lvl="0" indent="-228600" algn="l" rtl="0">
              <a:lnSpc>
                <a:spcPct val="103333"/>
              </a:lnSpc>
              <a:spcBef>
                <a:spcPts val="0"/>
              </a:spcBef>
              <a:spcAft>
                <a:spcPts val="0"/>
              </a:spcAft>
              <a:buClr>
                <a:srgbClr val="242B62"/>
              </a:buClr>
              <a:buSzPts val="2400"/>
              <a:buFont typeface="Arial"/>
              <a:buNone/>
            </a:pPr>
            <a:r>
              <a:rPr lang="en-US" dirty="0"/>
              <a:t>Sometimes AI may:</a:t>
            </a:r>
            <a:endParaRPr dirty="0"/>
          </a:p>
          <a:p>
            <a:pPr marL="571500" marR="0" lvl="0" indent="-342900" algn="l" rtl="0">
              <a:lnSpc>
                <a:spcPct val="103333"/>
              </a:lnSpc>
              <a:spcBef>
                <a:spcPts val="0"/>
              </a:spcBef>
              <a:spcAft>
                <a:spcPts val="0"/>
              </a:spcAft>
              <a:buClr>
                <a:srgbClr val="242B62"/>
              </a:buClr>
              <a:buSzPts val="2400"/>
              <a:buFont typeface="Arial" panose="020B0604020202020204" pitchFamily="34" charset="0"/>
              <a:buChar char="•"/>
            </a:pPr>
            <a:r>
              <a:rPr lang="en-US" dirty="0"/>
              <a:t>give </a:t>
            </a:r>
            <a:r>
              <a:rPr lang="en-US" b="1" dirty="0"/>
              <a:t>incorrect answers</a:t>
            </a:r>
            <a:endParaRPr dirty="0"/>
          </a:p>
          <a:p>
            <a:pPr marL="571500" marR="0" lvl="0" indent="-342900" algn="l" rtl="0">
              <a:lnSpc>
                <a:spcPct val="103333"/>
              </a:lnSpc>
              <a:spcBef>
                <a:spcPts val="0"/>
              </a:spcBef>
              <a:spcAft>
                <a:spcPts val="0"/>
              </a:spcAft>
              <a:buClr>
                <a:srgbClr val="242B62"/>
              </a:buClr>
              <a:buSzPts val="2400"/>
              <a:buFont typeface="Arial" panose="020B0604020202020204" pitchFamily="34" charset="0"/>
              <a:buChar char="•"/>
            </a:pPr>
            <a:r>
              <a:rPr lang="en-US" dirty="0"/>
              <a:t>misunderstand a question</a:t>
            </a:r>
            <a:endParaRPr dirty="0"/>
          </a:p>
          <a:p>
            <a:pPr marL="571500" marR="0" lvl="0" indent="-342900" algn="l" rtl="0">
              <a:lnSpc>
                <a:spcPct val="103333"/>
              </a:lnSpc>
              <a:spcBef>
                <a:spcPts val="0"/>
              </a:spcBef>
              <a:spcAft>
                <a:spcPts val="0"/>
              </a:spcAft>
              <a:buClr>
                <a:srgbClr val="242B62"/>
              </a:buClr>
              <a:buSzPts val="2400"/>
              <a:buFont typeface="Arial" panose="020B0604020202020204" pitchFamily="34" charset="0"/>
              <a:buChar char="•"/>
            </a:pPr>
            <a:r>
              <a:rPr lang="en-US" dirty="0"/>
              <a:t>provide </a:t>
            </a:r>
            <a:r>
              <a:rPr lang="en-US" b="1" dirty="0"/>
              <a:t>outdated information</a:t>
            </a:r>
          </a:p>
          <a:p>
            <a:pPr marL="571500" marR="0" lvl="0" indent="-342900" algn="l" rtl="0">
              <a:lnSpc>
                <a:spcPct val="103333"/>
              </a:lnSpc>
              <a:spcBef>
                <a:spcPts val="0"/>
              </a:spcBef>
              <a:spcAft>
                <a:spcPts val="0"/>
              </a:spcAft>
              <a:buClr>
                <a:srgbClr val="242B62"/>
              </a:buClr>
              <a:buSzPts val="2400"/>
              <a:buFont typeface="Arial" panose="020B0604020202020204" pitchFamily="34" charset="0"/>
              <a:buChar char="•"/>
            </a:pPr>
            <a:r>
              <a:rPr lang="en-IE" dirty="0"/>
              <a:t>give a </a:t>
            </a:r>
            <a:r>
              <a:rPr lang="en-IE" b="1" dirty="0"/>
              <a:t>prejudiced response</a:t>
            </a:r>
            <a:endParaRPr dirty="0"/>
          </a:p>
          <a:p>
            <a:pPr marL="571500" marR="0" lvl="0" indent="-342900" algn="l" rtl="0">
              <a:lnSpc>
                <a:spcPct val="103333"/>
              </a:lnSpc>
              <a:spcBef>
                <a:spcPts val="0"/>
              </a:spcBef>
              <a:spcAft>
                <a:spcPts val="0"/>
              </a:spcAft>
              <a:buClr>
                <a:srgbClr val="242B62"/>
              </a:buClr>
              <a:buSzPts val="2400"/>
              <a:buFont typeface="Arial" panose="020B0604020202020204" pitchFamily="34" charset="0"/>
              <a:buChar char="•"/>
            </a:pPr>
            <a:r>
              <a:rPr lang="en-US" dirty="0">
                <a:solidFill>
                  <a:srgbClr val="292668"/>
                </a:solidFill>
              </a:rPr>
              <a:t>so</a:t>
            </a:r>
            <a:r>
              <a:rPr lang="en-US" dirty="0"/>
              <a:t>und confident even when the answer is wrong</a:t>
            </a:r>
          </a:p>
          <a:p>
            <a:pPr marL="457200" marR="0" lvl="0" indent="-228600" algn="l" rtl="0">
              <a:lnSpc>
                <a:spcPct val="103333"/>
              </a:lnSpc>
              <a:spcBef>
                <a:spcPts val="0"/>
              </a:spcBef>
              <a:spcAft>
                <a:spcPts val="0"/>
              </a:spcAft>
              <a:buClr>
                <a:srgbClr val="242B62"/>
              </a:buClr>
              <a:buSzPts val="2400"/>
              <a:buFont typeface="Arial"/>
              <a:buNone/>
            </a:pPr>
            <a:endParaRPr lang="en-US" dirty="0"/>
          </a:p>
          <a:p>
            <a:pPr marL="457200" marR="0" lvl="0" indent="-228600" algn="l" rtl="0">
              <a:lnSpc>
                <a:spcPct val="103333"/>
              </a:lnSpc>
              <a:spcBef>
                <a:spcPts val="0"/>
              </a:spcBef>
              <a:spcAft>
                <a:spcPts val="0"/>
              </a:spcAft>
              <a:buClr>
                <a:srgbClr val="242B62"/>
              </a:buClr>
              <a:buSzPts val="2400"/>
              <a:buFont typeface="Arial"/>
              <a:buNone/>
            </a:pPr>
            <a:r>
              <a:rPr lang="en-US" b="1" dirty="0">
                <a:highlight>
                  <a:srgbClr val="EBCB1F"/>
                </a:highlight>
              </a:rPr>
              <a:t>TIP</a:t>
            </a:r>
            <a:r>
              <a:rPr lang="en-US" dirty="0">
                <a:highlight>
                  <a:srgbClr val="EBCB1F"/>
                </a:highlight>
              </a:rPr>
              <a:t>: </a:t>
            </a:r>
            <a:r>
              <a:rPr lang="en-US" dirty="0"/>
              <a:t>It is ok to ask your AI tool for </a:t>
            </a:r>
            <a:r>
              <a:rPr lang="en-US" b="1" dirty="0"/>
              <a:t>evidence</a:t>
            </a:r>
            <a:r>
              <a:rPr lang="en-US" dirty="0"/>
              <a:t> or proof for their response or information. Some tools give a confidence level, which can be a good indication of factual or non-factual information.</a:t>
            </a:r>
            <a:endParaRPr dirty="0"/>
          </a:p>
        </p:txBody>
      </p:sp>
      <p:pic>
        <p:nvPicPr>
          <p:cNvPr id="716" name="Google Shape;716;p82" descr="A colorful circles with white lines and dots&#10;&#10;AI-generated content may be incorrect."/>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348199" y="4331028"/>
            <a:ext cx="3657707" cy="2910004"/>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721"/>
        <p:cNvGrpSpPr/>
        <p:nvPr/>
      </p:nvGrpSpPr>
      <p:grpSpPr>
        <a:xfrm>
          <a:off x="0" y="0"/>
          <a:ext cx="0" cy="0"/>
          <a:chOff x="0" y="0"/>
          <a:chExt cx="0" cy="0"/>
        </a:xfrm>
      </p:grpSpPr>
      <p:sp>
        <p:nvSpPr>
          <p:cNvPr id="722" name="Google Shape;722;p83"/>
          <p:cNvSpPr txBox="1">
            <a:spLocks noGrp="1"/>
          </p:cNvSpPr>
          <p:nvPr>
            <p:ph type="body" idx="1"/>
          </p:nvPr>
        </p:nvSpPr>
        <p:spPr>
          <a:xfrm>
            <a:off x="5851922" y="909790"/>
            <a:ext cx="5154698" cy="697353"/>
          </a:xfrm>
          <a:prstGeom prst="rect">
            <a:avLst/>
          </a:prstGeom>
          <a:noFill/>
          <a:ln>
            <a:noFill/>
          </a:ln>
        </p:spPr>
        <p:txBody>
          <a:bodyPr spcFirstLastPara="1" wrap="square" lIns="91425" tIns="45700" rIns="91425" bIns="45700" anchor="t" anchorCtr="0">
            <a:normAutofit/>
          </a:bodyPr>
          <a:lstStyle/>
          <a:p>
            <a:pPr marL="0" lvl="0" indent="0" algn="l" rtl="0">
              <a:lnSpc>
                <a:spcPct val="103333"/>
              </a:lnSpc>
              <a:spcBef>
                <a:spcPts val="0"/>
              </a:spcBef>
              <a:spcAft>
                <a:spcPts val="0"/>
              </a:spcAft>
              <a:buClr>
                <a:srgbClr val="242B62"/>
              </a:buClr>
              <a:buSzPts val="3600"/>
              <a:buNone/>
            </a:pPr>
            <a:r>
              <a:rPr lang="en-US" b="1"/>
              <a:t>Can AI make mistakes?</a:t>
            </a:r>
            <a:endParaRPr/>
          </a:p>
        </p:txBody>
      </p:sp>
      <p:pic>
        <p:nvPicPr>
          <p:cNvPr id="723" name="Google Shape;723;p83" descr="A person and person smiling with pink balloons&#10;&#10;AI-generated content may be incorrect."/>
          <p:cNvPicPr preferRelativeResize="0">
            <a:picLocks noGrp="1"/>
          </p:cNvPicPr>
          <p:nvPr>
            <p:ph type="pic" idx="3"/>
          </p:nvPr>
        </p:nvPicPr>
        <p:blipFill rotWithShape="1">
          <a:blip r:embed="rId4" cstate="screen">
            <a:alphaModFix/>
            <a:extLst>
              <a:ext uri="{28A0092B-C50C-407E-A947-70E740481C1C}">
                <a14:useLocalDpi xmlns:a14="http://schemas.microsoft.com/office/drawing/2010/main"/>
              </a:ext>
            </a:extLst>
          </a:blip>
          <a:srcRect/>
          <a:stretch/>
        </p:blipFill>
        <p:spPr>
          <a:xfrm>
            <a:off x="635768" y="2347106"/>
            <a:ext cx="4501280" cy="3433062"/>
          </a:xfrm>
          <a:prstGeom prst="rect">
            <a:avLst/>
          </a:prstGeom>
          <a:solidFill>
            <a:srgbClr val="D8D8D8"/>
          </a:solidFill>
          <a:ln>
            <a:noFill/>
          </a:ln>
        </p:spPr>
      </p:pic>
      <p:sp>
        <p:nvSpPr>
          <p:cNvPr id="724" name="Google Shape;724;p83"/>
          <p:cNvSpPr txBox="1">
            <a:spLocks noGrp="1"/>
          </p:cNvSpPr>
          <p:nvPr>
            <p:ph type="body" idx="2"/>
          </p:nvPr>
        </p:nvSpPr>
        <p:spPr>
          <a:xfrm>
            <a:off x="5851922" y="1520230"/>
            <a:ext cx="5819460" cy="508796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3333"/>
              </a:lnSpc>
              <a:spcBef>
                <a:spcPts val="0"/>
              </a:spcBef>
              <a:spcAft>
                <a:spcPts val="0"/>
              </a:spcAft>
              <a:buClr>
                <a:srgbClr val="242B62"/>
              </a:buClr>
              <a:buSzPts val="2400"/>
              <a:buFont typeface="Arial"/>
              <a:buNone/>
            </a:pPr>
            <a:r>
              <a:rPr lang="en-US" dirty="0"/>
              <a:t>AI should </a:t>
            </a:r>
            <a:r>
              <a:rPr lang="en-US" b="1" dirty="0"/>
              <a:t>help you</a:t>
            </a:r>
            <a:r>
              <a:rPr lang="en-US" dirty="0"/>
              <a:t>, not replace your decision making ability.</a:t>
            </a:r>
            <a:endParaRPr dirty="0"/>
          </a:p>
          <a:p>
            <a:pPr marL="457200" marR="0" lvl="0" indent="-228600" algn="l" rtl="0">
              <a:lnSpc>
                <a:spcPct val="103333"/>
              </a:lnSpc>
              <a:spcBef>
                <a:spcPts val="0"/>
              </a:spcBef>
              <a:spcAft>
                <a:spcPts val="0"/>
              </a:spcAft>
              <a:buClr>
                <a:srgbClr val="242B62"/>
              </a:buClr>
              <a:buSzPts val="2400"/>
              <a:buFont typeface="Arial"/>
              <a:buNone/>
            </a:pPr>
            <a:endParaRPr dirty="0"/>
          </a:p>
          <a:p>
            <a:pPr marL="457200" marR="0" lvl="0" indent="-228600" algn="l" rtl="0">
              <a:lnSpc>
                <a:spcPct val="103333"/>
              </a:lnSpc>
              <a:spcBef>
                <a:spcPts val="0"/>
              </a:spcBef>
              <a:spcAft>
                <a:spcPts val="0"/>
              </a:spcAft>
              <a:buClr>
                <a:srgbClr val="242B62"/>
              </a:buClr>
              <a:buSzPts val="2400"/>
              <a:buFont typeface="Arial"/>
              <a:buNone/>
            </a:pPr>
            <a:r>
              <a:rPr lang="en-US" dirty="0"/>
              <a:t>Good uses:</a:t>
            </a:r>
            <a:endParaRPr dirty="0"/>
          </a:p>
          <a:p>
            <a:pPr marL="457200" marR="0" lvl="0" indent="-228600" algn="l" rtl="0">
              <a:lnSpc>
                <a:spcPct val="103333"/>
              </a:lnSpc>
              <a:spcBef>
                <a:spcPts val="0"/>
              </a:spcBef>
              <a:spcAft>
                <a:spcPts val="0"/>
              </a:spcAft>
              <a:buClr>
                <a:srgbClr val="242B62"/>
              </a:buClr>
              <a:buSzPts val="2400"/>
              <a:buFont typeface="Arial"/>
              <a:buNone/>
            </a:pPr>
            <a:r>
              <a:rPr lang="en-US" dirty="0"/>
              <a:t>• Reminders</a:t>
            </a:r>
            <a:endParaRPr dirty="0"/>
          </a:p>
          <a:p>
            <a:pPr marL="457200" marR="0" lvl="0" indent="-228600" algn="l" rtl="0">
              <a:lnSpc>
                <a:spcPct val="103333"/>
              </a:lnSpc>
              <a:spcBef>
                <a:spcPts val="0"/>
              </a:spcBef>
              <a:spcAft>
                <a:spcPts val="0"/>
              </a:spcAft>
              <a:buClr>
                <a:srgbClr val="242B62"/>
              </a:buClr>
              <a:buSzPts val="2400"/>
              <a:buFont typeface="Arial"/>
              <a:buNone/>
            </a:pPr>
            <a:r>
              <a:rPr lang="en-US" dirty="0"/>
              <a:t>• </a:t>
            </a:r>
            <a:r>
              <a:rPr lang="en-US" dirty="0" err="1"/>
              <a:t>Organisation</a:t>
            </a:r>
            <a:endParaRPr dirty="0"/>
          </a:p>
          <a:p>
            <a:pPr marL="457200" marR="0" lvl="0" indent="-228600" algn="l" rtl="0">
              <a:lnSpc>
                <a:spcPct val="103333"/>
              </a:lnSpc>
              <a:spcBef>
                <a:spcPts val="0"/>
              </a:spcBef>
              <a:spcAft>
                <a:spcPts val="0"/>
              </a:spcAft>
              <a:buClr>
                <a:srgbClr val="242B62"/>
              </a:buClr>
              <a:buSzPts val="2400"/>
              <a:buFont typeface="Arial"/>
              <a:buNone/>
            </a:pPr>
            <a:r>
              <a:rPr lang="en-US" dirty="0"/>
              <a:t>• Finding information</a:t>
            </a:r>
            <a:endParaRPr dirty="0"/>
          </a:p>
          <a:p>
            <a:pPr marL="457200" marR="0" lvl="0" indent="-228600" algn="l" rtl="0">
              <a:lnSpc>
                <a:spcPct val="103333"/>
              </a:lnSpc>
              <a:spcBef>
                <a:spcPts val="0"/>
              </a:spcBef>
              <a:spcAft>
                <a:spcPts val="0"/>
              </a:spcAft>
              <a:buClr>
                <a:srgbClr val="242B62"/>
              </a:buClr>
              <a:buSzPts val="2400"/>
              <a:buFont typeface="Arial"/>
              <a:buNone/>
            </a:pPr>
            <a:endParaRPr dirty="0"/>
          </a:p>
          <a:p>
            <a:pPr marL="457200" marR="0" lvl="0" indent="-228600" algn="l" rtl="0">
              <a:lnSpc>
                <a:spcPct val="103333"/>
              </a:lnSpc>
              <a:spcBef>
                <a:spcPts val="0"/>
              </a:spcBef>
              <a:spcAft>
                <a:spcPts val="0"/>
              </a:spcAft>
              <a:buClr>
                <a:srgbClr val="242B62"/>
              </a:buClr>
              <a:buSzPts val="2400"/>
              <a:buFont typeface="Arial"/>
              <a:buNone/>
            </a:pPr>
            <a:r>
              <a:rPr lang="en-US" dirty="0"/>
              <a:t>Be careful with:</a:t>
            </a:r>
            <a:endParaRPr dirty="0"/>
          </a:p>
          <a:p>
            <a:pPr marL="457200" marR="0" lvl="0" indent="-228600" algn="l" rtl="0">
              <a:lnSpc>
                <a:spcPct val="103333"/>
              </a:lnSpc>
              <a:spcBef>
                <a:spcPts val="0"/>
              </a:spcBef>
              <a:spcAft>
                <a:spcPts val="0"/>
              </a:spcAft>
              <a:buClr>
                <a:srgbClr val="242B62"/>
              </a:buClr>
              <a:buSzPts val="2400"/>
              <a:buFont typeface="Arial"/>
              <a:buNone/>
            </a:pPr>
            <a:r>
              <a:rPr lang="en-US" dirty="0"/>
              <a:t>• Health advice</a:t>
            </a:r>
            <a:endParaRPr dirty="0"/>
          </a:p>
          <a:p>
            <a:pPr marL="457200" marR="0" lvl="0" indent="-228600" algn="l" rtl="0">
              <a:lnSpc>
                <a:spcPct val="103333"/>
              </a:lnSpc>
              <a:spcBef>
                <a:spcPts val="0"/>
              </a:spcBef>
              <a:spcAft>
                <a:spcPts val="0"/>
              </a:spcAft>
              <a:buClr>
                <a:srgbClr val="242B62"/>
              </a:buClr>
              <a:buSzPts val="2400"/>
              <a:buFont typeface="Arial"/>
              <a:buNone/>
            </a:pPr>
            <a:r>
              <a:rPr lang="en-US" dirty="0"/>
              <a:t>• Financial decisions</a:t>
            </a:r>
            <a:endParaRPr dirty="0"/>
          </a:p>
          <a:p>
            <a:pPr marL="457200" marR="0" lvl="0" indent="-228600" algn="l" rtl="0">
              <a:lnSpc>
                <a:spcPct val="103333"/>
              </a:lnSpc>
              <a:spcBef>
                <a:spcPts val="0"/>
              </a:spcBef>
              <a:spcAft>
                <a:spcPts val="0"/>
              </a:spcAft>
              <a:buClr>
                <a:srgbClr val="242B62"/>
              </a:buClr>
              <a:buSzPts val="2400"/>
              <a:buFont typeface="Arial"/>
              <a:buNone/>
            </a:pPr>
            <a:endParaRPr dirty="0"/>
          </a:p>
          <a:p>
            <a:pPr marL="457200" marR="0" lvl="0" indent="-228600" algn="l" rtl="0">
              <a:lnSpc>
                <a:spcPct val="103333"/>
              </a:lnSpc>
              <a:spcBef>
                <a:spcPts val="0"/>
              </a:spcBef>
              <a:spcAft>
                <a:spcPts val="0"/>
              </a:spcAft>
              <a:buClr>
                <a:srgbClr val="242B62"/>
              </a:buClr>
              <a:buSzPts val="2400"/>
              <a:buFont typeface="Arial"/>
              <a:buNone/>
            </a:pPr>
            <a:r>
              <a:rPr lang="en-US" i="1" dirty="0"/>
              <a:t>Or</a:t>
            </a:r>
            <a:r>
              <a:rPr lang="en-US" dirty="0"/>
              <a:t> watch the video on </a:t>
            </a:r>
            <a:r>
              <a:rPr lang="en-US" u="sng" dirty="0" err="1">
                <a:solidFill>
                  <a:schemeClr val="hlink"/>
                </a:solidFill>
                <a:hlinkClick r:id="rId5"/>
              </a:rPr>
              <a:t>Youtube</a:t>
            </a:r>
            <a:r>
              <a:rPr lang="en-US" dirty="0"/>
              <a:t>!</a:t>
            </a:r>
            <a:endParaRPr dirty="0"/>
          </a:p>
          <a:p>
            <a:pPr marL="457200" marR="0" lvl="0" indent="-228600" algn="l" rtl="0">
              <a:lnSpc>
                <a:spcPct val="103333"/>
              </a:lnSpc>
              <a:spcBef>
                <a:spcPts val="0"/>
              </a:spcBef>
              <a:spcAft>
                <a:spcPts val="0"/>
              </a:spcAft>
              <a:buClr>
                <a:srgbClr val="242B62"/>
              </a:buClr>
              <a:buSzPts val="2400"/>
              <a:buFont typeface="Arial"/>
              <a:buNone/>
            </a:pPr>
            <a:endParaRPr dirty="0"/>
          </a:p>
        </p:txBody>
      </p:sp>
      <p:sp>
        <p:nvSpPr>
          <p:cNvPr id="3" name="TextBox 2">
            <a:extLst>
              <a:ext uri="{FF2B5EF4-FFF2-40B4-BE49-F238E27FC236}">
                <a16:creationId xmlns:a16="http://schemas.microsoft.com/office/drawing/2014/main" id="{741DCA9F-49A8-2A19-573D-F0AE6CAD845A}"/>
              </a:ext>
            </a:extLst>
          </p:cNvPr>
          <p:cNvSpPr txBox="1"/>
          <p:nvPr/>
        </p:nvSpPr>
        <p:spPr>
          <a:xfrm>
            <a:off x="985838" y="6385024"/>
            <a:ext cx="6524624" cy="307777"/>
          </a:xfrm>
          <a:prstGeom prst="rect">
            <a:avLst/>
          </a:prstGeom>
          <a:noFill/>
        </p:spPr>
        <p:txBody>
          <a:bodyPr wrap="square">
            <a:spAutoFit/>
          </a:bodyPr>
          <a:lstStyle/>
          <a:p>
            <a:r>
              <a:rPr lang="en-US" dirty="0">
                <a:hlinkClick r:id="rId5"/>
              </a:rPr>
              <a:t>6. Here's why AI can make mistakes - YouTube</a:t>
            </a:r>
            <a:endParaRPr lang="en-IE" dirty="0"/>
          </a:p>
        </p:txBody>
      </p:sp>
      <p:pic>
        <p:nvPicPr>
          <p:cNvPr id="4" name="Online Media 3" title="6. Here's why AI can make mistakes">
            <a:hlinkClick r:id="" action="ppaction://media"/>
            <a:extLst>
              <a:ext uri="{FF2B5EF4-FFF2-40B4-BE49-F238E27FC236}">
                <a16:creationId xmlns:a16="http://schemas.microsoft.com/office/drawing/2014/main" id="{E6D29041-FB75-EE3F-7093-14F3725F874B}"/>
              </a:ext>
            </a:extLst>
          </p:cNvPr>
          <p:cNvPicPr>
            <a:picLocks noRot="1" noChangeAspect="1"/>
          </p:cNvPicPr>
          <p:nvPr>
            <a:videoFile r:link="rId1"/>
          </p:nvPr>
        </p:nvPicPr>
        <p:blipFill>
          <a:blip r:embed="rId6"/>
          <a:stretch>
            <a:fillRect/>
          </a:stretch>
        </p:blipFill>
        <p:spPr>
          <a:xfrm>
            <a:off x="635768" y="2329656"/>
            <a:ext cx="4577415" cy="3518694"/>
          </a:xfrm>
          <a:prstGeom prst="rect">
            <a:avLst/>
          </a:prstGeom>
        </p:spPr>
      </p:pic>
      <p:grpSp>
        <p:nvGrpSpPr>
          <p:cNvPr id="2" name="Graphic 4">
            <a:extLst>
              <a:ext uri="{FF2B5EF4-FFF2-40B4-BE49-F238E27FC236}">
                <a16:creationId xmlns:a16="http://schemas.microsoft.com/office/drawing/2014/main" id="{03480E1B-CFD6-EAFD-6BEB-464E645E7BF6}"/>
              </a:ext>
            </a:extLst>
          </p:cNvPr>
          <p:cNvGrpSpPr/>
          <p:nvPr/>
        </p:nvGrpSpPr>
        <p:grpSpPr>
          <a:xfrm rot="18653541">
            <a:off x="10446486" y="6006914"/>
            <a:ext cx="331560" cy="756218"/>
            <a:chOff x="9129274" y="2719113"/>
            <a:chExt cx="717139" cy="1386497"/>
          </a:xfrm>
          <a:solidFill>
            <a:srgbClr val="242B62"/>
          </a:solidFill>
        </p:grpSpPr>
        <p:grpSp>
          <p:nvGrpSpPr>
            <p:cNvPr id="5" name="Graphic 4">
              <a:extLst>
                <a:ext uri="{FF2B5EF4-FFF2-40B4-BE49-F238E27FC236}">
                  <a16:creationId xmlns:a16="http://schemas.microsoft.com/office/drawing/2014/main" id="{3A9082A9-0582-C943-9D5A-AA6A593D8D5B}"/>
                </a:ext>
              </a:extLst>
            </p:cNvPr>
            <p:cNvGrpSpPr/>
            <p:nvPr/>
          </p:nvGrpSpPr>
          <p:grpSpPr>
            <a:xfrm>
              <a:off x="9159507" y="2719113"/>
              <a:ext cx="446280" cy="440141"/>
              <a:chOff x="9159507" y="2719113"/>
              <a:chExt cx="446280" cy="440141"/>
            </a:xfrm>
            <a:grpFill/>
          </p:grpSpPr>
          <p:sp>
            <p:nvSpPr>
              <p:cNvPr id="14" name="Freeform 21">
                <a:extLst>
                  <a:ext uri="{FF2B5EF4-FFF2-40B4-BE49-F238E27FC236}">
                    <a16:creationId xmlns:a16="http://schemas.microsoft.com/office/drawing/2014/main" id="{12C8D246-E3E9-EA4B-6273-1794A617173D}"/>
                  </a:ext>
                </a:extLst>
              </p:cNvPr>
              <p:cNvSpPr/>
              <p:nvPr/>
            </p:nvSpPr>
            <p:spPr>
              <a:xfrm>
                <a:off x="9159507" y="2719113"/>
                <a:ext cx="446280" cy="440141"/>
              </a:xfrm>
              <a:custGeom>
                <a:avLst/>
                <a:gdLst>
                  <a:gd name="connsiteX0" fmla="*/ 275519 w 446280"/>
                  <a:gd name="connsiteY0" fmla="*/ 440141 h 440141"/>
                  <a:gd name="connsiteX1" fmla="*/ 256120 w 446280"/>
                  <a:gd name="connsiteY1" fmla="*/ 425920 h 440141"/>
                  <a:gd name="connsiteX2" fmla="*/ 270345 w 446280"/>
                  <a:gd name="connsiteY2" fmla="*/ 402649 h 440141"/>
                  <a:gd name="connsiteX3" fmla="*/ 384154 w 446280"/>
                  <a:gd name="connsiteY3" fmla="*/ 316029 h 440141"/>
                  <a:gd name="connsiteX4" fmla="*/ 402261 w 446280"/>
                  <a:gd name="connsiteY4" fmla="*/ 176402 h 440141"/>
                  <a:gd name="connsiteX5" fmla="*/ 316903 w 446280"/>
                  <a:gd name="connsiteY5" fmla="*/ 63925 h 440141"/>
                  <a:gd name="connsiteX6" fmla="*/ 64713 w 446280"/>
                  <a:gd name="connsiteY6" fmla="*/ 131153 h 440141"/>
                  <a:gd name="connsiteX7" fmla="*/ 46607 w 446280"/>
                  <a:gd name="connsiteY7" fmla="*/ 270779 h 440141"/>
                  <a:gd name="connsiteX8" fmla="*/ 131964 w 446280"/>
                  <a:gd name="connsiteY8" fmla="*/ 383256 h 440141"/>
                  <a:gd name="connsiteX9" fmla="*/ 174642 w 446280"/>
                  <a:gd name="connsiteY9" fmla="*/ 401356 h 440141"/>
                  <a:gd name="connsiteX10" fmla="*/ 187575 w 446280"/>
                  <a:gd name="connsiteY10" fmla="*/ 425920 h 440141"/>
                  <a:gd name="connsiteX11" fmla="*/ 163003 w 446280"/>
                  <a:gd name="connsiteY11" fmla="*/ 438848 h 440141"/>
                  <a:gd name="connsiteX12" fmla="*/ 111271 w 446280"/>
                  <a:gd name="connsiteY12" fmla="*/ 416870 h 440141"/>
                  <a:gd name="connsiteX13" fmla="*/ 7808 w 446280"/>
                  <a:gd name="connsiteY13" fmla="*/ 281122 h 440141"/>
                  <a:gd name="connsiteX14" fmla="*/ 29794 w 446280"/>
                  <a:gd name="connsiteY14" fmla="*/ 111760 h 440141"/>
                  <a:gd name="connsiteX15" fmla="*/ 335010 w 446280"/>
                  <a:gd name="connsiteY15" fmla="*/ 30311 h 440141"/>
                  <a:gd name="connsiteX16" fmla="*/ 438473 w 446280"/>
                  <a:gd name="connsiteY16" fmla="*/ 166059 h 440141"/>
                  <a:gd name="connsiteX17" fmla="*/ 416487 w 446280"/>
                  <a:gd name="connsiteY17" fmla="*/ 335421 h 440141"/>
                  <a:gd name="connsiteX18" fmla="*/ 278105 w 446280"/>
                  <a:gd name="connsiteY18" fmla="*/ 440141 h 440141"/>
                  <a:gd name="connsiteX19" fmla="*/ 275519 w 446280"/>
                  <a:gd name="connsiteY19" fmla="*/ 440141 h 4401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46280" h="440141">
                    <a:moveTo>
                      <a:pt x="275519" y="440141"/>
                    </a:moveTo>
                    <a:cubicBezTo>
                      <a:pt x="266466" y="440141"/>
                      <a:pt x="258705" y="433677"/>
                      <a:pt x="256120" y="425920"/>
                    </a:cubicBezTo>
                    <a:cubicBezTo>
                      <a:pt x="253533" y="415577"/>
                      <a:pt x="259999" y="405234"/>
                      <a:pt x="270345" y="402649"/>
                    </a:cubicBezTo>
                    <a:cubicBezTo>
                      <a:pt x="318197" y="389720"/>
                      <a:pt x="359582" y="359985"/>
                      <a:pt x="384154" y="316029"/>
                    </a:cubicBezTo>
                    <a:cubicBezTo>
                      <a:pt x="408727" y="273365"/>
                      <a:pt x="415194" y="222944"/>
                      <a:pt x="402261" y="176402"/>
                    </a:cubicBezTo>
                    <a:cubicBezTo>
                      <a:pt x="389328" y="128567"/>
                      <a:pt x="359582" y="88489"/>
                      <a:pt x="316903" y="63925"/>
                    </a:cubicBezTo>
                    <a:cubicBezTo>
                      <a:pt x="228960" y="12212"/>
                      <a:pt x="115151" y="43240"/>
                      <a:pt x="64713" y="131153"/>
                    </a:cubicBezTo>
                    <a:cubicBezTo>
                      <a:pt x="40141" y="173816"/>
                      <a:pt x="33674" y="224237"/>
                      <a:pt x="46607" y="270779"/>
                    </a:cubicBezTo>
                    <a:cubicBezTo>
                      <a:pt x="59540" y="318614"/>
                      <a:pt x="89285" y="358692"/>
                      <a:pt x="131964" y="383256"/>
                    </a:cubicBezTo>
                    <a:cubicBezTo>
                      <a:pt x="144896" y="391013"/>
                      <a:pt x="159123" y="397477"/>
                      <a:pt x="174642" y="401356"/>
                    </a:cubicBezTo>
                    <a:cubicBezTo>
                      <a:pt x="184989" y="403942"/>
                      <a:pt x="191455" y="415577"/>
                      <a:pt x="187575" y="425920"/>
                    </a:cubicBezTo>
                    <a:cubicBezTo>
                      <a:pt x="184989" y="436262"/>
                      <a:pt x="173349" y="442727"/>
                      <a:pt x="163003" y="438848"/>
                    </a:cubicBezTo>
                    <a:cubicBezTo>
                      <a:pt x="144896" y="433677"/>
                      <a:pt x="128084" y="425920"/>
                      <a:pt x="111271" y="416870"/>
                    </a:cubicBezTo>
                    <a:cubicBezTo>
                      <a:pt x="59540" y="387135"/>
                      <a:pt x="22034" y="338007"/>
                      <a:pt x="7808" y="281122"/>
                    </a:cubicBezTo>
                    <a:cubicBezTo>
                      <a:pt x="-7711" y="222944"/>
                      <a:pt x="48" y="163474"/>
                      <a:pt x="29794" y="111760"/>
                    </a:cubicBezTo>
                    <a:cubicBezTo>
                      <a:pt x="91872" y="4455"/>
                      <a:pt x="228960" y="-31745"/>
                      <a:pt x="335010" y="30311"/>
                    </a:cubicBezTo>
                    <a:cubicBezTo>
                      <a:pt x="386741" y="60047"/>
                      <a:pt x="424247" y="109175"/>
                      <a:pt x="438473" y="166059"/>
                    </a:cubicBezTo>
                    <a:cubicBezTo>
                      <a:pt x="453992" y="224237"/>
                      <a:pt x="446232" y="283708"/>
                      <a:pt x="416487" y="335421"/>
                    </a:cubicBezTo>
                    <a:cubicBezTo>
                      <a:pt x="386741" y="387135"/>
                      <a:pt x="337596" y="424627"/>
                      <a:pt x="278105" y="440141"/>
                    </a:cubicBezTo>
                    <a:cubicBezTo>
                      <a:pt x="278105" y="438848"/>
                      <a:pt x="276812" y="440141"/>
                      <a:pt x="275519" y="440141"/>
                    </a:cubicBezTo>
                    <a:close/>
                  </a:path>
                </a:pathLst>
              </a:custGeom>
              <a:solidFill>
                <a:srgbClr val="EBCB1F"/>
              </a:solidFill>
              <a:ln w="12931" cap="flat">
                <a:noFill/>
                <a:prstDash val="solid"/>
                <a:miter/>
              </a:ln>
            </p:spPr>
            <p:txBody>
              <a:bodyPr rtlCol="0" anchor="ctr"/>
              <a:lstStyle/>
              <a:p>
                <a:pPr>
                  <a:buClr>
                    <a:srgbClr val="000000"/>
                  </a:buClr>
                  <a:buFont typeface="Arial"/>
                  <a:buNone/>
                </a:pPr>
                <a:endParaRPr lang="en-US" sz="1400" kern="0" dirty="0">
                  <a:solidFill>
                    <a:srgbClr val="000000"/>
                  </a:solidFill>
                  <a:latin typeface="Arial"/>
                  <a:cs typeface="Arial"/>
                  <a:sym typeface="Arial"/>
                </a:endParaRPr>
              </a:p>
            </p:txBody>
          </p:sp>
          <p:sp>
            <p:nvSpPr>
              <p:cNvPr id="15" name="Freeform 22">
                <a:extLst>
                  <a:ext uri="{FF2B5EF4-FFF2-40B4-BE49-F238E27FC236}">
                    <a16:creationId xmlns:a16="http://schemas.microsoft.com/office/drawing/2014/main" id="{6B2903EA-99C1-7A9E-CEBC-7A082CF59369}"/>
                  </a:ext>
                </a:extLst>
              </p:cNvPr>
              <p:cNvSpPr/>
              <p:nvPr/>
            </p:nvSpPr>
            <p:spPr>
              <a:xfrm>
                <a:off x="9245200" y="2800133"/>
                <a:ext cx="280068" cy="273794"/>
              </a:xfrm>
              <a:custGeom>
                <a:avLst/>
                <a:gdLst>
                  <a:gd name="connsiteX0" fmla="*/ 182066 w 280068"/>
                  <a:gd name="connsiteY0" fmla="*/ 273794 h 273794"/>
                  <a:gd name="connsiteX1" fmla="*/ 163960 w 280068"/>
                  <a:gd name="connsiteY1" fmla="*/ 260866 h 273794"/>
                  <a:gd name="connsiteX2" fmla="*/ 175599 w 280068"/>
                  <a:gd name="connsiteY2" fmla="*/ 236302 h 273794"/>
                  <a:gd name="connsiteX3" fmla="*/ 227331 w 280068"/>
                  <a:gd name="connsiteY3" fmla="*/ 192345 h 273794"/>
                  <a:gd name="connsiteX4" fmla="*/ 191119 w 280068"/>
                  <a:gd name="connsiteY4" fmla="*/ 54012 h 273794"/>
                  <a:gd name="connsiteX5" fmla="*/ 52737 w 280068"/>
                  <a:gd name="connsiteY5" fmla="*/ 90211 h 273794"/>
                  <a:gd name="connsiteX6" fmla="*/ 88949 w 280068"/>
                  <a:gd name="connsiteY6" fmla="*/ 228545 h 273794"/>
                  <a:gd name="connsiteX7" fmla="*/ 95415 w 280068"/>
                  <a:gd name="connsiteY7" fmla="*/ 254402 h 273794"/>
                  <a:gd name="connsiteX8" fmla="*/ 69550 w 280068"/>
                  <a:gd name="connsiteY8" fmla="*/ 260866 h 273794"/>
                  <a:gd name="connsiteX9" fmla="*/ 19112 w 280068"/>
                  <a:gd name="connsiteY9" fmla="*/ 69526 h 273794"/>
                  <a:gd name="connsiteX10" fmla="*/ 210518 w 280068"/>
                  <a:gd name="connsiteY10" fmla="*/ 19105 h 273794"/>
                  <a:gd name="connsiteX11" fmla="*/ 260957 w 280068"/>
                  <a:gd name="connsiteY11" fmla="*/ 210445 h 273794"/>
                  <a:gd name="connsiteX12" fmla="*/ 189826 w 280068"/>
                  <a:gd name="connsiteY12" fmla="*/ 271209 h 273794"/>
                  <a:gd name="connsiteX13" fmla="*/ 182066 w 280068"/>
                  <a:gd name="connsiteY13" fmla="*/ 273794 h 273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80068" h="273794">
                    <a:moveTo>
                      <a:pt x="182066" y="273794"/>
                    </a:moveTo>
                    <a:cubicBezTo>
                      <a:pt x="174306" y="273794"/>
                      <a:pt x="166546" y="268623"/>
                      <a:pt x="163960" y="260866"/>
                    </a:cubicBezTo>
                    <a:cubicBezTo>
                      <a:pt x="160080" y="250523"/>
                      <a:pt x="165253" y="240180"/>
                      <a:pt x="175599" y="236302"/>
                    </a:cubicBezTo>
                    <a:cubicBezTo>
                      <a:pt x="197585" y="228545"/>
                      <a:pt x="215692" y="213031"/>
                      <a:pt x="227331" y="192345"/>
                    </a:cubicBezTo>
                    <a:cubicBezTo>
                      <a:pt x="255783" y="144510"/>
                      <a:pt x="238971" y="82454"/>
                      <a:pt x="191119" y="54012"/>
                    </a:cubicBezTo>
                    <a:cubicBezTo>
                      <a:pt x="143267" y="25569"/>
                      <a:pt x="81189" y="42376"/>
                      <a:pt x="52737" y="90211"/>
                    </a:cubicBezTo>
                    <a:cubicBezTo>
                      <a:pt x="24285" y="138046"/>
                      <a:pt x="41098" y="200103"/>
                      <a:pt x="88949" y="228545"/>
                    </a:cubicBezTo>
                    <a:cubicBezTo>
                      <a:pt x="98002" y="233716"/>
                      <a:pt x="101882" y="245352"/>
                      <a:pt x="95415" y="254402"/>
                    </a:cubicBezTo>
                    <a:cubicBezTo>
                      <a:pt x="90243" y="263452"/>
                      <a:pt x="78603" y="267330"/>
                      <a:pt x="69550" y="260866"/>
                    </a:cubicBezTo>
                    <a:cubicBezTo>
                      <a:pt x="2299" y="222081"/>
                      <a:pt x="-19687" y="136753"/>
                      <a:pt x="19112" y="69526"/>
                    </a:cubicBezTo>
                    <a:cubicBezTo>
                      <a:pt x="57910" y="2298"/>
                      <a:pt x="143267" y="-19680"/>
                      <a:pt x="210518" y="19105"/>
                    </a:cubicBezTo>
                    <a:cubicBezTo>
                      <a:pt x="277769" y="57890"/>
                      <a:pt x="299755" y="143218"/>
                      <a:pt x="260957" y="210445"/>
                    </a:cubicBezTo>
                    <a:cubicBezTo>
                      <a:pt x="245437" y="237595"/>
                      <a:pt x="219571" y="259573"/>
                      <a:pt x="189826" y="271209"/>
                    </a:cubicBezTo>
                    <a:cubicBezTo>
                      <a:pt x="185945" y="272501"/>
                      <a:pt x="183359" y="273794"/>
                      <a:pt x="182066" y="273794"/>
                    </a:cubicBezTo>
                    <a:close/>
                  </a:path>
                </a:pathLst>
              </a:custGeom>
              <a:solidFill>
                <a:srgbClr val="EBCB1F"/>
              </a:solidFill>
              <a:ln w="12931" cap="flat">
                <a:noFill/>
                <a:prstDash val="solid"/>
                <a:miter/>
              </a:ln>
            </p:spPr>
            <p:txBody>
              <a:bodyPr rtlCol="0" anchor="ctr"/>
              <a:lstStyle/>
              <a:p>
                <a:pPr>
                  <a:buClr>
                    <a:srgbClr val="000000"/>
                  </a:buClr>
                  <a:buFont typeface="Arial"/>
                  <a:buNone/>
                </a:pPr>
                <a:endParaRPr lang="en-US" sz="1400" kern="0" dirty="0">
                  <a:solidFill>
                    <a:srgbClr val="000000"/>
                  </a:solidFill>
                  <a:latin typeface="Arial"/>
                  <a:cs typeface="Arial"/>
                  <a:sym typeface="Arial"/>
                </a:endParaRPr>
              </a:p>
            </p:txBody>
          </p:sp>
        </p:grpSp>
        <p:grpSp>
          <p:nvGrpSpPr>
            <p:cNvPr id="6" name="Graphic 4">
              <a:extLst>
                <a:ext uri="{FF2B5EF4-FFF2-40B4-BE49-F238E27FC236}">
                  <a16:creationId xmlns:a16="http://schemas.microsoft.com/office/drawing/2014/main" id="{A80958F8-E77F-9C9A-B23C-C4A2DAC7218E}"/>
                </a:ext>
              </a:extLst>
            </p:cNvPr>
            <p:cNvGrpSpPr/>
            <p:nvPr/>
          </p:nvGrpSpPr>
          <p:grpSpPr>
            <a:xfrm>
              <a:off x="9129274" y="2893887"/>
              <a:ext cx="717139" cy="1211724"/>
              <a:chOff x="9129274" y="2893887"/>
              <a:chExt cx="717139" cy="1211724"/>
            </a:xfrm>
            <a:grpFill/>
          </p:grpSpPr>
          <p:sp>
            <p:nvSpPr>
              <p:cNvPr id="7" name="Freeform 14">
                <a:extLst>
                  <a:ext uri="{FF2B5EF4-FFF2-40B4-BE49-F238E27FC236}">
                    <a16:creationId xmlns:a16="http://schemas.microsoft.com/office/drawing/2014/main" id="{93A9E9A8-ECB3-11D9-5DD6-EC46006997AB}"/>
                  </a:ext>
                </a:extLst>
              </p:cNvPr>
              <p:cNvSpPr/>
              <p:nvPr/>
            </p:nvSpPr>
            <p:spPr>
              <a:xfrm>
                <a:off x="9129274" y="3281518"/>
                <a:ext cx="222449" cy="606896"/>
              </a:xfrm>
              <a:custGeom>
                <a:avLst/>
                <a:gdLst>
                  <a:gd name="connsiteX0" fmla="*/ 200995 w 222449"/>
                  <a:gd name="connsiteY0" fmla="*/ 606896 h 606896"/>
                  <a:gd name="connsiteX1" fmla="*/ 193235 w 222449"/>
                  <a:gd name="connsiteY1" fmla="*/ 605603 h 606896"/>
                  <a:gd name="connsiteX2" fmla="*/ 173836 w 222449"/>
                  <a:gd name="connsiteY2" fmla="*/ 593968 h 606896"/>
                  <a:gd name="connsiteX3" fmla="*/ 169956 w 222449"/>
                  <a:gd name="connsiteY3" fmla="*/ 591382 h 606896"/>
                  <a:gd name="connsiteX4" fmla="*/ 107878 w 222449"/>
                  <a:gd name="connsiteY4" fmla="*/ 531912 h 606896"/>
                  <a:gd name="connsiteX5" fmla="*/ 62613 w 222449"/>
                  <a:gd name="connsiteY5" fmla="*/ 465977 h 606896"/>
                  <a:gd name="connsiteX6" fmla="*/ 8296 w 222449"/>
                  <a:gd name="connsiteY6" fmla="*/ 326350 h 606896"/>
                  <a:gd name="connsiteX7" fmla="*/ 4415 w 222449"/>
                  <a:gd name="connsiteY7" fmla="*/ 306958 h 606896"/>
                  <a:gd name="connsiteX8" fmla="*/ 3122 w 222449"/>
                  <a:gd name="connsiteY8" fmla="*/ 303079 h 606896"/>
                  <a:gd name="connsiteX9" fmla="*/ 1829 w 222449"/>
                  <a:gd name="connsiteY9" fmla="*/ 295322 h 606896"/>
                  <a:gd name="connsiteX10" fmla="*/ 536 w 222449"/>
                  <a:gd name="connsiteY10" fmla="*/ 279808 h 606896"/>
                  <a:gd name="connsiteX11" fmla="*/ 1829 w 222449"/>
                  <a:gd name="connsiteY11" fmla="*/ 243609 h 606896"/>
                  <a:gd name="connsiteX12" fmla="*/ 1829 w 222449"/>
                  <a:gd name="connsiteY12" fmla="*/ 238437 h 606896"/>
                  <a:gd name="connsiteX13" fmla="*/ 7002 w 222449"/>
                  <a:gd name="connsiteY13" fmla="*/ 197067 h 606896"/>
                  <a:gd name="connsiteX14" fmla="*/ 9589 w 222449"/>
                  <a:gd name="connsiteY14" fmla="*/ 175088 h 606896"/>
                  <a:gd name="connsiteX15" fmla="*/ 13468 w 222449"/>
                  <a:gd name="connsiteY15" fmla="*/ 66490 h 606896"/>
                  <a:gd name="connsiteX16" fmla="*/ 13468 w 222449"/>
                  <a:gd name="connsiteY16" fmla="*/ 65197 h 606896"/>
                  <a:gd name="connsiteX17" fmla="*/ 63907 w 222449"/>
                  <a:gd name="connsiteY17" fmla="*/ 555 h 606896"/>
                  <a:gd name="connsiteX18" fmla="*/ 125984 w 222449"/>
                  <a:gd name="connsiteY18" fmla="*/ 39341 h 606896"/>
                  <a:gd name="connsiteX19" fmla="*/ 153143 w 222449"/>
                  <a:gd name="connsiteY19" fmla="*/ 177674 h 606896"/>
                  <a:gd name="connsiteX20" fmla="*/ 155730 w 222449"/>
                  <a:gd name="connsiteY20" fmla="*/ 200945 h 606896"/>
                  <a:gd name="connsiteX21" fmla="*/ 159610 w 222449"/>
                  <a:gd name="connsiteY21" fmla="*/ 238437 h 606896"/>
                  <a:gd name="connsiteX22" fmla="*/ 191942 w 222449"/>
                  <a:gd name="connsiteY22" fmla="*/ 314715 h 606896"/>
                  <a:gd name="connsiteX23" fmla="*/ 193235 w 222449"/>
                  <a:gd name="connsiteY23" fmla="*/ 341864 h 606896"/>
                  <a:gd name="connsiteX24" fmla="*/ 166076 w 222449"/>
                  <a:gd name="connsiteY24" fmla="*/ 343157 h 606896"/>
                  <a:gd name="connsiteX25" fmla="*/ 120811 w 222449"/>
                  <a:gd name="connsiteY25" fmla="*/ 243609 h 606896"/>
                  <a:gd name="connsiteX26" fmla="*/ 116931 w 222449"/>
                  <a:gd name="connsiteY26" fmla="*/ 204824 h 606896"/>
                  <a:gd name="connsiteX27" fmla="*/ 114345 w 222449"/>
                  <a:gd name="connsiteY27" fmla="*/ 181553 h 606896"/>
                  <a:gd name="connsiteX28" fmla="*/ 89773 w 222449"/>
                  <a:gd name="connsiteY28" fmla="*/ 52269 h 606896"/>
                  <a:gd name="connsiteX29" fmla="*/ 69080 w 222449"/>
                  <a:gd name="connsiteY29" fmla="*/ 39341 h 606896"/>
                  <a:gd name="connsiteX30" fmla="*/ 52267 w 222449"/>
                  <a:gd name="connsiteY30" fmla="*/ 61319 h 606896"/>
                  <a:gd name="connsiteX31" fmla="*/ 52267 w 222449"/>
                  <a:gd name="connsiteY31" fmla="*/ 62611 h 606896"/>
                  <a:gd name="connsiteX32" fmla="*/ 48387 w 222449"/>
                  <a:gd name="connsiteY32" fmla="*/ 180260 h 606896"/>
                  <a:gd name="connsiteX33" fmla="*/ 45801 w 222449"/>
                  <a:gd name="connsiteY33" fmla="*/ 202238 h 606896"/>
                  <a:gd name="connsiteX34" fmla="*/ 40628 w 222449"/>
                  <a:gd name="connsiteY34" fmla="*/ 242316 h 606896"/>
                  <a:gd name="connsiteX35" fmla="*/ 40628 w 222449"/>
                  <a:gd name="connsiteY35" fmla="*/ 246195 h 606896"/>
                  <a:gd name="connsiteX36" fmla="*/ 39334 w 222449"/>
                  <a:gd name="connsiteY36" fmla="*/ 277223 h 606896"/>
                  <a:gd name="connsiteX37" fmla="*/ 40628 w 222449"/>
                  <a:gd name="connsiteY37" fmla="*/ 288858 h 606896"/>
                  <a:gd name="connsiteX38" fmla="*/ 41921 w 222449"/>
                  <a:gd name="connsiteY38" fmla="*/ 296615 h 606896"/>
                  <a:gd name="connsiteX39" fmla="*/ 43214 w 222449"/>
                  <a:gd name="connsiteY39" fmla="*/ 300494 h 606896"/>
                  <a:gd name="connsiteX40" fmla="*/ 47094 w 222449"/>
                  <a:gd name="connsiteY40" fmla="*/ 317301 h 606896"/>
                  <a:gd name="connsiteX41" fmla="*/ 97532 w 222449"/>
                  <a:gd name="connsiteY41" fmla="*/ 446584 h 606896"/>
                  <a:gd name="connsiteX42" fmla="*/ 138917 w 222449"/>
                  <a:gd name="connsiteY42" fmla="*/ 507348 h 606896"/>
                  <a:gd name="connsiteX43" fmla="*/ 194528 w 222449"/>
                  <a:gd name="connsiteY43" fmla="*/ 561647 h 606896"/>
                  <a:gd name="connsiteX44" fmla="*/ 198408 w 222449"/>
                  <a:gd name="connsiteY44" fmla="*/ 564233 h 606896"/>
                  <a:gd name="connsiteX45" fmla="*/ 211341 w 222449"/>
                  <a:gd name="connsiteY45" fmla="*/ 571990 h 606896"/>
                  <a:gd name="connsiteX46" fmla="*/ 220394 w 222449"/>
                  <a:gd name="connsiteY46" fmla="*/ 597846 h 606896"/>
                  <a:gd name="connsiteX47" fmla="*/ 200995 w 222449"/>
                  <a:gd name="connsiteY47" fmla="*/ 606896 h 606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22449" h="606896">
                    <a:moveTo>
                      <a:pt x="200995" y="606896"/>
                    </a:moveTo>
                    <a:cubicBezTo>
                      <a:pt x="198408" y="606896"/>
                      <a:pt x="195822" y="606896"/>
                      <a:pt x="193235" y="605603"/>
                    </a:cubicBezTo>
                    <a:cubicBezTo>
                      <a:pt x="186769" y="601725"/>
                      <a:pt x="180303" y="597846"/>
                      <a:pt x="173836" y="593968"/>
                    </a:cubicBezTo>
                    <a:lnTo>
                      <a:pt x="169956" y="591382"/>
                    </a:lnTo>
                    <a:cubicBezTo>
                      <a:pt x="147970" y="574575"/>
                      <a:pt x="125984" y="553890"/>
                      <a:pt x="107878" y="531912"/>
                    </a:cubicBezTo>
                    <a:cubicBezTo>
                      <a:pt x="91066" y="511226"/>
                      <a:pt x="75546" y="489248"/>
                      <a:pt x="62613" y="465977"/>
                    </a:cubicBezTo>
                    <a:cubicBezTo>
                      <a:pt x="38041" y="422020"/>
                      <a:pt x="21229" y="376771"/>
                      <a:pt x="8296" y="326350"/>
                    </a:cubicBezTo>
                    <a:cubicBezTo>
                      <a:pt x="7002" y="319886"/>
                      <a:pt x="5709" y="313422"/>
                      <a:pt x="4415" y="306958"/>
                    </a:cubicBezTo>
                    <a:lnTo>
                      <a:pt x="3122" y="303079"/>
                    </a:lnTo>
                    <a:cubicBezTo>
                      <a:pt x="3122" y="300494"/>
                      <a:pt x="1829" y="297908"/>
                      <a:pt x="1829" y="295322"/>
                    </a:cubicBezTo>
                    <a:cubicBezTo>
                      <a:pt x="536" y="288858"/>
                      <a:pt x="536" y="283687"/>
                      <a:pt x="536" y="279808"/>
                    </a:cubicBezTo>
                    <a:cubicBezTo>
                      <a:pt x="-757" y="264294"/>
                      <a:pt x="536" y="253951"/>
                      <a:pt x="1829" y="243609"/>
                    </a:cubicBezTo>
                    <a:lnTo>
                      <a:pt x="1829" y="238437"/>
                    </a:lnTo>
                    <a:cubicBezTo>
                      <a:pt x="3122" y="222923"/>
                      <a:pt x="4415" y="209995"/>
                      <a:pt x="7002" y="197067"/>
                    </a:cubicBezTo>
                    <a:cubicBezTo>
                      <a:pt x="8296" y="189310"/>
                      <a:pt x="8296" y="182845"/>
                      <a:pt x="9589" y="175088"/>
                    </a:cubicBezTo>
                    <a:cubicBezTo>
                      <a:pt x="14762" y="132425"/>
                      <a:pt x="17348" y="97518"/>
                      <a:pt x="13468" y="66490"/>
                    </a:cubicBezTo>
                    <a:lnTo>
                      <a:pt x="13468" y="65197"/>
                    </a:lnTo>
                    <a:cubicBezTo>
                      <a:pt x="9589" y="32876"/>
                      <a:pt x="32868" y="4434"/>
                      <a:pt x="63907" y="555"/>
                    </a:cubicBezTo>
                    <a:cubicBezTo>
                      <a:pt x="91066" y="-3323"/>
                      <a:pt x="116931" y="13484"/>
                      <a:pt x="125984" y="39341"/>
                    </a:cubicBezTo>
                    <a:cubicBezTo>
                      <a:pt x="142797" y="85883"/>
                      <a:pt x="147970" y="131132"/>
                      <a:pt x="153143" y="177674"/>
                    </a:cubicBezTo>
                    <a:cubicBezTo>
                      <a:pt x="154437" y="185431"/>
                      <a:pt x="154437" y="193188"/>
                      <a:pt x="155730" y="200945"/>
                    </a:cubicBezTo>
                    <a:cubicBezTo>
                      <a:pt x="157024" y="213874"/>
                      <a:pt x="158317" y="226802"/>
                      <a:pt x="159610" y="238437"/>
                    </a:cubicBezTo>
                    <a:cubicBezTo>
                      <a:pt x="166076" y="284980"/>
                      <a:pt x="185475" y="306958"/>
                      <a:pt x="191942" y="314715"/>
                    </a:cubicBezTo>
                    <a:cubicBezTo>
                      <a:pt x="199702" y="322472"/>
                      <a:pt x="199702" y="334107"/>
                      <a:pt x="193235" y="341864"/>
                    </a:cubicBezTo>
                    <a:cubicBezTo>
                      <a:pt x="185475" y="349622"/>
                      <a:pt x="173836" y="349622"/>
                      <a:pt x="166076" y="343157"/>
                    </a:cubicBezTo>
                    <a:cubicBezTo>
                      <a:pt x="153143" y="330229"/>
                      <a:pt x="129864" y="301786"/>
                      <a:pt x="120811" y="243609"/>
                    </a:cubicBezTo>
                    <a:cubicBezTo>
                      <a:pt x="119518" y="230680"/>
                      <a:pt x="118225" y="217752"/>
                      <a:pt x="116931" y="204824"/>
                    </a:cubicBezTo>
                    <a:cubicBezTo>
                      <a:pt x="115638" y="197067"/>
                      <a:pt x="115638" y="189310"/>
                      <a:pt x="114345" y="181553"/>
                    </a:cubicBezTo>
                    <a:cubicBezTo>
                      <a:pt x="109172" y="136303"/>
                      <a:pt x="103998" y="94932"/>
                      <a:pt x="89773" y="52269"/>
                    </a:cubicBezTo>
                    <a:cubicBezTo>
                      <a:pt x="87186" y="43219"/>
                      <a:pt x="78133" y="38048"/>
                      <a:pt x="69080" y="39341"/>
                    </a:cubicBezTo>
                    <a:cubicBezTo>
                      <a:pt x="58733" y="40633"/>
                      <a:pt x="50974" y="50976"/>
                      <a:pt x="52267" y="61319"/>
                    </a:cubicBezTo>
                    <a:lnTo>
                      <a:pt x="52267" y="62611"/>
                    </a:lnTo>
                    <a:cubicBezTo>
                      <a:pt x="56147" y="97518"/>
                      <a:pt x="53561" y="135010"/>
                      <a:pt x="48387" y="180260"/>
                    </a:cubicBezTo>
                    <a:cubicBezTo>
                      <a:pt x="47094" y="188017"/>
                      <a:pt x="47094" y="194481"/>
                      <a:pt x="45801" y="202238"/>
                    </a:cubicBezTo>
                    <a:cubicBezTo>
                      <a:pt x="44508" y="215166"/>
                      <a:pt x="41921" y="228095"/>
                      <a:pt x="40628" y="242316"/>
                    </a:cubicBezTo>
                    <a:lnTo>
                      <a:pt x="40628" y="246195"/>
                    </a:lnTo>
                    <a:cubicBezTo>
                      <a:pt x="39334" y="256537"/>
                      <a:pt x="39334" y="265587"/>
                      <a:pt x="39334" y="277223"/>
                    </a:cubicBezTo>
                    <a:cubicBezTo>
                      <a:pt x="39334" y="279808"/>
                      <a:pt x="40628" y="284980"/>
                      <a:pt x="40628" y="288858"/>
                    </a:cubicBezTo>
                    <a:cubicBezTo>
                      <a:pt x="40628" y="292737"/>
                      <a:pt x="41921" y="294030"/>
                      <a:pt x="41921" y="296615"/>
                    </a:cubicBezTo>
                    <a:lnTo>
                      <a:pt x="43214" y="300494"/>
                    </a:lnTo>
                    <a:cubicBezTo>
                      <a:pt x="44508" y="305665"/>
                      <a:pt x="45801" y="312129"/>
                      <a:pt x="47094" y="317301"/>
                    </a:cubicBezTo>
                    <a:cubicBezTo>
                      <a:pt x="58733" y="363843"/>
                      <a:pt x="75546" y="406506"/>
                      <a:pt x="97532" y="446584"/>
                    </a:cubicBezTo>
                    <a:cubicBezTo>
                      <a:pt x="109172" y="468563"/>
                      <a:pt x="123398" y="487955"/>
                      <a:pt x="138917" y="507348"/>
                    </a:cubicBezTo>
                    <a:cubicBezTo>
                      <a:pt x="155730" y="526740"/>
                      <a:pt x="175129" y="544840"/>
                      <a:pt x="194528" y="561647"/>
                    </a:cubicBezTo>
                    <a:lnTo>
                      <a:pt x="198408" y="564233"/>
                    </a:lnTo>
                    <a:cubicBezTo>
                      <a:pt x="202289" y="566818"/>
                      <a:pt x="206168" y="569404"/>
                      <a:pt x="211341" y="571990"/>
                    </a:cubicBezTo>
                    <a:cubicBezTo>
                      <a:pt x="220394" y="577161"/>
                      <a:pt x="225568" y="587504"/>
                      <a:pt x="220394" y="597846"/>
                    </a:cubicBezTo>
                    <a:cubicBezTo>
                      <a:pt x="215222" y="603018"/>
                      <a:pt x="207461" y="606896"/>
                      <a:pt x="200995" y="606896"/>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8" name="Freeform 15">
                <a:extLst>
                  <a:ext uri="{FF2B5EF4-FFF2-40B4-BE49-F238E27FC236}">
                    <a16:creationId xmlns:a16="http://schemas.microsoft.com/office/drawing/2014/main" id="{BF280C25-422D-E120-CA48-B498A9A35B90}"/>
                  </a:ext>
                </a:extLst>
              </p:cNvPr>
              <p:cNvSpPr/>
              <p:nvPr/>
            </p:nvSpPr>
            <p:spPr>
              <a:xfrm>
                <a:off x="9683286" y="3335599"/>
                <a:ext cx="163004" cy="201164"/>
              </a:xfrm>
              <a:custGeom>
                <a:avLst/>
                <a:gdLst>
                  <a:gd name="connsiteX0" fmla="*/ 143605 w 163004"/>
                  <a:gd name="connsiteY0" fmla="*/ 201164 h 201164"/>
                  <a:gd name="connsiteX1" fmla="*/ 124206 w 163004"/>
                  <a:gd name="connsiteY1" fmla="*/ 181772 h 201164"/>
                  <a:gd name="connsiteX2" fmla="*/ 82820 w 163004"/>
                  <a:gd name="connsiteY2" fmla="*/ 57659 h 201164"/>
                  <a:gd name="connsiteX3" fmla="*/ 29796 w 163004"/>
                  <a:gd name="connsiteY3" fmla="*/ 44731 h 201164"/>
                  <a:gd name="connsiteX4" fmla="*/ 2636 w 163004"/>
                  <a:gd name="connsiteY4" fmla="*/ 38266 h 201164"/>
                  <a:gd name="connsiteX5" fmla="*/ 9103 w 163004"/>
                  <a:gd name="connsiteY5" fmla="*/ 11117 h 201164"/>
                  <a:gd name="connsiteX6" fmla="*/ 116445 w 163004"/>
                  <a:gd name="connsiteY6" fmla="*/ 36974 h 201164"/>
                  <a:gd name="connsiteX7" fmla="*/ 163004 w 163004"/>
                  <a:gd name="connsiteY7" fmla="*/ 181772 h 201164"/>
                  <a:gd name="connsiteX8" fmla="*/ 143605 w 163004"/>
                  <a:gd name="connsiteY8" fmla="*/ 201164 h 201164"/>
                  <a:gd name="connsiteX9" fmla="*/ 143605 w 163004"/>
                  <a:gd name="connsiteY9" fmla="*/ 201164 h 201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3004" h="201164">
                    <a:moveTo>
                      <a:pt x="143605" y="201164"/>
                    </a:moveTo>
                    <a:cubicBezTo>
                      <a:pt x="133259" y="201164"/>
                      <a:pt x="124206" y="192114"/>
                      <a:pt x="124206" y="181772"/>
                    </a:cubicBezTo>
                    <a:cubicBezTo>
                      <a:pt x="124206" y="132644"/>
                      <a:pt x="108686" y="99030"/>
                      <a:pt x="82820" y="57659"/>
                    </a:cubicBezTo>
                    <a:cubicBezTo>
                      <a:pt x="71180" y="39559"/>
                      <a:pt x="47901" y="33095"/>
                      <a:pt x="29796" y="44731"/>
                    </a:cubicBezTo>
                    <a:cubicBezTo>
                      <a:pt x="20743" y="49902"/>
                      <a:pt x="9103" y="47316"/>
                      <a:pt x="2636" y="38266"/>
                    </a:cubicBezTo>
                    <a:cubicBezTo>
                      <a:pt x="-2536" y="29217"/>
                      <a:pt x="50" y="17581"/>
                      <a:pt x="9103" y="11117"/>
                    </a:cubicBezTo>
                    <a:cubicBezTo>
                      <a:pt x="45315" y="-10861"/>
                      <a:pt x="93166" y="774"/>
                      <a:pt x="116445" y="36974"/>
                    </a:cubicBezTo>
                    <a:cubicBezTo>
                      <a:pt x="144898" y="83516"/>
                      <a:pt x="163004" y="123594"/>
                      <a:pt x="163004" y="181772"/>
                    </a:cubicBezTo>
                    <a:cubicBezTo>
                      <a:pt x="163004" y="192114"/>
                      <a:pt x="155244" y="201164"/>
                      <a:pt x="143605" y="201164"/>
                    </a:cubicBezTo>
                    <a:cubicBezTo>
                      <a:pt x="143605" y="201164"/>
                      <a:pt x="143605" y="201164"/>
                      <a:pt x="143605" y="201164"/>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9" name="Freeform 16">
                <a:extLst>
                  <a:ext uri="{FF2B5EF4-FFF2-40B4-BE49-F238E27FC236}">
                    <a16:creationId xmlns:a16="http://schemas.microsoft.com/office/drawing/2014/main" id="{1729A1F0-03E1-AED1-9FCA-6DC83831EF1B}"/>
                  </a:ext>
                </a:extLst>
              </p:cNvPr>
              <p:cNvSpPr/>
              <p:nvPr/>
            </p:nvSpPr>
            <p:spPr>
              <a:xfrm>
                <a:off x="9546086" y="3281250"/>
                <a:ext cx="205957" cy="241291"/>
              </a:xfrm>
              <a:custGeom>
                <a:avLst/>
                <a:gdLst>
                  <a:gd name="connsiteX0" fmla="*/ 187688 w 205957"/>
                  <a:gd name="connsiteY0" fmla="*/ 241292 h 241291"/>
                  <a:gd name="connsiteX1" fmla="*/ 168289 w 205957"/>
                  <a:gd name="connsiteY1" fmla="*/ 224485 h 241291"/>
                  <a:gd name="connsiteX2" fmla="*/ 135957 w 205957"/>
                  <a:gd name="connsiteY2" fmla="*/ 132693 h 241291"/>
                  <a:gd name="connsiteX3" fmla="*/ 108798 w 205957"/>
                  <a:gd name="connsiteY3" fmla="*/ 69344 h 241291"/>
                  <a:gd name="connsiteX4" fmla="*/ 75172 w 205957"/>
                  <a:gd name="connsiteY4" fmla="*/ 39609 h 241291"/>
                  <a:gd name="connsiteX5" fmla="*/ 35081 w 205957"/>
                  <a:gd name="connsiteY5" fmla="*/ 61587 h 241291"/>
                  <a:gd name="connsiteX6" fmla="*/ 7921 w 205957"/>
                  <a:gd name="connsiteY6" fmla="*/ 65466 h 241291"/>
                  <a:gd name="connsiteX7" fmla="*/ 4041 w 205957"/>
                  <a:gd name="connsiteY7" fmla="*/ 38316 h 241291"/>
                  <a:gd name="connsiteX8" fmla="*/ 81639 w 205957"/>
                  <a:gd name="connsiteY8" fmla="*/ 824 h 241291"/>
                  <a:gd name="connsiteX9" fmla="*/ 146303 w 205957"/>
                  <a:gd name="connsiteY9" fmla="*/ 56416 h 241291"/>
                  <a:gd name="connsiteX10" fmla="*/ 170876 w 205957"/>
                  <a:gd name="connsiteY10" fmla="*/ 115887 h 241291"/>
                  <a:gd name="connsiteX11" fmla="*/ 205794 w 205957"/>
                  <a:gd name="connsiteY11" fmla="*/ 218021 h 241291"/>
                  <a:gd name="connsiteX12" fmla="*/ 188981 w 205957"/>
                  <a:gd name="connsiteY12" fmla="*/ 239999 h 241291"/>
                  <a:gd name="connsiteX13" fmla="*/ 187688 w 205957"/>
                  <a:gd name="connsiteY13" fmla="*/ 241292 h 241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05957" h="241291">
                    <a:moveTo>
                      <a:pt x="187688" y="241292"/>
                    </a:moveTo>
                    <a:cubicBezTo>
                      <a:pt x="178635" y="241292"/>
                      <a:pt x="169582" y="234828"/>
                      <a:pt x="168289" y="224485"/>
                    </a:cubicBezTo>
                    <a:cubicBezTo>
                      <a:pt x="163115" y="189578"/>
                      <a:pt x="148890" y="161136"/>
                      <a:pt x="135957" y="132693"/>
                    </a:cubicBezTo>
                    <a:cubicBezTo>
                      <a:pt x="126904" y="113301"/>
                      <a:pt x="116557" y="92615"/>
                      <a:pt x="108798" y="69344"/>
                    </a:cubicBezTo>
                    <a:cubicBezTo>
                      <a:pt x="104918" y="59002"/>
                      <a:pt x="91985" y="42195"/>
                      <a:pt x="75172" y="39609"/>
                    </a:cubicBezTo>
                    <a:cubicBezTo>
                      <a:pt x="62239" y="37023"/>
                      <a:pt x="48013" y="44780"/>
                      <a:pt x="35081" y="61587"/>
                    </a:cubicBezTo>
                    <a:cubicBezTo>
                      <a:pt x="28614" y="70637"/>
                      <a:pt x="16974" y="71930"/>
                      <a:pt x="7921" y="65466"/>
                    </a:cubicBezTo>
                    <a:cubicBezTo>
                      <a:pt x="-1131" y="59002"/>
                      <a:pt x="-2425" y="47366"/>
                      <a:pt x="4041" y="38316"/>
                    </a:cubicBezTo>
                    <a:cubicBezTo>
                      <a:pt x="32494" y="-469"/>
                      <a:pt x="64826" y="-1762"/>
                      <a:pt x="81639" y="824"/>
                    </a:cubicBezTo>
                    <a:cubicBezTo>
                      <a:pt x="113971" y="5995"/>
                      <a:pt x="138543" y="33145"/>
                      <a:pt x="146303" y="56416"/>
                    </a:cubicBezTo>
                    <a:cubicBezTo>
                      <a:pt x="154063" y="78394"/>
                      <a:pt x="163115" y="97787"/>
                      <a:pt x="170876" y="115887"/>
                    </a:cubicBezTo>
                    <a:cubicBezTo>
                      <a:pt x="185101" y="145622"/>
                      <a:pt x="200621" y="177943"/>
                      <a:pt x="205794" y="218021"/>
                    </a:cubicBezTo>
                    <a:cubicBezTo>
                      <a:pt x="207087" y="228363"/>
                      <a:pt x="200621" y="238706"/>
                      <a:pt x="188981" y="239999"/>
                    </a:cubicBezTo>
                    <a:cubicBezTo>
                      <a:pt x="188981" y="241292"/>
                      <a:pt x="188981" y="241292"/>
                      <a:pt x="187688" y="241292"/>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10" name="Freeform 17">
                <a:extLst>
                  <a:ext uri="{FF2B5EF4-FFF2-40B4-BE49-F238E27FC236}">
                    <a16:creationId xmlns:a16="http://schemas.microsoft.com/office/drawing/2014/main" id="{78AA1A2F-039B-7D3B-0E30-1B7E2D89F844}"/>
                  </a:ext>
                </a:extLst>
              </p:cNvPr>
              <p:cNvSpPr/>
              <p:nvPr/>
            </p:nvSpPr>
            <p:spPr>
              <a:xfrm>
                <a:off x="9432178" y="3236028"/>
                <a:ext cx="185859" cy="216700"/>
              </a:xfrm>
              <a:custGeom>
                <a:avLst/>
                <a:gdLst>
                  <a:gd name="connsiteX0" fmla="*/ 165801 w 185859"/>
                  <a:gd name="connsiteY0" fmla="*/ 216700 h 216700"/>
                  <a:gd name="connsiteX1" fmla="*/ 147695 w 185859"/>
                  <a:gd name="connsiteY1" fmla="*/ 202479 h 216700"/>
                  <a:gd name="connsiteX2" fmla="*/ 141228 w 185859"/>
                  <a:gd name="connsiteY2" fmla="*/ 179208 h 216700"/>
                  <a:gd name="connsiteX3" fmla="*/ 139935 w 185859"/>
                  <a:gd name="connsiteY3" fmla="*/ 176622 h 216700"/>
                  <a:gd name="connsiteX4" fmla="*/ 102430 w 185859"/>
                  <a:gd name="connsiteY4" fmla="*/ 64146 h 216700"/>
                  <a:gd name="connsiteX5" fmla="*/ 68805 w 185859"/>
                  <a:gd name="connsiteY5" fmla="*/ 38289 h 216700"/>
                  <a:gd name="connsiteX6" fmla="*/ 33886 w 185859"/>
                  <a:gd name="connsiteY6" fmla="*/ 55096 h 216700"/>
                  <a:gd name="connsiteX7" fmla="*/ 6727 w 185859"/>
                  <a:gd name="connsiteY7" fmla="*/ 57681 h 216700"/>
                  <a:gd name="connsiteX8" fmla="*/ 4140 w 185859"/>
                  <a:gd name="connsiteY8" fmla="*/ 30532 h 216700"/>
                  <a:gd name="connsiteX9" fmla="*/ 75271 w 185859"/>
                  <a:gd name="connsiteY9" fmla="*/ 797 h 216700"/>
                  <a:gd name="connsiteX10" fmla="*/ 138642 w 185859"/>
                  <a:gd name="connsiteY10" fmla="*/ 49924 h 216700"/>
                  <a:gd name="connsiteX11" fmla="*/ 177441 w 185859"/>
                  <a:gd name="connsiteY11" fmla="*/ 166280 h 216700"/>
                  <a:gd name="connsiteX12" fmla="*/ 178734 w 185859"/>
                  <a:gd name="connsiteY12" fmla="*/ 168866 h 216700"/>
                  <a:gd name="connsiteX13" fmla="*/ 185200 w 185859"/>
                  <a:gd name="connsiteY13" fmla="*/ 192136 h 216700"/>
                  <a:gd name="connsiteX14" fmla="*/ 172268 w 185859"/>
                  <a:gd name="connsiteY14" fmla="*/ 216700 h 216700"/>
                  <a:gd name="connsiteX15" fmla="*/ 165801 w 185859"/>
                  <a:gd name="connsiteY15" fmla="*/ 216700 h 21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5859" h="216700">
                    <a:moveTo>
                      <a:pt x="165801" y="216700"/>
                    </a:moveTo>
                    <a:cubicBezTo>
                      <a:pt x="158042" y="216700"/>
                      <a:pt x="150282" y="211529"/>
                      <a:pt x="147695" y="202479"/>
                    </a:cubicBezTo>
                    <a:cubicBezTo>
                      <a:pt x="145109" y="194722"/>
                      <a:pt x="142522" y="186965"/>
                      <a:pt x="141228" y="179208"/>
                    </a:cubicBezTo>
                    <a:lnTo>
                      <a:pt x="139935" y="176622"/>
                    </a:lnTo>
                    <a:cubicBezTo>
                      <a:pt x="129589" y="141716"/>
                      <a:pt x="123123" y="114566"/>
                      <a:pt x="102430" y="64146"/>
                    </a:cubicBezTo>
                    <a:cubicBezTo>
                      <a:pt x="98550" y="53803"/>
                      <a:pt x="84324" y="40875"/>
                      <a:pt x="68805" y="38289"/>
                    </a:cubicBezTo>
                    <a:cubicBezTo>
                      <a:pt x="55872" y="35703"/>
                      <a:pt x="44232" y="42167"/>
                      <a:pt x="33886" y="55096"/>
                    </a:cubicBezTo>
                    <a:cubicBezTo>
                      <a:pt x="27419" y="62853"/>
                      <a:pt x="14487" y="64146"/>
                      <a:pt x="6727" y="57681"/>
                    </a:cubicBezTo>
                    <a:cubicBezTo>
                      <a:pt x="-1033" y="51217"/>
                      <a:pt x="-2326" y="38289"/>
                      <a:pt x="4140" y="30532"/>
                    </a:cubicBezTo>
                    <a:cubicBezTo>
                      <a:pt x="23540" y="7261"/>
                      <a:pt x="49405" y="-3082"/>
                      <a:pt x="75271" y="797"/>
                    </a:cubicBezTo>
                    <a:cubicBezTo>
                      <a:pt x="102430" y="4675"/>
                      <a:pt x="128296" y="25360"/>
                      <a:pt x="138642" y="49924"/>
                    </a:cubicBezTo>
                    <a:cubicBezTo>
                      <a:pt x="159335" y="102931"/>
                      <a:pt x="167094" y="130080"/>
                      <a:pt x="177441" y="166280"/>
                    </a:cubicBezTo>
                    <a:lnTo>
                      <a:pt x="178734" y="168866"/>
                    </a:lnTo>
                    <a:cubicBezTo>
                      <a:pt x="181321" y="175330"/>
                      <a:pt x="182614" y="183087"/>
                      <a:pt x="185200" y="192136"/>
                    </a:cubicBezTo>
                    <a:cubicBezTo>
                      <a:pt x="187787" y="202479"/>
                      <a:pt x="182614" y="212822"/>
                      <a:pt x="172268" y="216700"/>
                    </a:cubicBezTo>
                    <a:cubicBezTo>
                      <a:pt x="168388" y="215408"/>
                      <a:pt x="167094" y="216700"/>
                      <a:pt x="165801" y="216700"/>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11" name="Freeform 18">
                <a:extLst>
                  <a:ext uri="{FF2B5EF4-FFF2-40B4-BE49-F238E27FC236}">
                    <a16:creationId xmlns:a16="http://schemas.microsoft.com/office/drawing/2014/main" id="{03865A7C-C748-C2B8-BA45-D17CD8587CF3}"/>
                  </a:ext>
                </a:extLst>
              </p:cNvPr>
              <p:cNvSpPr/>
              <p:nvPr/>
            </p:nvSpPr>
            <p:spPr>
              <a:xfrm>
                <a:off x="9312890" y="3851649"/>
                <a:ext cx="85195" cy="252669"/>
              </a:xfrm>
              <a:custGeom>
                <a:avLst/>
                <a:gdLst>
                  <a:gd name="connsiteX0" fmla="*/ 65230 w 85195"/>
                  <a:gd name="connsiteY0" fmla="*/ 252669 h 252669"/>
                  <a:gd name="connsiteX1" fmla="*/ 45831 w 85195"/>
                  <a:gd name="connsiteY1" fmla="*/ 237155 h 252669"/>
                  <a:gd name="connsiteX2" fmla="*/ 566 w 85195"/>
                  <a:gd name="connsiteY2" fmla="*/ 23837 h 252669"/>
                  <a:gd name="connsiteX3" fmla="*/ 16086 w 85195"/>
                  <a:gd name="connsiteY3" fmla="*/ 566 h 252669"/>
                  <a:gd name="connsiteX4" fmla="*/ 39365 w 85195"/>
                  <a:gd name="connsiteY4" fmla="*/ 16080 h 252669"/>
                  <a:gd name="connsiteX5" fmla="*/ 84630 w 85195"/>
                  <a:gd name="connsiteY5" fmla="*/ 229398 h 252669"/>
                  <a:gd name="connsiteX6" fmla="*/ 69110 w 85195"/>
                  <a:gd name="connsiteY6" fmla="*/ 252669 h 252669"/>
                  <a:gd name="connsiteX7" fmla="*/ 65230 w 85195"/>
                  <a:gd name="connsiteY7" fmla="*/ 252669 h 252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5195" h="252669">
                    <a:moveTo>
                      <a:pt x="65230" y="252669"/>
                    </a:moveTo>
                    <a:cubicBezTo>
                      <a:pt x="56177" y="252669"/>
                      <a:pt x="48418" y="246205"/>
                      <a:pt x="45831" y="237155"/>
                    </a:cubicBezTo>
                    <a:lnTo>
                      <a:pt x="566" y="23837"/>
                    </a:lnTo>
                    <a:cubicBezTo>
                      <a:pt x="-2021" y="13494"/>
                      <a:pt x="4446" y="3152"/>
                      <a:pt x="16086" y="566"/>
                    </a:cubicBezTo>
                    <a:cubicBezTo>
                      <a:pt x="26432" y="-2020"/>
                      <a:pt x="36778" y="4444"/>
                      <a:pt x="39365" y="16080"/>
                    </a:cubicBezTo>
                    <a:lnTo>
                      <a:pt x="84630" y="229398"/>
                    </a:lnTo>
                    <a:cubicBezTo>
                      <a:pt x="87217" y="239741"/>
                      <a:pt x="80750" y="250084"/>
                      <a:pt x="69110" y="252669"/>
                    </a:cubicBezTo>
                    <a:cubicBezTo>
                      <a:pt x="67817" y="252669"/>
                      <a:pt x="66523" y="252669"/>
                      <a:pt x="65230" y="252669"/>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12" name="Freeform 19">
                <a:extLst>
                  <a:ext uri="{FF2B5EF4-FFF2-40B4-BE49-F238E27FC236}">
                    <a16:creationId xmlns:a16="http://schemas.microsoft.com/office/drawing/2014/main" id="{07D97661-9970-E867-4C0B-4C103F8C524A}"/>
                  </a:ext>
                </a:extLst>
              </p:cNvPr>
              <p:cNvSpPr/>
              <p:nvPr/>
            </p:nvSpPr>
            <p:spPr>
              <a:xfrm>
                <a:off x="9682801" y="3503025"/>
                <a:ext cx="163613" cy="602585"/>
              </a:xfrm>
              <a:custGeom>
                <a:avLst/>
                <a:gdLst>
                  <a:gd name="connsiteX0" fmla="*/ 62614 w 163613"/>
                  <a:gd name="connsiteY0" fmla="*/ 601293 h 602585"/>
                  <a:gd name="connsiteX1" fmla="*/ 43215 w 163613"/>
                  <a:gd name="connsiteY1" fmla="*/ 585779 h 602585"/>
                  <a:gd name="connsiteX2" fmla="*/ 536 w 163613"/>
                  <a:gd name="connsiteY2" fmla="*/ 340140 h 602585"/>
                  <a:gd name="connsiteX3" fmla="*/ 1829 w 163613"/>
                  <a:gd name="connsiteY3" fmla="*/ 328504 h 602585"/>
                  <a:gd name="connsiteX4" fmla="*/ 5709 w 163613"/>
                  <a:gd name="connsiteY4" fmla="*/ 319454 h 602585"/>
                  <a:gd name="connsiteX5" fmla="*/ 124691 w 163613"/>
                  <a:gd name="connsiteY5" fmla="*/ 18223 h 602585"/>
                  <a:gd name="connsiteX6" fmla="*/ 145384 w 163613"/>
                  <a:gd name="connsiteY6" fmla="*/ 123 h 602585"/>
                  <a:gd name="connsiteX7" fmla="*/ 163490 w 163613"/>
                  <a:gd name="connsiteY7" fmla="*/ 20809 h 602585"/>
                  <a:gd name="connsiteX8" fmla="*/ 40628 w 163613"/>
                  <a:gd name="connsiteY8" fmla="*/ 336261 h 602585"/>
                  <a:gd name="connsiteX9" fmla="*/ 39334 w 163613"/>
                  <a:gd name="connsiteY9" fmla="*/ 340140 h 602585"/>
                  <a:gd name="connsiteX10" fmla="*/ 80719 w 163613"/>
                  <a:gd name="connsiteY10" fmla="*/ 580608 h 602585"/>
                  <a:gd name="connsiteX11" fmla="*/ 65200 w 163613"/>
                  <a:gd name="connsiteY11" fmla="*/ 602586 h 602585"/>
                  <a:gd name="connsiteX12" fmla="*/ 62614 w 163613"/>
                  <a:gd name="connsiteY12" fmla="*/ 601293 h 602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3613" h="602585">
                    <a:moveTo>
                      <a:pt x="62614" y="601293"/>
                    </a:moveTo>
                    <a:cubicBezTo>
                      <a:pt x="53561" y="601293"/>
                      <a:pt x="45801" y="594829"/>
                      <a:pt x="43215" y="585779"/>
                    </a:cubicBezTo>
                    <a:lnTo>
                      <a:pt x="536" y="340140"/>
                    </a:lnTo>
                    <a:cubicBezTo>
                      <a:pt x="-757" y="336261"/>
                      <a:pt x="536" y="332383"/>
                      <a:pt x="1829" y="328504"/>
                    </a:cubicBezTo>
                    <a:lnTo>
                      <a:pt x="5709" y="319454"/>
                    </a:lnTo>
                    <a:cubicBezTo>
                      <a:pt x="57440" y="208270"/>
                      <a:pt x="120812" y="71230"/>
                      <a:pt x="124691" y="18223"/>
                    </a:cubicBezTo>
                    <a:cubicBezTo>
                      <a:pt x="125984" y="7881"/>
                      <a:pt x="135038" y="-1169"/>
                      <a:pt x="145384" y="123"/>
                    </a:cubicBezTo>
                    <a:cubicBezTo>
                      <a:pt x="155730" y="1416"/>
                      <a:pt x="164783" y="10466"/>
                      <a:pt x="163490" y="20809"/>
                    </a:cubicBezTo>
                    <a:cubicBezTo>
                      <a:pt x="159610" y="81572"/>
                      <a:pt x="96239" y="216027"/>
                      <a:pt x="40628" y="336261"/>
                    </a:cubicBezTo>
                    <a:lnTo>
                      <a:pt x="39334" y="340140"/>
                    </a:lnTo>
                    <a:lnTo>
                      <a:pt x="80719" y="580608"/>
                    </a:lnTo>
                    <a:cubicBezTo>
                      <a:pt x="82013" y="590950"/>
                      <a:pt x="75547" y="601293"/>
                      <a:pt x="65200" y="602586"/>
                    </a:cubicBezTo>
                    <a:cubicBezTo>
                      <a:pt x="65200" y="601293"/>
                      <a:pt x="63907" y="601293"/>
                      <a:pt x="62614" y="601293"/>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13" name="Freeform 20">
                <a:extLst>
                  <a:ext uri="{FF2B5EF4-FFF2-40B4-BE49-F238E27FC236}">
                    <a16:creationId xmlns:a16="http://schemas.microsoft.com/office/drawing/2014/main" id="{CF27DB62-AD73-2FE6-AC78-1D4C2EBE284C}"/>
                  </a:ext>
                </a:extLst>
              </p:cNvPr>
              <p:cNvSpPr/>
              <p:nvPr/>
            </p:nvSpPr>
            <p:spPr>
              <a:xfrm>
                <a:off x="9285004" y="2893887"/>
                <a:ext cx="193992" cy="790259"/>
              </a:xfrm>
              <a:custGeom>
                <a:avLst/>
                <a:gdLst>
                  <a:gd name="connsiteX0" fmla="*/ 19399 w 193992"/>
                  <a:gd name="connsiteY0" fmla="*/ 790259 h 790259"/>
                  <a:gd name="connsiteX1" fmla="*/ 0 w 193992"/>
                  <a:gd name="connsiteY1" fmla="*/ 770867 h 790259"/>
                  <a:gd name="connsiteX2" fmla="*/ 11640 w 193992"/>
                  <a:gd name="connsiteY2" fmla="*/ 620898 h 790259"/>
                  <a:gd name="connsiteX3" fmla="*/ 20693 w 193992"/>
                  <a:gd name="connsiteY3" fmla="*/ 543327 h 790259"/>
                  <a:gd name="connsiteX4" fmla="*/ 25866 w 193992"/>
                  <a:gd name="connsiteY4" fmla="*/ 306738 h 790259"/>
                  <a:gd name="connsiteX5" fmla="*/ 24573 w 193992"/>
                  <a:gd name="connsiteY5" fmla="*/ 267953 h 790259"/>
                  <a:gd name="connsiteX6" fmla="*/ 23279 w 193992"/>
                  <a:gd name="connsiteY6" fmla="*/ 183919 h 790259"/>
                  <a:gd name="connsiteX7" fmla="*/ 38799 w 193992"/>
                  <a:gd name="connsiteY7" fmla="*/ 48171 h 790259"/>
                  <a:gd name="connsiteX8" fmla="*/ 115103 w 193992"/>
                  <a:gd name="connsiteY8" fmla="*/ 1628 h 790259"/>
                  <a:gd name="connsiteX9" fmla="*/ 162955 w 193992"/>
                  <a:gd name="connsiteY9" fmla="*/ 71442 h 790259"/>
                  <a:gd name="connsiteX10" fmla="*/ 161661 w 193992"/>
                  <a:gd name="connsiteY10" fmla="*/ 177454 h 790259"/>
                  <a:gd name="connsiteX11" fmla="*/ 170714 w 193992"/>
                  <a:gd name="connsiteY11" fmla="*/ 256317 h 790259"/>
                  <a:gd name="connsiteX12" fmla="*/ 175887 w 193992"/>
                  <a:gd name="connsiteY12" fmla="*/ 296395 h 790259"/>
                  <a:gd name="connsiteX13" fmla="*/ 187526 w 193992"/>
                  <a:gd name="connsiteY13" fmla="*/ 419215 h 790259"/>
                  <a:gd name="connsiteX14" fmla="*/ 193993 w 193992"/>
                  <a:gd name="connsiteY14" fmla="*/ 543327 h 790259"/>
                  <a:gd name="connsiteX15" fmla="*/ 175887 w 193992"/>
                  <a:gd name="connsiteY15" fmla="*/ 564013 h 790259"/>
                  <a:gd name="connsiteX16" fmla="*/ 155194 w 193992"/>
                  <a:gd name="connsiteY16" fmla="*/ 545913 h 790259"/>
                  <a:gd name="connsiteX17" fmla="*/ 148728 w 193992"/>
                  <a:gd name="connsiteY17" fmla="*/ 423093 h 790259"/>
                  <a:gd name="connsiteX18" fmla="*/ 137089 w 193992"/>
                  <a:gd name="connsiteY18" fmla="*/ 301567 h 790259"/>
                  <a:gd name="connsiteX19" fmla="*/ 131915 w 193992"/>
                  <a:gd name="connsiteY19" fmla="*/ 261489 h 790259"/>
                  <a:gd name="connsiteX20" fmla="*/ 122862 w 193992"/>
                  <a:gd name="connsiteY20" fmla="*/ 181333 h 790259"/>
                  <a:gd name="connsiteX21" fmla="*/ 124156 w 193992"/>
                  <a:gd name="connsiteY21" fmla="*/ 66270 h 790259"/>
                  <a:gd name="connsiteX22" fmla="*/ 106050 w 193992"/>
                  <a:gd name="connsiteY22" fmla="*/ 37828 h 790259"/>
                  <a:gd name="connsiteX23" fmla="*/ 87943 w 193992"/>
                  <a:gd name="connsiteY23" fmla="*/ 40413 h 790259"/>
                  <a:gd name="connsiteX24" fmla="*/ 76304 w 193992"/>
                  <a:gd name="connsiteY24" fmla="*/ 55927 h 790259"/>
                  <a:gd name="connsiteX25" fmla="*/ 62078 w 193992"/>
                  <a:gd name="connsiteY25" fmla="*/ 182626 h 790259"/>
                  <a:gd name="connsiteX26" fmla="*/ 63371 w 193992"/>
                  <a:gd name="connsiteY26" fmla="*/ 265367 h 790259"/>
                  <a:gd name="connsiteX27" fmla="*/ 64664 w 193992"/>
                  <a:gd name="connsiteY27" fmla="*/ 304152 h 790259"/>
                  <a:gd name="connsiteX28" fmla="*/ 59492 w 193992"/>
                  <a:gd name="connsiteY28" fmla="*/ 543327 h 790259"/>
                  <a:gd name="connsiteX29" fmla="*/ 50438 w 193992"/>
                  <a:gd name="connsiteY29" fmla="*/ 624776 h 790259"/>
                  <a:gd name="connsiteX30" fmla="*/ 38799 w 193992"/>
                  <a:gd name="connsiteY30" fmla="*/ 768281 h 790259"/>
                  <a:gd name="connsiteX31" fmla="*/ 19399 w 193992"/>
                  <a:gd name="connsiteY31" fmla="*/ 790259 h 790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93992" h="790259">
                    <a:moveTo>
                      <a:pt x="19399" y="790259"/>
                    </a:moveTo>
                    <a:cubicBezTo>
                      <a:pt x="9053" y="790259"/>
                      <a:pt x="0" y="781209"/>
                      <a:pt x="0" y="770867"/>
                    </a:cubicBezTo>
                    <a:cubicBezTo>
                      <a:pt x="0" y="697175"/>
                      <a:pt x="6466" y="658390"/>
                      <a:pt x="11640" y="620898"/>
                    </a:cubicBezTo>
                    <a:cubicBezTo>
                      <a:pt x="15520" y="597627"/>
                      <a:pt x="18106" y="574355"/>
                      <a:pt x="20693" y="543327"/>
                    </a:cubicBezTo>
                    <a:cubicBezTo>
                      <a:pt x="25866" y="461879"/>
                      <a:pt x="27159" y="384308"/>
                      <a:pt x="25866" y="306738"/>
                    </a:cubicBezTo>
                    <a:cubicBezTo>
                      <a:pt x="25866" y="293810"/>
                      <a:pt x="25866" y="280881"/>
                      <a:pt x="24573" y="267953"/>
                    </a:cubicBezTo>
                    <a:cubicBezTo>
                      <a:pt x="24573" y="240803"/>
                      <a:pt x="23279" y="212361"/>
                      <a:pt x="23279" y="183919"/>
                    </a:cubicBezTo>
                    <a:cubicBezTo>
                      <a:pt x="23279" y="134791"/>
                      <a:pt x="28452" y="89541"/>
                      <a:pt x="38799" y="48171"/>
                    </a:cubicBezTo>
                    <a:cubicBezTo>
                      <a:pt x="46559" y="14557"/>
                      <a:pt x="81477" y="-6129"/>
                      <a:pt x="115103" y="1628"/>
                    </a:cubicBezTo>
                    <a:cubicBezTo>
                      <a:pt x="146141" y="9385"/>
                      <a:pt x="166834" y="39121"/>
                      <a:pt x="162955" y="71442"/>
                    </a:cubicBezTo>
                    <a:cubicBezTo>
                      <a:pt x="157781" y="105055"/>
                      <a:pt x="157781" y="138669"/>
                      <a:pt x="161661" y="177454"/>
                    </a:cubicBezTo>
                    <a:cubicBezTo>
                      <a:pt x="164247" y="203311"/>
                      <a:pt x="166834" y="229168"/>
                      <a:pt x="170714" y="256317"/>
                    </a:cubicBezTo>
                    <a:cubicBezTo>
                      <a:pt x="172007" y="269246"/>
                      <a:pt x="173301" y="283467"/>
                      <a:pt x="175887" y="296395"/>
                    </a:cubicBezTo>
                    <a:cubicBezTo>
                      <a:pt x="181060" y="337766"/>
                      <a:pt x="184940" y="379137"/>
                      <a:pt x="187526" y="419215"/>
                    </a:cubicBezTo>
                    <a:cubicBezTo>
                      <a:pt x="191406" y="461879"/>
                      <a:pt x="192700" y="505835"/>
                      <a:pt x="193993" y="543327"/>
                    </a:cubicBezTo>
                    <a:cubicBezTo>
                      <a:pt x="193993" y="553670"/>
                      <a:pt x="186234" y="562720"/>
                      <a:pt x="175887" y="564013"/>
                    </a:cubicBezTo>
                    <a:cubicBezTo>
                      <a:pt x="165540" y="564013"/>
                      <a:pt x="156488" y="556256"/>
                      <a:pt x="155194" y="545913"/>
                    </a:cubicBezTo>
                    <a:cubicBezTo>
                      <a:pt x="153901" y="508421"/>
                      <a:pt x="151315" y="465757"/>
                      <a:pt x="148728" y="423093"/>
                    </a:cubicBezTo>
                    <a:cubicBezTo>
                      <a:pt x="146141" y="383015"/>
                      <a:pt x="142261" y="341645"/>
                      <a:pt x="137089" y="301567"/>
                    </a:cubicBezTo>
                    <a:cubicBezTo>
                      <a:pt x="135795" y="288638"/>
                      <a:pt x="134502" y="274417"/>
                      <a:pt x="131915" y="261489"/>
                    </a:cubicBezTo>
                    <a:cubicBezTo>
                      <a:pt x="128036" y="234339"/>
                      <a:pt x="125449" y="207190"/>
                      <a:pt x="122862" y="181333"/>
                    </a:cubicBezTo>
                    <a:cubicBezTo>
                      <a:pt x="118982" y="138669"/>
                      <a:pt x="118982" y="102470"/>
                      <a:pt x="124156" y="66270"/>
                    </a:cubicBezTo>
                    <a:cubicBezTo>
                      <a:pt x="125449" y="53342"/>
                      <a:pt x="117690" y="41706"/>
                      <a:pt x="106050" y="37828"/>
                    </a:cubicBezTo>
                    <a:cubicBezTo>
                      <a:pt x="99583" y="36535"/>
                      <a:pt x="93117" y="37828"/>
                      <a:pt x="87943" y="40413"/>
                    </a:cubicBezTo>
                    <a:cubicBezTo>
                      <a:pt x="82771" y="44292"/>
                      <a:pt x="78891" y="49463"/>
                      <a:pt x="76304" y="55927"/>
                    </a:cubicBezTo>
                    <a:cubicBezTo>
                      <a:pt x="67251" y="93420"/>
                      <a:pt x="62078" y="136084"/>
                      <a:pt x="62078" y="182626"/>
                    </a:cubicBezTo>
                    <a:cubicBezTo>
                      <a:pt x="62078" y="211068"/>
                      <a:pt x="62078" y="238218"/>
                      <a:pt x="63371" y="265367"/>
                    </a:cubicBezTo>
                    <a:cubicBezTo>
                      <a:pt x="63371" y="278296"/>
                      <a:pt x="63371" y="291224"/>
                      <a:pt x="64664" y="304152"/>
                    </a:cubicBezTo>
                    <a:cubicBezTo>
                      <a:pt x="65958" y="383015"/>
                      <a:pt x="64664" y="460586"/>
                      <a:pt x="59492" y="543327"/>
                    </a:cubicBezTo>
                    <a:cubicBezTo>
                      <a:pt x="56905" y="576941"/>
                      <a:pt x="54318" y="601505"/>
                      <a:pt x="50438" y="624776"/>
                    </a:cubicBezTo>
                    <a:cubicBezTo>
                      <a:pt x="45265" y="660976"/>
                      <a:pt x="38799" y="698468"/>
                      <a:pt x="38799" y="768281"/>
                    </a:cubicBezTo>
                    <a:cubicBezTo>
                      <a:pt x="38799" y="782502"/>
                      <a:pt x="29745" y="790259"/>
                      <a:pt x="19399" y="790259"/>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729"/>
        <p:cNvGrpSpPr/>
        <p:nvPr/>
      </p:nvGrpSpPr>
      <p:grpSpPr>
        <a:xfrm>
          <a:off x="0" y="0"/>
          <a:ext cx="0" cy="0"/>
          <a:chOff x="0" y="0"/>
          <a:chExt cx="0" cy="0"/>
        </a:xfrm>
      </p:grpSpPr>
      <p:sp>
        <p:nvSpPr>
          <p:cNvPr id="730" name="Google Shape;730;p12"/>
          <p:cNvSpPr txBox="1">
            <a:spLocks noGrp="1"/>
          </p:cNvSpPr>
          <p:nvPr>
            <p:ph type="body" idx="1"/>
          </p:nvPr>
        </p:nvSpPr>
        <p:spPr>
          <a:xfrm>
            <a:off x="911564" y="826894"/>
            <a:ext cx="10301868" cy="697353"/>
          </a:xfrm>
          <a:prstGeom prst="rect">
            <a:avLst/>
          </a:prstGeom>
          <a:noFill/>
          <a:ln>
            <a:noFill/>
          </a:ln>
        </p:spPr>
        <p:txBody>
          <a:bodyPr spcFirstLastPara="1" wrap="square" lIns="91425" tIns="45700" rIns="91425" bIns="45700" anchor="t" anchorCtr="0">
            <a:normAutofit/>
          </a:bodyPr>
          <a:lstStyle/>
          <a:p>
            <a:pPr marL="0" lvl="0" indent="0" algn="l" rtl="0">
              <a:lnSpc>
                <a:spcPct val="103333"/>
              </a:lnSpc>
              <a:spcBef>
                <a:spcPts val="0"/>
              </a:spcBef>
              <a:spcAft>
                <a:spcPts val="0"/>
              </a:spcAft>
              <a:buSzPts val="3600"/>
              <a:buNone/>
            </a:pPr>
            <a:r>
              <a:rPr lang="en-US" b="1" dirty="0">
                <a:latin typeface="Calibri" panose="020F0502020204030204" pitchFamily="34" charset="0"/>
                <a:ea typeface="Calibri" panose="020F0502020204030204" pitchFamily="34" charset="0"/>
                <a:cs typeface="Calibri" panose="020F0502020204030204" pitchFamily="34" charset="0"/>
              </a:rPr>
              <a:t>Scenario Case - John</a:t>
            </a:r>
            <a:endParaRPr b="1" dirty="0">
              <a:latin typeface="Calibri" panose="020F0502020204030204" pitchFamily="34" charset="0"/>
              <a:ea typeface="Calibri" panose="020F0502020204030204" pitchFamily="34" charset="0"/>
              <a:cs typeface="Calibri" panose="020F0502020204030204" pitchFamily="34" charset="0"/>
            </a:endParaRPr>
          </a:p>
        </p:txBody>
      </p:sp>
      <p:sp>
        <p:nvSpPr>
          <p:cNvPr id="731" name="Google Shape;731;p12"/>
          <p:cNvSpPr txBox="1">
            <a:spLocks noGrp="1"/>
          </p:cNvSpPr>
          <p:nvPr>
            <p:ph type="body" idx="2"/>
          </p:nvPr>
        </p:nvSpPr>
        <p:spPr>
          <a:xfrm>
            <a:off x="763724" y="1836123"/>
            <a:ext cx="10664551" cy="4627888"/>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3333"/>
              </a:lnSpc>
              <a:spcBef>
                <a:spcPts val="0"/>
              </a:spcBef>
              <a:spcAft>
                <a:spcPts val="0"/>
              </a:spcAft>
              <a:buClr>
                <a:srgbClr val="242B62"/>
              </a:buClr>
              <a:buSzPts val="2400"/>
              <a:buFont typeface="Arial"/>
              <a:buNone/>
            </a:pPr>
            <a:endParaRPr dirty="0">
              <a:latin typeface="Calibri" panose="020F0502020204030204" pitchFamily="34" charset="0"/>
              <a:ea typeface="Calibri" panose="020F0502020204030204" pitchFamily="34" charset="0"/>
              <a:cs typeface="Calibri" panose="020F0502020204030204" pitchFamily="34" charset="0"/>
            </a:endParaRPr>
          </a:p>
          <a:p>
            <a:pPr marL="457200" marR="0" lvl="0" indent="-228600" algn="l" rtl="0">
              <a:lnSpc>
                <a:spcPct val="103333"/>
              </a:lnSpc>
              <a:spcBef>
                <a:spcPts val="0"/>
              </a:spcBef>
              <a:spcAft>
                <a:spcPts val="0"/>
              </a:spcAft>
              <a:buClr>
                <a:srgbClr val="242B62"/>
              </a:buClr>
              <a:buSzPts val="2400"/>
              <a:buFont typeface="Arial"/>
              <a:buNone/>
            </a:pPr>
            <a:r>
              <a:rPr lang="en-US" sz="2400" dirty="0">
                <a:latin typeface="Calibri" panose="020F0502020204030204" pitchFamily="34" charset="0"/>
                <a:ea typeface="Calibri" panose="020F0502020204030204" pitchFamily="34" charset="0"/>
                <a:cs typeface="Calibri" panose="020F0502020204030204" pitchFamily="34" charset="0"/>
              </a:rPr>
              <a:t>John (74) asked an AI assistant about his medicine dosage.</a:t>
            </a:r>
            <a:endParaRPr dirty="0">
              <a:latin typeface="Calibri" panose="020F0502020204030204" pitchFamily="34" charset="0"/>
              <a:ea typeface="Calibri" panose="020F0502020204030204" pitchFamily="34" charset="0"/>
              <a:cs typeface="Calibri" panose="020F0502020204030204" pitchFamily="34" charset="0"/>
            </a:endParaRPr>
          </a:p>
          <a:p>
            <a:pPr marL="457200" marR="0" lvl="0" indent="-228600" algn="l" rtl="0">
              <a:lnSpc>
                <a:spcPct val="103333"/>
              </a:lnSpc>
              <a:spcBef>
                <a:spcPts val="0"/>
              </a:spcBef>
              <a:spcAft>
                <a:spcPts val="0"/>
              </a:spcAft>
              <a:buClr>
                <a:srgbClr val="242B62"/>
              </a:buClr>
              <a:buSzPts val="2400"/>
              <a:buFont typeface="Arial"/>
              <a:buNone/>
            </a:pPr>
            <a:endParaRPr dirty="0">
              <a:latin typeface="Calibri" panose="020F0502020204030204" pitchFamily="34" charset="0"/>
              <a:ea typeface="Calibri" panose="020F0502020204030204" pitchFamily="34" charset="0"/>
              <a:cs typeface="Calibri" panose="020F0502020204030204" pitchFamily="34" charset="0"/>
            </a:endParaRPr>
          </a:p>
          <a:p>
            <a:pPr marL="457200" marR="0" lvl="0" indent="-228600" algn="l" rtl="0">
              <a:lnSpc>
                <a:spcPct val="103333"/>
              </a:lnSpc>
              <a:spcBef>
                <a:spcPts val="0"/>
              </a:spcBef>
              <a:spcAft>
                <a:spcPts val="0"/>
              </a:spcAft>
              <a:buClr>
                <a:srgbClr val="242B62"/>
              </a:buClr>
              <a:buSzPts val="2400"/>
              <a:buFont typeface="Arial"/>
              <a:buNone/>
            </a:pPr>
            <a:r>
              <a:rPr lang="en-US" sz="2400" dirty="0">
                <a:latin typeface="Calibri" panose="020F0502020204030204" pitchFamily="34" charset="0"/>
                <a:ea typeface="Calibri" panose="020F0502020204030204" pitchFamily="34" charset="0"/>
                <a:cs typeface="Calibri" panose="020F0502020204030204" pitchFamily="34" charset="0"/>
              </a:rPr>
              <a:t>The answer sounded correct, but he wasn’t sure.</a:t>
            </a:r>
            <a:endParaRPr dirty="0">
              <a:latin typeface="Calibri" panose="020F0502020204030204" pitchFamily="34" charset="0"/>
              <a:ea typeface="Calibri" panose="020F0502020204030204" pitchFamily="34" charset="0"/>
              <a:cs typeface="Calibri" panose="020F0502020204030204" pitchFamily="34" charset="0"/>
            </a:endParaRPr>
          </a:p>
          <a:p>
            <a:pPr marL="457200" marR="0" lvl="0" indent="-228600" algn="l" rtl="0">
              <a:lnSpc>
                <a:spcPct val="103333"/>
              </a:lnSpc>
              <a:spcBef>
                <a:spcPts val="0"/>
              </a:spcBef>
              <a:spcAft>
                <a:spcPts val="0"/>
              </a:spcAft>
              <a:buClr>
                <a:srgbClr val="242B62"/>
              </a:buClr>
              <a:buSzPts val="2400"/>
              <a:buFont typeface="Arial"/>
              <a:buNone/>
            </a:pPr>
            <a:endParaRPr dirty="0">
              <a:latin typeface="Calibri" panose="020F0502020204030204" pitchFamily="34" charset="0"/>
              <a:ea typeface="Calibri" panose="020F0502020204030204" pitchFamily="34" charset="0"/>
              <a:cs typeface="Calibri" panose="020F0502020204030204" pitchFamily="34" charset="0"/>
            </a:endParaRPr>
          </a:p>
          <a:p>
            <a:pPr marL="457200" marR="0" lvl="0" indent="-228600" algn="l" rtl="0">
              <a:lnSpc>
                <a:spcPct val="103333"/>
              </a:lnSpc>
              <a:spcBef>
                <a:spcPts val="0"/>
              </a:spcBef>
              <a:spcAft>
                <a:spcPts val="0"/>
              </a:spcAft>
              <a:buClr>
                <a:srgbClr val="242B62"/>
              </a:buClr>
              <a:buSzPts val="2400"/>
              <a:buFont typeface="Arial"/>
              <a:buNone/>
            </a:pPr>
            <a:r>
              <a:rPr lang="en-US" sz="2400" dirty="0">
                <a:latin typeface="Calibri" panose="020F0502020204030204" pitchFamily="34" charset="0"/>
                <a:ea typeface="Calibri" panose="020F0502020204030204" pitchFamily="34" charset="0"/>
                <a:cs typeface="Calibri" panose="020F0502020204030204" pitchFamily="34" charset="0"/>
              </a:rPr>
              <a:t>He checked with a pharmacist — and the AI was wrong.</a:t>
            </a:r>
            <a:endParaRPr dirty="0">
              <a:latin typeface="Calibri" panose="020F0502020204030204" pitchFamily="34" charset="0"/>
              <a:ea typeface="Calibri" panose="020F0502020204030204" pitchFamily="34" charset="0"/>
              <a:cs typeface="Calibri" panose="020F0502020204030204" pitchFamily="34" charset="0"/>
            </a:endParaRPr>
          </a:p>
          <a:p>
            <a:pPr marL="457200" marR="0" lvl="0" indent="-228600" algn="l" rtl="0">
              <a:lnSpc>
                <a:spcPct val="103333"/>
              </a:lnSpc>
              <a:spcBef>
                <a:spcPts val="0"/>
              </a:spcBef>
              <a:spcAft>
                <a:spcPts val="0"/>
              </a:spcAft>
              <a:buClr>
                <a:srgbClr val="242B62"/>
              </a:buClr>
              <a:buSzPts val="2400"/>
              <a:buFont typeface="Arial"/>
              <a:buNone/>
            </a:pPr>
            <a:endParaRPr dirty="0">
              <a:latin typeface="Calibri" panose="020F0502020204030204" pitchFamily="34" charset="0"/>
              <a:ea typeface="Calibri" panose="020F0502020204030204" pitchFamily="34" charset="0"/>
              <a:cs typeface="Calibri" panose="020F0502020204030204" pitchFamily="34" charset="0"/>
            </a:endParaRPr>
          </a:p>
          <a:p>
            <a:pPr marL="457200" marR="0" lvl="0" indent="-228600" algn="l" rtl="0">
              <a:lnSpc>
                <a:spcPct val="103333"/>
              </a:lnSpc>
              <a:spcBef>
                <a:spcPts val="0"/>
              </a:spcBef>
              <a:spcAft>
                <a:spcPts val="0"/>
              </a:spcAft>
              <a:buClr>
                <a:srgbClr val="242B62"/>
              </a:buClr>
              <a:buSzPts val="2400"/>
              <a:buFont typeface="Arial"/>
              <a:buNone/>
            </a:pPr>
            <a:r>
              <a:rPr lang="en-US" sz="2400" dirty="0">
                <a:latin typeface="Calibri" panose="020F0502020204030204" pitchFamily="34" charset="0"/>
                <a:ea typeface="Calibri" panose="020F0502020204030204" pitchFamily="34" charset="0"/>
                <a:cs typeface="Calibri" panose="020F0502020204030204" pitchFamily="34" charset="0"/>
              </a:rPr>
              <a:t>Lesson: AI can make mistakes, especially with health information.</a:t>
            </a:r>
            <a:endParaRPr dirty="0">
              <a:latin typeface="Calibri" panose="020F0502020204030204" pitchFamily="34" charset="0"/>
              <a:ea typeface="Calibri" panose="020F0502020204030204" pitchFamily="34" charset="0"/>
              <a:cs typeface="Calibri" panose="020F0502020204030204" pitchFamily="34" charset="0"/>
            </a:endParaRPr>
          </a:p>
          <a:p>
            <a:pPr marL="457200" marR="0" lvl="0" indent="-228600" algn="l" rtl="0">
              <a:lnSpc>
                <a:spcPct val="103333"/>
              </a:lnSpc>
              <a:spcBef>
                <a:spcPts val="0"/>
              </a:spcBef>
              <a:spcAft>
                <a:spcPts val="0"/>
              </a:spcAft>
              <a:buClr>
                <a:srgbClr val="242B62"/>
              </a:buClr>
              <a:buSzPts val="2400"/>
              <a:buFont typeface="Arial"/>
              <a:buNone/>
            </a:pPr>
            <a:endParaRPr dirty="0">
              <a:latin typeface="Calibri" panose="020F0502020204030204" pitchFamily="34" charset="0"/>
              <a:ea typeface="Calibri" panose="020F0502020204030204" pitchFamily="34" charset="0"/>
              <a:cs typeface="Calibri" panose="020F0502020204030204" pitchFamily="34" charset="0"/>
            </a:endParaRPr>
          </a:p>
          <a:p>
            <a:pPr marL="457200" marR="0" lvl="0" indent="-228600" algn="l" rtl="0">
              <a:lnSpc>
                <a:spcPct val="103333"/>
              </a:lnSpc>
              <a:spcBef>
                <a:spcPts val="0"/>
              </a:spcBef>
              <a:spcAft>
                <a:spcPts val="0"/>
              </a:spcAft>
              <a:buClr>
                <a:srgbClr val="242B62"/>
              </a:buClr>
              <a:buSzPts val="2400"/>
              <a:buFont typeface="Arial"/>
              <a:buNone/>
            </a:pPr>
            <a:r>
              <a:rPr lang="en-US" sz="2400" b="1" dirty="0">
                <a:latin typeface="Calibri" panose="020F0502020204030204" pitchFamily="34" charset="0"/>
                <a:ea typeface="Calibri" panose="020F0502020204030204" pitchFamily="34" charset="0"/>
                <a:cs typeface="Calibri" panose="020F0502020204030204" pitchFamily="34" charset="0"/>
              </a:rPr>
              <a:t>Always check important advice with a trusted professional!</a:t>
            </a:r>
            <a:endParaRPr b="1" dirty="0">
              <a:latin typeface="Calibri" panose="020F0502020204030204" pitchFamily="34" charset="0"/>
              <a:ea typeface="Calibri" panose="020F0502020204030204" pitchFamily="34" charset="0"/>
              <a:cs typeface="Calibri" panose="020F0502020204030204" pitchFamily="34" charset="0"/>
            </a:endParaRPr>
          </a:p>
          <a:p>
            <a:pPr marL="0" lvl="0" indent="0" algn="l" rtl="0">
              <a:lnSpc>
                <a:spcPct val="103333"/>
              </a:lnSpc>
              <a:spcBef>
                <a:spcPts val="0"/>
              </a:spcBef>
              <a:spcAft>
                <a:spcPts val="0"/>
              </a:spcAft>
              <a:buSzPts val="2400"/>
              <a:buNone/>
            </a:pPr>
            <a:endParaRPr dirty="0">
              <a:latin typeface="Calibri" panose="020F0502020204030204" pitchFamily="34" charset="0"/>
              <a:ea typeface="Calibri" panose="020F0502020204030204" pitchFamily="34" charset="0"/>
              <a:cs typeface="Calibri" panose="020F0502020204030204" pitchFamily="34" charset="0"/>
            </a:endParaRPr>
          </a:p>
        </p:txBody>
      </p:sp>
      <p:grpSp>
        <p:nvGrpSpPr>
          <p:cNvPr id="732" name="Google Shape;732;p12"/>
          <p:cNvGrpSpPr/>
          <p:nvPr/>
        </p:nvGrpSpPr>
        <p:grpSpPr>
          <a:xfrm>
            <a:off x="8170731" y="525101"/>
            <a:ext cx="873682" cy="1020065"/>
            <a:chOff x="8138828" y="4016838"/>
            <a:chExt cx="981393" cy="1151177"/>
          </a:xfrm>
        </p:grpSpPr>
        <p:sp>
          <p:nvSpPr>
            <p:cNvPr id="733" name="Google Shape;733;p12"/>
            <p:cNvSpPr/>
            <p:nvPr/>
          </p:nvSpPr>
          <p:spPr>
            <a:xfrm>
              <a:off x="8169112" y="4554473"/>
              <a:ext cx="928064" cy="288186"/>
            </a:xfrm>
            <a:custGeom>
              <a:avLst/>
              <a:gdLst/>
              <a:ahLst/>
              <a:cxnLst/>
              <a:rect l="l" t="t" r="r" b="b"/>
              <a:pathLst>
                <a:path w="928064" h="288186" extrusionOk="0">
                  <a:moveTo>
                    <a:pt x="0" y="0"/>
                  </a:moveTo>
                  <a:lnTo>
                    <a:pt x="928064" y="0"/>
                  </a:lnTo>
                  <a:lnTo>
                    <a:pt x="928064" y="288187"/>
                  </a:lnTo>
                  <a:lnTo>
                    <a:pt x="0" y="288187"/>
                  </a:lnTo>
                  <a:close/>
                </a:path>
              </a:pathLst>
            </a:custGeom>
            <a:solidFill>
              <a:srgbClr val="00BADE"/>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nvGrpSpPr>
            <p:cNvPr id="734" name="Google Shape;734;p12"/>
            <p:cNvGrpSpPr/>
            <p:nvPr/>
          </p:nvGrpSpPr>
          <p:grpSpPr>
            <a:xfrm>
              <a:off x="8138828" y="4016838"/>
              <a:ext cx="981393" cy="1151177"/>
              <a:chOff x="8138828" y="4016838"/>
              <a:chExt cx="981393" cy="1151177"/>
            </a:xfrm>
          </p:grpSpPr>
          <p:sp>
            <p:nvSpPr>
              <p:cNvPr id="735" name="Google Shape;735;p12"/>
              <p:cNvSpPr/>
              <p:nvPr/>
            </p:nvSpPr>
            <p:spPr>
              <a:xfrm>
                <a:off x="8453330" y="4596248"/>
                <a:ext cx="160267" cy="195292"/>
              </a:xfrm>
              <a:custGeom>
                <a:avLst/>
                <a:gdLst/>
                <a:ahLst/>
                <a:cxnLst/>
                <a:rect l="l" t="t" r="r" b="b"/>
                <a:pathLst>
                  <a:path w="160267" h="195292" extrusionOk="0">
                    <a:moveTo>
                      <a:pt x="159785" y="178347"/>
                    </a:moveTo>
                    <a:cubicBezTo>
                      <a:pt x="159302" y="187036"/>
                      <a:pt x="154959" y="192829"/>
                      <a:pt x="146754" y="194760"/>
                    </a:cubicBezTo>
                    <a:cubicBezTo>
                      <a:pt x="138550" y="196691"/>
                      <a:pt x="131793" y="193312"/>
                      <a:pt x="128415" y="185588"/>
                    </a:cubicBezTo>
                    <a:cubicBezTo>
                      <a:pt x="125037" y="178347"/>
                      <a:pt x="123106" y="170141"/>
                      <a:pt x="119245" y="162900"/>
                    </a:cubicBezTo>
                    <a:cubicBezTo>
                      <a:pt x="117315" y="159521"/>
                      <a:pt x="112489" y="156142"/>
                      <a:pt x="109111" y="155659"/>
                    </a:cubicBezTo>
                    <a:cubicBezTo>
                      <a:pt x="89806" y="155176"/>
                      <a:pt x="70019" y="155176"/>
                      <a:pt x="50714" y="155659"/>
                    </a:cubicBezTo>
                    <a:cubicBezTo>
                      <a:pt x="47336" y="155659"/>
                      <a:pt x="42510" y="159521"/>
                      <a:pt x="40580" y="162900"/>
                    </a:cubicBezTo>
                    <a:cubicBezTo>
                      <a:pt x="36719" y="169175"/>
                      <a:pt x="35271" y="176899"/>
                      <a:pt x="32375" y="183657"/>
                    </a:cubicBezTo>
                    <a:cubicBezTo>
                      <a:pt x="28032" y="193312"/>
                      <a:pt x="19345" y="197173"/>
                      <a:pt x="10658" y="193794"/>
                    </a:cubicBezTo>
                    <a:cubicBezTo>
                      <a:pt x="1488" y="190415"/>
                      <a:pt x="-2373" y="181726"/>
                      <a:pt x="1488" y="171589"/>
                    </a:cubicBezTo>
                    <a:cubicBezTo>
                      <a:pt x="21275" y="118489"/>
                      <a:pt x="41545" y="65872"/>
                      <a:pt x="61815" y="13255"/>
                    </a:cubicBezTo>
                    <a:cubicBezTo>
                      <a:pt x="65193" y="4566"/>
                      <a:pt x="71949" y="-1226"/>
                      <a:pt x="80636" y="222"/>
                    </a:cubicBezTo>
                    <a:cubicBezTo>
                      <a:pt x="87393" y="1670"/>
                      <a:pt x="96563" y="6497"/>
                      <a:pt x="98976" y="12290"/>
                    </a:cubicBezTo>
                    <a:cubicBezTo>
                      <a:pt x="120211" y="65390"/>
                      <a:pt x="139998" y="118972"/>
                      <a:pt x="160268" y="172555"/>
                    </a:cubicBezTo>
                    <a:cubicBezTo>
                      <a:pt x="159785" y="174968"/>
                      <a:pt x="159785" y="176899"/>
                      <a:pt x="159785" y="178347"/>
                    </a:cubicBezTo>
                    <a:close/>
                    <a:moveTo>
                      <a:pt x="55541" y="121386"/>
                    </a:moveTo>
                    <a:cubicBezTo>
                      <a:pt x="72432" y="121386"/>
                      <a:pt x="87393" y="121386"/>
                      <a:pt x="103319" y="121386"/>
                    </a:cubicBezTo>
                    <a:cubicBezTo>
                      <a:pt x="95597" y="100628"/>
                      <a:pt x="87876" y="80837"/>
                      <a:pt x="79671" y="58149"/>
                    </a:cubicBezTo>
                  </a:path>
                </a:pathLst>
              </a:custGeom>
              <a:solidFill>
                <a:srgbClr val="00000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36" name="Google Shape;736;p12"/>
              <p:cNvSpPr/>
              <p:nvPr/>
            </p:nvSpPr>
            <p:spPr>
              <a:xfrm>
                <a:off x="8349394" y="4326412"/>
                <a:ext cx="558201" cy="463509"/>
              </a:xfrm>
              <a:custGeom>
                <a:avLst/>
                <a:gdLst/>
                <a:ahLst/>
                <a:cxnLst/>
                <a:rect l="l" t="t" r="r" b="b"/>
                <a:pathLst>
                  <a:path w="558201" h="463509" extrusionOk="0">
                    <a:moveTo>
                      <a:pt x="330322" y="327985"/>
                    </a:moveTo>
                    <a:cubicBezTo>
                      <a:pt x="330322" y="311572"/>
                      <a:pt x="330804" y="298538"/>
                      <a:pt x="330322" y="285022"/>
                    </a:cubicBezTo>
                    <a:cubicBezTo>
                      <a:pt x="329839" y="274402"/>
                      <a:pt x="322600" y="267644"/>
                      <a:pt x="313430" y="267644"/>
                    </a:cubicBezTo>
                    <a:cubicBezTo>
                      <a:pt x="304261" y="267644"/>
                      <a:pt x="297504" y="274885"/>
                      <a:pt x="297021" y="285505"/>
                    </a:cubicBezTo>
                    <a:cubicBezTo>
                      <a:pt x="297021" y="288401"/>
                      <a:pt x="297021" y="291298"/>
                      <a:pt x="297021" y="294677"/>
                    </a:cubicBezTo>
                    <a:cubicBezTo>
                      <a:pt x="297021" y="336191"/>
                      <a:pt x="297021" y="377705"/>
                      <a:pt x="297021" y="419220"/>
                    </a:cubicBezTo>
                    <a:cubicBezTo>
                      <a:pt x="297021" y="427909"/>
                      <a:pt x="297021" y="436598"/>
                      <a:pt x="297021" y="445287"/>
                    </a:cubicBezTo>
                    <a:cubicBezTo>
                      <a:pt x="297504" y="455907"/>
                      <a:pt x="304261" y="463148"/>
                      <a:pt x="313430" y="463148"/>
                    </a:cubicBezTo>
                    <a:cubicBezTo>
                      <a:pt x="322600" y="463148"/>
                      <a:pt x="329839" y="456389"/>
                      <a:pt x="330322" y="445769"/>
                    </a:cubicBezTo>
                    <a:cubicBezTo>
                      <a:pt x="330804" y="433219"/>
                      <a:pt x="330322" y="420185"/>
                      <a:pt x="330804" y="407634"/>
                    </a:cubicBezTo>
                    <a:cubicBezTo>
                      <a:pt x="330804" y="404738"/>
                      <a:pt x="331287" y="402324"/>
                      <a:pt x="332252" y="398462"/>
                    </a:cubicBezTo>
                    <a:cubicBezTo>
                      <a:pt x="353970" y="419220"/>
                      <a:pt x="373757" y="439011"/>
                      <a:pt x="394509" y="457838"/>
                    </a:cubicBezTo>
                    <a:cubicBezTo>
                      <a:pt x="402231" y="465078"/>
                      <a:pt x="411883" y="465078"/>
                      <a:pt x="418640" y="458320"/>
                    </a:cubicBezTo>
                    <a:cubicBezTo>
                      <a:pt x="425396" y="451562"/>
                      <a:pt x="425396" y="441908"/>
                      <a:pt x="418157" y="434184"/>
                    </a:cubicBezTo>
                    <a:cubicBezTo>
                      <a:pt x="407057" y="423081"/>
                      <a:pt x="395474" y="412461"/>
                      <a:pt x="384374" y="401359"/>
                    </a:cubicBezTo>
                    <a:cubicBezTo>
                      <a:pt x="371826" y="388325"/>
                      <a:pt x="359761" y="374326"/>
                      <a:pt x="346730" y="360327"/>
                    </a:cubicBezTo>
                    <a:cubicBezTo>
                      <a:pt x="350109" y="357431"/>
                      <a:pt x="354935" y="352604"/>
                      <a:pt x="359761" y="348259"/>
                    </a:cubicBezTo>
                    <a:cubicBezTo>
                      <a:pt x="377135" y="332329"/>
                      <a:pt x="394509" y="316399"/>
                      <a:pt x="411883" y="299987"/>
                    </a:cubicBezTo>
                    <a:cubicBezTo>
                      <a:pt x="419605" y="292746"/>
                      <a:pt x="420088" y="283091"/>
                      <a:pt x="413814" y="275850"/>
                    </a:cubicBezTo>
                    <a:cubicBezTo>
                      <a:pt x="407057" y="268127"/>
                      <a:pt x="397405" y="268127"/>
                      <a:pt x="388718" y="275368"/>
                    </a:cubicBezTo>
                    <a:cubicBezTo>
                      <a:pt x="385822" y="277781"/>
                      <a:pt x="383409" y="280678"/>
                      <a:pt x="380513" y="283091"/>
                    </a:cubicBezTo>
                    <a:cubicBezTo>
                      <a:pt x="364105" y="297090"/>
                      <a:pt x="348178" y="311572"/>
                      <a:pt x="330322" y="327985"/>
                    </a:cubicBezTo>
                    <a:close/>
                    <a:moveTo>
                      <a:pt x="491514" y="303366"/>
                    </a:moveTo>
                    <a:cubicBezTo>
                      <a:pt x="507923" y="303366"/>
                      <a:pt x="523367" y="303366"/>
                      <a:pt x="538810" y="303366"/>
                    </a:cubicBezTo>
                    <a:cubicBezTo>
                      <a:pt x="550876" y="302883"/>
                      <a:pt x="558115" y="296125"/>
                      <a:pt x="558115" y="285988"/>
                    </a:cubicBezTo>
                    <a:cubicBezTo>
                      <a:pt x="558115" y="276333"/>
                      <a:pt x="550876" y="270058"/>
                      <a:pt x="539293" y="269575"/>
                    </a:cubicBezTo>
                    <a:cubicBezTo>
                      <a:pt x="518058" y="269575"/>
                      <a:pt x="496823" y="269575"/>
                      <a:pt x="475106" y="269575"/>
                    </a:cubicBezTo>
                    <a:cubicBezTo>
                      <a:pt x="464005" y="269575"/>
                      <a:pt x="457249" y="275850"/>
                      <a:pt x="457249" y="286953"/>
                    </a:cubicBezTo>
                    <a:cubicBezTo>
                      <a:pt x="456766" y="339570"/>
                      <a:pt x="456766" y="392670"/>
                      <a:pt x="457249" y="445287"/>
                    </a:cubicBezTo>
                    <a:cubicBezTo>
                      <a:pt x="457249" y="456389"/>
                      <a:pt x="464005" y="462665"/>
                      <a:pt x="475106" y="463148"/>
                    </a:cubicBezTo>
                    <a:cubicBezTo>
                      <a:pt x="497306" y="463630"/>
                      <a:pt x="519506" y="463630"/>
                      <a:pt x="541224" y="463148"/>
                    </a:cubicBezTo>
                    <a:cubicBezTo>
                      <a:pt x="551841" y="463148"/>
                      <a:pt x="559080" y="454459"/>
                      <a:pt x="558115" y="444804"/>
                    </a:cubicBezTo>
                    <a:cubicBezTo>
                      <a:pt x="557150" y="435632"/>
                      <a:pt x="550393" y="429840"/>
                      <a:pt x="539293" y="429357"/>
                    </a:cubicBezTo>
                    <a:cubicBezTo>
                      <a:pt x="523367" y="429357"/>
                      <a:pt x="507441" y="429357"/>
                      <a:pt x="491514" y="429357"/>
                    </a:cubicBezTo>
                    <a:cubicBezTo>
                      <a:pt x="491514" y="412944"/>
                      <a:pt x="491514" y="397980"/>
                      <a:pt x="491514" y="382532"/>
                    </a:cubicBezTo>
                    <a:cubicBezTo>
                      <a:pt x="506958" y="382532"/>
                      <a:pt x="521436" y="383498"/>
                      <a:pt x="535915" y="382050"/>
                    </a:cubicBezTo>
                    <a:cubicBezTo>
                      <a:pt x="541224" y="381567"/>
                      <a:pt x="547980" y="377223"/>
                      <a:pt x="550393" y="372395"/>
                    </a:cubicBezTo>
                    <a:cubicBezTo>
                      <a:pt x="552806" y="368051"/>
                      <a:pt x="551841" y="359362"/>
                      <a:pt x="548945" y="356465"/>
                    </a:cubicBezTo>
                    <a:cubicBezTo>
                      <a:pt x="545084" y="352121"/>
                      <a:pt x="537363" y="349707"/>
                      <a:pt x="531571" y="349224"/>
                    </a:cubicBezTo>
                    <a:cubicBezTo>
                      <a:pt x="518541" y="348259"/>
                      <a:pt x="505028" y="348742"/>
                      <a:pt x="491032" y="348742"/>
                    </a:cubicBezTo>
                    <a:cubicBezTo>
                      <a:pt x="491514" y="333295"/>
                      <a:pt x="491514" y="318813"/>
                      <a:pt x="491514" y="303366"/>
                    </a:cubicBezTo>
                    <a:close/>
                    <a:moveTo>
                      <a:pt x="236212" y="33523"/>
                    </a:moveTo>
                    <a:cubicBezTo>
                      <a:pt x="289782" y="33523"/>
                      <a:pt x="343352" y="33523"/>
                      <a:pt x="396922" y="33523"/>
                    </a:cubicBezTo>
                    <a:cubicBezTo>
                      <a:pt x="400301" y="33523"/>
                      <a:pt x="403679" y="34005"/>
                      <a:pt x="407057" y="33523"/>
                    </a:cubicBezTo>
                    <a:cubicBezTo>
                      <a:pt x="416227" y="32074"/>
                      <a:pt x="422018" y="26282"/>
                      <a:pt x="422018" y="16627"/>
                    </a:cubicBezTo>
                    <a:cubicBezTo>
                      <a:pt x="422018" y="6973"/>
                      <a:pt x="416227" y="1663"/>
                      <a:pt x="407057" y="215"/>
                    </a:cubicBezTo>
                    <a:cubicBezTo>
                      <a:pt x="404644" y="-268"/>
                      <a:pt x="401748" y="215"/>
                      <a:pt x="399335" y="215"/>
                    </a:cubicBezTo>
                    <a:cubicBezTo>
                      <a:pt x="290747" y="215"/>
                      <a:pt x="182160" y="215"/>
                      <a:pt x="73572" y="215"/>
                    </a:cubicBezTo>
                    <a:cubicBezTo>
                      <a:pt x="70676" y="215"/>
                      <a:pt x="67298" y="-268"/>
                      <a:pt x="64402" y="697"/>
                    </a:cubicBezTo>
                    <a:cubicBezTo>
                      <a:pt x="55715" y="2628"/>
                      <a:pt x="50406" y="8421"/>
                      <a:pt x="50406" y="17110"/>
                    </a:cubicBezTo>
                    <a:cubicBezTo>
                      <a:pt x="50406" y="26282"/>
                      <a:pt x="55715" y="31592"/>
                      <a:pt x="64402" y="33523"/>
                    </a:cubicBezTo>
                    <a:cubicBezTo>
                      <a:pt x="67780" y="34005"/>
                      <a:pt x="71159" y="34005"/>
                      <a:pt x="74537" y="34005"/>
                    </a:cubicBezTo>
                    <a:cubicBezTo>
                      <a:pt x="128589" y="34005"/>
                      <a:pt x="182160" y="33523"/>
                      <a:pt x="236212" y="33523"/>
                    </a:cubicBezTo>
                    <a:close/>
                    <a:moveTo>
                      <a:pt x="236695" y="101104"/>
                    </a:moveTo>
                    <a:cubicBezTo>
                      <a:pt x="182642" y="101104"/>
                      <a:pt x="129072" y="101104"/>
                      <a:pt x="75019" y="101104"/>
                    </a:cubicBezTo>
                    <a:cubicBezTo>
                      <a:pt x="71159" y="101104"/>
                      <a:pt x="67298" y="100621"/>
                      <a:pt x="63919" y="101587"/>
                    </a:cubicBezTo>
                    <a:cubicBezTo>
                      <a:pt x="55715" y="103518"/>
                      <a:pt x="50889" y="108828"/>
                      <a:pt x="50406" y="117517"/>
                    </a:cubicBezTo>
                    <a:cubicBezTo>
                      <a:pt x="49924" y="126688"/>
                      <a:pt x="55232" y="132481"/>
                      <a:pt x="63919" y="134412"/>
                    </a:cubicBezTo>
                    <a:cubicBezTo>
                      <a:pt x="67298" y="135377"/>
                      <a:pt x="71159" y="134895"/>
                      <a:pt x="75019" y="134895"/>
                    </a:cubicBezTo>
                    <a:cubicBezTo>
                      <a:pt x="182642" y="134895"/>
                      <a:pt x="289782" y="134895"/>
                      <a:pt x="397405" y="134895"/>
                    </a:cubicBezTo>
                    <a:cubicBezTo>
                      <a:pt x="400783" y="134895"/>
                      <a:pt x="404161" y="135377"/>
                      <a:pt x="407540" y="134412"/>
                    </a:cubicBezTo>
                    <a:cubicBezTo>
                      <a:pt x="416709" y="132481"/>
                      <a:pt x="422018" y="127171"/>
                      <a:pt x="422018" y="117517"/>
                    </a:cubicBezTo>
                    <a:cubicBezTo>
                      <a:pt x="422018" y="108345"/>
                      <a:pt x="416709" y="103035"/>
                      <a:pt x="407540" y="101587"/>
                    </a:cubicBezTo>
                    <a:cubicBezTo>
                      <a:pt x="404161" y="101104"/>
                      <a:pt x="400783" y="101104"/>
                      <a:pt x="397405" y="101104"/>
                    </a:cubicBezTo>
                    <a:cubicBezTo>
                      <a:pt x="343835" y="101104"/>
                      <a:pt x="290265" y="101104"/>
                      <a:pt x="236695" y="101104"/>
                    </a:cubicBezTo>
                    <a:close/>
                    <a:moveTo>
                      <a:pt x="35445" y="347776"/>
                    </a:moveTo>
                    <a:cubicBezTo>
                      <a:pt x="35445" y="331846"/>
                      <a:pt x="35445" y="317847"/>
                      <a:pt x="35445" y="302883"/>
                    </a:cubicBezTo>
                    <a:cubicBezTo>
                      <a:pt x="50406" y="302883"/>
                      <a:pt x="64885" y="302883"/>
                      <a:pt x="78880" y="302883"/>
                    </a:cubicBezTo>
                    <a:cubicBezTo>
                      <a:pt x="91428" y="302883"/>
                      <a:pt x="99633" y="295642"/>
                      <a:pt x="99150" y="285505"/>
                    </a:cubicBezTo>
                    <a:cubicBezTo>
                      <a:pt x="98667" y="275850"/>
                      <a:pt x="91428" y="269575"/>
                      <a:pt x="78880" y="269575"/>
                    </a:cubicBezTo>
                    <a:cubicBezTo>
                      <a:pt x="59576" y="269575"/>
                      <a:pt x="40754" y="269575"/>
                      <a:pt x="21449" y="269575"/>
                    </a:cubicBezTo>
                    <a:cubicBezTo>
                      <a:pt x="6006" y="269575"/>
                      <a:pt x="697" y="275368"/>
                      <a:pt x="215" y="290332"/>
                    </a:cubicBezTo>
                    <a:cubicBezTo>
                      <a:pt x="215" y="326054"/>
                      <a:pt x="215" y="361293"/>
                      <a:pt x="215" y="397014"/>
                    </a:cubicBezTo>
                    <a:cubicBezTo>
                      <a:pt x="215" y="413427"/>
                      <a:pt x="-268" y="429840"/>
                      <a:pt x="215" y="446252"/>
                    </a:cubicBezTo>
                    <a:cubicBezTo>
                      <a:pt x="697" y="455907"/>
                      <a:pt x="7454" y="462665"/>
                      <a:pt x="16623" y="463148"/>
                    </a:cubicBezTo>
                    <a:cubicBezTo>
                      <a:pt x="25310" y="463148"/>
                      <a:pt x="32550" y="456872"/>
                      <a:pt x="33515" y="447218"/>
                    </a:cubicBezTo>
                    <a:cubicBezTo>
                      <a:pt x="33997" y="443356"/>
                      <a:pt x="33515" y="439011"/>
                      <a:pt x="33515" y="434667"/>
                    </a:cubicBezTo>
                    <a:cubicBezTo>
                      <a:pt x="33515" y="417289"/>
                      <a:pt x="33515" y="399911"/>
                      <a:pt x="33515" y="381567"/>
                    </a:cubicBezTo>
                    <a:cubicBezTo>
                      <a:pt x="41237" y="381567"/>
                      <a:pt x="47511" y="381567"/>
                      <a:pt x="53784" y="381567"/>
                    </a:cubicBezTo>
                    <a:cubicBezTo>
                      <a:pt x="60541" y="381567"/>
                      <a:pt x="67298" y="381567"/>
                      <a:pt x="74054" y="381567"/>
                    </a:cubicBezTo>
                    <a:cubicBezTo>
                      <a:pt x="82259" y="381567"/>
                      <a:pt x="89015" y="378671"/>
                      <a:pt x="91911" y="370464"/>
                    </a:cubicBezTo>
                    <a:cubicBezTo>
                      <a:pt x="96254" y="359362"/>
                      <a:pt x="89015" y="348742"/>
                      <a:pt x="75985" y="348259"/>
                    </a:cubicBezTo>
                    <a:cubicBezTo>
                      <a:pt x="62954" y="347294"/>
                      <a:pt x="49441" y="347776"/>
                      <a:pt x="35445" y="347776"/>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37" name="Google Shape;737;p12"/>
              <p:cNvSpPr/>
              <p:nvPr/>
            </p:nvSpPr>
            <p:spPr>
              <a:xfrm>
                <a:off x="8138828" y="4016838"/>
                <a:ext cx="981393" cy="1151177"/>
              </a:xfrm>
              <a:custGeom>
                <a:avLst/>
                <a:gdLst/>
                <a:ahLst/>
                <a:cxnLst/>
                <a:rect l="l" t="t" r="r" b="b"/>
                <a:pathLst>
                  <a:path w="981393" h="1151177" extrusionOk="0">
                    <a:moveTo>
                      <a:pt x="215607" y="1150695"/>
                    </a:moveTo>
                    <a:cubicBezTo>
                      <a:pt x="202094" y="1144420"/>
                      <a:pt x="187616" y="1139592"/>
                      <a:pt x="175550" y="1131386"/>
                    </a:cubicBezTo>
                    <a:cubicBezTo>
                      <a:pt x="159142" y="1120283"/>
                      <a:pt x="150455" y="1103388"/>
                      <a:pt x="145146" y="1082148"/>
                    </a:cubicBezTo>
                    <a:cubicBezTo>
                      <a:pt x="135494" y="1082148"/>
                      <a:pt x="125841" y="1083114"/>
                      <a:pt x="116672" y="1082148"/>
                    </a:cubicBezTo>
                    <a:cubicBezTo>
                      <a:pt x="73237" y="1075873"/>
                      <a:pt x="43797" y="1041117"/>
                      <a:pt x="43315" y="996223"/>
                    </a:cubicBezTo>
                    <a:cubicBezTo>
                      <a:pt x="42832" y="948916"/>
                      <a:pt x="42832" y="901609"/>
                      <a:pt x="43315" y="854785"/>
                    </a:cubicBezTo>
                    <a:cubicBezTo>
                      <a:pt x="43315" y="846578"/>
                      <a:pt x="41867" y="841751"/>
                      <a:pt x="32697" y="838855"/>
                    </a:cubicBezTo>
                    <a:cubicBezTo>
                      <a:pt x="11945" y="831614"/>
                      <a:pt x="362" y="815684"/>
                      <a:pt x="362" y="793479"/>
                    </a:cubicBezTo>
                    <a:cubicBezTo>
                      <a:pt x="-121" y="715277"/>
                      <a:pt x="-121" y="637076"/>
                      <a:pt x="362" y="558392"/>
                    </a:cubicBezTo>
                    <a:cubicBezTo>
                      <a:pt x="362" y="536669"/>
                      <a:pt x="12427" y="520739"/>
                      <a:pt x="33180" y="513498"/>
                    </a:cubicBezTo>
                    <a:cubicBezTo>
                      <a:pt x="41867" y="510602"/>
                      <a:pt x="43315" y="506258"/>
                      <a:pt x="43315" y="498534"/>
                    </a:cubicBezTo>
                    <a:cubicBezTo>
                      <a:pt x="42832" y="467640"/>
                      <a:pt x="43315" y="436263"/>
                      <a:pt x="43315" y="405368"/>
                    </a:cubicBezTo>
                    <a:cubicBezTo>
                      <a:pt x="43315" y="402954"/>
                      <a:pt x="43315" y="400058"/>
                      <a:pt x="43315" y="397645"/>
                    </a:cubicBezTo>
                    <a:cubicBezTo>
                      <a:pt x="44280" y="386542"/>
                      <a:pt x="51519" y="379301"/>
                      <a:pt x="61171" y="380266"/>
                    </a:cubicBezTo>
                    <a:cubicBezTo>
                      <a:pt x="70341" y="380749"/>
                      <a:pt x="76615" y="387507"/>
                      <a:pt x="77097" y="398610"/>
                    </a:cubicBezTo>
                    <a:cubicBezTo>
                      <a:pt x="77097" y="431435"/>
                      <a:pt x="77097" y="464743"/>
                      <a:pt x="77097" y="497569"/>
                    </a:cubicBezTo>
                    <a:cubicBezTo>
                      <a:pt x="77097" y="501430"/>
                      <a:pt x="77097" y="505775"/>
                      <a:pt x="77097" y="510602"/>
                    </a:cubicBezTo>
                    <a:cubicBezTo>
                      <a:pt x="82889" y="510602"/>
                      <a:pt x="87232" y="510602"/>
                      <a:pt x="91576" y="510602"/>
                    </a:cubicBezTo>
                    <a:cubicBezTo>
                      <a:pt x="268212" y="510602"/>
                      <a:pt x="444366" y="510602"/>
                      <a:pt x="621002" y="510602"/>
                    </a:cubicBezTo>
                    <a:cubicBezTo>
                      <a:pt x="624863" y="510602"/>
                      <a:pt x="628724" y="510602"/>
                      <a:pt x="632102" y="510602"/>
                    </a:cubicBezTo>
                    <a:cubicBezTo>
                      <a:pt x="641754" y="511568"/>
                      <a:pt x="648511" y="518326"/>
                      <a:pt x="648028" y="527498"/>
                    </a:cubicBezTo>
                    <a:cubicBezTo>
                      <a:pt x="647546" y="537152"/>
                      <a:pt x="642237" y="542462"/>
                      <a:pt x="632585" y="543910"/>
                    </a:cubicBezTo>
                    <a:cubicBezTo>
                      <a:pt x="628724" y="544393"/>
                      <a:pt x="625346" y="543910"/>
                      <a:pt x="621485" y="543910"/>
                    </a:cubicBezTo>
                    <a:cubicBezTo>
                      <a:pt x="434231" y="543910"/>
                      <a:pt x="246977" y="543910"/>
                      <a:pt x="59723" y="543910"/>
                    </a:cubicBezTo>
                    <a:cubicBezTo>
                      <a:pt x="38488" y="543910"/>
                      <a:pt x="34145" y="548255"/>
                      <a:pt x="34145" y="569977"/>
                    </a:cubicBezTo>
                    <a:cubicBezTo>
                      <a:pt x="34145" y="641903"/>
                      <a:pt x="34145" y="713829"/>
                      <a:pt x="34145" y="785755"/>
                    </a:cubicBezTo>
                    <a:cubicBezTo>
                      <a:pt x="34145" y="804099"/>
                      <a:pt x="39454" y="809409"/>
                      <a:pt x="57310" y="809409"/>
                    </a:cubicBezTo>
                    <a:cubicBezTo>
                      <a:pt x="346395" y="809409"/>
                      <a:pt x="634998" y="809409"/>
                      <a:pt x="924083" y="809409"/>
                    </a:cubicBezTo>
                    <a:cubicBezTo>
                      <a:pt x="941457" y="809409"/>
                      <a:pt x="947248" y="804099"/>
                      <a:pt x="947248" y="786721"/>
                    </a:cubicBezTo>
                    <a:cubicBezTo>
                      <a:pt x="947248" y="713347"/>
                      <a:pt x="947248" y="639972"/>
                      <a:pt x="947248" y="566598"/>
                    </a:cubicBezTo>
                    <a:cubicBezTo>
                      <a:pt x="947248" y="549703"/>
                      <a:pt x="941457" y="544393"/>
                      <a:pt x="925048" y="544393"/>
                    </a:cubicBezTo>
                    <a:cubicBezTo>
                      <a:pt x="857000" y="544393"/>
                      <a:pt x="788469" y="544393"/>
                      <a:pt x="720420" y="544393"/>
                    </a:cubicBezTo>
                    <a:cubicBezTo>
                      <a:pt x="717525" y="544393"/>
                      <a:pt x="714629" y="544393"/>
                      <a:pt x="711251" y="544393"/>
                    </a:cubicBezTo>
                    <a:cubicBezTo>
                      <a:pt x="700633" y="543910"/>
                      <a:pt x="693394" y="537152"/>
                      <a:pt x="693394" y="527980"/>
                    </a:cubicBezTo>
                    <a:cubicBezTo>
                      <a:pt x="693394" y="518326"/>
                      <a:pt x="700633" y="511085"/>
                      <a:pt x="711733" y="511085"/>
                    </a:cubicBezTo>
                    <a:cubicBezTo>
                      <a:pt x="741655" y="511085"/>
                      <a:pt x="771577" y="511085"/>
                      <a:pt x="801499" y="511085"/>
                    </a:cubicBezTo>
                    <a:cubicBezTo>
                      <a:pt x="805843" y="511085"/>
                      <a:pt x="810186" y="511085"/>
                      <a:pt x="816460" y="511085"/>
                    </a:cubicBezTo>
                    <a:cubicBezTo>
                      <a:pt x="816460" y="506740"/>
                      <a:pt x="816460" y="502879"/>
                      <a:pt x="816460" y="499017"/>
                    </a:cubicBezTo>
                    <a:cubicBezTo>
                      <a:pt x="816460" y="362888"/>
                      <a:pt x="816460" y="226760"/>
                      <a:pt x="816460" y="91114"/>
                    </a:cubicBezTo>
                    <a:cubicBezTo>
                      <a:pt x="816460" y="54910"/>
                      <a:pt x="796191" y="34636"/>
                      <a:pt x="759995" y="34636"/>
                    </a:cubicBezTo>
                    <a:cubicBezTo>
                      <a:pt x="606524" y="34636"/>
                      <a:pt x="453535" y="34636"/>
                      <a:pt x="300065" y="34636"/>
                    </a:cubicBezTo>
                    <a:cubicBezTo>
                      <a:pt x="296204" y="34636"/>
                      <a:pt x="292825" y="34636"/>
                      <a:pt x="288482" y="34636"/>
                    </a:cubicBezTo>
                    <a:cubicBezTo>
                      <a:pt x="288482" y="55875"/>
                      <a:pt x="288482" y="75667"/>
                      <a:pt x="288482" y="97872"/>
                    </a:cubicBezTo>
                    <a:cubicBezTo>
                      <a:pt x="292825" y="97872"/>
                      <a:pt x="297169" y="97872"/>
                      <a:pt x="301512" y="97872"/>
                    </a:cubicBezTo>
                    <a:cubicBezTo>
                      <a:pt x="434714" y="97872"/>
                      <a:pt x="568397" y="97872"/>
                      <a:pt x="701598" y="97872"/>
                    </a:cubicBezTo>
                    <a:cubicBezTo>
                      <a:pt x="718490" y="97872"/>
                      <a:pt x="732968" y="102217"/>
                      <a:pt x="741655" y="117181"/>
                    </a:cubicBezTo>
                    <a:cubicBezTo>
                      <a:pt x="745516" y="123940"/>
                      <a:pt x="747929" y="132629"/>
                      <a:pt x="748412" y="140352"/>
                    </a:cubicBezTo>
                    <a:cubicBezTo>
                      <a:pt x="749377" y="160144"/>
                      <a:pt x="748895" y="179936"/>
                      <a:pt x="748895" y="199727"/>
                    </a:cubicBezTo>
                    <a:cubicBezTo>
                      <a:pt x="748895" y="229174"/>
                      <a:pt x="732486" y="245586"/>
                      <a:pt x="703046" y="245586"/>
                    </a:cubicBezTo>
                    <a:cubicBezTo>
                      <a:pt x="499384" y="245586"/>
                      <a:pt x="295238" y="245586"/>
                      <a:pt x="91576" y="245586"/>
                    </a:cubicBezTo>
                    <a:cubicBezTo>
                      <a:pt x="87232" y="245586"/>
                      <a:pt x="82889" y="245586"/>
                      <a:pt x="77580" y="245586"/>
                    </a:cubicBezTo>
                    <a:cubicBezTo>
                      <a:pt x="77097" y="249448"/>
                      <a:pt x="77097" y="252827"/>
                      <a:pt x="77097" y="256206"/>
                    </a:cubicBezTo>
                    <a:cubicBezTo>
                      <a:pt x="77097" y="275515"/>
                      <a:pt x="77097" y="295307"/>
                      <a:pt x="77097" y="314616"/>
                    </a:cubicBezTo>
                    <a:cubicBezTo>
                      <a:pt x="77097" y="327649"/>
                      <a:pt x="70341" y="335373"/>
                      <a:pt x="60206" y="335373"/>
                    </a:cubicBezTo>
                    <a:cubicBezTo>
                      <a:pt x="50071" y="335373"/>
                      <a:pt x="43315" y="327167"/>
                      <a:pt x="43315" y="314133"/>
                    </a:cubicBezTo>
                    <a:cubicBezTo>
                      <a:pt x="43315" y="287101"/>
                      <a:pt x="42832" y="260068"/>
                      <a:pt x="43797" y="233035"/>
                    </a:cubicBezTo>
                    <a:cubicBezTo>
                      <a:pt x="43797" y="226277"/>
                      <a:pt x="47175" y="218071"/>
                      <a:pt x="52002" y="213244"/>
                    </a:cubicBezTo>
                    <a:cubicBezTo>
                      <a:pt x="120050" y="144697"/>
                      <a:pt x="188098" y="76150"/>
                      <a:pt x="257112" y="8086"/>
                    </a:cubicBezTo>
                    <a:cubicBezTo>
                      <a:pt x="261456" y="3741"/>
                      <a:pt x="269660" y="362"/>
                      <a:pt x="275934" y="362"/>
                    </a:cubicBezTo>
                    <a:cubicBezTo>
                      <a:pt x="439540" y="-121"/>
                      <a:pt x="603145" y="-121"/>
                      <a:pt x="767234" y="362"/>
                    </a:cubicBezTo>
                    <a:cubicBezTo>
                      <a:pt x="806808" y="362"/>
                      <a:pt x="836247" y="24498"/>
                      <a:pt x="849278" y="66495"/>
                    </a:cubicBezTo>
                    <a:cubicBezTo>
                      <a:pt x="858448" y="67944"/>
                      <a:pt x="867617" y="68909"/>
                      <a:pt x="876787" y="71323"/>
                    </a:cubicBezTo>
                    <a:cubicBezTo>
                      <a:pt x="914913" y="82425"/>
                      <a:pt x="938079" y="114768"/>
                      <a:pt x="938079" y="156765"/>
                    </a:cubicBezTo>
                    <a:cubicBezTo>
                      <a:pt x="938079" y="269722"/>
                      <a:pt x="938079" y="382197"/>
                      <a:pt x="938079" y="495155"/>
                    </a:cubicBezTo>
                    <a:cubicBezTo>
                      <a:pt x="938079" y="505292"/>
                      <a:pt x="939527" y="511085"/>
                      <a:pt x="951109" y="515429"/>
                    </a:cubicBezTo>
                    <a:cubicBezTo>
                      <a:pt x="970414" y="522188"/>
                      <a:pt x="981031" y="538600"/>
                      <a:pt x="981031" y="558875"/>
                    </a:cubicBezTo>
                    <a:cubicBezTo>
                      <a:pt x="981514" y="637559"/>
                      <a:pt x="981514" y="716243"/>
                      <a:pt x="981031" y="794927"/>
                    </a:cubicBezTo>
                    <a:cubicBezTo>
                      <a:pt x="981031" y="815684"/>
                      <a:pt x="967035" y="834028"/>
                      <a:pt x="946766" y="840303"/>
                    </a:cubicBezTo>
                    <a:cubicBezTo>
                      <a:pt x="939527" y="842717"/>
                      <a:pt x="938079" y="846096"/>
                      <a:pt x="938079" y="852854"/>
                    </a:cubicBezTo>
                    <a:cubicBezTo>
                      <a:pt x="938079" y="918022"/>
                      <a:pt x="938079" y="983190"/>
                      <a:pt x="938079" y="1048357"/>
                    </a:cubicBezTo>
                    <a:cubicBezTo>
                      <a:pt x="938079" y="1108698"/>
                      <a:pt x="922635" y="1130903"/>
                      <a:pt x="866652" y="1151178"/>
                    </a:cubicBezTo>
                    <a:cubicBezTo>
                      <a:pt x="648994" y="1150695"/>
                      <a:pt x="432300" y="1150695"/>
                      <a:pt x="215607" y="1150695"/>
                    </a:cubicBezTo>
                    <a:close/>
                    <a:moveTo>
                      <a:pt x="77580" y="843199"/>
                    </a:moveTo>
                    <a:cubicBezTo>
                      <a:pt x="77580" y="846578"/>
                      <a:pt x="77097" y="849475"/>
                      <a:pt x="77097" y="852371"/>
                    </a:cubicBezTo>
                    <a:cubicBezTo>
                      <a:pt x="77097" y="900161"/>
                      <a:pt x="77097" y="947468"/>
                      <a:pt x="77097" y="995258"/>
                    </a:cubicBezTo>
                    <a:cubicBezTo>
                      <a:pt x="77097" y="1028566"/>
                      <a:pt x="98332" y="1049806"/>
                      <a:pt x="132115" y="1049806"/>
                    </a:cubicBezTo>
                    <a:cubicBezTo>
                      <a:pt x="342052" y="1049806"/>
                      <a:pt x="551506" y="1049806"/>
                      <a:pt x="761442" y="1049806"/>
                    </a:cubicBezTo>
                    <a:cubicBezTo>
                      <a:pt x="796191" y="1049806"/>
                      <a:pt x="816460" y="1029531"/>
                      <a:pt x="816460" y="994775"/>
                    </a:cubicBezTo>
                    <a:cubicBezTo>
                      <a:pt x="816460" y="947951"/>
                      <a:pt x="816460" y="901126"/>
                      <a:pt x="816460" y="854302"/>
                    </a:cubicBezTo>
                    <a:cubicBezTo>
                      <a:pt x="816460" y="850923"/>
                      <a:pt x="815978" y="847061"/>
                      <a:pt x="815978" y="843682"/>
                    </a:cubicBezTo>
                    <a:cubicBezTo>
                      <a:pt x="569362" y="843199"/>
                      <a:pt x="323713" y="843199"/>
                      <a:pt x="77580" y="843199"/>
                    </a:cubicBezTo>
                    <a:close/>
                    <a:moveTo>
                      <a:pt x="903331" y="843199"/>
                    </a:moveTo>
                    <a:cubicBezTo>
                      <a:pt x="884991" y="843199"/>
                      <a:pt x="868100" y="843199"/>
                      <a:pt x="850243" y="843199"/>
                    </a:cubicBezTo>
                    <a:cubicBezTo>
                      <a:pt x="850243" y="847544"/>
                      <a:pt x="850243" y="851888"/>
                      <a:pt x="850243" y="855750"/>
                    </a:cubicBezTo>
                    <a:cubicBezTo>
                      <a:pt x="850243" y="901609"/>
                      <a:pt x="850243" y="946985"/>
                      <a:pt x="850243" y="992844"/>
                    </a:cubicBezTo>
                    <a:cubicBezTo>
                      <a:pt x="850243" y="1000085"/>
                      <a:pt x="850243" y="1007809"/>
                      <a:pt x="848795" y="1015049"/>
                    </a:cubicBezTo>
                    <a:cubicBezTo>
                      <a:pt x="840108" y="1056081"/>
                      <a:pt x="806808" y="1083114"/>
                      <a:pt x="762890" y="1083114"/>
                    </a:cubicBezTo>
                    <a:cubicBezTo>
                      <a:pt x="573706" y="1083114"/>
                      <a:pt x="384522" y="1083114"/>
                      <a:pt x="195338" y="1083114"/>
                    </a:cubicBezTo>
                    <a:cubicBezTo>
                      <a:pt x="190994" y="1083114"/>
                      <a:pt x="186651" y="1083114"/>
                      <a:pt x="182307" y="1083114"/>
                    </a:cubicBezTo>
                    <a:cubicBezTo>
                      <a:pt x="182307" y="1085527"/>
                      <a:pt x="182307" y="1086010"/>
                      <a:pt x="182307" y="1086493"/>
                    </a:cubicBezTo>
                    <a:cubicBezTo>
                      <a:pt x="182790" y="1087458"/>
                      <a:pt x="183272" y="1088424"/>
                      <a:pt x="183755" y="1089389"/>
                    </a:cubicBezTo>
                    <a:cubicBezTo>
                      <a:pt x="194855" y="1109181"/>
                      <a:pt x="212229" y="1116422"/>
                      <a:pt x="234429" y="1116422"/>
                    </a:cubicBezTo>
                    <a:cubicBezTo>
                      <a:pt x="438574" y="1116422"/>
                      <a:pt x="642720" y="1116422"/>
                      <a:pt x="846865" y="1116422"/>
                    </a:cubicBezTo>
                    <a:cubicBezTo>
                      <a:pt x="882578" y="1116422"/>
                      <a:pt x="903331" y="1096147"/>
                      <a:pt x="903331" y="1059943"/>
                    </a:cubicBezTo>
                    <a:cubicBezTo>
                      <a:pt x="903331" y="990913"/>
                      <a:pt x="903331" y="921884"/>
                      <a:pt x="903331" y="853337"/>
                    </a:cubicBezTo>
                    <a:cubicBezTo>
                      <a:pt x="903331" y="850440"/>
                      <a:pt x="903331" y="847061"/>
                      <a:pt x="903331" y="843199"/>
                    </a:cubicBezTo>
                    <a:close/>
                    <a:moveTo>
                      <a:pt x="286069" y="210347"/>
                    </a:moveTo>
                    <a:cubicBezTo>
                      <a:pt x="284621" y="209865"/>
                      <a:pt x="285586" y="210347"/>
                      <a:pt x="286551" y="210347"/>
                    </a:cubicBezTo>
                    <a:cubicBezTo>
                      <a:pt x="425544" y="210347"/>
                      <a:pt x="564536" y="210347"/>
                      <a:pt x="703529" y="210347"/>
                    </a:cubicBezTo>
                    <a:cubicBezTo>
                      <a:pt x="712216" y="210347"/>
                      <a:pt x="715594" y="206486"/>
                      <a:pt x="715112" y="198279"/>
                    </a:cubicBezTo>
                    <a:cubicBezTo>
                      <a:pt x="714629" y="180901"/>
                      <a:pt x="715112" y="164006"/>
                      <a:pt x="715112" y="146628"/>
                    </a:cubicBezTo>
                    <a:cubicBezTo>
                      <a:pt x="715112" y="130215"/>
                      <a:pt x="714629" y="129732"/>
                      <a:pt x="697738" y="129732"/>
                    </a:cubicBezTo>
                    <a:cubicBezTo>
                      <a:pt x="565502" y="129732"/>
                      <a:pt x="433266" y="129732"/>
                      <a:pt x="301030" y="129732"/>
                    </a:cubicBezTo>
                    <a:cubicBezTo>
                      <a:pt x="297169" y="129732"/>
                      <a:pt x="292825" y="129732"/>
                      <a:pt x="286069" y="129732"/>
                    </a:cubicBezTo>
                    <a:cubicBezTo>
                      <a:pt x="286069" y="157248"/>
                      <a:pt x="286069" y="182832"/>
                      <a:pt x="286069" y="210347"/>
                    </a:cubicBezTo>
                    <a:close/>
                    <a:moveTo>
                      <a:pt x="851208" y="101252"/>
                    </a:moveTo>
                    <a:cubicBezTo>
                      <a:pt x="851208" y="237863"/>
                      <a:pt x="851208" y="373508"/>
                      <a:pt x="851208" y="508671"/>
                    </a:cubicBezTo>
                    <a:cubicBezTo>
                      <a:pt x="869065" y="508671"/>
                      <a:pt x="885957" y="508671"/>
                      <a:pt x="903813" y="508671"/>
                    </a:cubicBezTo>
                    <a:cubicBezTo>
                      <a:pt x="903813" y="503844"/>
                      <a:pt x="903813" y="499499"/>
                      <a:pt x="903813" y="495638"/>
                    </a:cubicBezTo>
                    <a:cubicBezTo>
                      <a:pt x="903813" y="383645"/>
                      <a:pt x="903813" y="271653"/>
                      <a:pt x="903813" y="159661"/>
                    </a:cubicBezTo>
                    <a:cubicBezTo>
                      <a:pt x="903813" y="155799"/>
                      <a:pt x="903813" y="151938"/>
                      <a:pt x="903813" y="148559"/>
                    </a:cubicBezTo>
                    <a:cubicBezTo>
                      <a:pt x="900435" y="120078"/>
                      <a:pt x="878717" y="99803"/>
                      <a:pt x="851208" y="101252"/>
                    </a:cubicBezTo>
                    <a:close/>
                    <a:moveTo>
                      <a:pt x="254216" y="63116"/>
                    </a:moveTo>
                    <a:cubicBezTo>
                      <a:pt x="205472" y="111872"/>
                      <a:pt x="155281" y="162075"/>
                      <a:pt x="106537" y="210830"/>
                    </a:cubicBezTo>
                    <a:cubicBezTo>
                      <a:pt x="143215" y="210830"/>
                      <a:pt x="182790" y="210830"/>
                      <a:pt x="221881" y="210830"/>
                    </a:cubicBezTo>
                    <a:cubicBezTo>
                      <a:pt x="243599" y="210830"/>
                      <a:pt x="254216" y="200210"/>
                      <a:pt x="254216" y="178487"/>
                    </a:cubicBezTo>
                    <a:cubicBezTo>
                      <a:pt x="254216" y="141800"/>
                      <a:pt x="254216" y="105113"/>
                      <a:pt x="254216" y="68426"/>
                    </a:cubicBezTo>
                    <a:cubicBezTo>
                      <a:pt x="254216" y="65530"/>
                      <a:pt x="254216" y="63116"/>
                      <a:pt x="254216" y="63116"/>
                    </a:cubicBezTo>
                    <a:close/>
                  </a:path>
                </a:pathLst>
              </a:custGeom>
              <a:solidFill>
                <a:srgbClr val="00000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38" name="Google Shape;738;p12"/>
              <p:cNvSpPr/>
              <p:nvPr/>
            </p:nvSpPr>
            <p:spPr>
              <a:xfrm>
                <a:off x="8645236" y="4594056"/>
                <a:ext cx="127021" cy="195865"/>
              </a:xfrm>
              <a:custGeom>
                <a:avLst/>
                <a:gdLst/>
                <a:ahLst/>
                <a:cxnLst/>
                <a:rect l="l" t="t" r="r" b="b"/>
                <a:pathLst>
                  <a:path w="127021" h="195865" extrusionOk="0">
                    <a:moveTo>
                      <a:pt x="34480" y="60341"/>
                    </a:moveTo>
                    <a:cubicBezTo>
                      <a:pt x="52337" y="43928"/>
                      <a:pt x="68263" y="29446"/>
                      <a:pt x="83707" y="15447"/>
                    </a:cubicBezTo>
                    <a:cubicBezTo>
                      <a:pt x="86602" y="13034"/>
                      <a:pt x="89015" y="10137"/>
                      <a:pt x="91911" y="7724"/>
                    </a:cubicBezTo>
                    <a:cubicBezTo>
                      <a:pt x="100598" y="483"/>
                      <a:pt x="110250" y="483"/>
                      <a:pt x="117007" y="8206"/>
                    </a:cubicBezTo>
                    <a:cubicBezTo>
                      <a:pt x="123281" y="14964"/>
                      <a:pt x="122798" y="25102"/>
                      <a:pt x="115076" y="32343"/>
                    </a:cubicBezTo>
                    <a:cubicBezTo>
                      <a:pt x="98185" y="48755"/>
                      <a:pt x="80328" y="64202"/>
                      <a:pt x="62954" y="80615"/>
                    </a:cubicBezTo>
                    <a:cubicBezTo>
                      <a:pt x="58128" y="84960"/>
                      <a:pt x="53302" y="89787"/>
                      <a:pt x="49924" y="92683"/>
                    </a:cubicBezTo>
                    <a:cubicBezTo>
                      <a:pt x="62954" y="106682"/>
                      <a:pt x="75019" y="120681"/>
                      <a:pt x="87567" y="133715"/>
                    </a:cubicBezTo>
                    <a:cubicBezTo>
                      <a:pt x="98668" y="144817"/>
                      <a:pt x="110250" y="155437"/>
                      <a:pt x="121350" y="166540"/>
                    </a:cubicBezTo>
                    <a:cubicBezTo>
                      <a:pt x="129072" y="174264"/>
                      <a:pt x="128590" y="183918"/>
                      <a:pt x="121833" y="190676"/>
                    </a:cubicBezTo>
                    <a:cubicBezTo>
                      <a:pt x="115076" y="197434"/>
                      <a:pt x="105907" y="197917"/>
                      <a:pt x="97702" y="190194"/>
                    </a:cubicBezTo>
                    <a:cubicBezTo>
                      <a:pt x="77433" y="170885"/>
                      <a:pt x="57163" y="151576"/>
                      <a:pt x="35445" y="130818"/>
                    </a:cubicBezTo>
                    <a:cubicBezTo>
                      <a:pt x="34963" y="134680"/>
                      <a:pt x="33997" y="137577"/>
                      <a:pt x="33997" y="139990"/>
                    </a:cubicBezTo>
                    <a:cubicBezTo>
                      <a:pt x="33997" y="152541"/>
                      <a:pt x="34480" y="165575"/>
                      <a:pt x="33515" y="178125"/>
                    </a:cubicBezTo>
                    <a:cubicBezTo>
                      <a:pt x="33032" y="188745"/>
                      <a:pt x="25793" y="195504"/>
                      <a:pt x="16623" y="195504"/>
                    </a:cubicBezTo>
                    <a:cubicBezTo>
                      <a:pt x="7454" y="195504"/>
                      <a:pt x="697" y="188263"/>
                      <a:pt x="214" y="177643"/>
                    </a:cubicBezTo>
                    <a:cubicBezTo>
                      <a:pt x="-268" y="168954"/>
                      <a:pt x="214" y="160265"/>
                      <a:pt x="214" y="151576"/>
                    </a:cubicBezTo>
                    <a:cubicBezTo>
                      <a:pt x="214" y="110061"/>
                      <a:pt x="214" y="68547"/>
                      <a:pt x="214" y="27033"/>
                    </a:cubicBezTo>
                    <a:cubicBezTo>
                      <a:pt x="214" y="24136"/>
                      <a:pt x="214" y="21240"/>
                      <a:pt x="214" y="17861"/>
                    </a:cubicBezTo>
                    <a:cubicBezTo>
                      <a:pt x="697" y="7241"/>
                      <a:pt x="7454" y="0"/>
                      <a:pt x="16623" y="0"/>
                    </a:cubicBezTo>
                    <a:cubicBezTo>
                      <a:pt x="25793" y="0"/>
                      <a:pt x="33032" y="6758"/>
                      <a:pt x="33515" y="17378"/>
                    </a:cubicBezTo>
                    <a:cubicBezTo>
                      <a:pt x="34963" y="30894"/>
                      <a:pt x="34480" y="43928"/>
                      <a:pt x="34480" y="60341"/>
                    </a:cubicBezTo>
                    <a:close/>
                  </a:path>
                </a:pathLst>
              </a:custGeom>
              <a:solidFill>
                <a:srgbClr val="00000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39" name="Google Shape;739;p12"/>
              <p:cNvSpPr/>
              <p:nvPr/>
            </p:nvSpPr>
            <p:spPr>
              <a:xfrm>
                <a:off x="8806911" y="4596255"/>
                <a:ext cx="101166" cy="194149"/>
              </a:xfrm>
              <a:custGeom>
                <a:avLst/>
                <a:gdLst/>
                <a:ahLst/>
                <a:cxnLst/>
                <a:rect l="l" t="t" r="r" b="b"/>
                <a:pathLst>
                  <a:path w="101166" h="194149" extrusionOk="0">
                    <a:moveTo>
                      <a:pt x="33997" y="33523"/>
                    </a:moveTo>
                    <a:cubicBezTo>
                      <a:pt x="33997" y="48970"/>
                      <a:pt x="33997" y="63452"/>
                      <a:pt x="33997" y="79381"/>
                    </a:cubicBezTo>
                    <a:cubicBezTo>
                      <a:pt x="47993" y="79381"/>
                      <a:pt x="61024" y="78416"/>
                      <a:pt x="74537" y="79864"/>
                    </a:cubicBezTo>
                    <a:cubicBezTo>
                      <a:pt x="80811" y="80347"/>
                      <a:pt x="88050" y="82761"/>
                      <a:pt x="91911" y="87105"/>
                    </a:cubicBezTo>
                    <a:cubicBezTo>
                      <a:pt x="94807" y="90484"/>
                      <a:pt x="95772" y="99173"/>
                      <a:pt x="93359" y="103035"/>
                    </a:cubicBezTo>
                    <a:cubicBezTo>
                      <a:pt x="90946" y="107862"/>
                      <a:pt x="84189" y="112207"/>
                      <a:pt x="78880" y="112689"/>
                    </a:cubicBezTo>
                    <a:cubicBezTo>
                      <a:pt x="64402" y="114138"/>
                      <a:pt x="49924" y="113172"/>
                      <a:pt x="34480" y="113172"/>
                    </a:cubicBezTo>
                    <a:cubicBezTo>
                      <a:pt x="34480" y="128619"/>
                      <a:pt x="34480" y="143584"/>
                      <a:pt x="34480" y="159996"/>
                    </a:cubicBezTo>
                    <a:cubicBezTo>
                      <a:pt x="50406" y="159996"/>
                      <a:pt x="66332" y="159996"/>
                      <a:pt x="82259" y="159996"/>
                    </a:cubicBezTo>
                    <a:cubicBezTo>
                      <a:pt x="93359" y="159996"/>
                      <a:pt x="100115" y="165789"/>
                      <a:pt x="101081" y="175444"/>
                    </a:cubicBezTo>
                    <a:cubicBezTo>
                      <a:pt x="102046" y="185098"/>
                      <a:pt x="94807" y="193304"/>
                      <a:pt x="84189" y="193787"/>
                    </a:cubicBezTo>
                    <a:cubicBezTo>
                      <a:pt x="61989" y="194270"/>
                      <a:pt x="39789" y="194270"/>
                      <a:pt x="18071" y="193787"/>
                    </a:cubicBezTo>
                    <a:cubicBezTo>
                      <a:pt x="6971" y="193787"/>
                      <a:pt x="697" y="187029"/>
                      <a:pt x="214" y="175926"/>
                    </a:cubicBezTo>
                    <a:cubicBezTo>
                      <a:pt x="214" y="123309"/>
                      <a:pt x="-268" y="70210"/>
                      <a:pt x="214" y="17593"/>
                    </a:cubicBezTo>
                    <a:cubicBezTo>
                      <a:pt x="214" y="6490"/>
                      <a:pt x="6971" y="697"/>
                      <a:pt x="18071" y="215"/>
                    </a:cubicBezTo>
                    <a:cubicBezTo>
                      <a:pt x="39306" y="-268"/>
                      <a:pt x="60541" y="215"/>
                      <a:pt x="82259" y="215"/>
                    </a:cubicBezTo>
                    <a:cubicBezTo>
                      <a:pt x="93841" y="215"/>
                      <a:pt x="101081" y="6490"/>
                      <a:pt x="101081" y="16627"/>
                    </a:cubicBezTo>
                    <a:cubicBezTo>
                      <a:pt x="101081" y="26764"/>
                      <a:pt x="93841" y="33523"/>
                      <a:pt x="81776" y="34005"/>
                    </a:cubicBezTo>
                    <a:cubicBezTo>
                      <a:pt x="65850" y="33523"/>
                      <a:pt x="50406" y="33523"/>
                      <a:pt x="33997" y="33523"/>
                    </a:cubicBezTo>
                    <a:close/>
                  </a:path>
                </a:pathLst>
              </a:custGeom>
              <a:solidFill>
                <a:srgbClr val="00000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40" name="Google Shape;740;p12"/>
              <p:cNvSpPr/>
              <p:nvPr/>
            </p:nvSpPr>
            <p:spPr>
              <a:xfrm>
                <a:off x="8399800" y="4326144"/>
                <a:ext cx="371611" cy="33911"/>
              </a:xfrm>
              <a:custGeom>
                <a:avLst/>
                <a:gdLst/>
                <a:ahLst/>
                <a:cxnLst/>
                <a:rect l="l" t="t" r="r" b="b"/>
                <a:pathLst>
                  <a:path w="371611" h="33911" extrusionOk="0">
                    <a:moveTo>
                      <a:pt x="185806" y="33791"/>
                    </a:moveTo>
                    <a:cubicBezTo>
                      <a:pt x="131753" y="33791"/>
                      <a:pt x="78183" y="33791"/>
                      <a:pt x="24131" y="33791"/>
                    </a:cubicBezTo>
                    <a:cubicBezTo>
                      <a:pt x="20752" y="33791"/>
                      <a:pt x="17374" y="34273"/>
                      <a:pt x="13996" y="33308"/>
                    </a:cubicBezTo>
                    <a:cubicBezTo>
                      <a:pt x="5309" y="31377"/>
                      <a:pt x="0" y="26067"/>
                      <a:pt x="0" y="16895"/>
                    </a:cubicBezTo>
                    <a:cubicBezTo>
                      <a:pt x="0" y="7724"/>
                      <a:pt x="5309" y="2414"/>
                      <a:pt x="13996" y="483"/>
                    </a:cubicBezTo>
                    <a:cubicBezTo>
                      <a:pt x="16891" y="0"/>
                      <a:pt x="19787" y="0"/>
                      <a:pt x="23165" y="0"/>
                    </a:cubicBezTo>
                    <a:cubicBezTo>
                      <a:pt x="131753" y="0"/>
                      <a:pt x="240341" y="0"/>
                      <a:pt x="348929" y="0"/>
                    </a:cubicBezTo>
                    <a:cubicBezTo>
                      <a:pt x="351342" y="0"/>
                      <a:pt x="354238" y="0"/>
                      <a:pt x="356651" y="0"/>
                    </a:cubicBezTo>
                    <a:cubicBezTo>
                      <a:pt x="365821" y="1448"/>
                      <a:pt x="371612" y="7241"/>
                      <a:pt x="371612" y="16413"/>
                    </a:cubicBezTo>
                    <a:cubicBezTo>
                      <a:pt x="371612" y="26067"/>
                      <a:pt x="365821" y="31377"/>
                      <a:pt x="356651" y="33308"/>
                    </a:cubicBezTo>
                    <a:cubicBezTo>
                      <a:pt x="353273" y="33791"/>
                      <a:pt x="349894" y="33308"/>
                      <a:pt x="346516" y="33308"/>
                    </a:cubicBezTo>
                    <a:cubicBezTo>
                      <a:pt x="292946" y="34273"/>
                      <a:pt x="239376" y="33791"/>
                      <a:pt x="185806" y="33791"/>
                    </a:cubicBezTo>
                    <a:close/>
                  </a:path>
                </a:pathLst>
              </a:custGeom>
              <a:solidFill>
                <a:srgbClr val="00000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41" name="Google Shape;741;p12"/>
              <p:cNvSpPr/>
              <p:nvPr/>
            </p:nvSpPr>
            <p:spPr>
              <a:xfrm>
                <a:off x="8399800" y="4427395"/>
                <a:ext cx="371611" cy="34032"/>
              </a:xfrm>
              <a:custGeom>
                <a:avLst/>
                <a:gdLst/>
                <a:ahLst/>
                <a:cxnLst/>
                <a:rect l="l" t="t" r="r" b="b"/>
                <a:pathLst>
                  <a:path w="371611" h="34032" extrusionOk="0">
                    <a:moveTo>
                      <a:pt x="186289" y="121"/>
                    </a:moveTo>
                    <a:cubicBezTo>
                      <a:pt x="239859" y="121"/>
                      <a:pt x="293429" y="121"/>
                      <a:pt x="346999" y="121"/>
                    </a:cubicBezTo>
                    <a:cubicBezTo>
                      <a:pt x="350377" y="121"/>
                      <a:pt x="353755" y="-362"/>
                      <a:pt x="357134" y="603"/>
                    </a:cubicBezTo>
                    <a:cubicBezTo>
                      <a:pt x="365821" y="2052"/>
                      <a:pt x="371129" y="7844"/>
                      <a:pt x="371612" y="16533"/>
                    </a:cubicBezTo>
                    <a:cubicBezTo>
                      <a:pt x="371612" y="26188"/>
                      <a:pt x="366303" y="31981"/>
                      <a:pt x="357134" y="33429"/>
                    </a:cubicBezTo>
                    <a:cubicBezTo>
                      <a:pt x="353755" y="33911"/>
                      <a:pt x="350377" y="33911"/>
                      <a:pt x="346999" y="33911"/>
                    </a:cubicBezTo>
                    <a:cubicBezTo>
                      <a:pt x="239376" y="33911"/>
                      <a:pt x="132236" y="33911"/>
                      <a:pt x="24613" y="33911"/>
                    </a:cubicBezTo>
                    <a:cubicBezTo>
                      <a:pt x="20752" y="33911"/>
                      <a:pt x="16891" y="34394"/>
                      <a:pt x="13513" y="33429"/>
                    </a:cubicBezTo>
                    <a:cubicBezTo>
                      <a:pt x="4826" y="31498"/>
                      <a:pt x="0" y="25705"/>
                      <a:pt x="0" y="16533"/>
                    </a:cubicBezTo>
                    <a:cubicBezTo>
                      <a:pt x="483" y="7844"/>
                      <a:pt x="5309" y="2534"/>
                      <a:pt x="13513" y="603"/>
                    </a:cubicBezTo>
                    <a:cubicBezTo>
                      <a:pt x="16891" y="-362"/>
                      <a:pt x="20752" y="121"/>
                      <a:pt x="24613" y="121"/>
                    </a:cubicBezTo>
                    <a:cubicBezTo>
                      <a:pt x="78666" y="121"/>
                      <a:pt x="132719" y="121"/>
                      <a:pt x="186289" y="121"/>
                    </a:cubicBezTo>
                    <a:close/>
                  </a:path>
                </a:pathLst>
              </a:custGeom>
              <a:solidFill>
                <a:srgbClr val="00000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42" name="Google Shape;742;p12"/>
              <p:cNvSpPr/>
              <p:nvPr/>
            </p:nvSpPr>
            <p:spPr>
              <a:xfrm>
                <a:off x="8350359" y="4595504"/>
                <a:ext cx="99170" cy="193596"/>
              </a:xfrm>
              <a:custGeom>
                <a:avLst/>
                <a:gdLst/>
                <a:ahLst/>
                <a:cxnLst/>
                <a:rect l="l" t="t" r="r" b="b"/>
                <a:pathLst>
                  <a:path w="99170" h="193596" extrusionOk="0">
                    <a:moveTo>
                      <a:pt x="34480" y="78684"/>
                    </a:moveTo>
                    <a:cubicBezTo>
                      <a:pt x="48476" y="78684"/>
                      <a:pt x="61989" y="78201"/>
                      <a:pt x="75985" y="78684"/>
                    </a:cubicBezTo>
                    <a:cubicBezTo>
                      <a:pt x="89015" y="79167"/>
                      <a:pt x="96254" y="89787"/>
                      <a:pt x="91911" y="100890"/>
                    </a:cubicBezTo>
                    <a:cubicBezTo>
                      <a:pt x="89015" y="109096"/>
                      <a:pt x="82259" y="111992"/>
                      <a:pt x="74054" y="111992"/>
                    </a:cubicBezTo>
                    <a:cubicBezTo>
                      <a:pt x="67298" y="111992"/>
                      <a:pt x="60541" y="111992"/>
                      <a:pt x="53784" y="111992"/>
                    </a:cubicBezTo>
                    <a:cubicBezTo>
                      <a:pt x="47511" y="111992"/>
                      <a:pt x="41237" y="111992"/>
                      <a:pt x="33515" y="111992"/>
                    </a:cubicBezTo>
                    <a:cubicBezTo>
                      <a:pt x="33515" y="130336"/>
                      <a:pt x="33515" y="147714"/>
                      <a:pt x="33515" y="165092"/>
                    </a:cubicBezTo>
                    <a:cubicBezTo>
                      <a:pt x="33515" y="169436"/>
                      <a:pt x="33997" y="173298"/>
                      <a:pt x="33515" y="177643"/>
                    </a:cubicBezTo>
                    <a:cubicBezTo>
                      <a:pt x="32550" y="187297"/>
                      <a:pt x="25310" y="194055"/>
                      <a:pt x="16623" y="193573"/>
                    </a:cubicBezTo>
                    <a:cubicBezTo>
                      <a:pt x="7936" y="193573"/>
                      <a:pt x="697" y="186332"/>
                      <a:pt x="215" y="176677"/>
                    </a:cubicBezTo>
                    <a:cubicBezTo>
                      <a:pt x="-268" y="160265"/>
                      <a:pt x="215" y="143852"/>
                      <a:pt x="215" y="127439"/>
                    </a:cubicBezTo>
                    <a:cubicBezTo>
                      <a:pt x="215" y="91718"/>
                      <a:pt x="215" y="56479"/>
                      <a:pt x="215" y="20757"/>
                    </a:cubicBezTo>
                    <a:cubicBezTo>
                      <a:pt x="215" y="5310"/>
                      <a:pt x="6006" y="0"/>
                      <a:pt x="21449" y="0"/>
                    </a:cubicBezTo>
                    <a:cubicBezTo>
                      <a:pt x="40754" y="0"/>
                      <a:pt x="59576" y="0"/>
                      <a:pt x="78880" y="0"/>
                    </a:cubicBezTo>
                    <a:cubicBezTo>
                      <a:pt x="91428" y="0"/>
                      <a:pt x="98667" y="6276"/>
                      <a:pt x="99150" y="15930"/>
                    </a:cubicBezTo>
                    <a:cubicBezTo>
                      <a:pt x="99633" y="26067"/>
                      <a:pt x="91428" y="33308"/>
                      <a:pt x="78880" y="33308"/>
                    </a:cubicBezTo>
                    <a:cubicBezTo>
                      <a:pt x="64885" y="33791"/>
                      <a:pt x="50406" y="33308"/>
                      <a:pt x="35445" y="33308"/>
                    </a:cubicBezTo>
                    <a:cubicBezTo>
                      <a:pt x="34480" y="48755"/>
                      <a:pt x="34480" y="62754"/>
                      <a:pt x="34480" y="78684"/>
                    </a:cubicBezTo>
                    <a:close/>
                  </a:path>
                </a:pathLst>
              </a:custGeom>
              <a:solidFill>
                <a:srgbClr val="00000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43" name="Google Shape;743;p12"/>
              <p:cNvSpPr/>
              <p:nvPr/>
            </p:nvSpPr>
            <p:spPr>
              <a:xfrm>
                <a:off x="8989553" y="4118016"/>
                <a:ext cx="52819" cy="407492"/>
              </a:xfrm>
              <a:custGeom>
                <a:avLst/>
                <a:gdLst/>
                <a:ahLst/>
                <a:cxnLst/>
                <a:rect l="l" t="t" r="r" b="b"/>
                <a:pathLst>
                  <a:path w="52819" h="407492" extrusionOk="0">
                    <a:moveTo>
                      <a:pt x="482" y="73"/>
                    </a:moveTo>
                    <a:cubicBezTo>
                      <a:pt x="27991" y="-1375"/>
                      <a:pt x="50192" y="18899"/>
                      <a:pt x="52605" y="47380"/>
                    </a:cubicBezTo>
                    <a:cubicBezTo>
                      <a:pt x="53087" y="51242"/>
                      <a:pt x="52605" y="55104"/>
                      <a:pt x="52605" y="58483"/>
                    </a:cubicBezTo>
                    <a:cubicBezTo>
                      <a:pt x="52605" y="170475"/>
                      <a:pt x="52605" y="282467"/>
                      <a:pt x="52605" y="394459"/>
                    </a:cubicBezTo>
                    <a:cubicBezTo>
                      <a:pt x="52605" y="398321"/>
                      <a:pt x="52605" y="402665"/>
                      <a:pt x="52605" y="407493"/>
                    </a:cubicBezTo>
                    <a:cubicBezTo>
                      <a:pt x="35231" y="407493"/>
                      <a:pt x="17857" y="407493"/>
                      <a:pt x="0" y="407493"/>
                    </a:cubicBezTo>
                    <a:cubicBezTo>
                      <a:pt x="482" y="272330"/>
                      <a:pt x="482" y="136201"/>
                      <a:pt x="482" y="73"/>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44" name="Google Shape;744;p12"/>
              <p:cNvSpPr/>
              <p:nvPr/>
            </p:nvSpPr>
            <p:spPr>
              <a:xfrm>
                <a:off x="8399800" y="4928852"/>
                <a:ext cx="371611" cy="34125"/>
              </a:xfrm>
              <a:custGeom>
                <a:avLst/>
                <a:gdLst/>
                <a:ahLst/>
                <a:cxnLst/>
                <a:rect l="l" t="t" r="r" b="b"/>
                <a:pathLst>
                  <a:path w="371611" h="34125" extrusionOk="0">
                    <a:moveTo>
                      <a:pt x="185806" y="34005"/>
                    </a:moveTo>
                    <a:cubicBezTo>
                      <a:pt x="131753" y="34005"/>
                      <a:pt x="78183" y="34005"/>
                      <a:pt x="24131" y="34005"/>
                    </a:cubicBezTo>
                    <a:cubicBezTo>
                      <a:pt x="20752" y="34005"/>
                      <a:pt x="17374" y="34488"/>
                      <a:pt x="13996" y="33523"/>
                    </a:cubicBezTo>
                    <a:cubicBezTo>
                      <a:pt x="5309" y="31592"/>
                      <a:pt x="0" y="25799"/>
                      <a:pt x="0" y="17110"/>
                    </a:cubicBezTo>
                    <a:cubicBezTo>
                      <a:pt x="0" y="7938"/>
                      <a:pt x="5309" y="2628"/>
                      <a:pt x="13996" y="697"/>
                    </a:cubicBezTo>
                    <a:cubicBezTo>
                      <a:pt x="17374" y="215"/>
                      <a:pt x="20752" y="215"/>
                      <a:pt x="24131" y="215"/>
                    </a:cubicBezTo>
                    <a:cubicBezTo>
                      <a:pt x="131753" y="215"/>
                      <a:pt x="239859" y="215"/>
                      <a:pt x="347481" y="215"/>
                    </a:cubicBezTo>
                    <a:cubicBezTo>
                      <a:pt x="350377" y="215"/>
                      <a:pt x="353755" y="-268"/>
                      <a:pt x="356651" y="215"/>
                    </a:cubicBezTo>
                    <a:cubicBezTo>
                      <a:pt x="365821" y="1663"/>
                      <a:pt x="371612" y="7455"/>
                      <a:pt x="371612" y="17110"/>
                    </a:cubicBezTo>
                    <a:cubicBezTo>
                      <a:pt x="371612" y="26764"/>
                      <a:pt x="365821" y="32557"/>
                      <a:pt x="356651" y="33523"/>
                    </a:cubicBezTo>
                    <a:cubicBezTo>
                      <a:pt x="352307" y="34005"/>
                      <a:pt x="347481" y="33523"/>
                      <a:pt x="343138" y="33523"/>
                    </a:cubicBezTo>
                    <a:cubicBezTo>
                      <a:pt x="290533" y="34005"/>
                      <a:pt x="237928" y="34005"/>
                      <a:pt x="185806" y="34005"/>
                    </a:cubicBezTo>
                    <a:close/>
                  </a:path>
                </a:pathLst>
              </a:custGeom>
              <a:solidFill>
                <a:srgbClr val="00000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749"/>
        <p:cNvGrpSpPr/>
        <p:nvPr/>
      </p:nvGrpSpPr>
      <p:grpSpPr>
        <a:xfrm>
          <a:off x="0" y="0"/>
          <a:ext cx="0" cy="0"/>
          <a:chOff x="0" y="0"/>
          <a:chExt cx="0" cy="0"/>
        </a:xfrm>
      </p:grpSpPr>
      <p:pic>
        <p:nvPicPr>
          <p:cNvPr id="750" name="Google Shape;750;p85" descr="En bild som visar person, bärbar dator, finger, nagel&#10;&#10;AI-genererat innehåll kan vara felaktigt."/>
          <p:cNvPicPr preferRelativeResize="0">
            <a:picLocks noGrp="1"/>
          </p:cNvPicPr>
          <p:nvPr>
            <p:ph type="pic" idx="2"/>
          </p:nvPr>
        </p:nvPicPr>
        <p:blipFill rotWithShape="1">
          <a:blip r:embed="rId3" cstate="screen">
            <a:alphaModFix/>
            <a:extLst>
              <a:ext uri="{28A0092B-C50C-407E-A947-70E740481C1C}">
                <a14:useLocalDpi xmlns:a14="http://schemas.microsoft.com/office/drawing/2010/main"/>
              </a:ext>
            </a:extLst>
          </a:blip>
          <a:srcRect/>
          <a:stretch/>
        </p:blipFill>
        <p:spPr>
          <a:xfrm>
            <a:off x="388401" y="385460"/>
            <a:ext cx="4107750" cy="6087079"/>
          </a:xfrm>
          <a:prstGeom prst="rect">
            <a:avLst/>
          </a:prstGeom>
          <a:solidFill>
            <a:srgbClr val="BFBFBF"/>
          </a:solidFill>
          <a:ln>
            <a:noFill/>
          </a:ln>
        </p:spPr>
      </p:pic>
      <p:sp>
        <p:nvSpPr>
          <p:cNvPr id="751" name="Google Shape;751;p85"/>
          <p:cNvSpPr txBox="1">
            <a:spLocks noGrp="1"/>
          </p:cNvSpPr>
          <p:nvPr>
            <p:ph type="body" idx="1"/>
          </p:nvPr>
        </p:nvSpPr>
        <p:spPr>
          <a:xfrm>
            <a:off x="4927638" y="915930"/>
            <a:ext cx="5997036" cy="1007761"/>
          </a:xfrm>
          <a:prstGeom prst="rect">
            <a:avLst/>
          </a:prstGeom>
          <a:noFill/>
          <a:ln>
            <a:noFill/>
          </a:ln>
        </p:spPr>
        <p:txBody>
          <a:bodyPr spcFirstLastPara="1" wrap="square" lIns="91425" tIns="45700" rIns="91425" bIns="45700" anchor="t" anchorCtr="0">
            <a:normAutofit fontScale="62500" lnSpcReduction="20000"/>
          </a:bodyPr>
          <a:lstStyle/>
          <a:p>
            <a:pPr marL="0" lvl="0" indent="0" algn="l" rtl="0">
              <a:lnSpc>
                <a:spcPct val="103333"/>
              </a:lnSpc>
              <a:spcBef>
                <a:spcPts val="0"/>
              </a:spcBef>
              <a:spcAft>
                <a:spcPts val="0"/>
              </a:spcAft>
              <a:buSzPct val="99310"/>
              <a:buNone/>
            </a:pPr>
            <a:r>
              <a:rPr lang="en-US" sz="5800" dirty="0">
                <a:highlight>
                  <a:srgbClr val="EBCB1F"/>
                </a:highlight>
              </a:rPr>
              <a:t>Exercise: </a:t>
            </a:r>
            <a:r>
              <a:rPr lang="en-US" sz="5800" b="1" dirty="0"/>
              <a:t>When Should We Double-Check AI Information?</a:t>
            </a:r>
            <a:endParaRPr sz="5800" dirty="0"/>
          </a:p>
          <a:p>
            <a:pPr marL="0" marR="0" lvl="0" indent="0" algn="l" rtl="0">
              <a:lnSpc>
                <a:spcPct val="103333"/>
              </a:lnSpc>
              <a:spcBef>
                <a:spcPts val="0"/>
              </a:spcBef>
              <a:spcAft>
                <a:spcPts val="0"/>
              </a:spcAft>
              <a:buSzPct val="160000"/>
              <a:buNone/>
            </a:pPr>
            <a:endParaRPr dirty="0"/>
          </a:p>
        </p:txBody>
      </p:sp>
      <p:sp>
        <p:nvSpPr>
          <p:cNvPr id="752" name="Google Shape;752;p85"/>
          <p:cNvSpPr txBox="1">
            <a:spLocks noGrp="1"/>
          </p:cNvSpPr>
          <p:nvPr>
            <p:ph type="body" idx="3"/>
          </p:nvPr>
        </p:nvSpPr>
        <p:spPr>
          <a:xfrm>
            <a:off x="4927638" y="2225615"/>
            <a:ext cx="6787034" cy="3923489"/>
          </a:xfrm>
          <a:prstGeom prst="rect">
            <a:avLst/>
          </a:prstGeom>
          <a:noFill/>
          <a:ln>
            <a:noFill/>
          </a:ln>
        </p:spPr>
        <p:txBody>
          <a:bodyPr spcFirstLastPara="1" wrap="square" lIns="91425" tIns="45700" rIns="91425" bIns="45700" anchor="t" anchorCtr="0">
            <a:normAutofit fontScale="47500" lnSpcReduction="20000"/>
          </a:bodyPr>
          <a:lstStyle/>
          <a:p>
            <a:pPr marR="0" lvl="0" algn="l" rtl="0">
              <a:lnSpc>
                <a:spcPct val="103333"/>
              </a:lnSpc>
              <a:spcBef>
                <a:spcPts val="0"/>
              </a:spcBef>
              <a:spcAft>
                <a:spcPts val="0"/>
              </a:spcAft>
              <a:buClr>
                <a:srgbClr val="242B62"/>
              </a:buClr>
              <a:buSzPct val="160000"/>
              <a:buFont typeface="Arial"/>
              <a:buNone/>
            </a:pPr>
            <a:r>
              <a:rPr lang="en-US" sz="5100" dirty="0"/>
              <a:t>AI tools can be helpful, but there are situations where it is important to confirm the information with another source.</a:t>
            </a:r>
            <a:endParaRPr dirty="0"/>
          </a:p>
          <a:p>
            <a:pPr marR="0" lvl="0" algn="l" rtl="0">
              <a:lnSpc>
                <a:spcPct val="103333"/>
              </a:lnSpc>
              <a:spcBef>
                <a:spcPts val="0"/>
              </a:spcBef>
              <a:spcAft>
                <a:spcPts val="0"/>
              </a:spcAft>
              <a:buClr>
                <a:srgbClr val="242B62"/>
              </a:buClr>
              <a:buSzPct val="160000"/>
              <a:buFont typeface="Arial"/>
              <a:buNone/>
            </a:pPr>
            <a:endParaRPr sz="5100" dirty="0"/>
          </a:p>
          <a:p>
            <a:pPr marL="396000" marR="0" lvl="0" indent="-396000" algn="l" rtl="0">
              <a:lnSpc>
                <a:spcPct val="103333"/>
              </a:lnSpc>
              <a:spcBef>
                <a:spcPts val="0"/>
              </a:spcBef>
              <a:spcAft>
                <a:spcPts val="0"/>
              </a:spcAft>
              <a:buClr>
                <a:srgbClr val="242B62"/>
              </a:buClr>
              <a:buSzPct val="100000"/>
              <a:buFont typeface="Arial" panose="020B0604020202020204" pitchFamily="34" charset="0"/>
              <a:buChar char="•"/>
            </a:pPr>
            <a:r>
              <a:rPr lang="en-US" sz="5100" dirty="0"/>
              <a:t>Think about everyday situations where relying only on AI could be risky.</a:t>
            </a:r>
            <a:endParaRPr sz="5100" dirty="0"/>
          </a:p>
          <a:p>
            <a:pPr marL="396000" marR="0" lvl="0" indent="-396000" algn="l" rtl="0">
              <a:lnSpc>
                <a:spcPct val="103333"/>
              </a:lnSpc>
              <a:spcBef>
                <a:spcPts val="0"/>
              </a:spcBef>
              <a:spcAft>
                <a:spcPts val="0"/>
              </a:spcAft>
              <a:buClr>
                <a:srgbClr val="242B62"/>
              </a:buClr>
              <a:buSzPct val="100000"/>
              <a:buFont typeface="Arial" panose="020B0604020202020204" pitchFamily="34" charset="0"/>
              <a:buChar char="•"/>
            </a:pPr>
            <a:r>
              <a:rPr lang="en-US" sz="5100" dirty="0"/>
              <a:t>Write down </a:t>
            </a:r>
            <a:r>
              <a:rPr lang="en-US" sz="5100" b="1" dirty="0"/>
              <a:t>two examples</a:t>
            </a:r>
            <a:r>
              <a:rPr lang="en-US" sz="5100" dirty="0"/>
              <a:t> where you should double-check information before making a decision.</a:t>
            </a:r>
            <a:endParaRPr sz="5100" dirty="0"/>
          </a:p>
          <a:p>
            <a:pPr marR="0" lvl="0" algn="l" rtl="0">
              <a:lnSpc>
                <a:spcPct val="103333"/>
              </a:lnSpc>
              <a:spcBef>
                <a:spcPts val="0"/>
              </a:spcBef>
              <a:spcAft>
                <a:spcPts val="0"/>
              </a:spcAft>
              <a:buClr>
                <a:srgbClr val="242B62"/>
              </a:buClr>
              <a:buSzPct val="160000"/>
              <a:buFont typeface="Arial"/>
              <a:buNone/>
            </a:pPr>
            <a:endParaRPr sz="6000" dirty="0"/>
          </a:p>
          <a:p>
            <a:pPr marR="0" lvl="0" algn="l" rtl="0">
              <a:lnSpc>
                <a:spcPct val="103333"/>
              </a:lnSpc>
              <a:spcBef>
                <a:spcPts val="0"/>
              </a:spcBef>
              <a:spcAft>
                <a:spcPts val="0"/>
              </a:spcAft>
              <a:buClr>
                <a:srgbClr val="242B62"/>
              </a:buClr>
              <a:buSzPct val="160000"/>
              <a:buFont typeface="Arial"/>
              <a:buNone/>
            </a:pPr>
            <a:r>
              <a:rPr lang="en-US" sz="5100" dirty="0"/>
              <a:t>After writing your examples, discuss them with someone.</a:t>
            </a:r>
            <a:endParaRPr sz="5100" dirty="0"/>
          </a:p>
          <a:p>
            <a:pPr marR="0" lvl="0" algn="l" rtl="0">
              <a:lnSpc>
                <a:spcPct val="103333"/>
              </a:lnSpc>
              <a:spcBef>
                <a:spcPts val="0"/>
              </a:spcBef>
              <a:spcAft>
                <a:spcPts val="0"/>
              </a:spcAft>
              <a:buClr>
                <a:srgbClr val="242B62"/>
              </a:buClr>
              <a:buSzPct val="160000"/>
              <a:buFont typeface="Arial"/>
              <a:buNone/>
            </a:pPr>
            <a:endParaRPr sz="4400" dirty="0"/>
          </a:p>
          <a:p>
            <a:pPr marR="0" lvl="0" algn="l" rtl="0">
              <a:lnSpc>
                <a:spcPct val="103333"/>
              </a:lnSpc>
              <a:spcBef>
                <a:spcPts val="0"/>
              </a:spcBef>
              <a:spcAft>
                <a:spcPts val="0"/>
              </a:spcAft>
              <a:buClr>
                <a:srgbClr val="242B62"/>
              </a:buClr>
              <a:buSzPct val="160000"/>
              <a:buFont typeface="Arial"/>
              <a:buNone/>
            </a:pPr>
            <a:endParaRPr dirty="0"/>
          </a:p>
        </p:txBody>
      </p:sp>
      <p:pic>
        <p:nvPicPr>
          <p:cNvPr id="753" name="Google Shape;753;p85" descr="A colorful circles with white lines and dots&#10;&#10;AI-generated content may be incorrect."/>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348199" y="4331028"/>
            <a:ext cx="3657707" cy="2910004"/>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758"/>
        <p:cNvGrpSpPr/>
        <p:nvPr/>
      </p:nvGrpSpPr>
      <p:grpSpPr>
        <a:xfrm>
          <a:off x="0" y="0"/>
          <a:ext cx="0" cy="0"/>
          <a:chOff x="0" y="0"/>
          <a:chExt cx="0" cy="0"/>
        </a:xfrm>
      </p:grpSpPr>
      <p:pic>
        <p:nvPicPr>
          <p:cNvPr id="759" name="Google Shape;759;p13" descr="Old woman reading"/>
          <p:cNvPicPr preferRelativeResize="0">
            <a:picLocks noGrp="1"/>
          </p:cNvPicPr>
          <p:nvPr>
            <p:ph type="pic" idx="2"/>
          </p:nvPr>
        </p:nvPicPr>
        <p:blipFill>
          <a:blip r:embed="rId3" cstate="screen">
            <a:alphaModFix/>
            <a:extLst>
              <a:ext uri="{28A0092B-C50C-407E-A947-70E740481C1C}">
                <a14:useLocalDpi xmlns:a14="http://schemas.microsoft.com/office/drawing/2010/main"/>
              </a:ext>
            </a:extLst>
          </a:blip>
          <a:srcRect l="-124"/>
          <a:stretch>
            <a:fillRect/>
          </a:stretch>
        </p:blipFill>
        <p:spPr>
          <a:xfrm>
            <a:off x="238772" y="2626822"/>
            <a:ext cx="7708195" cy="3396829"/>
          </a:xfrm>
          <a:prstGeom prst="rect">
            <a:avLst/>
          </a:prstGeom>
          <a:solidFill>
            <a:srgbClr val="D9D9D9"/>
          </a:solidFill>
          <a:ln>
            <a:noFill/>
          </a:ln>
        </p:spPr>
      </p:pic>
      <p:sp>
        <p:nvSpPr>
          <p:cNvPr id="760" name="Google Shape;760;p13"/>
          <p:cNvSpPr txBox="1">
            <a:spLocks noGrp="1"/>
          </p:cNvSpPr>
          <p:nvPr>
            <p:ph type="body" idx="1"/>
          </p:nvPr>
        </p:nvSpPr>
        <p:spPr>
          <a:xfrm>
            <a:off x="7503737" y="543238"/>
            <a:ext cx="2356324" cy="582221"/>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0"/>
              <a:buNone/>
            </a:pPr>
            <a:r>
              <a:rPr lang="en-US"/>
              <a:t>05</a:t>
            </a:r>
            <a:endParaRPr/>
          </a:p>
        </p:txBody>
      </p:sp>
      <p:sp>
        <p:nvSpPr>
          <p:cNvPr id="761" name="Google Shape;761;p13"/>
          <p:cNvSpPr/>
          <p:nvPr/>
        </p:nvSpPr>
        <p:spPr>
          <a:xfrm>
            <a:off x="5722297" y="3429000"/>
            <a:ext cx="4680135" cy="1806624"/>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529"/>
              <a:buFont typeface="Arial"/>
              <a:buNone/>
            </a:pPr>
            <a:endParaRPr sz="529" b="0" i="0" u="none" strike="noStrike" cap="none">
              <a:solidFill>
                <a:srgbClr val="FFFFFF"/>
              </a:solidFill>
              <a:latin typeface="Montserrat"/>
              <a:ea typeface="Montserrat"/>
              <a:cs typeface="Montserrat"/>
              <a:sym typeface="Montserrat"/>
            </a:endParaRPr>
          </a:p>
        </p:txBody>
      </p:sp>
      <p:sp>
        <p:nvSpPr>
          <p:cNvPr id="762" name="Google Shape;762;p13"/>
          <p:cNvSpPr txBox="1"/>
          <p:nvPr/>
        </p:nvSpPr>
        <p:spPr>
          <a:xfrm>
            <a:off x="5906320" y="3481298"/>
            <a:ext cx="4604753" cy="175432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242B62"/>
              </a:buClr>
              <a:buSzPts val="3600"/>
              <a:buFont typeface="Arial"/>
              <a:buNone/>
            </a:pPr>
            <a:r>
              <a:rPr lang="en-US" sz="3600" b="1" i="0" u="none" strike="noStrike" cap="none" dirty="0">
                <a:solidFill>
                  <a:srgbClr val="242B62"/>
                </a:solidFill>
                <a:latin typeface="Calibri"/>
                <a:ea typeface="Calibri"/>
                <a:cs typeface="Calibri"/>
                <a:sym typeface="Calibri"/>
              </a:rPr>
              <a:t>MAKING INFORMED CHOICES ABOUT AI TOOLS</a:t>
            </a:r>
            <a:endParaRPr lang="en-US"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767"/>
        <p:cNvGrpSpPr/>
        <p:nvPr/>
      </p:nvGrpSpPr>
      <p:grpSpPr>
        <a:xfrm>
          <a:off x="0" y="0"/>
          <a:ext cx="0" cy="0"/>
          <a:chOff x="0" y="0"/>
          <a:chExt cx="0" cy="0"/>
        </a:xfrm>
      </p:grpSpPr>
      <p:pic>
        <p:nvPicPr>
          <p:cNvPr id="768" name="Google Shape;768;p87" descr="En bild som visar klädsel, person, Människoansikte, vägg&#10;&#10;AI-genererat innehåll kan vara felaktigt."/>
          <p:cNvPicPr preferRelativeResize="0">
            <a:picLocks noGrp="1"/>
          </p:cNvPicPr>
          <p:nvPr>
            <p:ph type="pic" idx="2"/>
          </p:nvPr>
        </p:nvPicPr>
        <p:blipFill rotWithShape="1">
          <a:blip r:embed="rId3" cstate="screen">
            <a:alphaModFix/>
            <a:extLst>
              <a:ext uri="{28A0092B-C50C-407E-A947-70E740481C1C}">
                <a14:useLocalDpi xmlns:a14="http://schemas.microsoft.com/office/drawing/2010/main"/>
              </a:ext>
            </a:extLst>
          </a:blip>
          <a:srcRect/>
          <a:stretch/>
        </p:blipFill>
        <p:spPr>
          <a:xfrm>
            <a:off x="388401" y="385460"/>
            <a:ext cx="4107750" cy="6087079"/>
          </a:xfrm>
          <a:prstGeom prst="rect">
            <a:avLst/>
          </a:prstGeom>
          <a:solidFill>
            <a:srgbClr val="BFBFBF"/>
          </a:solidFill>
          <a:ln>
            <a:noFill/>
          </a:ln>
        </p:spPr>
      </p:pic>
      <p:sp>
        <p:nvSpPr>
          <p:cNvPr id="769" name="Google Shape;769;p87"/>
          <p:cNvSpPr txBox="1">
            <a:spLocks noGrp="1"/>
          </p:cNvSpPr>
          <p:nvPr>
            <p:ph type="body" idx="1"/>
          </p:nvPr>
        </p:nvSpPr>
        <p:spPr>
          <a:xfrm>
            <a:off x="4966055" y="385460"/>
            <a:ext cx="6493397" cy="697353"/>
          </a:xfrm>
          <a:prstGeom prst="rect">
            <a:avLst/>
          </a:prstGeom>
          <a:noFill/>
          <a:ln>
            <a:noFill/>
          </a:ln>
        </p:spPr>
        <p:txBody>
          <a:bodyPr spcFirstLastPara="1" wrap="square" lIns="91425" tIns="45700" rIns="91425" bIns="45700" anchor="t" anchorCtr="0">
            <a:noAutofit/>
          </a:bodyPr>
          <a:lstStyle/>
          <a:p>
            <a:pPr marL="0" marR="0" lvl="0" indent="0" algn="l" rtl="0">
              <a:lnSpc>
                <a:spcPct val="103333"/>
              </a:lnSpc>
              <a:spcBef>
                <a:spcPts val="0"/>
              </a:spcBef>
              <a:spcAft>
                <a:spcPts val="0"/>
              </a:spcAft>
              <a:buSzPct val="159999"/>
              <a:buNone/>
            </a:pPr>
            <a:r>
              <a:rPr lang="en-US" sz="3200" b="1" dirty="0"/>
              <a:t>What Does </a:t>
            </a:r>
            <a:r>
              <a:rPr lang="en-US" sz="3200" b="1" i="1" dirty="0">
                <a:highlight>
                  <a:srgbClr val="EBCB1F"/>
                </a:highlight>
              </a:rPr>
              <a:t>Making an Informed Choice </a:t>
            </a:r>
            <a:r>
              <a:rPr lang="en-US" sz="3200" b="1" dirty="0"/>
              <a:t>Mean?</a:t>
            </a:r>
            <a:endParaRPr sz="3200" b="1" dirty="0"/>
          </a:p>
        </p:txBody>
      </p:sp>
      <p:sp>
        <p:nvSpPr>
          <p:cNvPr id="770" name="Google Shape;770;p87"/>
          <p:cNvSpPr txBox="1">
            <a:spLocks noGrp="1"/>
          </p:cNvSpPr>
          <p:nvPr>
            <p:ph type="body" idx="3"/>
          </p:nvPr>
        </p:nvSpPr>
        <p:spPr>
          <a:xfrm>
            <a:off x="4927638" y="1531657"/>
            <a:ext cx="6570233" cy="450159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3333"/>
              </a:lnSpc>
              <a:spcBef>
                <a:spcPts val="0"/>
              </a:spcBef>
              <a:spcAft>
                <a:spcPts val="0"/>
              </a:spcAft>
              <a:buClr>
                <a:srgbClr val="242B62"/>
              </a:buClr>
              <a:buSzPts val="2400"/>
              <a:buFont typeface="Arial"/>
              <a:buNone/>
            </a:pPr>
            <a:r>
              <a:rPr lang="en-US" dirty="0"/>
              <a:t>AI tools can help with many everyday tasks, but it is important to choose tools carefully.</a:t>
            </a:r>
            <a:endParaRPr dirty="0"/>
          </a:p>
          <a:p>
            <a:pPr marL="457200" marR="0" lvl="0" indent="-228600" algn="l" rtl="0">
              <a:lnSpc>
                <a:spcPct val="103333"/>
              </a:lnSpc>
              <a:spcBef>
                <a:spcPts val="0"/>
              </a:spcBef>
              <a:spcAft>
                <a:spcPts val="0"/>
              </a:spcAft>
              <a:buClr>
                <a:srgbClr val="242B62"/>
              </a:buClr>
              <a:buSzPts val="2400"/>
              <a:buFont typeface="Arial"/>
              <a:buNone/>
            </a:pPr>
            <a:endParaRPr dirty="0"/>
          </a:p>
          <a:p>
            <a:pPr marL="457200" marR="0" lvl="0" indent="-228600" algn="l" rtl="0">
              <a:lnSpc>
                <a:spcPct val="103333"/>
              </a:lnSpc>
              <a:spcBef>
                <a:spcPts val="0"/>
              </a:spcBef>
              <a:spcAft>
                <a:spcPts val="0"/>
              </a:spcAft>
              <a:buClr>
                <a:srgbClr val="242B62"/>
              </a:buClr>
              <a:buSzPts val="2400"/>
              <a:buFont typeface="Arial"/>
              <a:buNone/>
            </a:pPr>
            <a:r>
              <a:rPr lang="en-US" dirty="0"/>
              <a:t>Before using an AI tool, ask yourself:</a:t>
            </a:r>
            <a:endParaRPr dirty="0"/>
          </a:p>
          <a:p>
            <a:pPr marL="457200" marR="0" lvl="0" indent="-228600" algn="l" rtl="0">
              <a:lnSpc>
                <a:spcPct val="103333"/>
              </a:lnSpc>
              <a:spcBef>
                <a:spcPts val="0"/>
              </a:spcBef>
              <a:spcAft>
                <a:spcPts val="0"/>
              </a:spcAft>
              <a:buClr>
                <a:srgbClr val="242B62"/>
              </a:buClr>
              <a:buSzPts val="2400"/>
              <a:buFont typeface="Arial"/>
              <a:buNone/>
            </a:pPr>
            <a:r>
              <a:rPr lang="en-US" dirty="0"/>
              <a:t>• What is this tool used for?</a:t>
            </a:r>
            <a:endParaRPr dirty="0"/>
          </a:p>
          <a:p>
            <a:pPr marL="457200" marR="0" lvl="0" indent="-228600" algn="l" rtl="0">
              <a:lnSpc>
                <a:spcPct val="103333"/>
              </a:lnSpc>
              <a:spcBef>
                <a:spcPts val="0"/>
              </a:spcBef>
              <a:spcAft>
                <a:spcPts val="0"/>
              </a:spcAft>
              <a:buClr>
                <a:srgbClr val="242B62"/>
              </a:buClr>
              <a:buSzPts val="2400"/>
              <a:buFont typeface="Arial"/>
              <a:buNone/>
            </a:pPr>
            <a:r>
              <a:rPr lang="en-US" dirty="0"/>
              <a:t>• Is the information reliable?</a:t>
            </a:r>
            <a:endParaRPr dirty="0"/>
          </a:p>
          <a:p>
            <a:pPr marL="457200" marR="0" lvl="0" indent="-228600" algn="l" rtl="0">
              <a:lnSpc>
                <a:spcPct val="103333"/>
              </a:lnSpc>
              <a:spcBef>
                <a:spcPts val="0"/>
              </a:spcBef>
              <a:spcAft>
                <a:spcPts val="0"/>
              </a:spcAft>
              <a:buClr>
                <a:srgbClr val="242B62"/>
              </a:buClr>
              <a:buSzPts val="2400"/>
              <a:buFont typeface="Arial"/>
              <a:buNone/>
            </a:pPr>
            <a:r>
              <a:rPr lang="en-US" dirty="0"/>
              <a:t>• Does it protect my personal data?</a:t>
            </a:r>
            <a:endParaRPr dirty="0"/>
          </a:p>
          <a:p>
            <a:pPr marL="457200" marR="0" lvl="0" indent="-228600" algn="l" rtl="0">
              <a:lnSpc>
                <a:spcPct val="103333"/>
              </a:lnSpc>
              <a:spcBef>
                <a:spcPts val="0"/>
              </a:spcBef>
              <a:spcAft>
                <a:spcPts val="0"/>
              </a:spcAft>
              <a:buClr>
                <a:srgbClr val="242B62"/>
              </a:buClr>
              <a:buSzPts val="2400"/>
              <a:buFont typeface="Arial"/>
              <a:buNone/>
            </a:pPr>
            <a:r>
              <a:rPr lang="en-US" dirty="0"/>
              <a:t>• Do I really need this tool?</a:t>
            </a:r>
            <a:endParaRPr dirty="0"/>
          </a:p>
          <a:p>
            <a:pPr marL="457200" marR="0" lvl="0" indent="-228600" algn="l" rtl="0">
              <a:lnSpc>
                <a:spcPct val="103333"/>
              </a:lnSpc>
              <a:spcBef>
                <a:spcPts val="0"/>
              </a:spcBef>
              <a:spcAft>
                <a:spcPts val="0"/>
              </a:spcAft>
              <a:buClr>
                <a:srgbClr val="242B62"/>
              </a:buClr>
              <a:buSzPts val="2400"/>
              <a:buFont typeface="Arial"/>
              <a:buNone/>
            </a:pPr>
            <a:endParaRPr dirty="0"/>
          </a:p>
          <a:p>
            <a:pPr marL="457200" lvl="0" indent="-228600"/>
            <a:r>
              <a:rPr lang="en-US" b="1" dirty="0"/>
              <a:t>Key idea:</a:t>
            </a:r>
            <a:br>
              <a:rPr lang="en-US" dirty="0"/>
            </a:br>
            <a:r>
              <a:rPr lang="en-US" dirty="0"/>
              <a:t>Artificial intelligence should assist you, but you need to maintain control over it.</a:t>
            </a:r>
            <a:endParaRPr dirty="0"/>
          </a:p>
        </p:txBody>
      </p:sp>
      <p:pic>
        <p:nvPicPr>
          <p:cNvPr id="771" name="Google Shape;771;p87" descr="A colorful circles with white lines and dots&#10;&#10;AI-generated content may be incorrect."/>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348199" y="4331028"/>
            <a:ext cx="3657707" cy="2910004"/>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775"/>
        <p:cNvGrpSpPr/>
        <p:nvPr/>
      </p:nvGrpSpPr>
      <p:grpSpPr>
        <a:xfrm>
          <a:off x="0" y="0"/>
          <a:ext cx="0" cy="0"/>
          <a:chOff x="0" y="0"/>
          <a:chExt cx="0" cy="0"/>
        </a:xfrm>
      </p:grpSpPr>
      <p:sp>
        <p:nvSpPr>
          <p:cNvPr id="776" name="Google Shape;776;p33"/>
          <p:cNvSpPr/>
          <p:nvPr/>
        </p:nvSpPr>
        <p:spPr>
          <a:xfrm>
            <a:off x="744259" y="1461155"/>
            <a:ext cx="10744732" cy="4783832"/>
          </a:xfrm>
          <a:custGeom>
            <a:avLst/>
            <a:gdLst/>
            <a:ahLst/>
            <a:cxnLst/>
            <a:rect l="l" t="t" r="r" b="b"/>
            <a:pathLst>
              <a:path w="4381" h="3421" extrusionOk="0">
                <a:moveTo>
                  <a:pt x="4115" y="3420"/>
                </a:moveTo>
                <a:lnTo>
                  <a:pt x="265" y="3420"/>
                </a:lnTo>
                <a:lnTo>
                  <a:pt x="265" y="3420"/>
                </a:lnTo>
                <a:cubicBezTo>
                  <a:pt x="118" y="3420"/>
                  <a:pt x="0" y="3302"/>
                  <a:pt x="0" y="3155"/>
                </a:cubicBezTo>
                <a:lnTo>
                  <a:pt x="0" y="264"/>
                </a:lnTo>
                <a:lnTo>
                  <a:pt x="0" y="264"/>
                </a:lnTo>
                <a:cubicBezTo>
                  <a:pt x="0" y="118"/>
                  <a:pt x="118" y="0"/>
                  <a:pt x="265" y="0"/>
                </a:cubicBezTo>
                <a:lnTo>
                  <a:pt x="4115" y="0"/>
                </a:lnTo>
                <a:lnTo>
                  <a:pt x="4115" y="0"/>
                </a:lnTo>
                <a:cubicBezTo>
                  <a:pt x="4262" y="0"/>
                  <a:pt x="4380" y="118"/>
                  <a:pt x="4380" y="264"/>
                </a:cubicBezTo>
                <a:lnTo>
                  <a:pt x="4380" y="3155"/>
                </a:lnTo>
                <a:lnTo>
                  <a:pt x="4380" y="3155"/>
                </a:lnTo>
                <a:cubicBezTo>
                  <a:pt x="4380" y="3302"/>
                  <a:pt x="4262" y="3420"/>
                  <a:pt x="4115" y="3420"/>
                </a:cubicBezTo>
              </a:path>
            </a:pathLst>
          </a:custGeom>
          <a:solidFill>
            <a:srgbClr val="615AA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777" name="Google Shape;777;p33"/>
          <p:cNvSpPr/>
          <p:nvPr/>
        </p:nvSpPr>
        <p:spPr>
          <a:xfrm>
            <a:off x="1011334" y="1611871"/>
            <a:ext cx="1581757" cy="1700704"/>
          </a:xfrm>
          <a:custGeom>
            <a:avLst/>
            <a:gdLst/>
            <a:ahLst/>
            <a:cxnLst/>
            <a:rect l="l" t="t" r="r" b="b"/>
            <a:pathLst>
              <a:path w="2756" h="2964" extrusionOk="0">
                <a:moveTo>
                  <a:pt x="1086" y="2802"/>
                </a:moveTo>
                <a:lnTo>
                  <a:pt x="416" y="2131"/>
                </a:lnTo>
                <a:lnTo>
                  <a:pt x="416" y="2131"/>
                </a:lnTo>
                <a:cubicBezTo>
                  <a:pt x="0" y="1715"/>
                  <a:pt x="0" y="1041"/>
                  <a:pt x="416" y="624"/>
                </a:cubicBezTo>
                <a:lnTo>
                  <a:pt x="623" y="417"/>
                </a:lnTo>
                <a:lnTo>
                  <a:pt x="623" y="417"/>
                </a:lnTo>
                <a:cubicBezTo>
                  <a:pt x="1040" y="0"/>
                  <a:pt x="1715" y="0"/>
                  <a:pt x="2131" y="417"/>
                </a:cubicBezTo>
                <a:lnTo>
                  <a:pt x="2338" y="624"/>
                </a:lnTo>
                <a:lnTo>
                  <a:pt x="2338" y="624"/>
                </a:lnTo>
                <a:cubicBezTo>
                  <a:pt x="2755" y="1041"/>
                  <a:pt x="2755" y="1715"/>
                  <a:pt x="2338" y="2131"/>
                </a:cubicBezTo>
                <a:lnTo>
                  <a:pt x="1668" y="2802"/>
                </a:lnTo>
                <a:lnTo>
                  <a:pt x="1668" y="2802"/>
                </a:lnTo>
                <a:cubicBezTo>
                  <a:pt x="1507" y="2963"/>
                  <a:pt x="1247" y="2963"/>
                  <a:pt x="1086" y="2802"/>
                </a:cubicBezTo>
              </a:path>
            </a:pathLst>
          </a:custGeom>
          <a:solidFill>
            <a:srgbClr val="242B6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778" name="Google Shape;778;p33"/>
          <p:cNvSpPr txBox="1"/>
          <p:nvPr/>
        </p:nvSpPr>
        <p:spPr>
          <a:xfrm>
            <a:off x="2971746" y="1611871"/>
            <a:ext cx="8085590" cy="55395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n-US" sz="3000" b="1" i="0" u="none" strike="noStrike" cap="none">
                <a:solidFill>
                  <a:schemeClr val="lt1"/>
                </a:solidFill>
                <a:latin typeface="Calibri"/>
                <a:ea typeface="Calibri"/>
                <a:cs typeface="Calibri"/>
                <a:sym typeface="Calibri"/>
              </a:rPr>
              <a:t>Questions to Ask Before Using an AI Tool</a:t>
            </a:r>
            <a:endParaRPr sz="3000" b="0" i="0" u="none" strike="noStrike" cap="none">
              <a:solidFill>
                <a:srgbClr val="000000"/>
              </a:solidFill>
              <a:latin typeface="Arial"/>
              <a:ea typeface="Arial"/>
              <a:cs typeface="Arial"/>
              <a:sym typeface="Arial"/>
            </a:endParaRPr>
          </a:p>
        </p:txBody>
      </p:sp>
      <p:sp>
        <p:nvSpPr>
          <p:cNvPr id="779" name="Google Shape;779;p33"/>
          <p:cNvSpPr txBox="1"/>
          <p:nvPr/>
        </p:nvSpPr>
        <p:spPr>
          <a:xfrm>
            <a:off x="2971746" y="2267578"/>
            <a:ext cx="7830265" cy="378561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1" i="0" u="none" strike="noStrike" cap="none" dirty="0">
                <a:solidFill>
                  <a:schemeClr val="lt1"/>
                </a:solidFill>
                <a:latin typeface="Calibri"/>
                <a:ea typeface="Calibri"/>
                <a:cs typeface="Calibri"/>
                <a:sym typeface="Calibri"/>
              </a:rPr>
              <a:t>When trying a new AI tool, think about:</a:t>
            </a:r>
            <a:endParaRPr sz="24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None/>
            </a:pPr>
            <a:r>
              <a:rPr lang="en-US" sz="2400" b="0" i="0" u="none" strike="noStrike" cap="none" dirty="0">
                <a:solidFill>
                  <a:schemeClr val="lt1"/>
                </a:solidFill>
                <a:latin typeface="Calibri"/>
                <a:ea typeface="Calibri"/>
                <a:cs typeface="Calibri"/>
                <a:sym typeface="Calibri"/>
              </a:rPr>
              <a:t>• Who created the tool?</a:t>
            </a:r>
            <a:br>
              <a:rPr lang="en-US" sz="2400" b="0" i="0" u="none" strike="noStrike" cap="none" dirty="0">
                <a:solidFill>
                  <a:schemeClr val="lt1"/>
                </a:solidFill>
                <a:latin typeface="Calibri"/>
                <a:ea typeface="Calibri"/>
                <a:cs typeface="Calibri"/>
                <a:sym typeface="Calibri"/>
              </a:rPr>
            </a:br>
            <a:r>
              <a:rPr lang="en-US" sz="2400" b="0" i="0" u="none" strike="noStrike" cap="none" dirty="0">
                <a:solidFill>
                  <a:schemeClr val="lt1"/>
                </a:solidFill>
                <a:latin typeface="Calibri"/>
                <a:ea typeface="Calibri"/>
                <a:cs typeface="Calibri"/>
                <a:sym typeface="Calibri"/>
              </a:rPr>
              <a:t>• What information does it collect?</a:t>
            </a:r>
            <a:br>
              <a:rPr lang="en-US" sz="2400" b="0" i="0" u="none" strike="noStrike" cap="none" dirty="0">
                <a:solidFill>
                  <a:schemeClr val="lt1"/>
                </a:solidFill>
                <a:latin typeface="Calibri"/>
                <a:ea typeface="Calibri"/>
                <a:cs typeface="Calibri"/>
                <a:sym typeface="Calibri"/>
              </a:rPr>
            </a:br>
            <a:r>
              <a:rPr lang="en-US" sz="2400" b="0" i="0" u="none" strike="noStrike" cap="none" dirty="0">
                <a:solidFill>
                  <a:schemeClr val="lt1"/>
                </a:solidFill>
                <a:latin typeface="Calibri"/>
                <a:ea typeface="Calibri"/>
                <a:cs typeface="Calibri"/>
                <a:sym typeface="Calibri"/>
              </a:rPr>
              <a:t>• Is it free or paid?</a:t>
            </a:r>
            <a:br>
              <a:rPr lang="en-US" sz="2400" b="0" i="0" u="none" strike="noStrike" cap="none" dirty="0">
                <a:solidFill>
                  <a:schemeClr val="lt1"/>
                </a:solidFill>
                <a:latin typeface="Calibri"/>
                <a:ea typeface="Calibri"/>
                <a:cs typeface="Calibri"/>
                <a:sym typeface="Calibri"/>
              </a:rPr>
            </a:br>
            <a:r>
              <a:rPr lang="en-US" sz="2400" b="0" i="0" u="none" strike="noStrike" cap="none" dirty="0">
                <a:solidFill>
                  <a:schemeClr val="lt1"/>
                </a:solidFill>
                <a:latin typeface="Calibri"/>
                <a:ea typeface="Calibri"/>
                <a:cs typeface="Calibri"/>
                <a:sym typeface="Calibri"/>
              </a:rPr>
              <a:t>• Is it recommended by trusted </a:t>
            </a:r>
            <a:r>
              <a:rPr lang="en-US" sz="2400" b="0" i="0" u="none" strike="noStrike" cap="none" dirty="0" err="1">
                <a:solidFill>
                  <a:schemeClr val="lt1"/>
                </a:solidFill>
                <a:latin typeface="Calibri"/>
                <a:ea typeface="Calibri"/>
                <a:cs typeface="Calibri"/>
                <a:sym typeface="Calibri"/>
              </a:rPr>
              <a:t>organisations</a:t>
            </a:r>
            <a:r>
              <a:rPr lang="en-US" sz="2400" b="0" i="0" u="none" strike="noStrike" cap="none" dirty="0">
                <a:solidFill>
                  <a:schemeClr val="lt1"/>
                </a:solidFill>
                <a:latin typeface="Calibri"/>
                <a:ea typeface="Calibri"/>
                <a:cs typeface="Calibri"/>
                <a:sym typeface="Calibri"/>
              </a:rPr>
              <a:t>?</a:t>
            </a:r>
            <a:endParaRPr sz="24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None/>
            </a:pPr>
            <a:endParaRPr sz="2400" b="0" i="0" u="none" strike="noStrike" cap="none" dirty="0">
              <a:solidFill>
                <a:schemeClr val="lt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400"/>
              <a:buFont typeface="Arial"/>
              <a:buNone/>
            </a:pPr>
            <a:r>
              <a:rPr lang="en-US" sz="2400" b="1" i="0" u="none" strike="noStrike" cap="none" dirty="0">
                <a:solidFill>
                  <a:srgbClr val="EBCB1F"/>
                </a:solidFill>
                <a:latin typeface="Calibri"/>
                <a:ea typeface="Calibri"/>
                <a:cs typeface="Calibri"/>
                <a:sym typeface="Calibri"/>
              </a:rPr>
              <a:t>Before installing an App, check:</a:t>
            </a:r>
            <a:endParaRPr sz="2400" b="0" i="0" u="none" strike="noStrike" cap="none" dirty="0">
              <a:solidFill>
                <a:srgbClr val="EBCB1F"/>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None/>
            </a:pPr>
            <a:r>
              <a:rPr lang="en-US" sz="2400" b="0" i="0" u="none" strike="noStrike" cap="none" dirty="0">
                <a:solidFill>
                  <a:schemeClr val="lt1"/>
                </a:solidFill>
                <a:latin typeface="Calibri"/>
                <a:ea typeface="Calibri"/>
                <a:cs typeface="Calibri"/>
                <a:sym typeface="Calibri"/>
              </a:rPr>
              <a:t>• Reviews</a:t>
            </a:r>
            <a:br>
              <a:rPr lang="en-US" sz="2400" b="0" i="0" u="none" strike="noStrike" cap="none" dirty="0">
                <a:solidFill>
                  <a:schemeClr val="lt1"/>
                </a:solidFill>
                <a:latin typeface="Calibri"/>
                <a:ea typeface="Calibri"/>
                <a:cs typeface="Calibri"/>
                <a:sym typeface="Calibri"/>
              </a:rPr>
            </a:br>
            <a:r>
              <a:rPr lang="en-US" sz="2400" b="0" i="0" u="none" strike="noStrike" cap="none" dirty="0">
                <a:solidFill>
                  <a:schemeClr val="lt1"/>
                </a:solidFill>
                <a:latin typeface="Calibri"/>
                <a:ea typeface="Calibri"/>
                <a:cs typeface="Calibri"/>
                <a:sym typeface="Calibri"/>
              </a:rPr>
              <a:t>• Privacy settings</a:t>
            </a:r>
            <a:br>
              <a:rPr lang="en-US" sz="2400" b="0" i="0" u="none" strike="noStrike" cap="none" dirty="0">
                <a:solidFill>
                  <a:schemeClr val="lt1"/>
                </a:solidFill>
                <a:latin typeface="Calibri"/>
                <a:ea typeface="Calibri"/>
                <a:cs typeface="Calibri"/>
                <a:sym typeface="Calibri"/>
              </a:rPr>
            </a:br>
            <a:r>
              <a:rPr lang="en-US" sz="2400" b="0" i="0" u="none" strike="noStrike" cap="none" dirty="0">
                <a:solidFill>
                  <a:schemeClr val="lt1"/>
                </a:solidFill>
                <a:latin typeface="Calibri"/>
                <a:ea typeface="Calibri"/>
                <a:cs typeface="Calibri"/>
                <a:sym typeface="Calibri"/>
              </a:rPr>
              <a:t>• Official websites</a:t>
            </a:r>
            <a:endParaRPr sz="2400" b="0" i="0" u="none" strike="noStrike" cap="none" dirty="0">
              <a:solidFill>
                <a:srgbClr val="000000"/>
              </a:solidFill>
              <a:latin typeface="Arial"/>
              <a:ea typeface="Arial"/>
              <a:cs typeface="Arial"/>
              <a:sym typeface="Arial"/>
            </a:endParaRPr>
          </a:p>
        </p:txBody>
      </p:sp>
      <p:grpSp>
        <p:nvGrpSpPr>
          <p:cNvPr id="780" name="Google Shape;780;p33"/>
          <p:cNvGrpSpPr/>
          <p:nvPr/>
        </p:nvGrpSpPr>
        <p:grpSpPr>
          <a:xfrm>
            <a:off x="1381426" y="2029650"/>
            <a:ext cx="841571" cy="865145"/>
            <a:chOff x="8424689" y="5374597"/>
            <a:chExt cx="1088877" cy="1111078"/>
          </a:xfrm>
        </p:grpSpPr>
        <p:sp>
          <p:nvSpPr>
            <p:cNvPr id="781" name="Google Shape;781;p33"/>
            <p:cNvSpPr/>
            <p:nvPr/>
          </p:nvSpPr>
          <p:spPr>
            <a:xfrm>
              <a:off x="8819647" y="5399542"/>
              <a:ext cx="400988" cy="469012"/>
            </a:xfrm>
            <a:custGeom>
              <a:avLst/>
              <a:gdLst/>
              <a:ahLst/>
              <a:cxnLst/>
              <a:rect l="l" t="t" r="r" b="b"/>
              <a:pathLst>
                <a:path w="400988" h="469012" extrusionOk="0">
                  <a:moveTo>
                    <a:pt x="400444" y="189250"/>
                  </a:moveTo>
                  <a:cubicBezTo>
                    <a:pt x="400444" y="194736"/>
                    <a:pt x="400444" y="202964"/>
                    <a:pt x="400444" y="208450"/>
                  </a:cubicBezTo>
                  <a:cubicBezTo>
                    <a:pt x="400444" y="279762"/>
                    <a:pt x="373017" y="318161"/>
                    <a:pt x="342846" y="359302"/>
                  </a:cubicBezTo>
                  <a:cubicBezTo>
                    <a:pt x="320904" y="389473"/>
                    <a:pt x="296219" y="422385"/>
                    <a:pt x="285248" y="469013"/>
                  </a:cubicBezTo>
                  <a:lnTo>
                    <a:pt x="115197" y="469013"/>
                  </a:lnTo>
                  <a:cubicBezTo>
                    <a:pt x="104225" y="422385"/>
                    <a:pt x="79540" y="392216"/>
                    <a:pt x="57598" y="359302"/>
                  </a:cubicBezTo>
                  <a:cubicBezTo>
                    <a:pt x="27428" y="318161"/>
                    <a:pt x="0" y="279762"/>
                    <a:pt x="0" y="208450"/>
                  </a:cubicBezTo>
                  <a:cubicBezTo>
                    <a:pt x="0" y="131653"/>
                    <a:pt x="32914" y="85026"/>
                    <a:pt x="60341" y="57598"/>
                  </a:cubicBezTo>
                  <a:cubicBezTo>
                    <a:pt x="98740" y="21943"/>
                    <a:pt x="148109" y="0"/>
                    <a:pt x="200222" y="0"/>
                  </a:cubicBezTo>
                  <a:cubicBezTo>
                    <a:pt x="200222" y="0"/>
                    <a:pt x="200222" y="0"/>
                    <a:pt x="200222" y="0"/>
                  </a:cubicBezTo>
                  <a:cubicBezTo>
                    <a:pt x="241363" y="0"/>
                    <a:pt x="285248" y="13714"/>
                    <a:pt x="320904" y="38399"/>
                  </a:cubicBezTo>
                  <a:cubicBezTo>
                    <a:pt x="320904" y="41141"/>
                    <a:pt x="408672" y="109710"/>
                    <a:pt x="400444" y="189250"/>
                  </a:cubicBezTo>
                  <a:close/>
                </a:path>
              </a:pathLst>
            </a:custGeom>
            <a:solidFill>
              <a:srgbClr val="EBCB1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nvGrpSpPr>
            <p:cNvPr id="782" name="Google Shape;782;p33"/>
            <p:cNvGrpSpPr/>
            <p:nvPr/>
          </p:nvGrpSpPr>
          <p:grpSpPr>
            <a:xfrm>
              <a:off x="8424689" y="5374597"/>
              <a:ext cx="1088877" cy="1111078"/>
              <a:chOff x="8424689" y="5374597"/>
              <a:chExt cx="1088877" cy="1111078"/>
            </a:xfrm>
          </p:grpSpPr>
          <p:grpSp>
            <p:nvGrpSpPr>
              <p:cNvPr id="783" name="Google Shape;783;p33"/>
              <p:cNvGrpSpPr/>
              <p:nvPr/>
            </p:nvGrpSpPr>
            <p:grpSpPr>
              <a:xfrm>
                <a:off x="8424689" y="5374597"/>
                <a:ext cx="943956" cy="1111078"/>
                <a:chOff x="8424689" y="5374597"/>
                <a:chExt cx="943956" cy="1111078"/>
              </a:xfrm>
            </p:grpSpPr>
            <p:sp>
              <p:nvSpPr>
                <p:cNvPr id="784" name="Google Shape;784;p33"/>
                <p:cNvSpPr/>
                <p:nvPr/>
              </p:nvSpPr>
              <p:spPr>
                <a:xfrm>
                  <a:off x="8424689" y="6118146"/>
                  <a:ext cx="943956" cy="367529"/>
                </a:xfrm>
                <a:custGeom>
                  <a:avLst/>
                  <a:gdLst/>
                  <a:ahLst/>
                  <a:cxnLst/>
                  <a:rect l="l" t="t" r="r" b="b"/>
                  <a:pathLst>
                    <a:path w="943956" h="367529" extrusionOk="0">
                      <a:moveTo>
                        <a:pt x="833801" y="24685"/>
                      </a:moveTo>
                      <a:lnTo>
                        <a:pt x="671978" y="106968"/>
                      </a:lnTo>
                      <a:cubicBezTo>
                        <a:pt x="658264" y="93254"/>
                        <a:pt x="639064" y="85026"/>
                        <a:pt x="617123" y="85026"/>
                      </a:cubicBezTo>
                      <a:lnTo>
                        <a:pt x="507412" y="85026"/>
                      </a:lnTo>
                      <a:cubicBezTo>
                        <a:pt x="501926" y="85026"/>
                        <a:pt x="501926" y="85026"/>
                        <a:pt x="499183" y="85026"/>
                      </a:cubicBezTo>
                      <a:cubicBezTo>
                        <a:pt x="499183" y="85026"/>
                        <a:pt x="496441" y="82283"/>
                        <a:pt x="493698" y="79540"/>
                      </a:cubicBezTo>
                      <a:lnTo>
                        <a:pt x="493698" y="79540"/>
                      </a:lnTo>
                      <a:cubicBezTo>
                        <a:pt x="403186" y="-5486"/>
                        <a:pt x="326389" y="0"/>
                        <a:pt x="241363" y="32913"/>
                      </a:cubicBezTo>
                      <a:cubicBezTo>
                        <a:pt x="227649" y="38399"/>
                        <a:pt x="227649" y="38399"/>
                        <a:pt x="213936" y="38399"/>
                      </a:cubicBezTo>
                      <a:lnTo>
                        <a:pt x="189251" y="38399"/>
                      </a:lnTo>
                      <a:cubicBezTo>
                        <a:pt x="181023" y="16457"/>
                        <a:pt x="161823" y="0"/>
                        <a:pt x="137138" y="0"/>
                      </a:cubicBezTo>
                      <a:lnTo>
                        <a:pt x="54855" y="0"/>
                      </a:lnTo>
                      <a:cubicBezTo>
                        <a:pt x="24685" y="0"/>
                        <a:pt x="0" y="24685"/>
                        <a:pt x="0" y="54855"/>
                      </a:cubicBezTo>
                      <a:lnTo>
                        <a:pt x="0" y="268790"/>
                      </a:lnTo>
                      <a:cubicBezTo>
                        <a:pt x="0" y="298961"/>
                        <a:pt x="24685" y="323646"/>
                        <a:pt x="54855" y="323646"/>
                      </a:cubicBezTo>
                      <a:lnTo>
                        <a:pt x="137138" y="323646"/>
                      </a:lnTo>
                      <a:cubicBezTo>
                        <a:pt x="161823" y="323646"/>
                        <a:pt x="181023" y="307189"/>
                        <a:pt x="189251" y="285247"/>
                      </a:cubicBezTo>
                      <a:lnTo>
                        <a:pt x="233135" y="285247"/>
                      </a:lnTo>
                      <a:cubicBezTo>
                        <a:pt x="238620" y="285247"/>
                        <a:pt x="244106" y="287990"/>
                        <a:pt x="246849" y="287990"/>
                      </a:cubicBezTo>
                      <a:lnTo>
                        <a:pt x="458042" y="345588"/>
                      </a:lnTo>
                      <a:cubicBezTo>
                        <a:pt x="466270" y="348330"/>
                        <a:pt x="474498" y="351073"/>
                        <a:pt x="482727" y="353816"/>
                      </a:cubicBezTo>
                      <a:cubicBezTo>
                        <a:pt x="510155" y="362044"/>
                        <a:pt x="532097" y="367530"/>
                        <a:pt x="556781" y="367530"/>
                      </a:cubicBezTo>
                      <a:cubicBezTo>
                        <a:pt x="584209" y="367530"/>
                        <a:pt x="611637" y="359302"/>
                        <a:pt x="650035" y="334616"/>
                      </a:cubicBezTo>
                      <a:cubicBezTo>
                        <a:pt x="650035" y="334616"/>
                        <a:pt x="650035" y="334616"/>
                        <a:pt x="650035" y="334616"/>
                      </a:cubicBezTo>
                      <a:lnTo>
                        <a:pt x="910598" y="150852"/>
                      </a:lnTo>
                      <a:cubicBezTo>
                        <a:pt x="943512" y="126167"/>
                        <a:pt x="954483" y="82283"/>
                        <a:pt x="932541" y="49369"/>
                      </a:cubicBezTo>
                      <a:cubicBezTo>
                        <a:pt x="913341" y="16457"/>
                        <a:pt x="869457" y="5485"/>
                        <a:pt x="833801" y="24685"/>
                      </a:cubicBezTo>
                      <a:lnTo>
                        <a:pt x="833801" y="24685"/>
                      </a:lnTo>
                      <a:close/>
                      <a:moveTo>
                        <a:pt x="148109" y="271533"/>
                      </a:moveTo>
                      <a:cubicBezTo>
                        <a:pt x="148109" y="277019"/>
                        <a:pt x="142623" y="282504"/>
                        <a:pt x="137138" y="282504"/>
                      </a:cubicBezTo>
                      <a:lnTo>
                        <a:pt x="54855" y="282504"/>
                      </a:lnTo>
                      <a:cubicBezTo>
                        <a:pt x="49369" y="282504"/>
                        <a:pt x="43884" y="277019"/>
                        <a:pt x="43884" y="271533"/>
                      </a:cubicBezTo>
                      <a:lnTo>
                        <a:pt x="43884" y="57598"/>
                      </a:lnTo>
                      <a:cubicBezTo>
                        <a:pt x="43884" y="52112"/>
                        <a:pt x="49369" y="46626"/>
                        <a:pt x="54855" y="46626"/>
                      </a:cubicBezTo>
                      <a:lnTo>
                        <a:pt x="137138" y="46626"/>
                      </a:lnTo>
                      <a:cubicBezTo>
                        <a:pt x="142623" y="46626"/>
                        <a:pt x="148109" y="52112"/>
                        <a:pt x="148109" y="57598"/>
                      </a:cubicBezTo>
                      <a:lnTo>
                        <a:pt x="148109" y="271533"/>
                      </a:lnTo>
                      <a:close/>
                      <a:moveTo>
                        <a:pt x="885914" y="117938"/>
                      </a:moveTo>
                      <a:lnTo>
                        <a:pt x="625351" y="301704"/>
                      </a:lnTo>
                      <a:cubicBezTo>
                        <a:pt x="573238" y="337359"/>
                        <a:pt x="551296" y="329131"/>
                        <a:pt x="496441" y="315418"/>
                      </a:cubicBezTo>
                      <a:cubicBezTo>
                        <a:pt x="488212" y="312675"/>
                        <a:pt x="479984" y="309932"/>
                        <a:pt x="469013" y="307189"/>
                      </a:cubicBezTo>
                      <a:lnTo>
                        <a:pt x="257820" y="249592"/>
                      </a:lnTo>
                      <a:cubicBezTo>
                        <a:pt x="249592" y="246849"/>
                        <a:pt x="241363" y="244106"/>
                        <a:pt x="230392" y="244106"/>
                      </a:cubicBezTo>
                      <a:lnTo>
                        <a:pt x="189251" y="244106"/>
                      </a:lnTo>
                      <a:lnTo>
                        <a:pt x="189251" y="82283"/>
                      </a:lnTo>
                      <a:lnTo>
                        <a:pt x="211193" y="82283"/>
                      </a:lnTo>
                      <a:cubicBezTo>
                        <a:pt x="227649" y="82283"/>
                        <a:pt x="233135" y="82283"/>
                        <a:pt x="252334" y="74054"/>
                      </a:cubicBezTo>
                      <a:cubicBezTo>
                        <a:pt x="326389" y="43884"/>
                        <a:pt x="383987" y="41141"/>
                        <a:pt x="458042" y="109710"/>
                      </a:cubicBezTo>
                      <a:lnTo>
                        <a:pt x="458042" y="109710"/>
                      </a:lnTo>
                      <a:cubicBezTo>
                        <a:pt x="471755" y="120681"/>
                        <a:pt x="479984" y="126167"/>
                        <a:pt x="501926" y="126167"/>
                      </a:cubicBezTo>
                      <a:lnTo>
                        <a:pt x="611637" y="126167"/>
                      </a:lnTo>
                      <a:cubicBezTo>
                        <a:pt x="630837" y="126167"/>
                        <a:pt x="644550" y="139881"/>
                        <a:pt x="644550" y="159080"/>
                      </a:cubicBezTo>
                      <a:cubicBezTo>
                        <a:pt x="644550" y="178280"/>
                        <a:pt x="630837" y="191993"/>
                        <a:pt x="611637" y="191993"/>
                      </a:cubicBezTo>
                      <a:lnTo>
                        <a:pt x="433357" y="191993"/>
                      </a:lnTo>
                      <a:cubicBezTo>
                        <a:pt x="422386" y="191993"/>
                        <a:pt x="411415" y="202964"/>
                        <a:pt x="411415" y="213935"/>
                      </a:cubicBezTo>
                      <a:cubicBezTo>
                        <a:pt x="411415" y="224906"/>
                        <a:pt x="422386" y="235878"/>
                        <a:pt x="433357" y="235878"/>
                      </a:cubicBezTo>
                      <a:lnTo>
                        <a:pt x="611637" y="235878"/>
                      </a:lnTo>
                      <a:cubicBezTo>
                        <a:pt x="652778" y="235878"/>
                        <a:pt x="688435" y="200221"/>
                        <a:pt x="688435" y="159080"/>
                      </a:cubicBezTo>
                      <a:cubicBezTo>
                        <a:pt x="688435" y="153595"/>
                        <a:pt x="688435" y="148109"/>
                        <a:pt x="685692" y="142623"/>
                      </a:cubicBezTo>
                      <a:lnTo>
                        <a:pt x="844772" y="60340"/>
                      </a:lnTo>
                      <a:cubicBezTo>
                        <a:pt x="858486" y="52112"/>
                        <a:pt x="880429" y="54855"/>
                        <a:pt x="888656" y="68569"/>
                      </a:cubicBezTo>
                      <a:cubicBezTo>
                        <a:pt x="905113" y="87768"/>
                        <a:pt x="902370" y="106968"/>
                        <a:pt x="885914" y="117938"/>
                      </a:cubicBezTo>
                      <a:lnTo>
                        <a:pt x="885914" y="117938"/>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85" name="Google Shape;785;p33"/>
                <p:cNvSpPr/>
                <p:nvPr/>
              </p:nvSpPr>
              <p:spPr>
                <a:xfrm>
                  <a:off x="8803190" y="5374597"/>
                  <a:ext cx="488213" cy="746291"/>
                </a:xfrm>
                <a:custGeom>
                  <a:avLst/>
                  <a:gdLst/>
                  <a:ahLst/>
                  <a:cxnLst/>
                  <a:rect l="l" t="t" r="r" b="b"/>
                  <a:pathLst>
                    <a:path w="488213" h="746291" extrusionOk="0">
                      <a:moveTo>
                        <a:pt x="123425" y="513157"/>
                      </a:moveTo>
                      <a:cubicBezTo>
                        <a:pt x="98740" y="524128"/>
                        <a:pt x="82283" y="548812"/>
                        <a:pt x="82283" y="576240"/>
                      </a:cubicBezTo>
                      <a:cubicBezTo>
                        <a:pt x="82283" y="606411"/>
                        <a:pt x="101483" y="633838"/>
                        <a:pt x="128910" y="642066"/>
                      </a:cubicBezTo>
                      <a:lnTo>
                        <a:pt x="128910" y="674980"/>
                      </a:lnTo>
                      <a:cubicBezTo>
                        <a:pt x="128910" y="716121"/>
                        <a:pt x="161823" y="746292"/>
                        <a:pt x="200223" y="746292"/>
                      </a:cubicBezTo>
                      <a:lnTo>
                        <a:pt x="296219" y="746292"/>
                      </a:lnTo>
                      <a:cubicBezTo>
                        <a:pt x="337361" y="746292"/>
                        <a:pt x="367531" y="713378"/>
                        <a:pt x="367531" y="674980"/>
                      </a:cubicBezTo>
                      <a:lnTo>
                        <a:pt x="367531" y="644809"/>
                      </a:lnTo>
                      <a:cubicBezTo>
                        <a:pt x="394958" y="633838"/>
                        <a:pt x="414158" y="609153"/>
                        <a:pt x="414158" y="578983"/>
                      </a:cubicBezTo>
                      <a:cubicBezTo>
                        <a:pt x="414158" y="551555"/>
                        <a:pt x="397701" y="526871"/>
                        <a:pt x="373017" y="515899"/>
                      </a:cubicBezTo>
                      <a:cubicBezTo>
                        <a:pt x="381245" y="480243"/>
                        <a:pt x="403187" y="452816"/>
                        <a:pt x="422386" y="425388"/>
                      </a:cubicBezTo>
                      <a:cubicBezTo>
                        <a:pt x="452557" y="381504"/>
                        <a:pt x="488213" y="334877"/>
                        <a:pt x="488213" y="249851"/>
                      </a:cubicBezTo>
                      <a:cubicBezTo>
                        <a:pt x="488213" y="241623"/>
                        <a:pt x="488213" y="233395"/>
                        <a:pt x="488213" y="227909"/>
                      </a:cubicBezTo>
                      <a:cubicBezTo>
                        <a:pt x="488213" y="216938"/>
                        <a:pt x="477241" y="205967"/>
                        <a:pt x="463528" y="208710"/>
                      </a:cubicBezTo>
                      <a:cubicBezTo>
                        <a:pt x="452557" y="208710"/>
                        <a:pt x="441586" y="219681"/>
                        <a:pt x="444329" y="233395"/>
                      </a:cubicBezTo>
                      <a:cubicBezTo>
                        <a:pt x="444329" y="238881"/>
                        <a:pt x="444329" y="247109"/>
                        <a:pt x="444329" y="252594"/>
                      </a:cubicBezTo>
                      <a:cubicBezTo>
                        <a:pt x="444329" y="323906"/>
                        <a:pt x="416901" y="362305"/>
                        <a:pt x="386730" y="403446"/>
                      </a:cubicBezTo>
                      <a:cubicBezTo>
                        <a:pt x="364789" y="433616"/>
                        <a:pt x="340103" y="466529"/>
                        <a:pt x="329132" y="513157"/>
                      </a:cubicBezTo>
                      <a:lnTo>
                        <a:pt x="159081" y="513157"/>
                      </a:lnTo>
                      <a:cubicBezTo>
                        <a:pt x="148109" y="466529"/>
                        <a:pt x="123425" y="436359"/>
                        <a:pt x="101483" y="403446"/>
                      </a:cubicBezTo>
                      <a:cubicBezTo>
                        <a:pt x="71312" y="362305"/>
                        <a:pt x="43884" y="323906"/>
                        <a:pt x="43884" y="252594"/>
                      </a:cubicBezTo>
                      <a:cubicBezTo>
                        <a:pt x="43884" y="175797"/>
                        <a:pt x="76798" y="129170"/>
                        <a:pt x="104226" y="101742"/>
                      </a:cubicBezTo>
                      <a:cubicBezTo>
                        <a:pt x="142624" y="66086"/>
                        <a:pt x="191994" y="44144"/>
                        <a:pt x="244106" y="44144"/>
                      </a:cubicBezTo>
                      <a:cubicBezTo>
                        <a:pt x="244106" y="44144"/>
                        <a:pt x="244106" y="44144"/>
                        <a:pt x="244106" y="44144"/>
                      </a:cubicBezTo>
                      <a:cubicBezTo>
                        <a:pt x="285248" y="44144"/>
                        <a:pt x="329132" y="57858"/>
                        <a:pt x="364789" y="82543"/>
                      </a:cubicBezTo>
                      <a:cubicBezTo>
                        <a:pt x="375759" y="90771"/>
                        <a:pt x="389473" y="88029"/>
                        <a:pt x="394958" y="77057"/>
                      </a:cubicBezTo>
                      <a:cubicBezTo>
                        <a:pt x="403187" y="66086"/>
                        <a:pt x="400444" y="52372"/>
                        <a:pt x="389473" y="46887"/>
                      </a:cubicBezTo>
                      <a:cubicBezTo>
                        <a:pt x="348332" y="16717"/>
                        <a:pt x="296219" y="-2483"/>
                        <a:pt x="244106" y="260"/>
                      </a:cubicBezTo>
                      <a:cubicBezTo>
                        <a:pt x="181023" y="260"/>
                        <a:pt x="117940" y="24945"/>
                        <a:pt x="71312" y="68829"/>
                      </a:cubicBezTo>
                      <a:cubicBezTo>
                        <a:pt x="24685" y="115456"/>
                        <a:pt x="0" y="178539"/>
                        <a:pt x="0" y="249851"/>
                      </a:cubicBezTo>
                      <a:cubicBezTo>
                        <a:pt x="0" y="334877"/>
                        <a:pt x="35656" y="384247"/>
                        <a:pt x="65826" y="425388"/>
                      </a:cubicBezTo>
                      <a:cubicBezTo>
                        <a:pt x="95997" y="452816"/>
                        <a:pt x="115197" y="477500"/>
                        <a:pt x="123425" y="513157"/>
                      </a:cubicBezTo>
                      <a:lnTo>
                        <a:pt x="123425" y="513157"/>
                      </a:lnTo>
                      <a:close/>
                      <a:moveTo>
                        <a:pt x="329132" y="677723"/>
                      </a:moveTo>
                      <a:cubicBezTo>
                        <a:pt x="329132" y="694178"/>
                        <a:pt x="315418" y="705150"/>
                        <a:pt x="301704" y="705150"/>
                      </a:cubicBezTo>
                      <a:lnTo>
                        <a:pt x="205708" y="705150"/>
                      </a:lnTo>
                      <a:cubicBezTo>
                        <a:pt x="189251" y="705150"/>
                        <a:pt x="178280" y="691436"/>
                        <a:pt x="178280" y="677723"/>
                      </a:cubicBezTo>
                      <a:lnTo>
                        <a:pt x="178280" y="650295"/>
                      </a:lnTo>
                      <a:lnTo>
                        <a:pt x="331875" y="650295"/>
                      </a:lnTo>
                      <a:lnTo>
                        <a:pt x="331875" y="677723"/>
                      </a:lnTo>
                      <a:close/>
                      <a:moveTo>
                        <a:pt x="153595" y="551555"/>
                      </a:moveTo>
                      <a:lnTo>
                        <a:pt x="348332" y="551555"/>
                      </a:lnTo>
                      <a:cubicBezTo>
                        <a:pt x="362046" y="551555"/>
                        <a:pt x="375759" y="562526"/>
                        <a:pt x="375759" y="578983"/>
                      </a:cubicBezTo>
                      <a:cubicBezTo>
                        <a:pt x="375759" y="592697"/>
                        <a:pt x="364789" y="606411"/>
                        <a:pt x="348332" y="606411"/>
                      </a:cubicBezTo>
                      <a:lnTo>
                        <a:pt x="153595" y="606411"/>
                      </a:lnTo>
                      <a:cubicBezTo>
                        <a:pt x="139881" y="606411"/>
                        <a:pt x="126167" y="595440"/>
                        <a:pt x="126167" y="578983"/>
                      </a:cubicBezTo>
                      <a:cubicBezTo>
                        <a:pt x="126167" y="562526"/>
                        <a:pt x="139881" y="551555"/>
                        <a:pt x="153595" y="551555"/>
                      </a:cubicBezTo>
                      <a:lnTo>
                        <a:pt x="153595" y="551555"/>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786" name="Google Shape;786;p33"/>
              <p:cNvSpPr/>
              <p:nvPr/>
            </p:nvSpPr>
            <p:spPr>
              <a:xfrm>
                <a:off x="9033583" y="5509252"/>
                <a:ext cx="43884" cy="178279"/>
              </a:xfrm>
              <a:custGeom>
                <a:avLst/>
                <a:gdLst/>
                <a:ahLst/>
                <a:cxnLst/>
                <a:rect l="l" t="t" r="r" b="b"/>
                <a:pathLst>
                  <a:path w="43884" h="178279" extrusionOk="0">
                    <a:moveTo>
                      <a:pt x="43884" y="21943"/>
                    </a:moveTo>
                    <a:cubicBezTo>
                      <a:pt x="43884" y="10971"/>
                      <a:pt x="32914" y="0"/>
                      <a:pt x="21943" y="0"/>
                    </a:cubicBezTo>
                    <a:cubicBezTo>
                      <a:pt x="10972" y="0"/>
                      <a:pt x="0" y="10971"/>
                      <a:pt x="0" y="21943"/>
                    </a:cubicBezTo>
                    <a:lnTo>
                      <a:pt x="0" y="156338"/>
                    </a:lnTo>
                    <a:cubicBezTo>
                      <a:pt x="0" y="167309"/>
                      <a:pt x="10972" y="178280"/>
                      <a:pt x="21943" y="178280"/>
                    </a:cubicBezTo>
                    <a:cubicBezTo>
                      <a:pt x="32914" y="178280"/>
                      <a:pt x="43884" y="167309"/>
                      <a:pt x="43884" y="156338"/>
                    </a:cubicBezTo>
                    <a:lnTo>
                      <a:pt x="43884" y="21943"/>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87" name="Google Shape;787;p33"/>
              <p:cNvSpPr/>
              <p:nvPr/>
            </p:nvSpPr>
            <p:spPr>
              <a:xfrm>
                <a:off x="9033583" y="5745130"/>
                <a:ext cx="43884" cy="43884"/>
              </a:xfrm>
              <a:custGeom>
                <a:avLst/>
                <a:gdLst/>
                <a:ahLst/>
                <a:cxnLst/>
                <a:rect l="l" t="t" r="r" b="b"/>
                <a:pathLst>
                  <a:path w="43884" h="43884" extrusionOk="0">
                    <a:moveTo>
                      <a:pt x="21943" y="0"/>
                    </a:moveTo>
                    <a:cubicBezTo>
                      <a:pt x="10972" y="0"/>
                      <a:pt x="0" y="10971"/>
                      <a:pt x="0" y="21942"/>
                    </a:cubicBezTo>
                    <a:lnTo>
                      <a:pt x="0" y="21942"/>
                    </a:lnTo>
                    <a:cubicBezTo>
                      <a:pt x="0" y="32913"/>
                      <a:pt x="10972" y="43884"/>
                      <a:pt x="21943" y="43884"/>
                    </a:cubicBezTo>
                    <a:cubicBezTo>
                      <a:pt x="32914" y="43884"/>
                      <a:pt x="43884" y="32913"/>
                      <a:pt x="43884" y="21942"/>
                    </a:cubicBezTo>
                    <a:cubicBezTo>
                      <a:pt x="43884" y="8228"/>
                      <a:pt x="32914" y="0"/>
                      <a:pt x="21943" y="0"/>
                    </a:cubicBezTo>
                    <a:lnTo>
                      <a:pt x="21943" y="0"/>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88" name="Google Shape;788;p33"/>
              <p:cNvSpPr/>
              <p:nvPr/>
            </p:nvSpPr>
            <p:spPr>
              <a:xfrm>
                <a:off x="9381914" y="5621705"/>
                <a:ext cx="131652" cy="43884"/>
              </a:xfrm>
              <a:custGeom>
                <a:avLst/>
                <a:gdLst/>
                <a:ahLst/>
                <a:cxnLst/>
                <a:rect l="l" t="t" r="r" b="b"/>
                <a:pathLst>
                  <a:path w="131652" h="43884" extrusionOk="0">
                    <a:moveTo>
                      <a:pt x="109711" y="0"/>
                    </a:moveTo>
                    <a:lnTo>
                      <a:pt x="21942" y="0"/>
                    </a:lnTo>
                    <a:cubicBezTo>
                      <a:pt x="10971" y="0"/>
                      <a:pt x="0" y="10971"/>
                      <a:pt x="0" y="21942"/>
                    </a:cubicBezTo>
                    <a:cubicBezTo>
                      <a:pt x="0" y="32913"/>
                      <a:pt x="10971" y="43884"/>
                      <a:pt x="21942" y="43884"/>
                    </a:cubicBezTo>
                    <a:lnTo>
                      <a:pt x="109711" y="43884"/>
                    </a:lnTo>
                    <a:cubicBezTo>
                      <a:pt x="120682" y="43884"/>
                      <a:pt x="131653" y="32913"/>
                      <a:pt x="131653" y="21942"/>
                    </a:cubicBezTo>
                    <a:cubicBezTo>
                      <a:pt x="131653" y="10971"/>
                      <a:pt x="120682" y="0"/>
                      <a:pt x="109711" y="0"/>
                    </a:cubicBezTo>
                    <a:lnTo>
                      <a:pt x="109711" y="0"/>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89" name="Google Shape;789;p33"/>
              <p:cNvSpPr/>
              <p:nvPr/>
            </p:nvSpPr>
            <p:spPr>
              <a:xfrm>
                <a:off x="9341474" y="5389272"/>
                <a:ext cx="119279" cy="92552"/>
              </a:xfrm>
              <a:custGeom>
                <a:avLst/>
                <a:gdLst/>
                <a:ahLst/>
                <a:cxnLst/>
                <a:rect l="l" t="t" r="r" b="b"/>
                <a:pathLst>
                  <a:path w="119279" h="92552" extrusionOk="0">
                    <a:moveTo>
                      <a:pt x="23984" y="92553"/>
                    </a:moveTo>
                    <a:cubicBezTo>
                      <a:pt x="29469" y="92553"/>
                      <a:pt x="32212" y="92553"/>
                      <a:pt x="34954" y="89810"/>
                    </a:cubicBezTo>
                    <a:lnTo>
                      <a:pt x="109009" y="40440"/>
                    </a:lnTo>
                    <a:cubicBezTo>
                      <a:pt x="119980" y="34954"/>
                      <a:pt x="122723" y="21241"/>
                      <a:pt x="114495" y="10270"/>
                    </a:cubicBezTo>
                    <a:cubicBezTo>
                      <a:pt x="109009" y="-701"/>
                      <a:pt x="95296" y="-3444"/>
                      <a:pt x="84325" y="4785"/>
                    </a:cubicBezTo>
                    <a:lnTo>
                      <a:pt x="10270" y="54154"/>
                    </a:lnTo>
                    <a:cubicBezTo>
                      <a:pt x="-701" y="59640"/>
                      <a:pt x="-3444" y="73354"/>
                      <a:pt x="4785" y="84325"/>
                    </a:cubicBezTo>
                    <a:cubicBezTo>
                      <a:pt x="10270" y="89810"/>
                      <a:pt x="18498" y="92553"/>
                      <a:pt x="23984" y="92553"/>
                    </a:cubicBezTo>
                    <a:lnTo>
                      <a:pt x="23984" y="92553"/>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90" name="Google Shape;790;p33"/>
              <p:cNvSpPr/>
              <p:nvPr/>
            </p:nvSpPr>
            <p:spPr>
              <a:xfrm>
                <a:off x="9343405" y="5808102"/>
                <a:ext cx="117348" cy="90622"/>
              </a:xfrm>
              <a:custGeom>
                <a:avLst/>
                <a:gdLst/>
                <a:ahLst/>
                <a:cxnLst/>
                <a:rect l="l" t="t" r="r" b="b"/>
                <a:pathLst>
                  <a:path w="117348" h="90622" extrusionOk="0">
                    <a:moveTo>
                      <a:pt x="107079" y="52224"/>
                    </a:moveTo>
                    <a:lnTo>
                      <a:pt x="33024" y="2854"/>
                    </a:lnTo>
                    <a:cubicBezTo>
                      <a:pt x="22053" y="-2631"/>
                      <a:pt x="8339" y="111"/>
                      <a:pt x="2854" y="8340"/>
                    </a:cubicBezTo>
                    <a:cubicBezTo>
                      <a:pt x="-2632" y="19310"/>
                      <a:pt x="111" y="33024"/>
                      <a:pt x="8339" y="38510"/>
                    </a:cubicBezTo>
                    <a:lnTo>
                      <a:pt x="82394" y="87879"/>
                    </a:lnTo>
                    <a:cubicBezTo>
                      <a:pt x="85137" y="90622"/>
                      <a:pt x="90622" y="90622"/>
                      <a:pt x="93365" y="90622"/>
                    </a:cubicBezTo>
                    <a:cubicBezTo>
                      <a:pt x="101593" y="90622"/>
                      <a:pt x="107079" y="87879"/>
                      <a:pt x="112565" y="79652"/>
                    </a:cubicBezTo>
                    <a:cubicBezTo>
                      <a:pt x="120793" y="71423"/>
                      <a:pt x="118050" y="57709"/>
                      <a:pt x="107079" y="52224"/>
                    </a:cubicBezTo>
                    <a:lnTo>
                      <a:pt x="107079" y="52224"/>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91" name="Google Shape;791;p33"/>
              <p:cNvSpPr/>
              <p:nvPr/>
            </p:nvSpPr>
            <p:spPr>
              <a:xfrm>
                <a:off x="8597483" y="5621705"/>
                <a:ext cx="131653" cy="43884"/>
              </a:xfrm>
              <a:custGeom>
                <a:avLst/>
                <a:gdLst/>
                <a:ahLst/>
                <a:cxnLst/>
                <a:rect l="l" t="t" r="r" b="b"/>
                <a:pathLst>
                  <a:path w="131653" h="43884" extrusionOk="0">
                    <a:moveTo>
                      <a:pt x="21943" y="43884"/>
                    </a:moveTo>
                    <a:lnTo>
                      <a:pt x="109711" y="43884"/>
                    </a:lnTo>
                    <a:cubicBezTo>
                      <a:pt x="120682" y="43884"/>
                      <a:pt x="131653" y="32913"/>
                      <a:pt x="131653" y="21942"/>
                    </a:cubicBezTo>
                    <a:cubicBezTo>
                      <a:pt x="131653" y="10971"/>
                      <a:pt x="120682" y="0"/>
                      <a:pt x="109711" y="0"/>
                    </a:cubicBezTo>
                    <a:lnTo>
                      <a:pt x="21943" y="0"/>
                    </a:lnTo>
                    <a:cubicBezTo>
                      <a:pt x="10971" y="0"/>
                      <a:pt x="0" y="10971"/>
                      <a:pt x="0" y="21942"/>
                    </a:cubicBezTo>
                    <a:cubicBezTo>
                      <a:pt x="0" y="35656"/>
                      <a:pt x="8229" y="43884"/>
                      <a:pt x="21943" y="43884"/>
                    </a:cubicBezTo>
                    <a:lnTo>
                      <a:pt x="21943" y="43884"/>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92" name="Google Shape;792;p33"/>
              <p:cNvSpPr/>
              <p:nvPr/>
            </p:nvSpPr>
            <p:spPr>
              <a:xfrm>
                <a:off x="8648735" y="5388459"/>
                <a:ext cx="116167" cy="93364"/>
              </a:xfrm>
              <a:custGeom>
                <a:avLst/>
                <a:gdLst/>
                <a:ahLst/>
                <a:cxnLst/>
                <a:rect l="l" t="t" r="r" b="b"/>
                <a:pathLst>
                  <a:path w="116167" h="93364" extrusionOk="0">
                    <a:moveTo>
                      <a:pt x="9089" y="41253"/>
                    </a:moveTo>
                    <a:lnTo>
                      <a:pt x="83143" y="90622"/>
                    </a:lnTo>
                    <a:cubicBezTo>
                      <a:pt x="85886" y="93365"/>
                      <a:pt x="91372" y="93365"/>
                      <a:pt x="94115" y="93365"/>
                    </a:cubicBezTo>
                    <a:cubicBezTo>
                      <a:pt x="102343" y="93365"/>
                      <a:pt x="107828" y="90622"/>
                      <a:pt x="113314" y="82394"/>
                    </a:cubicBezTo>
                    <a:cubicBezTo>
                      <a:pt x="118799" y="71423"/>
                      <a:pt x="116056" y="57709"/>
                      <a:pt x="107828" y="52223"/>
                    </a:cubicBezTo>
                    <a:lnTo>
                      <a:pt x="33773" y="2854"/>
                    </a:lnTo>
                    <a:cubicBezTo>
                      <a:pt x="22803" y="-2632"/>
                      <a:pt x="9089" y="111"/>
                      <a:pt x="3603" y="8339"/>
                    </a:cubicBezTo>
                    <a:cubicBezTo>
                      <a:pt x="-1882" y="19311"/>
                      <a:pt x="-1882" y="33025"/>
                      <a:pt x="9089" y="41253"/>
                    </a:cubicBezTo>
                    <a:lnTo>
                      <a:pt x="9089" y="41253"/>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93" name="Google Shape;793;p33"/>
              <p:cNvSpPr/>
              <p:nvPr/>
            </p:nvSpPr>
            <p:spPr>
              <a:xfrm>
                <a:off x="8647554" y="5806328"/>
                <a:ext cx="119279" cy="95139"/>
              </a:xfrm>
              <a:custGeom>
                <a:avLst/>
                <a:gdLst/>
                <a:ahLst/>
                <a:cxnLst/>
                <a:rect l="l" t="t" r="r" b="b"/>
                <a:pathLst>
                  <a:path w="119279" h="95139" extrusionOk="0">
                    <a:moveTo>
                      <a:pt x="84324" y="4628"/>
                    </a:moveTo>
                    <a:lnTo>
                      <a:pt x="10270" y="53998"/>
                    </a:lnTo>
                    <a:cubicBezTo>
                      <a:pt x="-701" y="59483"/>
                      <a:pt x="-3444" y="73197"/>
                      <a:pt x="4784" y="84168"/>
                    </a:cubicBezTo>
                    <a:cubicBezTo>
                      <a:pt x="10270" y="89654"/>
                      <a:pt x="15755" y="95140"/>
                      <a:pt x="23984" y="95140"/>
                    </a:cubicBezTo>
                    <a:cubicBezTo>
                      <a:pt x="29469" y="95140"/>
                      <a:pt x="32212" y="95140"/>
                      <a:pt x="34955" y="92397"/>
                    </a:cubicBezTo>
                    <a:lnTo>
                      <a:pt x="109010" y="43027"/>
                    </a:lnTo>
                    <a:cubicBezTo>
                      <a:pt x="119981" y="37542"/>
                      <a:pt x="122723" y="23828"/>
                      <a:pt x="114495" y="12857"/>
                    </a:cubicBezTo>
                    <a:cubicBezTo>
                      <a:pt x="109010" y="-857"/>
                      <a:pt x="95296" y="-3600"/>
                      <a:pt x="84324" y="4628"/>
                    </a:cubicBezTo>
                    <a:lnTo>
                      <a:pt x="84324" y="4628"/>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94" name="Google Shape;794;p33"/>
              <p:cNvSpPr/>
              <p:nvPr/>
            </p:nvSpPr>
            <p:spPr>
              <a:xfrm>
                <a:off x="9227940" y="5486624"/>
                <a:ext cx="44949" cy="41827"/>
              </a:xfrm>
              <a:custGeom>
                <a:avLst/>
                <a:gdLst/>
                <a:ahLst/>
                <a:cxnLst/>
                <a:rect l="l" t="t" r="r" b="b"/>
                <a:pathLst>
                  <a:path w="44949" h="41827" extrusionOk="0">
                    <a:moveTo>
                      <a:pt x="5866" y="36342"/>
                    </a:moveTo>
                    <a:cubicBezTo>
                      <a:pt x="11351" y="41827"/>
                      <a:pt x="16837" y="41827"/>
                      <a:pt x="22322" y="41827"/>
                    </a:cubicBezTo>
                    <a:cubicBezTo>
                      <a:pt x="27807" y="41827"/>
                      <a:pt x="33293" y="39084"/>
                      <a:pt x="38778" y="36342"/>
                    </a:cubicBezTo>
                    <a:cubicBezTo>
                      <a:pt x="47007" y="28114"/>
                      <a:pt x="47007" y="14400"/>
                      <a:pt x="38778" y="6171"/>
                    </a:cubicBezTo>
                    <a:cubicBezTo>
                      <a:pt x="30550" y="-2057"/>
                      <a:pt x="16837" y="-2057"/>
                      <a:pt x="8609" y="6171"/>
                    </a:cubicBezTo>
                    <a:cubicBezTo>
                      <a:pt x="-2363" y="14400"/>
                      <a:pt x="-2363" y="28114"/>
                      <a:pt x="5866" y="36342"/>
                    </a:cubicBezTo>
                    <a:lnTo>
                      <a:pt x="5866" y="36342"/>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sp>
        <p:nvSpPr>
          <p:cNvPr id="795" name="Google Shape;795;p33"/>
          <p:cNvSpPr txBox="1"/>
          <p:nvPr/>
        </p:nvSpPr>
        <p:spPr>
          <a:xfrm>
            <a:off x="744259" y="636936"/>
            <a:ext cx="10237967" cy="697353"/>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3600"/>
              <a:buFont typeface="Arial"/>
              <a:buNone/>
            </a:pPr>
            <a:r>
              <a:rPr lang="en-US" sz="3600" b="1" i="0" u="none" strike="noStrike" cap="none">
                <a:solidFill>
                  <a:srgbClr val="292668"/>
                </a:solidFill>
                <a:latin typeface="Calibri"/>
                <a:ea typeface="Calibri"/>
                <a:cs typeface="Calibri"/>
                <a:sym typeface="Calibri"/>
              </a:rPr>
              <a:t>Tips for making informed choices about AI tools</a:t>
            </a:r>
            <a:endParaRPr sz="3600" b="0" i="0" u="none" strike="noStrike" cap="none">
              <a:solidFill>
                <a:srgbClr val="292668"/>
              </a:solidFill>
              <a:latin typeface="Calibri"/>
              <a:ea typeface="Calibri"/>
              <a:cs typeface="Calibri"/>
              <a:sym typeface="Calibri"/>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799"/>
        <p:cNvGrpSpPr/>
        <p:nvPr/>
      </p:nvGrpSpPr>
      <p:grpSpPr>
        <a:xfrm>
          <a:off x="0" y="0"/>
          <a:ext cx="0" cy="0"/>
          <a:chOff x="0" y="0"/>
          <a:chExt cx="0" cy="0"/>
        </a:xfrm>
      </p:grpSpPr>
      <p:sp>
        <p:nvSpPr>
          <p:cNvPr id="800" name="Google Shape;800;p15"/>
          <p:cNvSpPr/>
          <p:nvPr/>
        </p:nvSpPr>
        <p:spPr>
          <a:xfrm>
            <a:off x="744259" y="1451386"/>
            <a:ext cx="10756442" cy="4769678"/>
          </a:xfrm>
          <a:custGeom>
            <a:avLst/>
            <a:gdLst/>
            <a:ahLst/>
            <a:cxnLst/>
            <a:rect l="l" t="t" r="r" b="b"/>
            <a:pathLst>
              <a:path w="4381" h="3421" extrusionOk="0">
                <a:moveTo>
                  <a:pt x="4115" y="3420"/>
                </a:moveTo>
                <a:lnTo>
                  <a:pt x="264" y="3420"/>
                </a:lnTo>
                <a:lnTo>
                  <a:pt x="264" y="3420"/>
                </a:lnTo>
                <a:cubicBezTo>
                  <a:pt x="118" y="3420"/>
                  <a:pt x="0" y="3302"/>
                  <a:pt x="0" y="3155"/>
                </a:cubicBezTo>
                <a:lnTo>
                  <a:pt x="0" y="264"/>
                </a:lnTo>
                <a:lnTo>
                  <a:pt x="0" y="264"/>
                </a:lnTo>
                <a:cubicBezTo>
                  <a:pt x="0" y="118"/>
                  <a:pt x="118" y="0"/>
                  <a:pt x="264" y="0"/>
                </a:cubicBezTo>
                <a:lnTo>
                  <a:pt x="4115" y="0"/>
                </a:lnTo>
                <a:lnTo>
                  <a:pt x="4115" y="0"/>
                </a:lnTo>
                <a:cubicBezTo>
                  <a:pt x="4261" y="0"/>
                  <a:pt x="4380" y="118"/>
                  <a:pt x="4380" y="264"/>
                </a:cubicBezTo>
                <a:lnTo>
                  <a:pt x="4380" y="3155"/>
                </a:lnTo>
                <a:lnTo>
                  <a:pt x="4380" y="3155"/>
                </a:lnTo>
                <a:cubicBezTo>
                  <a:pt x="4380" y="3302"/>
                  <a:pt x="4261" y="3420"/>
                  <a:pt x="4115" y="3420"/>
                </a:cubicBezTo>
              </a:path>
            </a:pathLst>
          </a:custGeom>
          <a:solidFill>
            <a:srgbClr val="CA7BB3"/>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801" name="Google Shape;801;p15"/>
          <p:cNvSpPr/>
          <p:nvPr/>
        </p:nvSpPr>
        <p:spPr>
          <a:xfrm>
            <a:off x="1064407" y="1640820"/>
            <a:ext cx="1581755" cy="1700704"/>
          </a:xfrm>
          <a:custGeom>
            <a:avLst/>
            <a:gdLst/>
            <a:ahLst/>
            <a:cxnLst/>
            <a:rect l="l" t="t" r="r" b="b"/>
            <a:pathLst>
              <a:path w="2756" h="2964" extrusionOk="0">
                <a:moveTo>
                  <a:pt x="1087" y="2802"/>
                </a:moveTo>
                <a:lnTo>
                  <a:pt x="416" y="2131"/>
                </a:lnTo>
                <a:lnTo>
                  <a:pt x="416" y="2131"/>
                </a:lnTo>
                <a:cubicBezTo>
                  <a:pt x="0" y="1715"/>
                  <a:pt x="0" y="1041"/>
                  <a:pt x="416" y="624"/>
                </a:cubicBezTo>
                <a:lnTo>
                  <a:pt x="623" y="417"/>
                </a:lnTo>
                <a:lnTo>
                  <a:pt x="623" y="417"/>
                </a:lnTo>
                <a:cubicBezTo>
                  <a:pt x="1040" y="0"/>
                  <a:pt x="1715" y="0"/>
                  <a:pt x="2132" y="417"/>
                </a:cubicBezTo>
                <a:lnTo>
                  <a:pt x="2339" y="624"/>
                </a:lnTo>
                <a:lnTo>
                  <a:pt x="2339" y="624"/>
                </a:lnTo>
                <a:cubicBezTo>
                  <a:pt x="2755" y="1041"/>
                  <a:pt x="2755" y="1715"/>
                  <a:pt x="2339" y="2131"/>
                </a:cubicBezTo>
                <a:lnTo>
                  <a:pt x="1668" y="2802"/>
                </a:lnTo>
                <a:lnTo>
                  <a:pt x="1668" y="2802"/>
                </a:lnTo>
                <a:cubicBezTo>
                  <a:pt x="1508" y="2963"/>
                  <a:pt x="1247" y="2963"/>
                  <a:pt x="1087" y="2802"/>
                </a:cubicBezTo>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802" name="Google Shape;802;p15"/>
          <p:cNvSpPr txBox="1"/>
          <p:nvPr/>
        </p:nvSpPr>
        <p:spPr>
          <a:xfrm>
            <a:off x="3106329" y="1564772"/>
            <a:ext cx="7922066" cy="55395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000"/>
              <a:buFont typeface="Arial"/>
              <a:buNone/>
            </a:pPr>
            <a:r>
              <a:rPr lang="en-US" sz="3000" b="1" i="0" u="none" strike="noStrike" cap="none" dirty="0">
                <a:solidFill>
                  <a:srgbClr val="292668"/>
                </a:solidFill>
                <a:latin typeface="Calibri"/>
                <a:ea typeface="Calibri"/>
                <a:cs typeface="Calibri"/>
                <a:sym typeface="Calibri"/>
              </a:rPr>
              <a:t>Some AI tools ask for personal data</a:t>
            </a:r>
            <a:endParaRPr sz="3000" b="1" i="0" u="none" strike="noStrike" cap="none" dirty="0">
              <a:solidFill>
                <a:srgbClr val="292668"/>
              </a:solidFill>
              <a:latin typeface="Arial"/>
              <a:ea typeface="Arial"/>
              <a:cs typeface="Arial"/>
              <a:sym typeface="Arial"/>
            </a:endParaRPr>
          </a:p>
        </p:txBody>
      </p:sp>
      <p:grpSp>
        <p:nvGrpSpPr>
          <p:cNvPr id="803" name="Google Shape;803;p15"/>
          <p:cNvGrpSpPr/>
          <p:nvPr/>
        </p:nvGrpSpPr>
        <p:grpSpPr>
          <a:xfrm>
            <a:off x="1452750" y="2016674"/>
            <a:ext cx="948997" cy="948995"/>
            <a:chOff x="665400" y="3833425"/>
            <a:chExt cx="948997" cy="948995"/>
          </a:xfrm>
        </p:grpSpPr>
        <p:sp>
          <p:nvSpPr>
            <p:cNvPr id="804" name="Google Shape;804;p15"/>
            <p:cNvSpPr/>
            <p:nvPr/>
          </p:nvSpPr>
          <p:spPr>
            <a:xfrm>
              <a:off x="665400" y="3833425"/>
              <a:ext cx="948997" cy="948995"/>
            </a:xfrm>
            <a:custGeom>
              <a:avLst/>
              <a:gdLst/>
              <a:ahLst/>
              <a:cxnLst/>
              <a:rect l="l" t="t" r="r" b="b"/>
              <a:pathLst>
                <a:path w="948997" h="948995" extrusionOk="0">
                  <a:moveTo>
                    <a:pt x="872200" y="677462"/>
                  </a:moveTo>
                  <a:lnTo>
                    <a:pt x="641808" y="677462"/>
                  </a:lnTo>
                  <a:lnTo>
                    <a:pt x="641808" y="320903"/>
                  </a:lnTo>
                  <a:cubicBezTo>
                    <a:pt x="647293" y="318160"/>
                    <a:pt x="652779" y="315418"/>
                    <a:pt x="658264" y="312675"/>
                  </a:cubicBezTo>
                  <a:lnTo>
                    <a:pt x="713120" y="381244"/>
                  </a:lnTo>
                  <a:cubicBezTo>
                    <a:pt x="688435" y="405929"/>
                    <a:pt x="671978" y="441584"/>
                    <a:pt x="671978" y="477240"/>
                  </a:cubicBezTo>
                  <a:cubicBezTo>
                    <a:pt x="671978" y="554038"/>
                    <a:pt x="735062" y="614379"/>
                    <a:pt x="809116" y="614379"/>
                  </a:cubicBezTo>
                  <a:cubicBezTo>
                    <a:pt x="883171" y="614379"/>
                    <a:pt x="946255" y="551295"/>
                    <a:pt x="946255" y="477240"/>
                  </a:cubicBezTo>
                  <a:cubicBezTo>
                    <a:pt x="946255" y="400443"/>
                    <a:pt x="883171" y="340102"/>
                    <a:pt x="809116" y="340102"/>
                  </a:cubicBezTo>
                  <a:cubicBezTo>
                    <a:pt x="781689" y="340102"/>
                    <a:pt x="757004" y="348331"/>
                    <a:pt x="735062" y="362045"/>
                  </a:cubicBezTo>
                  <a:lnTo>
                    <a:pt x="680206" y="293475"/>
                  </a:lnTo>
                  <a:cubicBezTo>
                    <a:pt x="707634" y="266048"/>
                    <a:pt x="726833" y="230392"/>
                    <a:pt x="732319" y="186508"/>
                  </a:cubicBezTo>
                  <a:lnTo>
                    <a:pt x="784432" y="186508"/>
                  </a:lnTo>
                  <a:lnTo>
                    <a:pt x="814602" y="246849"/>
                  </a:lnTo>
                  <a:lnTo>
                    <a:pt x="940769" y="246849"/>
                  </a:lnTo>
                  <a:lnTo>
                    <a:pt x="902371" y="170051"/>
                  </a:lnTo>
                  <a:lnTo>
                    <a:pt x="940769" y="93254"/>
                  </a:lnTo>
                  <a:lnTo>
                    <a:pt x="814602" y="93254"/>
                  </a:lnTo>
                  <a:lnTo>
                    <a:pt x="784432" y="153594"/>
                  </a:lnTo>
                  <a:lnTo>
                    <a:pt x="732319" y="153594"/>
                  </a:lnTo>
                  <a:cubicBezTo>
                    <a:pt x="724091" y="68569"/>
                    <a:pt x="652779" y="0"/>
                    <a:pt x="565010" y="0"/>
                  </a:cubicBezTo>
                  <a:cubicBezTo>
                    <a:pt x="523869" y="0"/>
                    <a:pt x="485470" y="13714"/>
                    <a:pt x="458042" y="38399"/>
                  </a:cubicBezTo>
                  <a:cubicBezTo>
                    <a:pt x="455300" y="16456"/>
                    <a:pt x="436100" y="0"/>
                    <a:pt x="414158" y="0"/>
                  </a:cubicBezTo>
                  <a:lnTo>
                    <a:pt x="230393" y="0"/>
                  </a:lnTo>
                  <a:cubicBezTo>
                    <a:pt x="211193" y="0"/>
                    <a:pt x="194737" y="13714"/>
                    <a:pt x="186508" y="30170"/>
                  </a:cubicBezTo>
                  <a:lnTo>
                    <a:pt x="76798" y="30170"/>
                  </a:lnTo>
                  <a:cubicBezTo>
                    <a:pt x="35656" y="30170"/>
                    <a:pt x="0" y="65826"/>
                    <a:pt x="0" y="106968"/>
                  </a:cubicBezTo>
                  <a:lnTo>
                    <a:pt x="0" y="872198"/>
                  </a:lnTo>
                  <a:cubicBezTo>
                    <a:pt x="0" y="913340"/>
                    <a:pt x="35656" y="948995"/>
                    <a:pt x="76798" y="948995"/>
                  </a:cubicBezTo>
                  <a:lnTo>
                    <a:pt x="565010" y="948995"/>
                  </a:lnTo>
                  <a:cubicBezTo>
                    <a:pt x="606152" y="948995"/>
                    <a:pt x="641808" y="913340"/>
                    <a:pt x="641808" y="872198"/>
                  </a:cubicBezTo>
                  <a:lnTo>
                    <a:pt x="641808" y="825571"/>
                  </a:lnTo>
                  <a:lnTo>
                    <a:pt x="872200" y="825571"/>
                  </a:lnTo>
                  <a:cubicBezTo>
                    <a:pt x="913342" y="825571"/>
                    <a:pt x="948998" y="789916"/>
                    <a:pt x="948998" y="748774"/>
                  </a:cubicBezTo>
                  <a:cubicBezTo>
                    <a:pt x="948998" y="707633"/>
                    <a:pt x="913342" y="677462"/>
                    <a:pt x="872200" y="677462"/>
                  </a:cubicBezTo>
                  <a:lnTo>
                    <a:pt x="872200" y="677462"/>
                  </a:lnTo>
                  <a:close/>
                  <a:moveTo>
                    <a:pt x="918827" y="477240"/>
                  </a:moveTo>
                  <a:cubicBezTo>
                    <a:pt x="918827" y="537581"/>
                    <a:pt x="869457" y="584208"/>
                    <a:pt x="811859" y="584208"/>
                  </a:cubicBezTo>
                  <a:cubicBezTo>
                    <a:pt x="754261" y="584208"/>
                    <a:pt x="704891" y="534839"/>
                    <a:pt x="704891" y="477240"/>
                  </a:cubicBezTo>
                  <a:cubicBezTo>
                    <a:pt x="704891" y="416900"/>
                    <a:pt x="754261" y="370273"/>
                    <a:pt x="811859" y="370273"/>
                  </a:cubicBezTo>
                  <a:cubicBezTo>
                    <a:pt x="869457" y="370273"/>
                    <a:pt x="918827" y="419643"/>
                    <a:pt x="918827" y="477240"/>
                  </a:cubicBezTo>
                  <a:lnTo>
                    <a:pt x="918827" y="477240"/>
                  </a:lnTo>
                  <a:close/>
                  <a:moveTo>
                    <a:pt x="836544" y="216678"/>
                  </a:moveTo>
                  <a:lnTo>
                    <a:pt x="820088" y="186508"/>
                  </a:lnTo>
                  <a:lnTo>
                    <a:pt x="877686" y="186508"/>
                  </a:lnTo>
                  <a:lnTo>
                    <a:pt x="894142" y="216678"/>
                  </a:lnTo>
                  <a:lnTo>
                    <a:pt x="836544" y="216678"/>
                  </a:lnTo>
                  <a:close/>
                  <a:moveTo>
                    <a:pt x="836544" y="126167"/>
                  </a:moveTo>
                  <a:lnTo>
                    <a:pt x="894142" y="126167"/>
                  </a:lnTo>
                  <a:lnTo>
                    <a:pt x="877686" y="156337"/>
                  </a:lnTo>
                  <a:lnTo>
                    <a:pt x="820088" y="156337"/>
                  </a:lnTo>
                  <a:lnTo>
                    <a:pt x="836544" y="126167"/>
                  </a:lnTo>
                  <a:close/>
                  <a:moveTo>
                    <a:pt x="186508" y="126167"/>
                  </a:moveTo>
                  <a:cubicBezTo>
                    <a:pt x="191994" y="142624"/>
                    <a:pt x="208450" y="156337"/>
                    <a:pt x="230393" y="156337"/>
                  </a:cubicBezTo>
                  <a:lnTo>
                    <a:pt x="400444" y="156337"/>
                  </a:lnTo>
                  <a:cubicBezTo>
                    <a:pt x="400444" y="161823"/>
                    <a:pt x="400444" y="167308"/>
                    <a:pt x="400444" y="172794"/>
                  </a:cubicBezTo>
                  <a:cubicBezTo>
                    <a:pt x="400444" y="222163"/>
                    <a:pt x="422386" y="266048"/>
                    <a:pt x="455300" y="296218"/>
                  </a:cubicBezTo>
                  <a:lnTo>
                    <a:pt x="430615" y="326389"/>
                  </a:lnTo>
                  <a:cubicBezTo>
                    <a:pt x="400444" y="307189"/>
                    <a:pt x="362045" y="293475"/>
                    <a:pt x="323647" y="293475"/>
                  </a:cubicBezTo>
                  <a:cubicBezTo>
                    <a:pt x="213936" y="293475"/>
                    <a:pt x="126167" y="383987"/>
                    <a:pt x="126167" y="490954"/>
                  </a:cubicBezTo>
                  <a:cubicBezTo>
                    <a:pt x="126167" y="600665"/>
                    <a:pt x="216679" y="688433"/>
                    <a:pt x="323647" y="688433"/>
                  </a:cubicBezTo>
                  <a:cubicBezTo>
                    <a:pt x="433357" y="688433"/>
                    <a:pt x="521126" y="597922"/>
                    <a:pt x="521126" y="490954"/>
                  </a:cubicBezTo>
                  <a:cubicBezTo>
                    <a:pt x="521126" y="433357"/>
                    <a:pt x="496441" y="378501"/>
                    <a:pt x="455300" y="342845"/>
                  </a:cubicBezTo>
                  <a:lnTo>
                    <a:pt x="479984" y="312675"/>
                  </a:lnTo>
                  <a:cubicBezTo>
                    <a:pt x="501927" y="326389"/>
                    <a:pt x="526611" y="334617"/>
                    <a:pt x="554039" y="337360"/>
                  </a:cubicBezTo>
                  <a:lnTo>
                    <a:pt x="554039" y="677462"/>
                  </a:lnTo>
                  <a:lnTo>
                    <a:pt x="474499" y="677462"/>
                  </a:lnTo>
                  <a:lnTo>
                    <a:pt x="364788" y="718604"/>
                  </a:lnTo>
                  <a:cubicBezTo>
                    <a:pt x="351074" y="724089"/>
                    <a:pt x="340103" y="737803"/>
                    <a:pt x="340103" y="754260"/>
                  </a:cubicBezTo>
                  <a:cubicBezTo>
                    <a:pt x="340103" y="770716"/>
                    <a:pt x="351074" y="784430"/>
                    <a:pt x="364788" y="789916"/>
                  </a:cubicBezTo>
                  <a:lnTo>
                    <a:pt x="474499" y="831057"/>
                  </a:lnTo>
                  <a:lnTo>
                    <a:pt x="554039" y="831057"/>
                  </a:lnTo>
                  <a:lnTo>
                    <a:pt x="554039" y="861227"/>
                  </a:lnTo>
                  <a:lnTo>
                    <a:pt x="93254" y="861227"/>
                  </a:lnTo>
                  <a:lnTo>
                    <a:pt x="93254" y="126167"/>
                  </a:lnTo>
                  <a:lnTo>
                    <a:pt x="186508" y="126167"/>
                  </a:lnTo>
                  <a:close/>
                  <a:moveTo>
                    <a:pt x="397701" y="570495"/>
                  </a:moveTo>
                  <a:lnTo>
                    <a:pt x="367531" y="570495"/>
                  </a:lnTo>
                  <a:lnTo>
                    <a:pt x="367531" y="447070"/>
                  </a:lnTo>
                  <a:lnTo>
                    <a:pt x="397701" y="447070"/>
                  </a:lnTo>
                  <a:lnTo>
                    <a:pt x="397701" y="570495"/>
                  </a:lnTo>
                  <a:close/>
                  <a:moveTo>
                    <a:pt x="337360" y="570495"/>
                  </a:moveTo>
                  <a:lnTo>
                    <a:pt x="307190" y="570495"/>
                  </a:lnTo>
                  <a:lnTo>
                    <a:pt x="307190" y="416900"/>
                  </a:lnTo>
                  <a:lnTo>
                    <a:pt x="337360" y="416900"/>
                  </a:lnTo>
                  <a:lnTo>
                    <a:pt x="337360" y="570495"/>
                  </a:lnTo>
                  <a:close/>
                  <a:moveTo>
                    <a:pt x="277020" y="570495"/>
                  </a:moveTo>
                  <a:lnTo>
                    <a:pt x="246849" y="570495"/>
                  </a:lnTo>
                  <a:lnTo>
                    <a:pt x="246849" y="510154"/>
                  </a:lnTo>
                  <a:lnTo>
                    <a:pt x="277020" y="510154"/>
                  </a:lnTo>
                  <a:lnTo>
                    <a:pt x="277020" y="570495"/>
                  </a:lnTo>
                  <a:close/>
                  <a:moveTo>
                    <a:pt x="452557" y="600665"/>
                  </a:moveTo>
                  <a:cubicBezTo>
                    <a:pt x="422386" y="639064"/>
                    <a:pt x="375759" y="661005"/>
                    <a:pt x="323647" y="661005"/>
                  </a:cubicBezTo>
                  <a:cubicBezTo>
                    <a:pt x="271534" y="661005"/>
                    <a:pt x="224907" y="636321"/>
                    <a:pt x="194737" y="600665"/>
                  </a:cubicBezTo>
                  <a:lnTo>
                    <a:pt x="452557" y="600665"/>
                  </a:lnTo>
                  <a:close/>
                  <a:moveTo>
                    <a:pt x="471756" y="570495"/>
                  </a:moveTo>
                  <a:lnTo>
                    <a:pt x="427872" y="570495"/>
                  </a:lnTo>
                  <a:lnTo>
                    <a:pt x="427872" y="416900"/>
                  </a:lnTo>
                  <a:lnTo>
                    <a:pt x="367531" y="416900"/>
                  </a:lnTo>
                  <a:lnTo>
                    <a:pt x="367531" y="386729"/>
                  </a:lnTo>
                  <a:lnTo>
                    <a:pt x="277020" y="386729"/>
                  </a:lnTo>
                  <a:lnTo>
                    <a:pt x="277020" y="477240"/>
                  </a:lnTo>
                  <a:lnTo>
                    <a:pt x="216679" y="477240"/>
                  </a:lnTo>
                  <a:lnTo>
                    <a:pt x="216679" y="567752"/>
                  </a:lnTo>
                  <a:lnTo>
                    <a:pt x="172794" y="567752"/>
                  </a:lnTo>
                  <a:cubicBezTo>
                    <a:pt x="161823" y="545810"/>
                    <a:pt x="153595" y="518382"/>
                    <a:pt x="153595" y="490954"/>
                  </a:cubicBezTo>
                  <a:cubicBezTo>
                    <a:pt x="153595" y="397701"/>
                    <a:pt x="230393" y="323646"/>
                    <a:pt x="320904" y="323646"/>
                  </a:cubicBezTo>
                  <a:cubicBezTo>
                    <a:pt x="411415" y="323646"/>
                    <a:pt x="488213" y="400443"/>
                    <a:pt x="488213" y="490954"/>
                  </a:cubicBezTo>
                  <a:cubicBezTo>
                    <a:pt x="490955" y="521125"/>
                    <a:pt x="482727" y="545810"/>
                    <a:pt x="471756" y="570495"/>
                  </a:cubicBezTo>
                  <a:lnTo>
                    <a:pt x="471756" y="570495"/>
                  </a:lnTo>
                  <a:close/>
                  <a:moveTo>
                    <a:pt x="373017" y="759745"/>
                  </a:moveTo>
                  <a:cubicBezTo>
                    <a:pt x="370274" y="759745"/>
                    <a:pt x="367531" y="757002"/>
                    <a:pt x="367531" y="754260"/>
                  </a:cubicBezTo>
                  <a:cubicBezTo>
                    <a:pt x="367531" y="751517"/>
                    <a:pt x="370274" y="748774"/>
                    <a:pt x="373017" y="748774"/>
                  </a:cubicBezTo>
                  <a:lnTo>
                    <a:pt x="460785" y="715861"/>
                  </a:lnTo>
                  <a:lnTo>
                    <a:pt x="460785" y="795401"/>
                  </a:lnTo>
                  <a:lnTo>
                    <a:pt x="373017" y="759745"/>
                  </a:lnTo>
                  <a:close/>
                  <a:moveTo>
                    <a:pt x="490955" y="798144"/>
                  </a:moveTo>
                  <a:lnTo>
                    <a:pt x="490955" y="767973"/>
                  </a:lnTo>
                  <a:lnTo>
                    <a:pt x="795403" y="767973"/>
                  </a:lnTo>
                  <a:lnTo>
                    <a:pt x="795403" y="798144"/>
                  </a:lnTo>
                  <a:lnTo>
                    <a:pt x="490955" y="798144"/>
                  </a:lnTo>
                  <a:close/>
                  <a:moveTo>
                    <a:pt x="795403" y="737803"/>
                  </a:moveTo>
                  <a:lnTo>
                    <a:pt x="490955" y="737803"/>
                  </a:lnTo>
                  <a:lnTo>
                    <a:pt x="490955" y="707633"/>
                  </a:lnTo>
                  <a:lnTo>
                    <a:pt x="795403" y="707633"/>
                  </a:lnTo>
                  <a:lnTo>
                    <a:pt x="795403" y="737803"/>
                  </a:lnTo>
                  <a:close/>
                  <a:moveTo>
                    <a:pt x="611637" y="677462"/>
                  </a:moveTo>
                  <a:lnTo>
                    <a:pt x="581467" y="677462"/>
                  </a:lnTo>
                  <a:lnTo>
                    <a:pt x="581467" y="340102"/>
                  </a:lnTo>
                  <a:cubicBezTo>
                    <a:pt x="592438" y="340102"/>
                    <a:pt x="603409" y="337360"/>
                    <a:pt x="611637" y="334617"/>
                  </a:cubicBezTo>
                  <a:lnTo>
                    <a:pt x="611637" y="677462"/>
                  </a:lnTo>
                  <a:close/>
                  <a:moveTo>
                    <a:pt x="567753" y="32913"/>
                  </a:moveTo>
                  <a:cubicBezTo>
                    <a:pt x="639065" y="32913"/>
                    <a:pt x="696663" y="87768"/>
                    <a:pt x="704891" y="156337"/>
                  </a:cubicBezTo>
                  <a:lnTo>
                    <a:pt x="641808" y="156337"/>
                  </a:lnTo>
                  <a:cubicBezTo>
                    <a:pt x="633579" y="120681"/>
                    <a:pt x="603409" y="95997"/>
                    <a:pt x="567753" y="95997"/>
                  </a:cubicBezTo>
                  <a:cubicBezTo>
                    <a:pt x="526611" y="95997"/>
                    <a:pt x="490955" y="131653"/>
                    <a:pt x="490955" y="172794"/>
                  </a:cubicBezTo>
                  <a:cubicBezTo>
                    <a:pt x="490955" y="213936"/>
                    <a:pt x="526611" y="249591"/>
                    <a:pt x="567753" y="249591"/>
                  </a:cubicBezTo>
                  <a:cubicBezTo>
                    <a:pt x="603409" y="249591"/>
                    <a:pt x="636322" y="222163"/>
                    <a:pt x="641808" y="189250"/>
                  </a:cubicBezTo>
                  <a:lnTo>
                    <a:pt x="704891" y="189250"/>
                  </a:lnTo>
                  <a:cubicBezTo>
                    <a:pt x="696663" y="257819"/>
                    <a:pt x="639065" y="312675"/>
                    <a:pt x="567753" y="312675"/>
                  </a:cubicBezTo>
                  <a:cubicBezTo>
                    <a:pt x="490955" y="312675"/>
                    <a:pt x="430615" y="249591"/>
                    <a:pt x="430615" y="175537"/>
                  </a:cubicBezTo>
                  <a:cubicBezTo>
                    <a:pt x="427872" y="95997"/>
                    <a:pt x="490955" y="32913"/>
                    <a:pt x="567753" y="32913"/>
                  </a:cubicBezTo>
                  <a:lnTo>
                    <a:pt x="567753" y="32913"/>
                  </a:lnTo>
                  <a:close/>
                  <a:moveTo>
                    <a:pt x="608895" y="186508"/>
                  </a:moveTo>
                  <a:cubicBezTo>
                    <a:pt x="603409" y="202964"/>
                    <a:pt x="586952" y="216678"/>
                    <a:pt x="565010" y="216678"/>
                  </a:cubicBezTo>
                  <a:cubicBezTo>
                    <a:pt x="540325" y="216678"/>
                    <a:pt x="518383" y="194736"/>
                    <a:pt x="518383" y="170051"/>
                  </a:cubicBezTo>
                  <a:cubicBezTo>
                    <a:pt x="518383" y="145366"/>
                    <a:pt x="540325" y="123424"/>
                    <a:pt x="565010" y="123424"/>
                  </a:cubicBezTo>
                  <a:cubicBezTo>
                    <a:pt x="584210" y="123424"/>
                    <a:pt x="600666" y="137138"/>
                    <a:pt x="608895" y="153594"/>
                  </a:cubicBezTo>
                  <a:lnTo>
                    <a:pt x="551296" y="153594"/>
                  </a:lnTo>
                  <a:lnTo>
                    <a:pt x="551296" y="183765"/>
                  </a:lnTo>
                  <a:lnTo>
                    <a:pt x="608895" y="183765"/>
                  </a:lnTo>
                  <a:close/>
                  <a:moveTo>
                    <a:pt x="213936" y="49370"/>
                  </a:moveTo>
                  <a:cubicBezTo>
                    <a:pt x="213936" y="41141"/>
                    <a:pt x="219421" y="32913"/>
                    <a:pt x="230393" y="32913"/>
                  </a:cubicBezTo>
                  <a:lnTo>
                    <a:pt x="414158" y="32913"/>
                  </a:lnTo>
                  <a:cubicBezTo>
                    <a:pt x="422386" y="32913"/>
                    <a:pt x="430615" y="41141"/>
                    <a:pt x="430615" y="49370"/>
                  </a:cubicBezTo>
                  <a:lnTo>
                    <a:pt x="430615" y="74054"/>
                  </a:lnTo>
                  <a:cubicBezTo>
                    <a:pt x="419644" y="90511"/>
                    <a:pt x="411415" y="106968"/>
                    <a:pt x="405930" y="123424"/>
                  </a:cubicBezTo>
                  <a:lnTo>
                    <a:pt x="230393" y="123424"/>
                  </a:lnTo>
                  <a:cubicBezTo>
                    <a:pt x="222164" y="123424"/>
                    <a:pt x="213936" y="115196"/>
                    <a:pt x="213936" y="106968"/>
                  </a:cubicBezTo>
                  <a:lnTo>
                    <a:pt x="213936" y="49370"/>
                  </a:lnTo>
                  <a:close/>
                  <a:moveTo>
                    <a:pt x="611637" y="874941"/>
                  </a:moveTo>
                  <a:cubicBezTo>
                    <a:pt x="611637" y="899626"/>
                    <a:pt x="589695" y="921568"/>
                    <a:pt x="565010" y="921568"/>
                  </a:cubicBezTo>
                  <a:lnTo>
                    <a:pt x="76798" y="921568"/>
                  </a:lnTo>
                  <a:cubicBezTo>
                    <a:pt x="52113" y="921568"/>
                    <a:pt x="30171" y="899626"/>
                    <a:pt x="30171" y="874941"/>
                  </a:cubicBezTo>
                  <a:lnTo>
                    <a:pt x="30171" y="109710"/>
                  </a:lnTo>
                  <a:cubicBezTo>
                    <a:pt x="30171" y="85025"/>
                    <a:pt x="52113" y="63084"/>
                    <a:pt x="76798" y="63084"/>
                  </a:cubicBezTo>
                  <a:lnTo>
                    <a:pt x="183766" y="63084"/>
                  </a:lnTo>
                  <a:lnTo>
                    <a:pt x="183766" y="93254"/>
                  </a:lnTo>
                  <a:lnTo>
                    <a:pt x="93254" y="93254"/>
                  </a:lnTo>
                  <a:cubicBezTo>
                    <a:pt x="76798" y="93254"/>
                    <a:pt x="63084" y="106968"/>
                    <a:pt x="63084" y="123424"/>
                  </a:cubicBezTo>
                  <a:lnTo>
                    <a:pt x="63084" y="858485"/>
                  </a:lnTo>
                  <a:cubicBezTo>
                    <a:pt x="63084" y="874941"/>
                    <a:pt x="76798" y="888655"/>
                    <a:pt x="93254" y="888655"/>
                  </a:cubicBezTo>
                  <a:lnTo>
                    <a:pt x="551296" y="888655"/>
                  </a:lnTo>
                  <a:cubicBezTo>
                    <a:pt x="567753" y="888655"/>
                    <a:pt x="581467" y="874941"/>
                    <a:pt x="581467" y="858485"/>
                  </a:cubicBezTo>
                  <a:lnTo>
                    <a:pt x="581467" y="828314"/>
                  </a:lnTo>
                  <a:lnTo>
                    <a:pt x="611637" y="828314"/>
                  </a:lnTo>
                  <a:lnTo>
                    <a:pt x="611637" y="874941"/>
                  </a:lnTo>
                  <a:close/>
                  <a:moveTo>
                    <a:pt x="872200" y="798144"/>
                  </a:moveTo>
                  <a:lnTo>
                    <a:pt x="825573" y="798144"/>
                  </a:lnTo>
                  <a:lnTo>
                    <a:pt x="825573" y="707633"/>
                  </a:lnTo>
                  <a:lnTo>
                    <a:pt x="872200" y="707633"/>
                  </a:lnTo>
                  <a:cubicBezTo>
                    <a:pt x="896885" y="707633"/>
                    <a:pt x="918827" y="729575"/>
                    <a:pt x="918827" y="754260"/>
                  </a:cubicBezTo>
                  <a:cubicBezTo>
                    <a:pt x="918827" y="778944"/>
                    <a:pt x="896885" y="798144"/>
                    <a:pt x="872200" y="798144"/>
                  </a:cubicBezTo>
                  <a:lnTo>
                    <a:pt x="872200" y="798144"/>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05" name="Google Shape;805;p15"/>
            <p:cNvSpPr/>
            <p:nvPr/>
          </p:nvSpPr>
          <p:spPr>
            <a:xfrm>
              <a:off x="1400461" y="4233868"/>
              <a:ext cx="156337" cy="153594"/>
            </a:xfrm>
            <a:custGeom>
              <a:avLst/>
              <a:gdLst/>
              <a:ahLst/>
              <a:cxnLst/>
              <a:rect l="l" t="t" r="r" b="b"/>
              <a:pathLst>
                <a:path w="156337" h="153594" extrusionOk="0">
                  <a:moveTo>
                    <a:pt x="0" y="112453"/>
                  </a:moveTo>
                  <a:cubicBezTo>
                    <a:pt x="0" y="134396"/>
                    <a:pt x="19199" y="153595"/>
                    <a:pt x="41142" y="153595"/>
                  </a:cubicBezTo>
                  <a:cubicBezTo>
                    <a:pt x="46627" y="153595"/>
                    <a:pt x="54855" y="150852"/>
                    <a:pt x="60341" y="148109"/>
                  </a:cubicBezTo>
                  <a:lnTo>
                    <a:pt x="134396" y="112453"/>
                  </a:lnTo>
                  <a:cubicBezTo>
                    <a:pt x="148109" y="106968"/>
                    <a:pt x="156338" y="93254"/>
                    <a:pt x="156338" y="76797"/>
                  </a:cubicBezTo>
                  <a:cubicBezTo>
                    <a:pt x="156338" y="60341"/>
                    <a:pt x="148109" y="46627"/>
                    <a:pt x="134396" y="41141"/>
                  </a:cubicBezTo>
                  <a:lnTo>
                    <a:pt x="60341" y="5486"/>
                  </a:lnTo>
                  <a:cubicBezTo>
                    <a:pt x="54855" y="2743"/>
                    <a:pt x="49370" y="0"/>
                    <a:pt x="41142" y="0"/>
                  </a:cubicBezTo>
                  <a:cubicBezTo>
                    <a:pt x="19199" y="0"/>
                    <a:pt x="0" y="19200"/>
                    <a:pt x="0" y="41141"/>
                  </a:cubicBezTo>
                  <a:lnTo>
                    <a:pt x="0" y="112453"/>
                  </a:lnTo>
                  <a:close/>
                  <a:moveTo>
                    <a:pt x="30170" y="41141"/>
                  </a:moveTo>
                  <a:cubicBezTo>
                    <a:pt x="30170" y="35656"/>
                    <a:pt x="35656" y="32913"/>
                    <a:pt x="38399" y="32913"/>
                  </a:cubicBezTo>
                  <a:cubicBezTo>
                    <a:pt x="41142" y="32913"/>
                    <a:pt x="41142" y="32913"/>
                    <a:pt x="43884" y="32913"/>
                  </a:cubicBezTo>
                  <a:lnTo>
                    <a:pt x="117939" y="68569"/>
                  </a:lnTo>
                  <a:cubicBezTo>
                    <a:pt x="120682" y="71312"/>
                    <a:pt x="123425" y="74055"/>
                    <a:pt x="123425" y="76797"/>
                  </a:cubicBezTo>
                  <a:cubicBezTo>
                    <a:pt x="123425" y="79540"/>
                    <a:pt x="120682" y="82283"/>
                    <a:pt x="117939" y="85026"/>
                  </a:cubicBezTo>
                  <a:lnTo>
                    <a:pt x="43884" y="120682"/>
                  </a:lnTo>
                  <a:cubicBezTo>
                    <a:pt x="38399" y="123424"/>
                    <a:pt x="30170" y="117939"/>
                    <a:pt x="30170" y="112453"/>
                  </a:cubicBezTo>
                  <a:lnTo>
                    <a:pt x="30170" y="41141"/>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nvGrpSpPr>
            <p:cNvPr id="806" name="Google Shape;806;p15"/>
            <p:cNvGrpSpPr/>
            <p:nvPr/>
          </p:nvGrpSpPr>
          <p:grpSpPr>
            <a:xfrm>
              <a:off x="788824" y="4019932"/>
              <a:ext cx="244106" cy="641806"/>
              <a:chOff x="788824" y="4019932"/>
              <a:chExt cx="244106" cy="641806"/>
            </a:xfrm>
          </p:grpSpPr>
          <p:sp>
            <p:nvSpPr>
              <p:cNvPr id="807" name="Google Shape;807;p15"/>
              <p:cNvSpPr/>
              <p:nvPr/>
            </p:nvSpPr>
            <p:spPr>
              <a:xfrm>
                <a:off x="788824" y="4571228"/>
                <a:ext cx="183765" cy="30170"/>
              </a:xfrm>
              <a:custGeom>
                <a:avLst/>
                <a:gdLst/>
                <a:ahLst/>
                <a:cxnLst/>
                <a:rect l="l" t="t" r="r" b="b"/>
                <a:pathLst>
                  <a:path w="183765" h="30170" extrusionOk="0">
                    <a:moveTo>
                      <a:pt x="0" y="0"/>
                    </a:moveTo>
                    <a:lnTo>
                      <a:pt x="183765" y="0"/>
                    </a:lnTo>
                    <a:lnTo>
                      <a:pt x="183765" y="30170"/>
                    </a:lnTo>
                    <a:lnTo>
                      <a:pt x="0" y="30170"/>
                    </a:lnTo>
                    <a:close/>
                  </a:path>
                </a:pathLst>
              </a:custGeom>
              <a:solidFill>
                <a:srgbClr val="EABB2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08" name="Google Shape;808;p15"/>
              <p:cNvSpPr/>
              <p:nvPr/>
            </p:nvSpPr>
            <p:spPr>
              <a:xfrm>
                <a:off x="788824" y="4631568"/>
                <a:ext cx="183765" cy="30170"/>
              </a:xfrm>
              <a:custGeom>
                <a:avLst/>
                <a:gdLst/>
                <a:ahLst/>
                <a:cxnLst/>
                <a:rect l="l" t="t" r="r" b="b"/>
                <a:pathLst>
                  <a:path w="183765" h="30170" extrusionOk="0">
                    <a:moveTo>
                      <a:pt x="0" y="0"/>
                    </a:moveTo>
                    <a:lnTo>
                      <a:pt x="183765" y="0"/>
                    </a:lnTo>
                    <a:lnTo>
                      <a:pt x="183765" y="30170"/>
                    </a:lnTo>
                    <a:lnTo>
                      <a:pt x="0" y="30170"/>
                    </a:lnTo>
                    <a:close/>
                  </a:path>
                </a:pathLst>
              </a:custGeom>
              <a:solidFill>
                <a:srgbClr val="EABB2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09" name="Google Shape;809;p15"/>
              <p:cNvSpPr/>
              <p:nvPr/>
            </p:nvSpPr>
            <p:spPr>
              <a:xfrm>
                <a:off x="788824" y="4019932"/>
                <a:ext cx="30170" cy="30170"/>
              </a:xfrm>
              <a:custGeom>
                <a:avLst/>
                <a:gdLst/>
                <a:ahLst/>
                <a:cxnLst/>
                <a:rect l="l" t="t" r="r" b="b"/>
                <a:pathLst>
                  <a:path w="30170" h="30170" extrusionOk="0">
                    <a:moveTo>
                      <a:pt x="0" y="0"/>
                    </a:moveTo>
                    <a:lnTo>
                      <a:pt x="30170" y="0"/>
                    </a:lnTo>
                    <a:lnTo>
                      <a:pt x="30170" y="30171"/>
                    </a:lnTo>
                    <a:lnTo>
                      <a:pt x="0" y="30171"/>
                    </a:lnTo>
                    <a:close/>
                  </a:path>
                </a:pathLst>
              </a:custGeom>
              <a:solidFill>
                <a:srgbClr val="EABB2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10" name="Google Shape;810;p15"/>
              <p:cNvSpPr/>
              <p:nvPr/>
            </p:nvSpPr>
            <p:spPr>
              <a:xfrm>
                <a:off x="849165" y="4019932"/>
                <a:ext cx="183765" cy="30170"/>
              </a:xfrm>
              <a:custGeom>
                <a:avLst/>
                <a:gdLst/>
                <a:ahLst/>
                <a:cxnLst/>
                <a:rect l="l" t="t" r="r" b="b"/>
                <a:pathLst>
                  <a:path w="183765" h="30170" extrusionOk="0">
                    <a:moveTo>
                      <a:pt x="0" y="0"/>
                    </a:moveTo>
                    <a:lnTo>
                      <a:pt x="183765" y="0"/>
                    </a:lnTo>
                    <a:lnTo>
                      <a:pt x="183765" y="30171"/>
                    </a:lnTo>
                    <a:lnTo>
                      <a:pt x="0" y="30171"/>
                    </a:lnTo>
                    <a:close/>
                  </a:path>
                </a:pathLst>
              </a:custGeom>
              <a:solidFill>
                <a:srgbClr val="EABB2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11" name="Google Shape;811;p15"/>
              <p:cNvSpPr/>
              <p:nvPr/>
            </p:nvSpPr>
            <p:spPr>
              <a:xfrm>
                <a:off x="788824" y="4080273"/>
                <a:ext cx="30170" cy="30170"/>
              </a:xfrm>
              <a:custGeom>
                <a:avLst/>
                <a:gdLst/>
                <a:ahLst/>
                <a:cxnLst/>
                <a:rect l="l" t="t" r="r" b="b"/>
                <a:pathLst>
                  <a:path w="30170" h="30170" extrusionOk="0">
                    <a:moveTo>
                      <a:pt x="0" y="0"/>
                    </a:moveTo>
                    <a:lnTo>
                      <a:pt x="30170" y="0"/>
                    </a:lnTo>
                    <a:lnTo>
                      <a:pt x="30170" y="30171"/>
                    </a:lnTo>
                    <a:lnTo>
                      <a:pt x="0" y="30171"/>
                    </a:lnTo>
                    <a:close/>
                  </a:path>
                </a:pathLst>
              </a:custGeom>
              <a:solidFill>
                <a:srgbClr val="EABB2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12" name="Google Shape;812;p15"/>
              <p:cNvSpPr/>
              <p:nvPr/>
            </p:nvSpPr>
            <p:spPr>
              <a:xfrm>
                <a:off x="849165" y="4080273"/>
                <a:ext cx="183765" cy="30170"/>
              </a:xfrm>
              <a:custGeom>
                <a:avLst/>
                <a:gdLst/>
                <a:ahLst/>
                <a:cxnLst/>
                <a:rect l="l" t="t" r="r" b="b"/>
                <a:pathLst>
                  <a:path w="183765" h="30170" extrusionOk="0">
                    <a:moveTo>
                      <a:pt x="0" y="0"/>
                    </a:moveTo>
                    <a:lnTo>
                      <a:pt x="183765" y="0"/>
                    </a:lnTo>
                    <a:lnTo>
                      <a:pt x="183765" y="30171"/>
                    </a:lnTo>
                    <a:lnTo>
                      <a:pt x="0" y="30171"/>
                    </a:lnTo>
                    <a:close/>
                  </a:path>
                </a:pathLst>
              </a:custGeom>
              <a:solidFill>
                <a:srgbClr val="EABB2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sp>
        <p:nvSpPr>
          <p:cNvPr id="813" name="Google Shape;813;p15"/>
          <p:cNvSpPr txBox="1"/>
          <p:nvPr/>
        </p:nvSpPr>
        <p:spPr>
          <a:xfrm>
            <a:off x="3106329" y="2065897"/>
            <a:ext cx="8685106" cy="4154943"/>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0" i="0" u="none" strike="noStrike" cap="none" dirty="0">
                <a:solidFill>
                  <a:srgbClr val="292668"/>
                </a:solidFill>
                <a:latin typeface="Calibri"/>
                <a:ea typeface="Calibri"/>
                <a:cs typeface="Calibri"/>
                <a:sym typeface="Calibri"/>
              </a:rPr>
              <a:t>For example:</a:t>
            </a:r>
            <a:endParaRPr dirty="0">
              <a:solidFill>
                <a:srgbClr val="292668"/>
              </a:solidFill>
            </a:endParaRPr>
          </a:p>
          <a:p>
            <a:pPr marL="0" marR="0" lvl="0" indent="0" algn="l" rtl="0">
              <a:lnSpc>
                <a:spcPct val="100000"/>
              </a:lnSpc>
              <a:spcBef>
                <a:spcPts val="0"/>
              </a:spcBef>
              <a:spcAft>
                <a:spcPts val="0"/>
              </a:spcAft>
              <a:buClr>
                <a:srgbClr val="000000"/>
              </a:buClr>
              <a:buSzPts val="2400"/>
              <a:buFont typeface="Arial"/>
              <a:buNone/>
            </a:pPr>
            <a:r>
              <a:rPr lang="en-US" sz="2400" b="0" i="0" u="none" strike="noStrike" cap="none" dirty="0">
                <a:solidFill>
                  <a:srgbClr val="292668"/>
                </a:solidFill>
                <a:latin typeface="Calibri"/>
                <a:ea typeface="Calibri"/>
                <a:cs typeface="Calibri"/>
                <a:sym typeface="Calibri"/>
              </a:rPr>
              <a:t>• Your name</a:t>
            </a:r>
            <a:br>
              <a:rPr lang="en-US" sz="2400" b="0" i="0" u="none" strike="noStrike" cap="none" dirty="0">
                <a:solidFill>
                  <a:srgbClr val="292668"/>
                </a:solidFill>
                <a:latin typeface="Calibri"/>
                <a:ea typeface="Calibri"/>
                <a:cs typeface="Calibri"/>
                <a:sym typeface="Calibri"/>
              </a:rPr>
            </a:br>
            <a:r>
              <a:rPr lang="en-US" sz="2400" b="0" i="0" u="none" strike="noStrike" cap="none" dirty="0">
                <a:solidFill>
                  <a:srgbClr val="292668"/>
                </a:solidFill>
                <a:latin typeface="Calibri"/>
                <a:ea typeface="Calibri"/>
                <a:cs typeface="Calibri"/>
                <a:sym typeface="Calibri"/>
              </a:rPr>
              <a:t>• Location</a:t>
            </a:r>
            <a:br>
              <a:rPr lang="en-US" sz="2400" b="0" i="0" u="none" strike="noStrike" cap="none" dirty="0">
                <a:solidFill>
                  <a:srgbClr val="292668"/>
                </a:solidFill>
                <a:latin typeface="Calibri"/>
                <a:ea typeface="Calibri"/>
                <a:cs typeface="Calibri"/>
                <a:sym typeface="Calibri"/>
              </a:rPr>
            </a:br>
            <a:r>
              <a:rPr lang="en-US" sz="2400" b="0" i="0" u="none" strike="noStrike" cap="none" dirty="0">
                <a:solidFill>
                  <a:srgbClr val="292668"/>
                </a:solidFill>
                <a:latin typeface="Calibri"/>
                <a:ea typeface="Calibri"/>
                <a:cs typeface="Calibri"/>
                <a:sym typeface="Calibri"/>
              </a:rPr>
              <a:t>• Contacts</a:t>
            </a:r>
            <a:br>
              <a:rPr lang="en-US" sz="2400" b="0" i="0" u="none" strike="noStrike" cap="none" dirty="0">
                <a:solidFill>
                  <a:srgbClr val="292668"/>
                </a:solidFill>
                <a:latin typeface="Calibri"/>
                <a:ea typeface="Calibri"/>
                <a:cs typeface="Calibri"/>
                <a:sym typeface="Calibri"/>
              </a:rPr>
            </a:br>
            <a:r>
              <a:rPr lang="en-US" sz="2400" b="0" i="0" u="none" strike="noStrike" cap="none" dirty="0">
                <a:solidFill>
                  <a:srgbClr val="292668"/>
                </a:solidFill>
                <a:latin typeface="Calibri"/>
                <a:ea typeface="Calibri"/>
                <a:cs typeface="Calibri"/>
                <a:sym typeface="Calibri"/>
              </a:rPr>
              <a:t>• Health information</a:t>
            </a:r>
            <a:endParaRPr dirty="0">
              <a:solidFill>
                <a:srgbClr val="292668"/>
              </a:solidFill>
            </a:endParaRPr>
          </a:p>
          <a:p>
            <a:pPr marL="0" marR="0" lvl="0" indent="0" algn="l" rtl="0">
              <a:lnSpc>
                <a:spcPct val="100000"/>
              </a:lnSpc>
              <a:spcBef>
                <a:spcPts val="0"/>
              </a:spcBef>
              <a:spcAft>
                <a:spcPts val="0"/>
              </a:spcAft>
              <a:buClr>
                <a:srgbClr val="000000"/>
              </a:buClr>
              <a:buSzPts val="2400"/>
              <a:buFont typeface="Arial"/>
              <a:buNone/>
            </a:pPr>
            <a:endParaRPr sz="2400" b="0" i="0" u="none" strike="noStrike" cap="none" dirty="0">
              <a:solidFill>
                <a:srgbClr val="292668"/>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None/>
            </a:pPr>
            <a:r>
              <a:rPr lang="en-US" sz="2400" b="1" i="0" u="none" strike="noStrike" cap="none" dirty="0">
                <a:solidFill>
                  <a:srgbClr val="EBCB1F"/>
                </a:solidFill>
                <a:latin typeface="Calibri"/>
                <a:ea typeface="Calibri"/>
                <a:cs typeface="Calibri"/>
                <a:sym typeface="Calibri"/>
              </a:rPr>
              <a:t>Important tips:</a:t>
            </a:r>
            <a:endParaRPr sz="2400" b="1" i="0" u="none" strike="noStrike" cap="none" dirty="0">
              <a:solidFill>
                <a:srgbClr val="EBCB1F"/>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None/>
            </a:pPr>
            <a:r>
              <a:rPr lang="en-US" sz="2400" b="0" i="0" u="none" strike="noStrike" cap="none" dirty="0">
                <a:solidFill>
                  <a:srgbClr val="292668"/>
                </a:solidFill>
                <a:latin typeface="Calibri"/>
                <a:ea typeface="Calibri"/>
                <a:cs typeface="Calibri"/>
                <a:sym typeface="Calibri"/>
              </a:rPr>
              <a:t>• Only share necessary information</a:t>
            </a:r>
            <a:br>
              <a:rPr lang="en-US" sz="2400" b="0" i="0" u="none" strike="noStrike" cap="none" dirty="0">
                <a:solidFill>
                  <a:srgbClr val="292668"/>
                </a:solidFill>
                <a:latin typeface="Calibri"/>
                <a:ea typeface="Calibri"/>
                <a:cs typeface="Calibri"/>
                <a:sym typeface="Calibri"/>
              </a:rPr>
            </a:br>
            <a:r>
              <a:rPr lang="en-US" sz="2400" b="0" i="0" u="none" strike="noStrike" cap="none" dirty="0">
                <a:solidFill>
                  <a:srgbClr val="292668"/>
                </a:solidFill>
                <a:latin typeface="Calibri"/>
                <a:ea typeface="Calibri"/>
                <a:cs typeface="Calibri"/>
                <a:sym typeface="Calibri"/>
              </a:rPr>
              <a:t>• Check privacy settings</a:t>
            </a:r>
            <a:br>
              <a:rPr lang="en-US" sz="2400" b="0" i="0" u="none" strike="noStrike" cap="none" dirty="0">
                <a:solidFill>
                  <a:srgbClr val="292668"/>
                </a:solidFill>
                <a:latin typeface="Calibri"/>
                <a:ea typeface="Calibri"/>
                <a:cs typeface="Calibri"/>
                <a:sym typeface="Calibri"/>
              </a:rPr>
            </a:br>
            <a:r>
              <a:rPr lang="en-US" sz="2400" b="0" i="0" u="none" strike="noStrike" cap="none" dirty="0">
                <a:solidFill>
                  <a:srgbClr val="292668"/>
                </a:solidFill>
                <a:latin typeface="Calibri"/>
                <a:ea typeface="Calibri"/>
                <a:cs typeface="Calibri"/>
                <a:sym typeface="Calibri"/>
              </a:rPr>
              <a:t>• Avoid sharing sensitive data</a:t>
            </a:r>
            <a:endParaRPr sz="2400" b="0" i="0" u="none" strike="noStrike" cap="none" dirty="0">
              <a:solidFill>
                <a:srgbClr val="292668"/>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None/>
            </a:pPr>
            <a:endParaRPr sz="2400" b="1" i="0" u="none" strike="noStrike" cap="none" dirty="0">
              <a:solidFill>
                <a:srgbClr val="292668"/>
              </a:solidFill>
              <a:latin typeface="Calibri"/>
              <a:ea typeface="Calibri"/>
              <a:cs typeface="Calibri"/>
              <a:sym typeface="Calibri"/>
            </a:endParaRPr>
          </a:p>
        </p:txBody>
      </p:sp>
      <p:sp>
        <p:nvSpPr>
          <p:cNvPr id="814" name="Google Shape;814;p15"/>
          <p:cNvSpPr txBox="1"/>
          <p:nvPr/>
        </p:nvSpPr>
        <p:spPr>
          <a:xfrm>
            <a:off x="744259" y="636936"/>
            <a:ext cx="9728919" cy="697353"/>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3600"/>
              <a:buFont typeface="Arial"/>
              <a:buNone/>
            </a:pPr>
            <a:r>
              <a:rPr lang="en-US" sz="3600" b="1" i="0" u="none" strike="noStrike" cap="none">
                <a:solidFill>
                  <a:srgbClr val="292668"/>
                </a:solidFill>
                <a:latin typeface="Calibri"/>
                <a:ea typeface="Calibri"/>
                <a:cs typeface="Calibri"/>
                <a:sym typeface="Calibri"/>
              </a:rPr>
              <a:t>Tips for making informed choices about AI tools</a:t>
            </a:r>
            <a:endParaRPr sz="3600" b="0" i="0" u="none" strike="noStrike" cap="none">
              <a:solidFill>
                <a:srgbClr val="292668"/>
              </a:solidFill>
              <a:latin typeface="Calibri"/>
              <a:ea typeface="Calibri"/>
              <a:cs typeface="Calibri"/>
              <a:sym typeface="Calibri"/>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818"/>
        <p:cNvGrpSpPr/>
        <p:nvPr/>
      </p:nvGrpSpPr>
      <p:grpSpPr>
        <a:xfrm>
          <a:off x="0" y="0"/>
          <a:ext cx="0" cy="0"/>
          <a:chOff x="0" y="0"/>
          <a:chExt cx="0" cy="0"/>
        </a:xfrm>
      </p:grpSpPr>
      <p:sp>
        <p:nvSpPr>
          <p:cNvPr id="819" name="Google Shape;819;p16"/>
          <p:cNvSpPr/>
          <p:nvPr/>
        </p:nvSpPr>
        <p:spPr>
          <a:xfrm>
            <a:off x="744250" y="1433200"/>
            <a:ext cx="10737601" cy="4790674"/>
          </a:xfrm>
          <a:custGeom>
            <a:avLst/>
            <a:gdLst/>
            <a:ahLst/>
            <a:cxnLst/>
            <a:rect l="l" t="t" r="r" b="b"/>
            <a:pathLst>
              <a:path w="4381" h="3421" extrusionOk="0">
                <a:moveTo>
                  <a:pt x="4115" y="3420"/>
                </a:moveTo>
                <a:lnTo>
                  <a:pt x="264" y="3420"/>
                </a:lnTo>
                <a:lnTo>
                  <a:pt x="264" y="3420"/>
                </a:lnTo>
                <a:cubicBezTo>
                  <a:pt x="118" y="3420"/>
                  <a:pt x="0" y="3302"/>
                  <a:pt x="0" y="3155"/>
                </a:cubicBezTo>
                <a:lnTo>
                  <a:pt x="0" y="264"/>
                </a:lnTo>
                <a:lnTo>
                  <a:pt x="0" y="264"/>
                </a:lnTo>
                <a:cubicBezTo>
                  <a:pt x="0" y="118"/>
                  <a:pt x="118" y="0"/>
                  <a:pt x="264" y="0"/>
                </a:cubicBezTo>
                <a:lnTo>
                  <a:pt x="4115" y="0"/>
                </a:lnTo>
                <a:lnTo>
                  <a:pt x="4115" y="0"/>
                </a:lnTo>
                <a:cubicBezTo>
                  <a:pt x="4262" y="0"/>
                  <a:pt x="4380" y="118"/>
                  <a:pt x="4380" y="264"/>
                </a:cubicBezTo>
                <a:lnTo>
                  <a:pt x="4380" y="3155"/>
                </a:lnTo>
                <a:lnTo>
                  <a:pt x="4380" y="3155"/>
                </a:lnTo>
                <a:cubicBezTo>
                  <a:pt x="4380" y="3302"/>
                  <a:pt x="4262" y="3420"/>
                  <a:pt x="4115" y="3420"/>
                </a:cubicBezTo>
              </a:path>
            </a:pathLst>
          </a:custGeom>
          <a:solidFill>
            <a:srgbClr val="F26F4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820" name="Google Shape;820;p16"/>
          <p:cNvSpPr/>
          <p:nvPr/>
        </p:nvSpPr>
        <p:spPr>
          <a:xfrm>
            <a:off x="1032041" y="1658753"/>
            <a:ext cx="1581755" cy="1700704"/>
          </a:xfrm>
          <a:custGeom>
            <a:avLst/>
            <a:gdLst/>
            <a:ahLst/>
            <a:cxnLst/>
            <a:rect l="l" t="t" r="r" b="b"/>
            <a:pathLst>
              <a:path w="2757" h="2964" extrusionOk="0">
                <a:moveTo>
                  <a:pt x="1087" y="2802"/>
                </a:moveTo>
                <a:lnTo>
                  <a:pt x="416" y="2131"/>
                </a:lnTo>
                <a:lnTo>
                  <a:pt x="416" y="2131"/>
                </a:lnTo>
                <a:cubicBezTo>
                  <a:pt x="0" y="1715"/>
                  <a:pt x="0" y="1041"/>
                  <a:pt x="416" y="624"/>
                </a:cubicBezTo>
                <a:lnTo>
                  <a:pt x="623" y="417"/>
                </a:lnTo>
                <a:lnTo>
                  <a:pt x="623" y="417"/>
                </a:lnTo>
                <a:cubicBezTo>
                  <a:pt x="1040" y="0"/>
                  <a:pt x="1715" y="0"/>
                  <a:pt x="2132" y="417"/>
                </a:cubicBezTo>
                <a:lnTo>
                  <a:pt x="2339" y="624"/>
                </a:lnTo>
                <a:lnTo>
                  <a:pt x="2339" y="624"/>
                </a:lnTo>
                <a:cubicBezTo>
                  <a:pt x="2756" y="1041"/>
                  <a:pt x="2756" y="1715"/>
                  <a:pt x="2339" y="2131"/>
                </a:cubicBezTo>
                <a:lnTo>
                  <a:pt x="1669" y="2802"/>
                </a:lnTo>
                <a:lnTo>
                  <a:pt x="1669" y="2802"/>
                </a:lnTo>
                <a:cubicBezTo>
                  <a:pt x="1508" y="2963"/>
                  <a:pt x="1248" y="2963"/>
                  <a:pt x="1087" y="2802"/>
                </a:cubicBezTo>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821" name="Google Shape;821;p16"/>
          <p:cNvSpPr txBox="1"/>
          <p:nvPr/>
        </p:nvSpPr>
        <p:spPr>
          <a:xfrm>
            <a:off x="2935755" y="1643393"/>
            <a:ext cx="6205122" cy="55395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n-US" sz="3000" b="1" i="0" u="none" strike="noStrike" cap="none" dirty="0">
                <a:solidFill>
                  <a:srgbClr val="292668"/>
                </a:solidFill>
                <a:latin typeface="Calibri"/>
                <a:ea typeface="Calibri"/>
                <a:cs typeface="Calibri"/>
                <a:sym typeface="Calibri"/>
              </a:rPr>
              <a:t>Comparing Different AI Tools</a:t>
            </a:r>
            <a:endParaRPr sz="3000" b="0" i="0" u="none" strike="noStrike" cap="none" dirty="0">
              <a:solidFill>
                <a:srgbClr val="292668"/>
              </a:solidFill>
              <a:latin typeface="Arial"/>
              <a:ea typeface="Arial"/>
              <a:cs typeface="Arial"/>
              <a:sym typeface="Arial"/>
            </a:endParaRPr>
          </a:p>
        </p:txBody>
      </p:sp>
      <p:grpSp>
        <p:nvGrpSpPr>
          <p:cNvPr id="822" name="Google Shape;822;p16"/>
          <p:cNvGrpSpPr/>
          <p:nvPr/>
        </p:nvGrpSpPr>
        <p:grpSpPr>
          <a:xfrm>
            <a:off x="1397240" y="1920371"/>
            <a:ext cx="885534" cy="895927"/>
            <a:chOff x="7190753" y="5365577"/>
            <a:chExt cx="745522" cy="754272"/>
          </a:xfrm>
        </p:grpSpPr>
        <p:grpSp>
          <p:nvGrpSpPr>
            <p:cNvPr id="823" name="Google Shape;823;p16"/>
            <p:cNvGrpSpPr/>
            <p:nvPr/>
          </p:nvGrpSpPr>
          <p:grpSpPr>
            <a:xfrm>
              <a:off x="7353351" y="5647412"/>
              <a:ext cx="420044" cy="75879"/>
              <a:chOff x="7353351" y="5647412"/>
              <a:chExt cx="420044" cy="75879"/>
            </a:xfrm>
          </p:grpSpPr>
          <p:sp>
            <p:nvSpPr>
              <p:cNvPr id="824" name="Google Shape;824;p16"/>
              <p:cNvSpPr/>
              <p:nvPr/>
            </p:nvSpPr>
            <p:spPr>
              <a:xfrm>
                <a:off x="7353351" y="5649220"/>
                <a:ext cx="131884" cy="74071"/>
              </a:xfrm>
              <a:custGeom>
                <a:avLst/>
                <a:gdLst/>
                <a:ahLst/>
                <a:cxnLst/>
                <a:rect l="l" t="t" r="r" b="b"/>
                <a:pathLst>
                  <a:path w="131884" h="74071" extrusionOk="0">
                    <a:moveTo>
                      <a:pt x="123755" y="23486"/>
                    </a:moveTo>
                    <a:cubicBezTo>
                      <a:pt x="94849" y="28906"/>
                      <a:pt x="72266" y="48780"/>
                      <a:pt x="60523" y="74072"/>
                    </a:cubicBezTo>
                    <a:lnTo>
                      <a:pt x="0" y="74072"/>
                    </a:lnTo>
                    <a:lnTo>
                      <a:pt x="0" y="63233"/>
                    </a:lnTo>
                    <a:cubicBezTo>
                      <a:pt x="0" y="46069"/>
                      <a:pt x="11743" y="29809"/>
                      <a:pt x="31616" y="27100"/>
                    </a:cubicBezTo>
                    <a:lnTo>
                      <a:pt x="68652" y="18970"/>
                    </a:lnTo>
                    <a:cubicBezTo>
                      <a:pt x="74072" y="16259"/>
                      <a:pt x="80396" y="10839"/>
                      <a:pt x="80396" y="5420"/>
                    </a:cubicBezTo>
                    <a:lnTo>
                      <a:pt x="80396" y="0"/>
                    </a:lnTo>
                    <a:cubicBezTo>
                      <a:pt x="83106" y="0"/>
                      <a:pt x="85816" y="0"/>
                      <a:pt x="89429" y="0"/>
                    </a:cubicBezTo>
                    <a:cubicBezTo>
                      <a:pt x="93042" y="0"/>
                      <a:pt x="94849" y="0"/>
                      <a:pt x="98462" y="0"/>
                    </a:cubicBezTo>
                    <a:lnTo>
                      <a:pt x="98462" y="2709"/>
                    </a:lnTo>
                    <a:cubicBezTo>
                      <a:pt x="98462" y="8130"/>
                      <a:pt x="101172" y="10839"/>
                      <a:pt x="103882" y="13550"/>
                    </a:cubicBezTo>
                    <a:cubicBezTo>
                      <a:pt x="106592" y="13550"/>
                      <a:pt x="106592" y="16259"/>
                      <a:pt x="109302" y="16259"/>
                    </a:cubicBezTo>
                    <a:lnTo>
                      <a:pt x="131885" y="21680"/>
                    </a:lnTo>
                    <a:lnTo>
                      <a:pt x="123755" y="23486"/>
                    </a:lnTo>
                    <a:close/>
                  </a:path>
                </a:pathLst>
              </a:custGeom>
              <a:solidFill>
                <a:srgbClr val="EABB2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825" name="Google Shape;825;p16"/>
              <p:cNvSpPr/>
              <p:nvPr/>
            </p:nvSpPr>
            <p:spPr>
              <a:xfrm>
                <a:off x="7640607" y="5647412"/>
                <a:ext cx="132788" cy="75879"/>
              </a:xfrm>
              <a:custGeom>
                <a:avLst/>
                <a:gdLst/>
                <a:ahLst/>
                <a:cxnLst/>
                <a:rect l="l" t="t" r="r" b="b"/>
                <a:pathLst>
                  <a:path w="132788" h="75879" extrusionOk="0">
                    <a:moveTo>
                      <a:pt x="132788" y="75879"/>
                    </a:moveTo>
                    <a:lnTo>
                      <a:pt x="72266" y="75879"/>
                    </a:lnTo>
                    <a:cubicBezTo>
                      <a:pt x="60523" y="51490"/>
                      <a:pt x="37940" y="32520"/>
                      <a:pt x="9033" y="27100"/>
                    </a:cubicBezTo>
                    <a:lnTo>
                      <a:pt x="0" y="24390"/>
                    </a:lnTo>
                    <a:lnTo>
                      <a:pt x="22583" y="18971"/>
                    </a:lnTo>
                    <a:cubicBezTo>
                      <a:pt x="25293" y="18971"/>
                      <a:pt x="25293" y="18971"/>
                      <a:pt x="28003" y="16260"/>
                    </a:cubicBezTo>
                    <a:cubicBezTo>
                      <a:pt x="33423" y="13550"/>
                      <a:pt x="33423" y="8130"/>
                      <a:pt x="33423" y="5421"/>
                    </a:cubicBezTo>
                    <a:lnTo>
                      <a:pt x="33423" y="0"/>
                    </a:lnTo>
                    <a:cubicBezTo>
                      <a:pt x="36133" y="0"/>
                      <a:pt x="38843" y="0"/>
                      <a:pt x="42456" y="0"/>
                    </a:cubicBezTo>
                    <a:cubicBezTo>
                      <a:pt x="45166" y="0"/>
                      <a:pt x="47876" y="0"/>
                      <a:pt x="51489" y="0"/>
                    </a:cubicBezTo>
                    <a:lnTo>
                      <a:pt x="51489" y="5421"/>
                    </a:lnTo>
                    <a:cubicBezTo>
                      <a:pt x="51489" y="10841"/>
                      <a:pt x="56909" y="16260"/>
                      <a:pt x="63233" y="18971"/>
                    </a:cubicBezTo>
                    <a:lnTo>
                      <a:pt x="100269" y="27100"/>
                    </a:lnTo>
                    <a:cubicBezTo>
                      <a:pt x="117432" y="29810"/>
                      <a:pt x="131885" y="46070"/>
                      <a:pt x="131885" y="62329"/>
                    </a:cubicBezTo>
                    <a:lnTo>
                      <a:pt x="131885" y="75879"/>
                    </a:lnTo>
                    <a:close/>
                  </a:path>
                </a:pathLst>
              </a:custGeom>
              <a:solidFill>
                <a:srgbClr val="EABB2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grpSp>
        <p:grpSp>
          <p:nvGrpSpPr>
            <p:cNvPr id="826" name="Google Shape;826;p16"/>
            <p:cNvGrpSpPr/>
            <p:nvPr/>
          </p:nvGrpSpPr>
          <p:grpSpPr>
            <a:xfrm>
              <a:off x="7190753" y="5365577"/>
              <a:ext cx="745522" cy="754272"/>
              <a:chOff x="7190753" y="5365577"/>
              <a:chExt cx="745522" cy="754272"/>
            </a:xfrm>
          </p:grpSpPr>
          <p:sp>
            <p:nvSpPr>
              <p:cNvPr id="827" name="Google Shape;827;p16"/>
              <p:cNvSpPr/>
              <p:nvPr/>
            </p:nvSpPr>
            <p:spPr>
              <a:xfrm>
                <a:off x="7304327" y="6055729"/>
                <a:ext cx="49268" cy="63218"/>
              </a:xfrm>
              <a:custGeom>
                <a:avLst/>
                <a:gdLst/>
                <a:ahLst/>
                <a:cxnLst/>
                <a:rect l="l" t="t" r="r" b="b"/>
                <a:pathLst>
                  <a:path w="49268" h="63218" extrusionOk="0">
                    <a:moveTo>
                      <a:pt x="46314" y="38828"/>
                    </a:moveTo>
                    <a:lnTo>
                      <a:pt x="24634" y="6309"/>
                    </a:lnTo>
                    <a:cubicBezTo>
                      <a:pt x="19214" y="-14"/>
                      <a:pt x="11084" y="-2725"/>
                      <a:pt x="5664" y="3599"/>
                    </a:cubicBezTo>
                    <a:cubicBezTo>
                      <a:pt x="244" y="9922"/>
                      <a:pt x="-2466" y="18052"/>
                      <a:pt x="2955" y="24375"/>
                    </a:cubicBezTo>
                    <a:lnTo>
                      <a:pt x="24634" y="56894"/>
                    </a:lnTo>
                    <a:cubicBezTo>
                      <a:pt x="27344" y="59605"/>
                      <a:pt x="32764" y="63218"/>
                      <a:pt x="35474" y="63218"/>
                    </a:cubicBezTo>
                    <a:cubicBezTo>
                      <a:pt x="38184" y="63218"/>
                      <a:pt x="40894" y="63218"/>
                      <a:pt x="43604" y="60508"/>
                    </a:cubicBezTo>
                    <a:cubicBezTo>
                      <a:pt x="49024" y="53282"/>
                      <a:pt x="51734" y="44249"/>
                      <a:pt x="46314" y="38828"/>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828" name="Google Shape;828;p16"/>
              <p:cNvSpPr/>
              <p:nvPr/>
            </p:nvSpPr>
            <p:spPr>
              <a:xfrm>
                <a:off x="7190753" y="5591308"/>
                <a:ext cx="332214" cy="524928"/>
              </a:xfrm>
              <a:custGeom>
                <a:avLst/>
                <a:gdLst/>
                <a:ahLst/>
                <a:cxnLst/>
                <a:rect l="l" t="t" r="r" b="b"/>
                <a:pathLst>
                  <a:path w="332214" h="524928" extrusionOk="0">
                    <a:moveTo>
                      <a:pt x="331519" y="506862"/>
                    </a:moveTo>
                    <a:lnTo>
                      <a:pt x="308032" y="392141"/>
                    </a:lnTo>
                    <a:cubicBezTo>
                      <a:pt x="296289" y="337942"/>
                      <a:pt x="264673" y="289162"/>
                      <a:pt x="214990" y="257546"/>
                    </a:cubicBezTo>
                    <a:lnTo>
                      <a:pt x="162598" y="223219"/>
                    </a:lnTo>
                    <a:cubicBezTo>
                      <a:pt x="141822" y="208766"/>
                      <a:pt x="112915" y="211477"/>
                      <a:pt x="95752" y="228640"/>
                    </a:cubicBezTo>
                    <a:lnTo>
                      <a:pt x="95752" y="49782"/>
                    </a:lnTo>
                    <a:cubicBezTo>
                      <a:pt x="95752" y="27199"/>
                      <a:pt x="78589" y="6422"/>
                      <a:pt x="57813" y="1002"/>
                    </a:cubicBezTo>
                    <a:cubicBezTo>
                      <a:pt x="43359" y="-1707"/>
                      <a:pt x="28906" y="1002"/>
                      <a:pt x="17163" y="10035"/>
                    </a:cubicBezTo>
                    <a:cubicBezTo>
                      <a:pt x="5420" y="19069"/>
                      <a:pt x="0" y="32619"/>
                      <a:pt x="0" y="47071"/>
                    </a:cubicBezTo>
                    <a:lnTo>
                      <a:pt x="0" y="273806"/>
                    </a:lnTo>
                    <a:cubicBezTo>
                      <a:pt x="0" y="302712"/>
                      <a:pt x="9033" y="331618"/>
                      <a:pt x="26197" y="356911"/>
                    </a:cubicBezTo>
                    <a:lnTo>
                      <a:pt x="52393" y="393947"/>
                    </a:lnTo>
                    <a:cubicBezTo>
                      <a:pt x="55102" y="396658"/>
                      <a:pt x="61426" y="399367"/>
                      <a:pt x="64136" y="399367"/>
                    </a:cubicBezTo>
                    <a:cubicBezTo>
                      <a:pt x="66846" y="399367"/>
                      <a:pt x="69556" y="399367"/>
                      <a:pt x="73169" y="396658"/>
                    </a:cubicBezTo>
                    <a:cubicBezTo>
                      <a:pt x="78589" y="391238"/>
                      <a:pt x="82202" y="382205"/>
                      <a:pt x="75879" y="376784"/>
                    </a:cubicBezTo>
                    <a:lnTo>
                      <a:pt x="49683" y="339748"/>
                    </a:lnTo>
                    <a:cubicBezTo>
                      <a:pt x="35230" y="319875"/>
                      <a:pt x="28906" y="296389"/>
                      <a:pt x="28906" y="273806"/>
                    </a:cubicBezTo>
                    <a:lnTo>
                      <a:pt x="28906" y="47071"/>
                    </a:lnTo>
                    <a:cubicBezTo>
                      <a:pt x="28906" y="41652"/>
                      <a:pt x="31616" y="35329"/>
                      <a:pt x="37940" y="32619"/>
                    </a:cubicBezTo>
                    <a:cubicBezTo>
                      <a:pt x="43359" y="29909"/>
                      <a:pt x="49683" y="27199"/>
                      <a:pt x="55102" y="29909"/>
                    </a:cubicBezTo>
                    <a:cubicBezTo>
                      <a:pt x="64136" y="32619"/>
                      <a:pt x="69556" y="38942"/>
                      <a:pt x="69556" y="49782"/>
                    </a:cubicBezTo>
                    <a:lnTo>
                      <a:pt x="69556" y="230446"/>
                    </a:lnTo>
                    <a:cubicBezTo>
                      <a:pt x="69556" y="256643"/>
                      <a:pt x="78589" y="279226"/>
                      <a:pt x="95752" y="299098"/>
                    </a:cubicBezTo>
                    <a:lnTo>
                      <a:pt x="98462" y="301809"/>
                    </a:lnTo>
                    <a:cubicBezTo>
                      <a:pt x="107495" y="313551"/>
                      <a:pt x="119239" y="324392"/>
                      <a:pt x="130079" y="336134"/>
                    </a:cubicBezTo>
                    <a:lnTo>
                      <a:pt x="144531" y="353298"/>
                    </a:lnTo>
                    <a:cubicBezTo>
                      <a:pt x="158984" y="367751"/>
                      <a:pt x="168018" y="375881"/>
                      <a:pt x="168018" y="375881"/>
                    </a:cubicBezTo>
                    <a:cubicBezTo>
                      <a:pt x="173438" y="381300"/>
                      <a:pt x="182471" y="381300"/>
                      <a:pt x="188794" y="375881"/>
                    </a:cubicBezTo>
                    <a:cubicBezTo>
                      <a:pt x="194214" y="370461"/>
                      <a:pt x="194214" y="361428"/>
                      <a:pt x="188794" y="356008"/>
                    </a:cubicBezTo>
                    <a:cubicBezTo>
                      <a:pt x="188794" y="356008"/>
                      <a:pt x="171631" y="338845"/>
                      <a:pt x="150855" y="315359"/>
                    </a:cubicBezTo>
                    <a:lnTo>
                      <a:pt x="115625" y="281032"/>
                    </a:lnTo>
                    <a:cubicBezTo>
                      <a:pt x="106592" y="271999"/>
                      <a:pt x="106592" y="258449"/>
                      <a:pt x="115625" y="249416"/>
                    </a:cubicBezTo>
                    <a:cubicBezTo>
                      <a:pt x="124658" y="240382"/>
                      <a:pt x="136401" y="240382"/>
                      <a:pt x="144531" y="246706"/>
                    </a:cubicBezTo>
                    <a:lnTo>
                      <a:pt x="196924" y="281032"/>
                    </a:lnTo>
                    <a:cubicBezTo>
                      <a:pt x="237573" y="309939"/>
                      <a:pt x="266480" y="349684"/>
                      <a:pt x="278223" y="398464"/>
                    </a:cubicBezTo>
                    <a:lnTo>
                      <a:pt x="301710" y="513186"/>
                    </a:lnTo>
                    <a:cubicBezTo>
                      <a:pt x="304419" y="518606"/>
                      <a:pt x="310743" y="524929"/>
                      <a:pt x="316163" y="524929"/>
                    </a:cubicBezTo>
                    <a:lnTo>
                      <a:pt x="318872" y="524929"/>
                    </a:lnTo>
                    <a:cubicBezTo>
                      <a:pt x="328809" y="521315"/>
                      <a:pt x="334229" y="512282"/>
                      <a:pt x="331519" y="506862"/>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829" name="Google Shape;829;p16"/>
              <p:cNvSpPr/>
              <p:nvPr/>
            </p:nvSpPr>
            <p:spPr>
              <a:xfrm>
                <a:off x="7272067" y="6011466"/>
                <a:ext cx="31338" cy="31602"/>
              </a:xfrm>
              <a:custGeom>
                <a:avLst/>
                <a:gdLst/>
                <a:ahLst/>
                <a:cxnLst/>
                <a:rect l="l" t="t" r="r" b="b"/>
                <a:pathLst>
                  <a:path w="31338" h="31602" extrusionOk="0">
                    <a:moveTo>
                      <a:pt x="27988" y="6309"/>
                    </a:moveTo>
                    <a:lnTo>
                      <a:pt x="27988" y="6309"/>
                    </a:lnTo>
                    <a:cubicBezTo>
                      <a:pt x="21666" y="-14"/>
                      <a:pt x="12632" y="-2725"/>
                      <a:pt x="6309" y="3599"/>
                    </a:cubicBezTo>
                    <a:cubicBezTo>
                      <a:pt x="-14" y="9922"/>
                      <a:pt x="-2724" y="18955"/>
                      <a:pt x="3599" y="25279"/>
                    </a:cubicBezTo>
                    <a:cubicBezTo>
                      <a:pt x="6309" y="27989"/>
                      <a:pt x="12632" y="31602"/>
                      <a:pt x="16245" y="31602"/>
                    </a:cubicBezTo>
                    <a:cubicBezTo>
                      <a:pt x="18955" y="31602"/>
                      <a:pt x="22569" y="31602"/>
                      <a:pt x="25278" y="28892"/>
                    </a:cubicBezTo>
                    <a:cubicBezTo>
                      <a:pt x="30699" y="22569"/>
                      <a:pt x="34312" y="12633"/>
                      <a:pt x="27988" y="6309"/>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830" name="Google Shape;830;p16"/>
              <p:cNvSpPr/>
              <p:nvPr/>
            </p:nvSpPr>
            <p:spPr>
              <a:xfrm>
                <a:off x="7610098" y="5598136"/>
                <a:ext cx="326177" cy="521713"/>
              </a:xfrm>
              <a:custGeom>
                <a:avLst/>
                <a:gdLst/>
                <a:ahLst/>
                <a:cxnLst/>
                <a:rect l="l" t="t" r="r" b="b"/>
                <a:pathLst>
                  <a:path w="326177" h="521713" extrusionOk="0">
                    <a:moveTo>
                      <a:pt x="308732" y="9531"/>
                    </a:moveTo>
                    <a:cubicBezTo>
                      <a:pt x="296989" y="1401"/>
                      <a:pt x="283439" y="-2213"/>
                      <a:pt x="268987" y="1401"/>
                    </a:cubicBezTo>
                    <a:cubicBezTo>
                      <a:pt x="246404" y="6820"/>
                      <a:pt x="231950" y="26693"/>
                      <a:pt x="231950" y="50180"/>
                    </a:cubicBezTo>
                    <a:lnTo>
                      <a:pt x="231950" y="227231"/>
                    </a:lnTo>
                    <a:cubicBezTo>
                      <a:pt x="214787" y="210068"/>
                      <a:pt x="186784" y="207357"/>
                      <a:pt x="166008" y="221811"/>
                    </a:cubicBezTo>
                    <a:lnTo>
                      <a:pt x="114518" y="256137"/>
                    </a:lnTo>
                    <a:cubicBezTo>
                      <a:pt x="69352" y="287753"/>
                      <a:pt x="35026" y="335630"/>
                      <a:pt x="23283" y="390732"/>
                    </a:cubicBezTo>
                    <a:lnTo>
                      <a:pt x="700" y="504550"/>
                    </a:lnTo>
                    <a:cubicBezTo>
                      <a:pt x="-2010" y="512680"/>
                      <a:pt x="3410" y="519003"/>
                      <a:pt x="12443" y="521714"/>
                    </a:cubicBezTo>
                    <a:lnTo>
                      <a:pt x="15153" y="521714"/>
                    </a:lnTo>
                    <a:cubicBezTo>
                      <a:pt x="20573" y="521714"/>
                      <a:pt x="26897" y="516294"/>
                      <a:pt x="29606" y="509970"/>
                    </a:cubicBezTo>
                    <a:lnTo>
                      <a:pt x="52189" y="396152"/>
                    </a:lnTo>
                    <a:cubicBezTo>
                      <a:pt x="63932" y="347372"/>
                      <a:pt x="89225" y="307627"/>
                      <a:pt x="131682" y="278720"/>
                    </a:cubicBezTo>
                    <a:lnTo>
                      <a:pt x="183171" y="244394"/>
                    </a:lnTo>
                    <a:cubicBezTo>
                      <a:pt x="191301" y="238974"/>
                      <a:pt x="205754" y="238974"/>
                      <a:pt x="212077" y="247104"/>
                    </a:cubicBezTo>
                    <a:cubicBezTo>
                      <a:pt x="220207" y="255234"/>
                      <a:pt x="220207" y="269687"/>
                      <a:pt x="212077" y="278720"/>
                    </a:cubicBezTo>
                    <a:lnTo>
                      <a:pt x="140715" y="352793"/>
                    </a:lnTo>
                    <a:cubicBezTo>
                      <a:pt x="135295" y="358213"/>
                      <a:pt x="135295" y="367246"/>
                      <a:pt x="140715" y="372666"/>
                    </a:cubicBezTo>
                    <a:cubicBezTo>
                      <a:pt x="146135" y="378085"/>
                      <a:pt x="155168" y="378085"/>
                      <a:pt x="160588" y="372666"/>
                    </a:cubicBezTo>
                    <a:cubicBezTo>
                      <a:pt x="160588" y="372666"/>
                      <a:pt x="220207" y="309433"/>
                      <a:pt x="229240" y="298594"/>
                    </a:cubicBezTo>
                    <a:lnTo>
                      <a:pt x="231950" y="295883"/>
                    </a:lnTo>
                    <a:cubicBezTo>
                      <a:pt x="249113" y="276011"/>
                      <a:pt x="257243" y="253428"/>
                      <a:pt x="257243" y="227231"/>
                    </a:cubicBezTo>
                    <a:lnTo>
                      <a:pt x="257243" y="47470"/>
                    </a:lnTo>
                    <a:cubicBezTo>
                      <a:pt x="257243" y="39340"/>
                      <a:pt x="262663" y="30307"/>
                      <a:pt x="271696" y="27597"/>
                    </a:cubicBezTo>
                    <a:cubicBezTo>
                      <a:pt x="277116" y="27597"/>
                      <a:pt x="283439" y="27597"/>
                      <a:pt x="288860" y="30307"/>
                    </a:cubicBezTo>
                    <a:cubicBezTo>
                      <a:pt x="294279" y="33017"/>
                      <a:pt x="296989" y="38437"/>
                      <a:pt x="296989" y="44759"/>
                    </a:cubicBezTo>
                    <a:lnTo>
                      <a:pt x="296989" y="270590"/>
                    </a:lnTo>
                    <a:cubicBezTo>
                      <a:pt x="296989" y="293173"/>
                      <a:pt x="288860" y="316660"/>
                      <a:pt x="277116" y="336533"/>
                    </a:cubicBezTo>
                    <a:lnTo>
                      <a:pt x="166008" y="491001"/>
                    </a:lnTo>
                    <a:cubicBezTo>
                      <a:pt x="160588" y="496420"/>
                      <a:pt x="163298" y="505453"/>
                      <a:pt x="168718" y="510874"/>
                    </a:cubicBezTo>
                    <a:cubicBezTo>
                      <a:pt x="171428" y="513584"/>
                      <a:pt x="174138" y="513584"/>
                      <a:pt x="176848" y="513584"/>
                    </a:cubicBezTo>
                    <a:cubicBezTo>
                      <a:pt x="182267" y="513584"/>
                      <a:pt x="184978" y="510874"/>
                      <a:pt x="188591" y="508164"/>
                    </a:cubicBezTo>
                    <a:lnTo>
                      <a:pt x="299699" y="353696"/>
                    </a:lnTo>
                    <a:cubicBezTo>
                      <a:pt x="316862" y="331113"/>
                      <a:pt x="324993" y="302206"/>
                      <a:pt x="324993" y="270590"/>
                    </a:cubicBezTo>
                    <a:lnTo>
                      <a:pt x="324993" y="44759"/>
                    </a:lnTo>
                    <a:cubicBezTo>
                      <a:pt x="329509" y="32114"/>
                      <a:pt x="320476" y="17660"/>
                      <a:pt x="308732" y="9531"/>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831" name="Google Shape;831;p16"/>
              <p:cNvSpPr/>
              <p:nvPr/>
            </p:nvSpPr>
            <p:spPr>
              <a:xfrm>
                <a:off x="7328058" y="5441456"/>
                <a:ext cx="477856" cy="383008"/>
              </a:xfrm>
              <a:custGeom>
                <a:avLst/>
                <a:gdLst/>
                <a:ahLst/>
                <a:cxnLst/>
                <a:rect l="l" t="t" r="r" b="b"/>
                <a:pathLst>
                  <a:path w="477856" h="383008" extrusionOk="0">
                    <a:moveTo>
                      <a:pt x="448047" y="284546"/>
                    </a:moveTo>
                    <a:lnTo>
                      <a:pt x="387525" y="284546"/>
                    </a:lnTo>
                    <a:cubicBezTo>
                      <a:pt x="375782" y="259253"/>
                      <a:pt x="353198" y="238477"/>
                      <a:pt x="324292" y="233056"/>
                    </a:cubicBezTo>
                    <a:lnTo>
                      <a:pt x="315259" y="230347"/>
                    </a:lnTo>
                    <a:lnTo>
                      <a:pt x="337842" y="224927"/>
                    </a:lnTo>
                    <a:cubicBezTo>
                      <a:pt x="340552" y="224927"/>
                      <a:pt x="340552" y="224927"/>
                      <a:pt x="343262" y="222217"/>
                    </a:cubicBezTo>
                    <a:cubicBezTo>
                      <a:pt x="348682" y="219506"/>
                      <a:pt x="348682" y="214087"/>
                      <a:pt x="348682" y="210473"/>
                    </a:cubicBezTo>
                    <a:lnTo>
                      <a:pt x="348682" y="205054"/>
                    </a:lnTo>
                    <a:cubicBezTo>
                      <a:pt x="351392" y="205054"/>
                      <a:pt x="354102" y="205054"/>
                      <a:pt x="357715" y="205054"/>
                    </a:cubicBezTo>
                    <a:cubicBezTo>
                      <a:pt x="361329" y="205054"/>
                      <a:pt x="363135" y="205054"/>
                      <a:pt x="366748" y="205054"/>
                    </a:cubicBezTo>
                    <a:lnTo>
                      <a:pt x="366748" y="210473"/>
                    </a:lnTo>
                    <a:cubicBezTo>
                      <a:pt x="366748" y="215894"/>
                      <a:pt x="372169" y="222217"/>
                      <a:pt x="378491" y="224927"/>
                    </a:cubicBezTo>
                    <a:lnTo>
                      <a:pt x="415528" y="233056"/>
                    </a:lnTo>
                    <a:cubicBezTo>
                      <a:pt x="432691" y="235767"/>
                      <a:pt x="447144" y="252930"/>
                      <a:pt x="447144" y="270093"/>
                    </a:cubicBezTo>
                    <a:lnTo>
                      <a:pt x="447144" y="284546"/>
                    </a:lnTo>
                    <a:close/>
                    <a:moveTo>
                      <a:pt x="284546" y="207764"/>
                    </a:moveTo>
                    <a:lnTo>
                      <a:pt x="284546" y="207764"/>
                    </a:lnTo>
                    <a:cubicBezTo>
                      <a:pt x="296289" y="199634"/>
                      <a:pt x="304419" y="190601"/>
                      <a:pt x="310742" y="182471"/>
                    </a:cubicBezTo>
                    <a:cubicBezTo>
                      <a:pt x="313453" y="187890"/>
                      <a:pt x="319775" y="190601"/>
                      <a:pt x="322486" y="194214"/>
                    </a:cubicBezTo>
                    <a:lnTo>
                      <a:pt x="322486" y="199634"/>
                    </a:lnTo>
                    <a:lnTo>
                      <a:pt x="296289" y="205054"/>
                    </a:lnTo>
                    <a:cubicBezTo>
                      <a:pt x="293579" y="205054"/>
                      <a:pt x="287256" y="207764"/>
                      <a:pt x="284546" y="207764"/>
                    </a:cubicBezTo>
                    <a:close/>
                    <a:moveTo>
                      <a:pt x="238477" y="193311"/>
                    </a:moveTo>
                    <a:cubicBezTo>
                      <a:pt x="206860" y="193311"/>
                      <a:pt x="180664" y="168018"/>
                      <a:pt x="180664" y="136401"/>
                    </a:cubicBezTo>
                    <a:lnTo>
                      <a:pt x="180664" y="121948"/>
                    </a:lnTo>
                    <a:lnTo>
                      <a:pt x="200537" y="121948"/>
                    </a:lnTo>
                    <a:cubicBezTo>
                      <a:pt x="223121" y="121948"/>
                      <a:pt x="246607" y="113818"/>
                      <a:pt x="263770" y="99365"/>
                    </a:cubicBezTo>
                    <a:lnTo>
                      <a:pt x="295386" y="116529"/>
                    </a:lnTo>
                    <a:lnTo>
                      <a:pt x="295386" y="139112"/>
                    </a:lnTo>
                    <a:cubicBezTo>
                      <a:pt x="293579" y="168018"/>
                      <a:pt x="270093" y="193311"/>
                      <a:pt x="238477" y="193311"/>
                    </a:cubicBezTo>
                    <a:close/>
                    <a:moveTo>
                      <a:pt x="255640" y="230347"/>
                    </a:moveTo>
                    <a:lnTo>
                      <a:pt x="238477" y="270093"/>
                    </a:lnTo>
                    <a:lnTo>
                      <a:pt x="221314" y="230347"/>
                    </a:lnTo>
                    <a:lnTo>
                      <a:pt x="221314" y="218603"/>
                    </a:lnTo>
                    <a:cubicBezTo>
                      <a:pt x="226733" y="218603"/>
                      <a:pt x="233057" y="221314"/>
                      <a:pt x="238477" y="221314"/>
                    </a:cubicBezTo>
                    <a:cubicBezTo>
                      <a:pt x="243897" y="221314"/>
                      <a:pt x="250220" y="221314"/>
                      <a:pt x="255640" y="218603"/>
                    </a:cubicBezTo>
                    <a:lnTo>
                      <a:pt x="255640" y="230347"/>
                    </a:lnTo>
                    <a:close/>
                    <a:moveTo>
                      <a:pt x="193310" y="207764"/>
                    </a:moveTo>
                    <a:cubicBezTo>
                      <a:pt x="190601" y="205054"/>
                      <a:pt x="184277" y="205054"/>
                      <a:pt x="181567" y="205054"/>
                    </a:cubicBezTo>
                    <a:lnTo>
                      <a:pt x="155371" y="199634"/>
                    </a:lnTo>
                    <a:lnTo>
                      <a:pt x="155371" y="194214"/>
                    </a:lnTo>
                    <a:cubicBezTo>
                      <a:pt x="160791" y="191504"/>
                      <a:pt x="164405" y="186084"/>
                      <a:pt x="167114" y="182471"/>
                    </a:cubicBezTo>
                    <a:cubicBezTo>
                      <a:pt x="172534" y="193311"/>
                      <a:pt x="181567" y="202344"/>
                      <a:pt x="193310" y="207764"/>
                    </a:cubicBezTo>
                    <a:close/>
                    <a:moveTo>
                      <a:pt x="149951" y="230347"/>
                    </a:moveTo>
                    <a:cubicBezTo>
                      <a:pt x="121045" y="235767"/>
                      <a:pt x="98462" y="255639"/>
                      <a:pt x="86719" y="281836"/>
                    </a:cubicBezTo>
                    <a:lnTo>
                      <a:pt x="26196" y="281836"/>
                    </a:lnTo>
                    <a:lnTo>
                      <a:pt x="26196" y="270093"/>
                    </a:lnTo>
                    <a:cubicBezTo>
                      <a:pt x="26196" y="252930"/>
                      <a:pt x="37940" y="235767"/>
                      <a:pt x="57812" y="233056"/>
                    </a:cubicBezTo>
                    <a:lnTo>
                      <a:pt x="94849" y="224927"/>
                    </a:lnTo>
                    <a:cubicBezTo>
                      <a:pt x="100268" y="222217"/>
                      <a:pt x="106592" y="216797"/>
                      <a:pt x="106592" y="210473"/>
                    </a:cubicBezTo>
                    <a:lnTo>
                      <a:pt x="106592" y="205054"/>
                    </a:lnTo>
                    <a:cubicBezTo>
                      <a:pt x="109302" y="205054"/>
                      <a:pt x="112012" y="205054"/>
                      <a:pt x="115625" y="205054"/>
                    </a:cubicBezTo>
                    <a:cubicBezTo>
                      <a:pt x="118335" y="205054"/>
                      <a:pt x="121045" y="205054"/>
                      <a:pt x="124658" y="205054"/>
                    </a:cubicBezTo>
                    <a:lnTo>
                      <a:pt x="124658" y="207764"/>
                    </a:lnTo>
                    <a:cubicBezTo>
                      <a:pt x="124658" y="213184"/>
                      <a:pt x="127368" y="215894"/>
                      <a:pt x="130078" y="219506"/>
                    </a:cubicBezTo>
                    <a:cubicBezTo>
                      <a:pt x="132788" y="219506"/>
                      <a:pt x="132788" y="222217"/>
                      <a:pt x="135498" y="222217"/>
                    </a:cubicBezTo>
                    <a:lnTo>
                      <a:pt x="158081" y="227637"/>
                    </a:lnTo>
                    <a:lnTo>
                      <a:pt x="149951" y="230347"/>
                    </a:lnTo>
                    <a:close/>
                    <a:moveTo>
                      <a:pt x="81299" y="133691"/>
                    </a:moveTo>
                    <a:lnTo>
                      <a:pt x="101172" y="133691"/>
                    </a:lnTo>
                    <a:cubicBezTo>
                      <a:pt x="118335" y="133691"/>
                      <a:pt x="135498" y="130982"/>
                      <a:pt x="152661" y="121948"/>
                    </a:cubicBezTo>
                    <a:lnTo>
                      <a:pt x="152661" y="139112"/>
                    </a:lnTo>
                    <a:cubicBezTo>
                      <a:pt x="152661" y="158984"/>
                      <a:pt x="135498" y="176148"/>
                      <a:pt x="115625" y="176148"/>
                    </a:cubicBezTo>
                    <a:cubicBezTo>
                      <a:pt x="95752" y="176148"/>
                      <a:pt x="78589" y="158984"/>
                      <a:pt x="78589" y="139112"/>
                    </a:cubicBezTo>
                    <a:lnTo>
                      <a:pt x="78589" y="133691"/>
                    </a:lnTo>
                    <a:lnTo>
                      <a:pt x="81299" y="133691"/>
                    </a:lnTo>
                    <a:close/>
                    <a:moveTo>
                      <a:pt x="115625" y="70458"/>
                    </a:moveTo>
                    <a:cubicBezTo>
                      <a:pt x="130078" y="70458"/>
                      <a:pt x="144531" y="78589"/>
                      <a:pt x="149951" y="93041"/>
                    </a:cubicBezTo>
                    <a:cubicBezTo>
                      <a:pt x="135498" y="101172"/>
                      <a:pt x="118335" y="104785"/>
                      <a:pt x="101172" y="104785"/>
                    </a:cubicBezTo>
                    <a:lnTo>
                      <a:pt x="81299" y="104785"/>
                    </a:lnTo>
                    <a:cubicBezTo>
                      <a:pt x="81299" y="84912"/>
                      <a:pt x="98462" y="70458"/>
                      <a:pt x="115625" y="70458"/>
                    </a:cubicBezTo>
                    <a:close/>
                    <a:moveTo>
                      <a:pt x="181567" y="87622"/>
                    </a:moveTo>
                    <a:lnTo>
                      <a:pt x="181567" y="87622"/>
                    </a:lnTo>
                    <a:cubicBezTo>
                      <a:pt x="181567" y="56005"/>
                      <a:pt x="207764" y="30713"/>
                      <a:pt x="239380" y="30713"/>
                    </a:cubicBezTo>
                    <a:cubicBezTo>
                      <a:pt x="268287" y="30713"/>
                      <a:pt x="290870" y="50586"/>
                      <a:pt x="293579" y="79492"/>
                    </a:cubicBezTo>
                    <a:lnTo>
                      <a:pt x="267383" y="65039"/>
                    </a:lnTo>
                    <a:cubicBezTo>
                      <a:pt x="261963" y="62329"/>
                      <a:pt x="252930" y="62329"/>
                      <a:pt x="247510" y="67749"/>
                    </a:cubicBezTo>
                    <a:cubicBezTo>
                      <a:pt x="235767" y="82202"/>
                      <a:pt x="218604" y="90332"/>
                      <a:pt x="198731" y="90332"/>
                    </a:cubicBezTo>
                    <a:lnTo>
                      <a:pt x="181567" y="87622"/>
                    </a:lnTo>
                    <a:close/>
                    <a:moveTo>
                      <a:pt x="325196" y="139112"/>
                    </a:moveTo>
                    <a:cubicBezTo>
                      <a:pt x="325196" y="136401"/>
                      <a:pt x="325196" y="136401"/>
                      <a:pt x="325196" y="139112"/>
                    </a:cubicBezTo>
                    <a:lnTo>
                      <a:pt x="325196" y="124658"/>
                    </a:lnTo>
                    <a:cubicBezTo>
                      <a:pt x="342359" y="130079"/>
                      <a:pt x="359522" y="136401"/>
                      <a:pt x="376685" y="136401"/>
                    </a:cubicBezTo>
                    <a:lnTo>
                      <a:pt x="396558" y="136401"/>
                    </a:lnTo>
                    <a:lnTo>
                      <a:pt x="396558" y="141821"/>
                    </a:lnTo>
                    <a:cubicBezTo>
                      <a:pt x="396558" y="161695"/>
                      <a:pt x="379395" y="178857"/>
                      <a:pt x="359522" y="178857"/>
                    </a:cubicBezTo>
                    <a:cubicBezTo>
                      <a:pt x="339649" y="178857"/>
                      <a:pt x="325196" y="158984"/>
                      <a:pt x="325196" y="139112"/>
                    </a:cubicBezTo>
                    <a:close/>
                    <a:moveTo>
                      <a:pt x="359522" y="70458"/>
                    </a:moveTo>
                    <a:cubicBezTo>
                      <a:pt x="379395" y="70458"/>
                      <a:pt x="393848" y="84912"/>
                      <a:pt x="396558" y="104785"/>
                    </a:cubicBezTo>
                    <a:lnTo>
                      <a:pt x="376685" y="104785"/>
                    </a:lnTo>
                    <a:cubicBezTo>
                      <a:pt x="359522" y="104785"/>
                      <a:pt x="342359" y="102075"/>
                      <a:pt x="327906" y="93041"/>
                    </a:cubicBezTo>
                    <a:cubicBezTo>
                      <a:pt x="333325" y="79492"/>
                      <a:pt x="345069" y="70458"/>
                      <a:pt x="359522" y="70458"/>
                    </a:cubicBezTo>
                    <a:close/>
                    <a:moveTo>
                      <a:pt x="425464" y="205054"/>
                    </a:moveTo>
                    <a:lnTo>
                      <a:pt x="399268" y="199634"/>
                    </a:lnTo>
                    <a:lnTo>
                      <a:pt x="399268" y="194214"/>
                    </a:lnTo>
                    <a:cubicBezTo>
                      <a:pt x="416431" y="182471"/>
                      <a:pt x="428174" y="162598"/>
                      <a:pt x="428174" y="140015"/>
                    </a:cubicBezTo>
                    <a:lnTo>
                      <a:pt x="428174" y="105688"/>
                    </a:lnTo>
                    <a:cubicBezTo>
                      <a:pt x="428174" y="68652"/>
                      <a:pt x="399268" y="39746"/>
                      <a:pt x="362232" y="39746"/>
                    </a:cubicBezTo>
                    <a:cubicBezTo>
                      <a:pt x="345069" y="39746"/>
                      <a:pt x="330615" y="45166"/>
                      <a:pt x="318872" y="54199"/>
                    </a:cubicBezTo>
                    <a:cubicBezTo>
                      <a:pt x="307129" y="22583"/>
                      <a:pt x="275513" y="0"/>
                      <a:pt x="238477" y="0"/>
                    </a:cubicBezTo>
                    <a:cubicBezTo>
                      <a:pt x="204150" y="0"/>
                      <a:pt x="172534" y="22583"/>
                      <a:pt x="158081" y="54199"/>
                    </a:cubicBezTo>
                    <a:cubicBezTo>
                      <a:pt x="146338" y="46069"/>
                      <a:pt x="131885" y="37036"/>
                      <a:pt x="114722" y="37036"/>
                    </a:cubicBezTo>
                    <a:cubicBezTo>
                      <a:pt x="77685" y="37036"/>
                      <a:pt x="48779" y="65942"/>
                      <a:pt x="48779" y="102979"/>
                    </a:cubicBezTo>
                    <a:lnTo>
                      <a:pt x="48779" y="105688"/>
                    </a:lnTo>
                    <a:lnTo>
                      <a:pt x="48779" y="137304"/>
                    </a:lnTo>
                    <a:cubicBezTo>
                      <a:pt x="48779" y="159887"/>
                      <a:pt x="60523" y="179761"/>
                      <a:pt x="77685" y="191504"/>
                    </a:cubicBezTo>
                    <a:lnTo>
                      <a:pt x="77685" y="196923"/>
                    </a:lnTo>
                    <a:lnTo>
                      <a:pt x="51489" y="202344"/>
                    </a:lnTo>
                    <a:cubicBezTo>
                      <a:pt x="19873" y="210473"/>
                      <a:pt x="0" y="236670"/>
                      <a:pt x="0" y="268286"/>
                    </a:cubicBezTo>
                    <a:lnTo>
                      <a:pt x="0" y="297193"/>
                    </a:lnTo>
                    <a:cubicBezTo>
                      <a:pt x="0" y="305322"/>
                      <a:pt x="5420" y="311646"/>
                      <a:pt x="14453" y="311646"/>
                    </a:cubicBezTo>
                    <a:lnTo>
                      <a:pt x="80395" y="311646"/>
                    </a:lnTo>
                    <a:cubicBezTo>
                      <a:pt x="80395" y="314355"/>
                      <a:pt x="80395" y="314355"/>
                      <a:pt x="80395" y="317066"/>
                    </a:cubicBezTo>
                    <a:lnTo>
                      <a:pt x="80395" y="368555"/>
                    </a:lnTo>
                    <a:cubicBezTo>
                      <a:pt x="80395" y="376685"/>
                      <a:pt x="85816" y="383009"/>
                      <a:pt x="94849" y="383009"/>
                    </a:cubicBezTo>
                    <a:lnTo>
                      <a:pt x="184277" y="383009"/>
                    </a:lnTo>
                    <a:cubicBezTo>
                      <a:pt x="193310" y="383009"/>
                      <a:pt x="198731" y="377588"/>
                      <a:pt x="198731" y="368555"/>
                    </a:cubicBezTo>
                    <a:cubicBezTo>
                      <a:pt x="198731" y="360425"/>
                      <a:pt x="193310" y="354102"/>
                      <a:pt x="184277" y="354102"/>
                    </a:cubicBezTo>
                    <a:lnTo>
                      <a:pt x="169824" y="354102"/>
                    </a:lnTo>
                    <a:lnTo>
                      <a:pt x="169824" y="322485"/>
                    </a:lnTo>
                    <a:cubicBezTo>
                      <a:pt x="169824" y="314355"/>
                      <a:pt x="164405" y="308032"/>
                      <a:pt x="155371" y="308032"/>
                    </a:cubicBezTo>
                    <a:cubicBezTo>
                      <a:pt x="146338" y="308032"/>
                      <a:pt x="140918" y="313452"/>
                      <a:pt x="140918" y="322485"/>
                    </a:cubicBezTo>
                    <a:lnTo>
                      <a:pt x="140918" y="354102"/>
                    </a:lnTo>
                    <a:lnTo>
                      <a:pt x="112012" y="354102"/>
                    </a:lnTo>
                    <a:lnTo>
                      <a:pt x="112012" y="317066"/>
                    </a:lnTo>
                    <a:cubicBezTo>
                      <a:pt x="112012" y="288160"/>
                      <a:pt x="131885" y="265577"/>
                      <a:pt x="158081" y="257447"/>
                    </a:cubicBezTo>
                    <a:lnTo>
                      <a:pt x="197827" y="249317"/>
                    </a:lnTo>
                    <a:lnTo>
                      <a:pt x="224024" y="308936"/>
                    </a:lnTo>
                    <a:cubicBezTo>
                      <a:pt x="226733" y="314355"/>
                      <a:pt x="233057" y="317066"/>
                      <a:pt x="238477" y="317066"/>
                    </a:cubicBezTo>
                    <a:cubicBezTo>
                      <a:pt x="243897" y="317066"/>
                      <a:pt x="250220" y="314355"/>
                      <a:pt x="252930" y="308936"/>
                    </a:cubicBezTo>
                    <a:lnTo>
                      <a:pt x="279126" y="249317"/>
                    </a:lnTo>
                    <a:lnTo>
                      <a:pt x="319775" y="257447"/>
                    </a:lnTo>
                    <a:cubicBezTo>
                      <a:pt x="348682" y="262866"/>
                      <a:pt x="365845" y="289063"/>
                      <a:pt x="365845" y="317066"/>
                    </a:cubicBezTo>
                    <a:lnTo>
                      <a:pt x="365845" y="354102"/>
                    </a:lnTo>
                    <a:lnTo>
                      <a:pt x="336939" y="354102"/>
                    </a:lnTo>
                    <a:lnTo>
                      <a:pt x="336939" y="322485"/>
                    </a:lnTo>
                    <a:cubicBezTo>
                      <a:pt x="336939" y="314355"/>
                      <a:pt x="331519" y="308032"/>
                      <a:pt x="322486" y="308032"/>
                    </a:cubicBezTo>
                    <a:cubicBezTo>
                      <a:pt x="313453" y="308032"/>
                      <a:pt x="308032" y="313452"/>
                      <a:pt x="308032" y="322485"/>
                    </a:cubicBezTo>
                    <a:lnTo>
                      <a:pt x="308032" y="354102"/>
                    </a:lnTo>
                    <a:lnTo>
                      <a:pt x="290870" y="354102"/>
                    </a:lnTo>
                    <a:cubicBezTo>
                      <a:pt x="281836" y="354102"/>
                      <a:pt x="276416" y="359521"/>
                      <a:pt x="276416" y="368555"/>
                    </a:cubicBezTo>
                    <a:cubicBezTo>
                      <a:pt x="276416" y="376685"/>
                      <a:pt x="281836" y="383009"/>
                      <a:pt x="290870" y="383009"/>
                    </a:cubicBezTo>
                    <a:lnTo>
                      <a:pt x="380298" y="383009"/>
                    </a:lnTo>
                    <a:cubicBezTo>
                      <a:pt x="389331" y="383009"/>
                      <a:pt x="394752" y="377588"/>
                      <a:pt x="394752" y="368555"/>
                    </a:cubicBezTo>
                    <a:lnTo>
                      <a:pt x="394752" y="317066"/>
                    </a:lnTo>
                    <a:cubicBezTo>
                      <a:pt x="394752" y="314355"/>
                      <a:pt x="394752" y="314355"/>
                      <a:pt x="394752" y="311646"/>
                    </a:cubicBezTo>
                    <a:lnTo>
                      <a:pt x="463404" y="311646"/>
                    </a:lnTo>
                    <a:cubicBezTo>
                      <a:pt x="472437" y="311646"/>
                      <a:pt x="477857" y="306226"/>
                      <a:pt x="477857" y="297193"/>
                    </a:cubicBezTo>
                    <a:lnTo>
                      <a:pt x="477857" y="268286"/>
                    </a:lnTo>
                    <a:cubicBezTo>
                      <a:pt x="476954" y="239380"/>
                      <a:pt x="454371" y="213184"/>
                      <a:pt x="425464" y="205054"/>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832" name="Google Shape;832;p16"/>
              <p:cNvSpPr/>
              <p:nvPr/>
            </p:nvSpPr>
            <p:spPr>
              <a:xfrm>
                <a:off x="7549372" y="5799171"/>
                <a:ext cx="30028" cy="30713"/>
              </a:xfrm>
              <a:custGeom>
                <a:avLst/>
                <a:gdLst/>
                <a:ahLst/>
                <a:cxnLst/>
                <a:rect l="l" t="t" r="r" b="b"/>
                <a:pathLst>
                  <a:path w="30028" h="30713" extrusionOk="0">
                    <a:moveTo>
                      <a:pt x="26196" y="2710"/>
                    </a:moveTo>
                    <a:cubicBezTo>
                      <a:pt x="23486" y="0"/>
                      <a:pt x="19873" y="0"/>
                      <a:pt x="14453" y="0"/>
                    </a:cubicBezTo>
                    <a:cubicBezTo>
                      <a:pt x="11743" y="0"/>
                      <a:pt x="5420" y="2710"/>
                      <a:pt x="2710" y="2710"/>
                    </a:cubicBezTo>
                    <a:cubicBezTo>
                      <a:pt x="0" y="5420"/>
                      <a:pt x="0" y="9033"/>
                      <a:pt x="0" y="15356"/>
                    </a:cubicBezTo>
                    <a:cubicBezTo>
                      <a:pt x="0" y="18066"/>
                      <a:pt x="2710" y="24389"/>
                      <a:pt x="2710" y="28003"/>
                    </a:cubicBezTo>
                    <a:cubicBezTo>
                      <a:pt x="5420" y="30713"/>
                      <a:pt x="9033" y="30713"/>
                      <a:pt x="14453" y="30713"/>
                    </a:cubicBezTo>
                    <a:cubicBezTo>
                      <a:pt x="17163" y="30713"/>
                      <a:pt x="23486" y="28003"/>
                      <a:pt x="26196" y="28003"/>
                    </a:cubicBezTo>
                    <a:cubicBezTo>
                      <a:pt x="28906" y="25293"/>
                      <a:pt x="28906" y="21680"/>
                      <a:pt x="28906" y="15356"/>
                    </a:cubicBezTo>
                    <a:cubicBezTo>
                      <a:pt x="31616" y="9033"/>
                      <a:pt x="28906" y="5420"/>
                      <a:pt x="26196" y="2710"/>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833" name="Google Shape;833;p16"/>
              <p:cNvSpPr/>
              <p:nvPr/>
            </p:nvSpPr>
            <p:spPr>
              <a:xfrm>
                <a:off x="7553889" y="5365577"/>
                <a:ext cx="25292" cy="49682"/>
              </a:xfrm>
              <a:custGeom>
                <a:avLst/>
                <a:gdLst/>
                <a:ahLst/>
                <a:cxnLst/>
                <a:rect l="l" t="t" r="r" b="b"/>
                <a:pathLst>
                  <a:path w="25292" h="49682" extrusionOk="0">
                    <a:moveTo>
                      <a:pt x="12646" y="0"/>
                    </a:moveTo>
                    <a:cubicBezTo>
                      <a:pt x="5420" y="0"/>
                      <a:pt x="0" y="5420"/>
                      <a:pt x="0" y="13550"/>
                    </a:cubicBezTo>
                    <a:lnTo>
                      <a:pt x="0" y="36133"/>
                    </a:lnTo>
                    <a:cubicBezTo>
                      <a:pt x="0" y="44263"/>
                      <a:pt x="5420" y="49683"/>
                      <a:pt x="12646" y="49683"/>
                    </a:cubicBezTo>
                    <a:cubicBezTo>
                      <a:pt x="19873" y="49683"/>
                      <a:pt x="25293" y="44263"/>
                      <a:pt x="25293" y="36133"/>
                    </a:cubicBezTo>
                    <a:lnTo>
                      <a:pt x="25293" y="13550"/>
                    </a:lnTo>
                    <a:cubicBezTo>
                      <a:pt x="25293" y="5420"/>
                      <a:pt x="20776" y="0"/>
                      <a:pt x="12646" y="0"/>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834" name="Google Shape;834;p16"/>
              <p:cNvSpPr/>
              <p:nvPr/>
            </p:nvSpPr>
            <p:spPr>
              <a:xfrm>
                <a:off x="7473945" y="5390644"/>
                <a:ext cx="43084" cy="43585"/>
              </a:xfrm>
              <a:custGeom>
                <a:avLst/>
                <a:gdLst/>
                <a:ahLst/>
                <a:cxnLst/>
                <a:rect l="l" t="t" r="r" b="b"/>
                <a:pathLst>
                  <a:path w="43084" h="43585" extrusionOk="0">
                    <a:moveTo>
                      <a:pt x="38391" y="20099"/>
                    </a:moveTo>
                    <a:lnTo>
                      <a:pt x="23938" y="4743"/>
                    </a:lnTo>
                    <a:cubicBezTo>
                      <a:pt x="18518" y="-1581"/>
                      <a:pt x="9485" y="-1581"/>
                      <a:pt x="4065" y="4743"/>
                    </a:cubicBezTo>
                    <a:cubicBezTo>
                      <a:pt x="-1355" y="11066"/>
                      <a:pt x="-1355" y="20099"/>
                      <a:pt x="4065" y="25519"/>
                    </a:cubicBezTo>
                    <a:lnTo>
                      <a:pt x="18518" y="40875"/>
                    </a:lnTo>
                    <a:cubicBezTo>
                      <a:pt x="21228" y="43585"/>
                      <a:pt x="23938" y="43585"/>
                      <a:pt x="30261" y="43585"/>
                    </a:cubicBezTo>
                    <a:cubicBezTo>
                      <a:pt x="32971" y="43585"/>
                      <a:pt x="39295" y="40875"/>
                      <a:pt x="42004" y="40875"/>
                    </a:cubicBezTo>
                    <a:cubicBezTo>
                      <a:pt x="43811" y="34552"/>
                      <a:pt x="43811" y="25519"/>
                      <a:pt x="38391" y="20099"/>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835" name="Google Shape;835;p16"/>
              <p:cNvSpPr/>
              <p:nvPr/>
            </p:nvSpPr>
            <p:spPr>
              <a:xfrm>
                <a:off x="7617572" y="5390644"/>
                <a:ext cx="43724" cy="43585"/>
              </a:xfrm>
              <a:custGeom>
                <a:avLst/>
                <a:gdLst/>
                <a:ahLst/>
                <a:cxnLst/>
                <a:rect l="l" t="t" r="r" b="b"/>
                <a:pathLst>
                  <a:path w="43724" h="43585" extrusionOk="0">
                    <a:moveTo>
                      <a:pt x="38391" y="4743"/>
                    </a:moveTo>
                    <a:cubicBezTo>
                      <a:pt x="32972" y="-1581"/>
                      <a:pt x="23938" y="-1581"/>
                      <a:pt x="18518" y="4743"/>
                    </a:cubicBezTo>
                    <a:lnTo>
                      <a:pt x="4065" y="20099"/>
                    </a:lnTo>
                    <a:cubicBezTo>
                      <a:pt x="-1355" y="26422"/>
                      <a:pt x="-1355" y="35456"/>
                      <a:pt x="4065" y="40875"/>
                    </a:cubicBezTo>
                    <a:cubicBezTo>
                      <a:pt x="6775" y="43585"/>
                      <a:pt x="9485" y="43585"/>
                      <a:pt x="15808" y="43585"/>
                    </a:cubicBezTo>
                    <a:cubicBezTo>
                      <a:pt x="18518" y="43585"/>
                      <a:pt x="24841" y="43585"/>
                      <a:pt x="27551" y="40875"/>
                    </a:cubicBezTo>
                    <a:lnTo>
                      <a:pt x="42005" y="25519"/>
                    </a:lnTo>
                    <a:cubicBezTo>
                      <a:pt x="44715" y="22809"/>
                      <a:pt x="44715" y="11066"/>
                      <a:pt x="38391" y="4743"/>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grpSp>
      </p:grpSp>
      <p:sp>
        <p:nvSpPr>
          <p:cNvPr id="836" name="Google Shape;836;p16"/>
          <p:cNvSpPr txBox="1"/>
          <p:nvPr/>
        </p:nvSpPr>
        <p:spPr>
          <a:xfrm>
            <a:off x="2918471" y="2322581"/>
            <a:ext cx="8006191" cy="341627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0" i="0" u="none" strike="noStrike" cap="none" dirty="0">
                <a:solidFill>
                  <a:srgbClr val="292668"/>
                </a:solidFill>
                <a:latin typeface="Calibri"/>
                <a:ea typeface="Calibri"/>
                <a:cs typeface="Calibri"/>
                <a:sym typeface="Calibri"/>
              </a:rPr>
              <a:t>Different tools may offer similar services.</a:t>
            </a:r>
            <a:endParaRPr dirty="0">
              <a:solidFill>
                <a:srgbClr val="292668"/>
              </a:solidFill>
            </a:endParaRPr>
          </a:p>
          <a:p>
            <a:pPr marL="0" marR="0" lvl="0" indent="0" algn="l" rtl="0">
              <a:lnSpc>
                <a:spcPct val="100000"/>
              </a:lnSpc>
              <a:spcBef>
                <a:spcPts val="0"/>
              </a:spcBef>
              <a:spcAft>
                <a:spcPts val="0"/>
              </a:spcAft>
              <a:buClr>
                <a:srgbClr val="000000"/>
              </a:buClr>
              <a:buSzPts val="2400"/>
              <a:buFont typeface="Arial"/>
              <a:buNone/>
            </a:pPr>
            <a:endParaRPr sz="2400" b="0" i="0" u="none" strike="noStrike" cap="none" dirty="0">
              <a:solidFill>
                <a:srgbClr val="292668"/>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None/>
            </a:pPr>
            <a:r>
              <a:rPr lang="en-US" sz="2400" b="0" i="0" u="none" strike="noStrike" cap="none" dirty="0">
                <a:solidFill>
                  <a:srgbClr val="292668"/>
                </a:solidFill>
                <a:latin typeface="Calibri"/>
                <a:ea typeface="Calibri"/>
                <a:cs typeface="Calibri"/>
                <a:sym typeface="Calibri"/>
              </a:rPr>
              <a:t>Before choosing a tool, compare:</a:t>
            </a:r>
            <a:endParaRPr sz="2400" b="0" i="0" u="none" strike="noStrike" cap="none" dirty="0">
              <a:solidFill>
                <a:srgbClr val="292668"/>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None/>
            </a:pPr>
            <a:r>
              <a:rPr lang="en-US" sz="2400" b="0" i="0" u="none" strike="noStrike" cap="none" dirty="0">
                <a:solidFill>
                  <a:srgbClr val="292668"/>
                </a:solidFill>
                <a:latin typeface="Calibri"/>
                <a:ea typeface="Calibri"/>
                <a:cs typeface="Calibri"/>
                <a:sym typeface="Calibri"/>
              </a:rPr>
              <a:t>• Ease of use</a:t>
            </a:r>
            <a:br>
              <a:rPr lang="en-US" sz="2400" b="0" i="0" u="none" strike="noStrike" cap="none" dirty="0">
                <a:solidFill>
                  <a:srgbClr val="292668"/>
                </a:solidFill>
                <a:latin typeface="Calibri"/>
                <a:ea typeface="Calibri"/>
                <a:cs typeface="Calibri"/>
                <a:sym typeface="Calibri"/>
              </a:rPr>
            </a:br>
            <a:r>
              <a:rPr lang="en-US" sz="2400" b="0" i="0" u="none" strike="noStrike" cap="none" dirty="0">
                <a:solidFill>
                  <a:srgbClr val="292668"/>
                </a:solidFill>
                <a:latin typeface="Calibri"/>
                <a:ea typeface="Calibri"/>
                <a:cs typeface="Calibri"/>
                <a:sym typeface="Calibri"/>
              </a:rPr>
              <a:t>• Privacy settings</a:t>
            </a:r>
            <a:br>
              <a:rPr lang="en-US" sz="2400" b="0" i="0" u="none" strike="noStrike" cap="none" dirty="0">
                <a:solidFill>
                  <a:srgbClr val="292668"/>
                </a:solidFill>
                <a:latin typeface="Calibri"/>
                <a:ea typeface="Calibri"/>
                <a:cs typeface="Calibri"/>
                <a:sym typeface="Calibri"/>
              </a:rPr>
            </a:br>
            <a:r>
              <a:rPr lang="en-US" sz="2400" b="0" i="0" u="none" strike="noStrike" cap="none" dirty="0">
                <a:solidFill>
                  <a:srgbClr val="292668"/>
                </a:solidFill>
                <a:latin typeface="Calibri"/>
                <a:ea typeface="Calibri"/>
                <a:cs typeface="Calibri"/>
                <a:sym typeface="Calibri"/>
              </a:rPr>
              <a:t>• Features</a:t>
            </a:r>
            <a:br>
              <a:rPr lang="en-US" sz="2400" b="0" i="0" u="none" strike="noStrike" cap="none" dirty="0">
                <a:solidFill>
                  <a:srgbClr val="292668"/>
                </a:solidFill>
                <a:latin typeface="Calibri"/>
                <a:ea typeface="Calibri"/>
                <a:cs typeface="Calibri"/>
                <a:sym typeface="Calibri"/>
              </a:rPr>
            </a:br>
            <a:r>
              <a:rPr lang="en-US" sz="2400" b="0" i="0" u="none" strike="noStrike" cap="none" dirty="0">
                <a:solidFill>
                  <a:srgbClr val="292668"/>
                </a:solidFill>
                <a:latin typeface="Calibri"/>
                <a:ea typeface="Calibri"/>
                <a:cs typeface="Calibri"/>
                <a:sym typeface="Calibri"/>
              </a:rPr>
              <a:t>• Cost</a:t>
            </a:r>
            <a:endParaRPr dirty="0">
              <a:solidFill>
                <a:srgbClr val="292668"/>
              </a:solidFill>
            </a:endParaRPr>
          </a:p>
          <a:p>
            <a:pPr marL="0" marR="0" lvl="0" indent="0" algn="l" rtl="0">
              <a:lnSpc>
                <a:spcPct val="100000"/>
              </a:lnSpc>
              <a:spcBef>
                <a:spcPts val="0"/>
              </a:spcBef>
              <a:spcAft>
                <a:spcPts val="0"/>
              </a:spcAft>
              <a:buClr>
                <a:srgbClr val="000000"/>
              </a:buClr>
              <a:buSzPts val="2400"/>
              <a:buFont typeface="Arial"/>
              <a:buNone/>
            </a:pPr>
            <a:endParaRPr sz="2400" b="0" i="0" u="none" strike="noStrike" cap="none" dirty="0">
              <a:solidFill>
                <a:srgbClr val="292668"/>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None/>
            </a:pPr>
            <a:r>
              <a:rPr lang="en-US" sz="2400" b="0" i="0" u="none" strike="noStrike" cap="none" dirty="0">
                <a:solidFill>
                  <a:srgbClr val="292668"/>
                </a:solidFill>
                <a:latin typeface="Calibri"/>
                <a:ea typeface="Calibri"/>
                <a:cs typeface="Calibri"/>
                <a:sym typeface="Calibri"/>
              </a:rPr>
              <a:t>Sometimes the </a:t>
            </a:r>
            <a:r>
              <a:rPr lang="en-US" sz="2400" b="1" i="0" u="none" strike="noStrike" cap="none" dirty="0">
                <a:solidFill>
                  <a:srgbClr val="292668"/>
                </a:solidFill>
                <a:latin typeface="Calibri"/>
                <a:ea typeface="Calibri"/>
                <a:cs typeface="Calibri"/>
                <a:sym typeface="Calibri"/>
              </a:rPr>
              <a:t>simplest tool is the best one</a:t>
            </a:r>
            <a:r>
              <a:rPr lang="en-US" sz="1100" b="1" i="0" u="none" strike="noStrike" cap="none" dirty="0">
                <a:solidFill>
                  <a:srgbClr val="292668"/>
                </a:solidFill>
                <a:latin typeface="Calibri"/>
                <a:ea typeface="Calibri"/>
                <a:cs typeface="Calibri"/>
                <a:sym typeface="Calibri"/>
              </a:rPr>
              <a:t>.</a:t>
            </a:r>
            <a:endParaRPr sz="1100" b="0" i="0" u="none" strike="noStrike" cap="none" dirty="0">
              <a:solidFill>
                <a:srgbClr val="292668"/>
              </a:solidFill>
              <a:latin typeface="Calibri"/>
              <a:ea typeface="Calibri"/>
              <a:cs typeface="Calibri"/>
              <a:sym typeface="Calibri"/>
            </a:endParaRPr>
          </a:p>
        </p:txBody>
      </p:sp>
      <p:sp>
        <p:nvSpPr>
          <p:cNvPr id="837" name="Google Shape;837;p16"/>
          <p:cNvSpPr txBox="1"/>
          <p:nvPr/>
        </p:nvSpPr>
        <p:spPr>
          <a:xfrm>
            <a:off x="744259" y="636936"/>
            <a:ext cx="9889175" cy="697353"/>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3600"/>
              <a:buFont typeface="Arial"/>
              <a:buNone/>
            </a:pPr>
            <a:r>
              <a:rPr lang="en-US" sz="3600" b="1" i="0" u="none" strike="noStrike" cap="none">
                <a:solidFill>
                  <a:srgbClr val="292668"/>
                </a:solidFill>
                <a:latin typeface="Calibri"/>
                <a:ea typeface="Calibri"/>
                <a:cs typeface="Calibri"/>
                <a:sym typeface="Calibri"/>
              </a:rPr>
              <a:t>Tips for making informed choices about AI tools</a:t>
            </a:r>
            <a:endParaRPr sz="3600" b="0" i="0" u="none" strike="noStrike" cap="none">
              <a:solidFill>
                <a:srgbClr val="292668"/>
              </a:solidFill>
              <a:latin typeface="Calibri"/>
              <a:ea typeface="Calibri"/>
              <a:cs typeface="Calibri"/>
              <a:sym typeface="Calibri"/>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842"/>
        <p:cNvGrpSpPr/>
        <p:nvPr/>
      </p:nvGrpSpPr>
      <p:grpSpPr>
        <a:xfrm>
          <a:off x="0" y="0"/>
          <a:ext cx="0" cy="0"/>
          <a:chOff x="0" y="0"/>
          <a:chExt cx="0" cy="0"/>
        </a:xfrm>
      </p:grpSpPr>
      <p:sp>
        <p:nvSpPr>
          <p:cNvPr id="843" name="Google Shape;843;p88"/>
          <p:cNvSpPr txBox="1">
            <a:spLocks noGrp="1"/>
          </p:cNvSpPr>
          <p:nvPr>
            <p:ph type="body" idx="1"/>
          </p:nvPr>
        </p:nvSpPr>
        <p:spPr>
          <a:xfrm>
            <a:off x="2324028" y="804685"/>
            <a:ext cx="7828639" cy="697353"/>
          </a:xfrm>
          <a:prstGeom prst="rect">
            <a:avLst/>
          </a:prstGeom>
          <a:noFill/>
          <a:ln>
            <a:noFill/>
          </a:ln>
        </p:spPr>
        <p:txBody>
          <a:bodyPr spcFirstLastPara="1" wrap="square" lIns="91425" tIns="45700" rIns="91425" bIns="45700" anchor="t" anchorCtr="0">
            <a:noAutofit/>
          </a:bodyPr>
          <a:lstStyle/>
          <a:p>
            <a:pPr marL="0" lvl="0" indent="0" algn="l" rtl="0">
              <a:lnSpc>
                <a:spcPct val="103333"/>
              </a:lnSpc>
              <a:spcBef>
                <a:spcPts val="0"/>
              </a:spcBef>
              <a:spcAft>
                <a:spcPts val="0"/>
              </a:spcAft>
              <a:buClr>
                <a:srgbClr val="242B62"/>
              </a:buClr>
              <a:buSzPts val="5760"/>
              <a:buNone/>
            </a:pPr>
            <a:r>
              <a:rPr lang="en-US" b="1"/>
              <a:t>Tips from Young People About Using AI</a:t>
            </a:r>
            <a:endParaRPr/>
          </a:p>
        </p:txBody>
      </p:sp>
      <p:sp>
        <p:nvSpPr>
          <p:cNvPr id="844" name="Google Shape;844;p88"/>
          <p:cNvSpPr txBox="1">
            <a:spLocks noGrp="1"/>
          </p:cNvSpPr>
          <p:nvPr>
            <p:ph type="body" idx="2"/>
          </p:nvPr>
        </p:nvSpPr>
        <p:spPr>
          <a:xfrm>
            <a:off x="6164912" y="2036364"/>
            <a:ext cx="5459642" cy="5199009"/>
          </a:xfrm>
          <a:prstGeom prst="rect">
            <a:avLst/>
          </a:prstGeom>
          <a:noFill/>
          <a:ln>
            <a:noFill/>
          </a:ln>
        </p:spPr>
        <p:txBody>
          <a:bodyPr spcFirstLastPara="1" wrap="square" lIns="91425" tIns="45700" rIns="91425" bIns="45700" anchor="t" anchorCtr="0">
            <a:noAutofit/>
          </a:bodyPr>
          <a:lstStyle/>
          <a:p>
            <a:pPr marL="0" lvl="0" indent="0" algn="l" rtl="0">
              <a:lnSpc>
                <a:spcPct val="103333"/>
              </a:lnSpc>
              <a:spcBef>
                <a:spcPts val="0"/>
              </a:spcBef>
              <a:spcAft>
                <a:spcPts val="0"/>
              </a:spcAft>
              <a:buClr>
                <a:srgbClr val="242B62"/>
              </a:buClr>
              <a:buSzPts val="2400"/>
              <a:buNone/>
            </a:pPr>
            <a:r>
              <a:rPr lang="en-US" dirty="0"/>
              <a:t>Young people often use AI tools in their studies and daily life.</a:t>
            </a:r>
            <a:endParaRPr dirty="0"/>
          </a:p>
          <a:p>
            <a:pPr marL="0" lvl="0" indent="0" algn="l" rtl="0">
              <a:lnSpc>
                <a:spcPct val="103333"/>
              </a:lnSpc>
              <a:spcBef>
                <a:spcPts val="0"/>
              </a:spcBef>
              <a:spcAft>
                <a:spcPts val="0"/>
              </a:spcAft>
              <a:buClr>
                <a:srgbClr val="242B62"/>
              </a:buClr>
              <a:buSzPts val="2400"/>
              <a:buNone/>
            </a:pPr>
            <a:endParaRPr sz="600" dirty="0"/>
          </a:p>
          <a:p>
            <a:pPr marL="0" lvl="0" indent="0" algn="l" rtl="0">
              <a:lnSpc>
                <a:spcPct val="103333"/>
              </a:lnSpc>
              <a:spcBef>
                <a:spcPts val="0"/>
              </a:spcBef>
              <a:spcAft>
                <a:spcPts val="0"/>
              </a:spcAft>
              <a:buClr>
                <a:srgbClr val="242B62"/>
              </a:buClr>
              <a:buSzPts val="2400"/>
              <a:buNone/>
            </a:pPr>
            <a:r>
              <a:rPr lang="en-US" dirty="0"/>
              <a:t>Here are some simple tips they share:</a:t>
            </a:r>
            <a:endParaRPr dirty="0"/>
          </a:p>
          <a:p>
            <a:pPr marL="0" lvl="0" indent="0" algn="l" rtl="0">
              <a:lnSpc>
                <a:spcPct val="103333"/>
              </a:lnSpc>
              <a:spcBef>
                <a:spcPts val="0"/>
              </a:spcBef>
              <a:spcAft>
                <a:spcPts val="0"/>
              </a:spcAft>
              <a:buClr>
                <a:srgbClr val="242B62"/>
              </a:buClr>
              <a:buSzPts val="2400"/>
              <a:buNone/>
            </a:pPr>
            <a:endParaRPr sz="600" dirty="0"/>
          </a:p>
          <a:p>
            <a:pPr marL="342900" lvl="0" indent="-342900" algn="l" rtl="0">
              <a:lnSpc>
                <a:spcPct val="103333"/>
              </a:lnSpc>
              <a:spcBef>
                <a:spcPts val="0"/>
              </a:spcBef>
              <a:spcAft>
                <a:spcPts val="0"/>
              </a:spcAft>
              <a:buClr>
                <a:srgbClr val="242B62"/>
              </a:buClr>
              <a:buSzPts val="2400"/>
              <a:buFont typeface="Arial" panose="020B0604020202020204" pitchFamily="34" charset="0"/>
              <a:buChar char="•"/>
            </a:pPr>
            <a:r>
              <a:rPr lang="en-US" dirty="0"/>
              <a:t>Use AI as a helper, not a decision maker</a:t>
            </a:r>
            <a:endParaRPr dirty="0"/>
          </a:p>
          <a:p>
            <a:pPr marL="342900" lvl="0" indent="-342900" algn="l" rtl="0">
              <a:lnSpc>
                <a:spcPct val="103333"/>
              </a:lnSpc>
              <a:spcBef>
                <a:spcPts val="0"/>
              </a:spcBef>
              <a:spcAft>
                <a:spcPts val="0"/>
              </a:spcAft>
              <a:buClr>
                <a:srgbClr val="242B62"/>
              </a:buClr>
              <a:buSzPts val="2400"/>
              <a:buFont typeface="Arial" panose="020B0604020202020204" pitchFamily="34" charset="0"/>
              <a:buChar char="•"/>
            </a:pPr>
            <a:r>
              <a:rPr lang="en-US" dirty="0"/>
              <a:t>Always check important information</a:t>
            </a:r>
            <a:endParaRPr dirty="0"/>
          </a:p>
          <a:p>
            <a:pPr marL="342900" lvl="0" indent="-342900" algn="l" rtl="0">
              <a:lnSpc>
                <a:spcPct val="103333"/>
              </a:lnSpc>
              <a:spcBef>
                <a:spcPts val="0"/>
              </a:spcBef>
              <a:spcAft>
                <a:spcPts val="0"/>
              </a:spcAft>
              <a:buClr>
                <a:srgbClr val="242B62"/>
              </a:buClr>
              <a:buSzPts val="2400"/>
              <a:buFont typeface="Arial" panose="020B0604020202020204" pitchFamily="34" charset="0"/>
              <a:buChar char="•"/>
            </a:pPr>
            <a:r>
              <a:rPr lang="en-US" dirty="0"/>
              <a:t>Protect your personal data</a:t>
            </a:r>
            <a:endParaRPr dirty="0"/>
          </a:p>
          <a:p>
            <a:pPr marL="342900" lvl="0" indent="-342900" algn="l" rtl="0">
              <a:lnSpc>
                <a:spcPct val="103333"/>
              </a:lnSpc>
              <a:spcBef>
                <a:spcPts val="0"/>
              </a:spcBef>
              <a:spcAft>
                <a:spcPts val="0"/>
              </a:spcAft>
              <a:buClr>
                <a:srgbClr val="242B62"/>
              </a:buClr>
              <a:buSzPts val="2400"/>
              <a:buFont typeface="Arial" panose="020B0604020202020204" pitchFamily="34" charset="0"/>
              <a:buChar char="•"/>
            </a:pPr>
            <a:r>
              <a:rPr lang="en-US" dirty="0"/>
              <a:t>Try different tools and see what works best for you</a:t>
            </a:r>
            <a:endParaRPr dirty="0"/>
          </a:p>
          <a:p>
            <a:pPr marL="0" lvl="0" indent="0" algn="l" rtl="0">
              <a:lnSpc>
                <a:spcPct val="103333"/>
              </a:lnSpc>
              <a:spcBef>
                <a:spcPts val="0"/>
              </a:spcBef>
              <a:spcAft>
                <a:spcPts val="0"/>
              </a:spcAft>
              <a:buClr>
                <a:srgbClr val="242B62"/>
              </a:buClr>
              <a:buSzPts val="2400"/>
              <a:buNone/>
            </a:pPr>
            <a:endParaRPr sz="1200" dirty="0"/>
          </a:p>
          <a:p>
            <a:pPr marL="0" lvl="0" indent="0" algn="l" rtl="0">
              <a:lnSpc>
                <a:spcPct val="103333"/>
              </a:lnSpc>
              <a:spcBef>
                <a:spcPts val="0"/>
              </a:spcBef>
              <a:spcAft>
                <a:spcPts val="0"/>
              </a:spcAft>
              <a:buClr>
                <a:srgbClr val="242B62"/>
              </a:buClr>
              <a:buSzPts val="2400"/>
              <a:buNone/>
            </a:pPr>
            <a:r>
              <a:rPr lang="en-US" dirty="0"/>
              <a:t>Or watch the short video on </a:t>
            </a:r>
            <a:r>
              <a:rPr lang="en-US" u="sng" dirty="0">
                <a:solidFill>
                  <a:schemeClr val="hlink"/>
                </a:solidFill>
                <a:hlinkClick r:id="rId4"/>
              </a:rPr>
              <a:t>YouTube</a:t>
            </a:r>
            <a:r>
              <a:rPr lang="en-US" dirty="0"/>
              <a:t> that explains what AI is and how it works</a:t>
            </a:r>
            <a:endParaRPr dirty="0"/>
          </a:p>
        </p:txBody>
      </p:sp>
      <p:sp>
        <p:nvSpPr>
          <p:cNvPr id="3" name="Picture Placeholder 2">
            <a:extLst>
              <a:ext uri="{FF2B5EF4-FFF2-40B4-BE49-F238E27FC236}">
                <a16:creationId xmlns:a16="http://schemas.microsoft.com/office/drawing/2014/main" id="{FADDFA34-6BBC-86E3-8C0B-33C74CFE87F1}"/>
              </a:ext>
            </a:extLst>
          </p:cNvPr>
          <p:cNvSpPr>
            <a:spLocks noGrp="1"/>
          </p:cNvSpPr>
          <p:nvPr>
            <p:ph type="pic" idx="3"/>
          </p:nvPr>
        </p:nvSpPr>
        <p:spPr/>
        <p:txBody>
          <a:bodyPr/>
          <a:lstStyle/>
          <a:p>
            <a:endParaRPr lang="en-IE"/>
          </a:p>
        </p:txBody>
      </p:sp>
      <p:pic>
        <p:nvPicPr>
          <p:cNvPr id="4" name="Online Media 3" title="What Is AI? | Artificial Intelligence | What is Artificial Intelligence? | AI In 5 Mins |Simplilearn">
            <a:hlinkClick r:id="" action="ppaction://media"/>
            <a:extLst>
              <a:ext uri="{FF2B5EF4-FFF2-40B4-BE49-F238E27FC236}">
                <a16:creationId xmlns:a16="http://schemas.microsoft.com/office/drawing/2014/main" id="{93199202-BA80-E6F4-542A-ABCE8D25389A}"/>
              </a:ext>
            </a:extLst>
          </p:cNvPr>
          <p:cNvPicPr>
            <a:picLocks noRot="1" noChangeAspect="1"/>
          </p:cNvPicPr>
          <p:nvPr>
            <a:videoFile r:link="rId1"/>
          </p:nvPr>
        </p:nvPicPr>
        <p:blipFill>
          <a:blip r:embed="rId5"/>
          <a:stretch>
            <a:fillRect/>
          </a:stretch>
        </p:blipFill>
        <p:spPr>
          <a:xfrm>
            <a:off x="635768" y="2251953"/>
            <a:ext cx="4501280" cy="3613826"/>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850"/>
        <p:cNvGrpSpPr/>
        <p:nvPr/>
      </p:nvGrpSpPr>
      <p:grpSpPr>
        <a:xfrm>
          <a:off x="0" y="0"/>
          <a:ext cx="0" cy="0"/>
          <a:chOff x="0" y="0"/>
          <a:chExt cx="0" cy="0"/>
        </a:xfrm>
      </p:grpSpPr>
      <p:sp>
        <p:nvSpPr>
          <p:cNvPr id="851" name="Google Shape;851;p19"/>
          <p:cNvSpPr txBox="1">
            <a:spLocks noGrp="1"/>
          </p:cNvSpPr>
          <p:nvPr>
            <p:ph type="body" idx="1"/>
          </p:nvPr>
        </p:nvSpPr>
        <p:spPr>
          <a:xfrm>
            <a:off x="911564" y="826894"/>
            <a:ext cx="10301868" cy="697353"/>
          </a:xfrm>
          <a:prstGeom prst="rect">
            <a:avLst/>
          </a:prstGeom>
          <a:noFill/>
          <a:ln>
            <a:noFill/>
          </a:ln>
        </p:spPr>
        <p:txBody>
          <a:bodyPr spcFirstLastPara="1" wrap="square" lIns="91425" tIns="45700" rIns="91425" bIns="45700" anchor="t" anchorCtr="0">
            <a:normAutofit/>
          </a:bodyPr>
          <a:lstStyle/>
          <a:p>
            <a:pPr marL="0" lvl="0" indent="0" algn="l" rtl="0">
              <a:lnSpc>
                <a:spcPct val="103333"/>
              </a:lnSpc>
              <a:spcBef>
                <a:spcPts val="0"/>
              </a:spcBef>
              <a:spcAft>
                <a:spcPts val="0"/>
              </a:spcAft>
              <a:buClr>
                <a:schemeClr val="lt1"/>
              </a:buClr>
              <a:buSzPts val="3600"/>
              <a:buNone/>
            </a:pPr>
            <a:r>
              <a:rPr lang="en-US" b="1" dirty="0">
                <a:highlight>
                  <a:srgbClr val="EBCB1F"/>
                </a:highlight>
              </a:rPr>
              <a:t>SCENARIO CASE </a:t>
            </a:r>
            <a:r>
              <a:rPr lang="en-US" dirty="0"/>
              <a:t>- Tom</a:t>
            </a:r>
            <a:endParaRPr dirty="0"/>
          </a:p>
        </p:txBody>
      </p:sp>
      <p:sp>
        <p:nvSpPr>
          <p:cNvPr id="852" name="Google Shape;852;p19"/>
          <p:cNvSpPr txBox="1">
            <a:spLocks noGrp="1"/>
          </p:cNvSpPr>
          <p:nvPr>
            <p:ph type="body" idx="2"/>
          </p:nvPr>
        </p:nvSpPr>
        <p:spPr>
          <a:xfrm>
            <a:off x="763724" y="1836123"/>
            <a:ext cx="10664551" cy="4627888"/>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3333"/>
              </a:lnSpc>
              <a:spcBef>
                <a:spcPts val="0"/>
              </a:spcBef>
              <a:spcAft>
                <a:spcPts val="0"/>
              </a:spcAft>
              <a:buClr>
                <a:srgbClr val="242B62"/>
              </a:buClr>
              <a:buSzPts val="2400"/>
              <a:buFont typeface="Arial"/>
              <a:buNone/>
            </a:pPr>
            <a:endParaRPr dirty="0"/>
          </a:p>
          <a:p>
            <a:pPr marL="457200" marR="0" lvl="0" indent="-228600" algn="l" rtl="0">
              <a:lnSpc>
                <a:spcPct val="103333"/>
              </a:lnSpc>
              <a:spcBef>
                <a:spcPts val="0"/>
              </a:spcBef>
              <a:spcAft>
                <a:spcPts val="0"/>
              </a:spcAft>
              <a:buClr>
                <a:srgbClr val="242B62"/>
              </a:buClr>
              <a:buSzPts val="2400"/>
              <a:buFont typeface="Arial"/>
              <a:buNone/>
            </a:pPr>
            <a:r>
              <a:rPr lang="en-US" sz="2400" dirty="0"/>
              <a:t>Tom (68) wanted to plan a train trip to visit his granddaughter. He tried a travel App that asked for personal information like email and location. </a:t>
            </a:r>
            <a:endParaRPr dirty="0"/>
          </a:p>
          <a:p>
            <a:pPr marL="457200" marR="0" lvl="0" indent="-228600" algn="l" rtl="0">
              <a:lnSpc>
                <a:spcPct val="103333"/>
              </a:lnSpc>
              <a:spcBef>
                <a:spcPts val="0"/>
              </a:spcBef>
              <a:spcAft>
                <a:spcPts val="0"/>
              </a:spcAft>
              <a:buClr>
                <a:srgbClr val="242B62"/>
              </a:buClr>
              <a:buSzPts val="2400"/>
              <a:buFont typeface="Arial"/>
              <a:buNone/>
            </a:pPr>
            <a:endParaRPr dirty="0"/>
          </a:p>
          <a:p>
            <a:pPr marL="457200" marR="0" lvl="0" indent="-228600" algn="l" rtl="0">
              <a:lnSpc>
                <a:spcPct val="103333"/>
              </a:lnSpc>
              <a:spcBef>
                <a:spcPts val="0"/>
              </a:spcBef>
              <a:spcAft>
                <a:spcPts val="0"/>
              </a:spcAft>
              <a:buClr>
                <a:srgbClr val="242B62"/>
              </a:buClr>
              <a:buSzPts val="2400"/>
              <a:buFont typeface="Arial"/>
              <a:buNone/>
            </a:pPr>
            <a:r>
              <a:rPr lang="en-US" sz="2400" dirty="0"/>
              <a:t>Feeling unsure, he compared another app. The second app provided the same travel information without asking for personal data. Tom chose the second app. </a:t>
            </a:r>
            <a:endParaRPr dirty="0"/>
          </a:p>
          <a:p>
            <a:pPr marL="457200" marR="0" lvl="0" indent="-228600" algn="l" rtl="0">
              <a:lnSpc>
                <a:spcPct val="103333"/>
              </a:lnSpc>
              <a:spcBef>
                <a:spcPts val="0"/>
              </a:spcBef>
              <a:spcAft>
                <a:spcPts val="0"/>
              </a:spcAft>
              <a:buClr>
                <a:srgbClr val="242B62"/>
              </a:buClr>
              <a:buSzPts val="2400"/>
              <a:buFont typeface="Arial"/>
              <a:buNone/>
            </a:pPr>
            <a:endParaRPr dirty="0"/>
          </a:p>
          <a:p>
            <a:pPr marL="457200" marR="0" lvl="0" indent="-228600" algn="l" rtl="0">
              <a:lnSpc>
                <a:spcPct val="103333"/>
              </a:lnSpc>
              <a:spcBef>
                <a:spcPts val="0"/>
              </a:spcBef>
              <a:spcAft>
                <a:spcPts val="0"/>
              </a:spcAft>
              <a:buClr>
                <a:srgbClr val="242B62"/>
              </a:buClr>
              <a:buSzPts val="2400"/>
              <a:buFont typeface="Arial"/>
              <a:buNone/>
            </a:pPr>
            <a:r>
              <a:rPr lang="en-US" sz="2400" b="1" dirty="0"/>
              <a:t>Key message: </a:t>
            </a:r>
            <a:r>
              <a:rPr lang="en-US" sz="2400" dirty="0"/>
              <a:t>Choose tools that are easy to use, trustworthy, and respect your privacy. </a:t>
            </a:r>
            <a:endParaRPr dirty="0"/>
          </a:p>
          <a:p>
            <a:pPr marL="457200" marR="0" lvl="0" indent="-228600" algn="l" rtl="0">
              <a:lnSpc>
                <a:spcPct val="103333"/>
              </a:lnSpc>
              <a:spcBef>
                <a:spcPts val="0"/>
              </a:spcBef>
              <a:spcAft>
                <a:spcPts val="0"/>
              </a:spcAft>
              <a:buClr>
                <a:srgbClr val="242B62"/>
              </a:buClr>
              <a:buSzPts val="2400"/>
              <a:buFont typeface="Arial"/>
              <a:buNone/>
            </a:pPr>
            <a:endParaRPr dirty="0"/>
          </a:p>
          <a:p>
            <a:pPr marL="457200" marR="0" lvl="0" indent="-228600" algn="l" rtl="0">
              <a:lnSpc>
                <a:spcPct val="103333"/>
              </a:lnSpc>
              <a:spcBef>
                <a:spcPts val="0"/>
              </a:spcBef>
              <a:spcAft>
                <a:spcPts val="0"/>
              </a:spcAft>
              <a:buClr>
                <a:srgbClr val="242B62"/>
              </a:buClr>
              <a:buSzPts val="2400"/>
              <a:buFont typeface="Arial"/>
              <a:buNone/>
            </a:pPr>
            <a:r>
              <a:rPr lang="en-US" b="1" dirty="0"/>
              <a:t>Reflection</a:t>
            </a:r>
            <a:r>
              <a:rPr lang="en-US" dirty="0"/>
              <a:t>: </a:t>
            </a:r>
            <a:r>
              <a:rPr lang="en-US" sz="2400" i="1" dirty="0"/>
              <a:t>Have you ever stopped using an App because it asked for too much personal information?</a:t>
            </a:r>
            <a:endParaRPr i="1" dirty="0"/>
          </a:p>
          <a:p>
            <a:pPr marL="457200" marR="0" lvl="0" indent="-228600" algn="l" rtl="0">
              <a:lnSpc>
                <a:spcPct val="103333"/>
              </a:lnSpc>
              <a:spcBef>
                <a:spcPts val="0"/>
              </a:spcBef>
              <a:spcAft>
                <a:spcPts val="0"/>
              </a:spcAft>
              <a:buClr>
                <a:srgbClr val="242B62"/>
              </a:buClr>
              <a:buSzPts val="2400"/>
              <a:buFont typeface="Arial"/>
              <a:buNone/>
            </a:pPr>
            <a:endParaRPr dirty="0"/>
          </a:p>
          <a:p>
            <a:pPr marL="0" lvl="0" indent="0" algn="l" rtl="0">
              <a:lnSpc>
                <a:spcPct val="103333"/>
              </a:lnSpc>
              <a:spcBef>
                <a:spcPts val="0"/>
              </a:spcBef>
              <a:spcAft>
                <a:spcPts val="0"/>
              </a:spcAft>
              <a:buClr>
                <a:srgbClr val="242B62"/>
              </a:buClr>
              <a:buSzPts val="2400"/>
              <a:buNone/>
            </a:pPr>
            <a:endParaRPr dirty="0"/>
          </a:p>
        </p:txBody>
      </p:sp>
      <p:grpSp>
        <p:nvGrpSpPr>
          <p:cNvPr id="853" name="Google Shape;853;p19"/>
          <p:cNvGrpSpPr/>
          <p:nvPr/>
        </p:nvGrpSpPr>
        <p:grpSpPr>
          <a:xfrm>
            <a:off x="8030313" y="529028"/>
            <a:ext cx="920484" cy="919581"/>
            <a:chOff x="10376768" y="2334933"/>
            <a:chExt cx="920484" cy="919581"/>
          </a:xfrm>
        </p:grpSpPr>
        <p:sp>
          <p:nvSpPr>
            <p:cNvPr id="854" name="Google Shape;854;p19"/>
            <p:cNvSpPr/>
            <p:nvPr/>
          </p:nvSpPr>
          <p:spPr>
            <a:xfrm>
              <a:off x="11105749" y="2358419"/>
              <a:ext cx="171631" cy="171631"/>
            </a:xfrm>
            <a:custGeom>
              <a:avLst/>
              <a:gdLst/>
              <a:ahLst/>
              <a:cxnLst/>
              <a:rect l="l" t="t" r="r" b="b"/>
              <a:pathLst>
                <a:path w="171631" h="171631" extrusionOk="0">
                  <a:moveTo>
                    <a:pt x="81299" y="0"/>
                  </a:moveTo>
                  <a:cubicBezTo>
                    <a:pt x="130982" y="0"/>
                    <a:pt x="171631" y="40649"/>
                    <a:pt x="171631" y="90332"/>
                  </a:cubicBezTo>
                  <a:cubicBezTo>
                    <a:pt x="171631" y="114722"/>
                    <a:pt x="162598" y="137305"/>
                    <a:pt x="145435" y="153565"/>
                  </a:cubicBezTo>
                  <a:lnTo>
                    <a:pt x="127368" y="171631"/>
                  </a:lnTo>
                  <a:lnTo>
                    <a:pt x="0" y="44263"/>
                  </a:lnTo>
                  <a:lnTo>
                    <a:pt x="18066" y="26197"/>
                  </a:lnTo>
                  <a:cubicBezTo>
                    <a:pt x="35229" y="9033"/>
                    <a:pt x="57812" y="0"/>
                    <a:pt x="81299" y="0"/>
                  </a:cubicBezTo>
                  <a:lnTo>
                    <a:pt x="81299" y="0"/>
                  </a:lnTo>
                  <a:close/>
                </a:path>
              </a:pathLst>
            </a:custGeom>
            <a:solidFill>
              <a:srgbClr val="EBCB1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Calibri"/>
                <a:ea typeface="Calibri"/>
                <a:cs typeface="Calibri"/>
                <a:sym typeface="Calibri"/>
              </a:endParaRPr>
            </a:p>
          </p:txBody>
        </p:sp>
        <p:sp>
          <p:nvSpPr>
            <p:cNvPr id="855" name="Google Shape;855;p19"/>
            <p:cNvSpPr/>
            <p:nvPr/>
          </p:nvSpPr>
          <p:spPr>
            <a:xfrm>
              <a:off x="10773326" y="2554440"/>
              <a:ext cx="311645" cy="486890"/>
            </a:xfrm>
            <a:custGeom>
              <a:avLst/>
              <a:gdLst/>
              <a:ahLst/>
              <a:cxnLst/>
              <a:rect l="l" t="t" r="r" b="b"/>
              <a:pathLst>
                <a:path w="311645" h="486890" extrusionOk="0">
                  <a:moveTo>
                    <a:pt x="311646" y="233960"/>
                  </a:moveTo>
                  <a:cubicBezTo>
                    <a:pt x="311646" y="310743"/>
                    <a:pt x="272803" y="348682"/>
                    <a:pt x="231251" y="389332"/>
                  </a:cubicBezTo>
                  <a:cubicBezTo>
                    <a:pt x="203247" y="417335"/>
                    <a:pt x="173438" y="445337"/>
                    <a:pt x="157178" y="486890"/>
                  </a:cubicBezTo>
                  <a:cubicBezTo>
                    <a:pt x="154468" y="485987"/>
                    <a:pt x="151758" y="485987"/>
                    <a:pt x="148145" y="485987"/>
                  </a:cubicBezTo>
                  <a:lnTo>
                    <a:pt x="88526" y="485987"/>
                  </a:lnTo>
                  <a:lnTo>
                    <a:pt x="88526" y="411915"/>
                  </a:lnTo>
                  <a:cubicBezTo>
                    <a:pt x="88526" y="387525"/>
                    <a:pt x="68653" y="367652"/>
                    <a:pt x="44263" y="367652"/>
                  </a:cubicBezTo>
                  <a:lnTo>
                    <a:pt x="14453" y="367652"/>
                  </a:lnTo>
                  <a:cubicBezTo>
                    <a:pt x="6323" y="367652"/>
                    <a:pt x="0" y="361329"/>
                    <a:pt x="0" y="353199"/>
                  </a:cubicBezTo>
                  <a:cubicBezTo>
                    <a:pt x="0" y="345069"/>
                    <a:pt x="6323" y="338746"/>
                    <a:pt x="14453" y="338746"/>
                  </a:cubicBezTo>
                  <a:lnTo>
                    <a:pt x="162598" y="338746"/>
                  </a:lnTo>
                  <a:cubicBezTo>
                    <a:pt x="186988" y="338746"/>
                    <a:pt x="206861" y="318872"/>
                    <a:pt x="206861" y="294483"/>
                  </a:cubicBezTo>
                  <a:cubicBezTo>
                    <a:pt x="206861" y="270093"/>
                    <a:pt x="186988" y="250220"/>
                    <a:pt x="162598" y="250220"/>
                  </a:cubicBezTo>
                  <a:lnTo>
                    <a:pt x="44263" y="250220"/>
                  </a:lnTo>
                  <a:cubicBezTo>
                    <a:pt x="36133" y="250220"/>
                    <a:pt x="29810" y="243897"/>
                    <a:pt x="29810" y="235767"/>
                  </a:cubicBezTo>
                  <a:lnTo>
                    <a:pt x="29810" y="191504"/>
                  </a:lnTo>
                  <a:lnTo>
                    <a:pt x="103882" y="191504"/>
                  </a:lnTo>
                  <a:cubicBezTo>
                    <a:pt x="144531" y="191504"/>
                    <a:pt x="177954" y="158081"/>
                    <a:pt x="177954" y="117432"/>
                  </a:cubicBezTo>
                  <a:cubicBezTo>
                    <a:pt x="177954" y="76782"/>
                    <a:pt x="144531" y="43359"/>
                    <a:pt x="103882" y="43359"/>
                  </a:cubicBezTo>
                  <a:cubicBezTo>
                    <a:pt x="103882" y="43359"/>
                    <a:pt x="102979" y="43359"/>
                    <a:pt x="102979" y="43359"/>
                  </a:cubicBezTo>
                  <a:cubicBezTo>
                    <a:pt x="103882" y="38843"/>
                    <a:pt x="103882" y="33423"/>
                    <a:pt x="103882" y="28003"/>
                  </a:cubicBezTo>
                  <a:cubicBezTo>
                    <a:pt x="103882" y="18066"/>
                    <a:pt x="102979" y="9033"/>
                    <a:pt x="100269" y="0"/>
                  </a:cubicBezTo>
                  <a:cubicBezTo>
                    <a:pt x="218604" y="11743"/>
                    <a:pt x="311646" y="112915"/>
                    <a:pt x="311646" y="233960"/>
                  </a:cubicBezTo>
                  <a:lnTo>
                    <a:pt x="311646" y="233960"/>
                  </a:lnTo>
                  <a:close/>
                </a:path>
              </a:pathLst>
            </a:custGeom>
            <a:solidFill>
              <a:srgbClr val="EBCB1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Calibri"/>
                <a:ea typeface="Calibri"/>
                <a:cs typeface="Calibri"/>
                <a:sym typeface="Calibri"/>
              </a:endParaRPr>
            </a:p>
          </p:txBody>
        </p:sp>
        <p:grpSp>
          <p:nvGrpSpPr>
            <p:cNvPr id="856" name="Google Shape;856;p19"/>
            <p:cNvGrpSpPr/>
            <p:nvPr/>
          </p:nvGrpSpPr>
          <p:grpSpPr>
            <a:xfrm>
              <a:off x="10376768" y="2334933"/>
              <a:ext cx="920484" cy="919581"/>
              <a:chOff x="10376768" y="2334933"/>
              <a:chExt cx="920484" cy="919581"/>
            </a:xfrm>
          </p:grpSpPr>
          <p:sp>
            <p:nvSpPr>
              <p:cNvPr id="857" name="Google Shape;857;p19"/>
              <p:cNvSpPr/>
              <p:nvPr/>
            </p:nvSpPr>
            <p:spPr>
              <a:xfrm>
                <a:off x="11043419" y="2944675"/>
                <a:ext cx="88525" cy="88525"/>
              </a:xfrm>
              <a:custGeom>
                <a:avLst/>
                <a:gdLst/>
                <a:ahLst/>
                <a:cxnLst/>
                <a:rect l="l" t="t" r="r" b="b"/>
                <a:pathLst>
                  <a:path w="88525" h="88525" extrusionOk="0">
                    <a:moveTo>
                      <a:pt x="44263" y="88525"/>
                    </a:moveTo>
                    <a:cubicBezTo>
                      <a:pt x="68652" y="88525"/>
                      <a:pt x="88525" y="68652"/>
                      <a:pt x="88525" y="44263"/>
                    </a:cubicBezTo>
                    <a:cubicBezTo>
                      <a:pt x="88525" y="19873"/>
                      <a:pt x="68652" y="0"/>
                      <a:pt x="44263" y="0"/>
                    </a:cubicBezTo>
                    <a:cubicBezTo>
                      <a:pt x="19873" y="0"/>
                      <a:pt x="0" y="19873"/>
                      <a:pt x="0" y="44263"/>
                    </a:cubicBezTo>
                    <a:cubicBezTo>
                      <a:pt x="0" y="68652"/>
                      <a:pt x="19873" y="88525"/>
                      <a:pt x="44263" y="88525"/>
                    </a:cubicBezTo>
                    <a:close/>
                    <a:moveTo>
                      <a:pt x="44263" y="28906"/>
                    </a:moveTo>
                    <a:cubicBezTo>
                      <a:pt x="52393" y="28906"/>
                      <a:pt x="58716" y="35230"/>
                      <a:pt x="58716" y="43359"/>
                    </a:cubicBezTo>
                    <a:cubicBezTo>
                      <a:pt x="58716" y="51489"/>
                      <a:pt x="52393" y="57813"/>
                      <a:pt x="44263" y="57813"/>
                    </a:cubicBezTo>
                    <a:cubicBezTo>
                      <a:pt x="36133" y="57813"/>
                      <a:pt x="29809" y="51489"/>
                      <a:pt x="29809" y="43359"/>
                    </a:cubicBezTo>
                    <a:cubicBezTo>
                      <a:pt x="29809" y="35230"/>
                      <a:pt x="36133" y="28906"/>
                      <a:pt x="44263" y="28906"/>
                    </a:cubicBezTo>
                    <a:close/>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Calibri"/>
                  <a:ea typeface="Calibri"/>
                  <a:cs typeface="Calibri"/>
                  <a:sym typeface="Calibri"/>
                </a:endParaRPr>
              </a:p>
            </p:txBody>
          </p:sp>
          <p:sp>
            <p:nvSpPr>
              <p:cNvPr id="858" name="Google Shape;858;p19"/>
              <p:cNvSpPr/>
              <p:nvPr/>
            </p:nvSpPr>
            <p:spPr>
              <a:xfrm>
                <a:off x="10376768" y="2334933"/>
                <a:ext cx="920484" cy="919581"/>
              </a:xfrm>
              <a:custGeom>
                <a:avLst/>
                <a:gdLst/>
                <a:ahLst/>
                <a:cxnLst/>
                <a:rect l="l" t="t" r="r" b="b"/>
                <a:pathLst>
                  <a:path w="920484" h="919581" extrusionOk="0">
                    <a:moveTo>
                      <a:pt x="861768" y="590772"/>
                    </a:moveTo>
                    <a:cubicBezTo>
                      <a:pt x="857252" y="579933"/>
                      <a:pt x="859962" y="568189"/>
                      <a:pt x="868092" y="559156"/>
                    </a:cubicBezTo>
                    <a:lnTo>
                      <a:pt x="889772" y="537476"/>
                    </a:lnTo>
                    <a:lnTo>
                      <a:pt x="826539" y="474244"/>
                    </a:lnTo>
                    <a:lnTo>
                      <a:pt x="804859" y="495924"/>
                    </a:lnTo>
                    <a:cubicBezTo>
                      <a:pt x="796730" y="504053"/>
                      <a:pt x="784083" y="506763"/>
                      <a:pt x="773243" y="501343"/>
                    </a:cubicBezTo>
                    <a:cubicBezTo>
                      <a:pt x="762403" y="496827"/>
                      <a:pt x="756080" y="486890"/>
                      <a:pt x="756080" y="475147"/>
                    </a:cubicBezTo>
                    <a:lnTo>
                      <a:pt x="756080" y="444434"/>
                    </a:lnTo>
                    <a:lnTo>
                      <a:pt x="725367" y="444434"/>
                    </a:lnTo>
                    <a:cubicBezTo>
                      <a:pt x="724464" y="420948"/>
                      <a:pt x="719947" y="397461"/>
                      <a:pt x="711817" y="375782"/>
                    </a:cubicBezTo>
                    <a:lnTo>
                      <a:pt x="883448" y="204150"/>
                    </a:lnTo>
                    <a:cubicBezTo>
                      <a:pt x="906031" y="181567"/>
                      <a:pt x="918678" y="151758"/>
                      <a:pt x="918678" y="119239"/>
                    </a:cubicBezTo>
                    <a:cubicBezTo>
                      <a:pt x="918678" y="53296"/>
                      <a:pt x="865382" y="0"/>
                      <a:pt x="799440" y="0"/>
                    </a:cubicBezTo>
                    <a:cubicBezTo>
                      <a:pt x="767823" y="0"/>
                      <a:pt x="737110" y="12647"/>
                      <a:pt x="714527" y="35230"/>
                    </a:cubicBezTo>
                    <a:lnTo>
                      <a:pt x="542896" y="206861"/>
                    </a:lnTo>
                    <a:cubicBezTo>
                      <a:pt x="520313" y="199634"/>
                      <a:pt x="496827" y="195117"/>
                      <a:pt x="473340" y="194214"/>
                    </a:cubicBezTo>
                    <a:cubicBezTo>
                      <a:pt x="452564" y="158081"/>
                      <a:pt x="414624" y="134595"/>
                      <a:pt x="370362" y="134595"/>
                    </a:cubicBezTo>
                    <a:cubicBezTo>
                      <a:pt x="359522" y="134595"/>
                      <a:pt x="347779" y="136401"/>
                      <a:pt x="337842" y="139112"/>
                    </a:cubicBezTo>
                    <a:cubicBezTo>
                      <a:pt x="312549" y="91235"/>
                      <a:pt x="262866" y="60523"/>
                      <a:pt x="207764" y="60523"/>
                    </a:cubicBezTo>
                    <a:cubicBezTo>
                      <a:pt x="126465" y="60523"/>
                      <a:pt x="59619" y="127368"/>
                      <a:pt x="59619" y="208667"/>
                    </a:cubicBezTo>
                    <a:cubicBezTo>
                      <a:pt x="59619" y="220411"/>
                      <a:pt x="61426" y="231250"/>
                      <a:pt x="63233" y="242090"/>
                    </a:cubicBezTo>
                    <a:cubicBezTo>
                      <a:pt x="27100" y="252930"/>
                      <a:pt x="0" y="287256"/>
                      <a:pt x="0" y="327002"/>
                    </a:cubicBezTo>
                    <a:cubicBezTo>
                      <a:pt x="0" y="375782"/>
                      <a:pt x="39746" y="415528"/>
                      <a:pt x="88525" y="415528"/>
                    </a:cubicBezTo>
                    <a:lnTo>
                      <a:pt x="196021" y="415528"/>
                    </a:lnTo>
                    <a:cubicBezTo>
                      <a:pt x="193310" y="429981"/>
                      <a:pt x="192407" y="445337"/>
                      <a:pt x="192407" y="459791"/>
                    </a:cubicBezTo>
                    <a:cubicBezTo>
                      <a:pt x="192407" y="492310"/>
                      <a:pt x="198731" y="518507"/>
                      <a:pt x="207764" y="541993"/>
                    </a:cubicBezTo>
                    <a:lnTo>
                      <a:pt x="75879" y="673878"/>
                    </a:lnTo>
                    <a:lnTo>
                      <a:pt x="2710" y="865382"/>
                    </a:lnTo>
                    <a:cubicBezTo>
                      <a:pt x="903" y="869898"/>
                      <a:pt x="0" y="874415"/>
                      <a:pt x="0" y="879835"/>
                    </a:cubicBezTo>
                    <a:cubicBezTo>
                      <a:pt x="0" y="901515"/>
                      <a:pt x="18066" y="919581"/>
                      <a:pt x="39746" y="919581"/>
                    </a:cubicBezTo>
                    <a:cubicBezTo>
                      <a:pt x="44262" y="919581"/>
                      <a:pt x="49683" y="918678"/>
                      <a:pt x="54199" y="916871"/>
                    </a:cubicBezTo>
                    <a:lnTo>
                      <a:pt x="245704" y="843702"/>
                    </a:lnTo>
                    <a:lnTo>
                      <a:pt x="342359" y="747047"/>
                    </a:lnTo>
                    <a:cubicBezTo>
                      <a:pt x="341455" y="750660"/>
                      <a:pt x="341455" y="753370"/>
                      <a:pt x="341455" y="756983"/>
                    </a:cubicBezTo>
                    <a:cubicBezTo>
                      <a:pt x="341455" y="768726"/>
                      <a:pt x="345972" y="778663"/>
                      <a:pt x="353198" y="786793"/>
                    </a:cubicBezTo>
                    <a:cubicBezTo>
                      <a:pt x="345972" y="794923"/>
                      <a:pt x="341455" y="804859"/>
                      <a:pt x="341455" y="816603"/>
                    </a:cubicBezTo>
                    <a:cubicBezTo>
                      <a:pt x="341455" y="837379"/>
                      <a:pt x="355908" y="854542"/>
                      <a:pt x="374878" y="859059"/>
                    </a:cubicBezTo>
                    <a:cubicBezTo>
                      <a:pt x="387525" y="895191"/>
                      <a:pt x="420948" y="919581"/>
                      <a:pt x="460694" y="919581"/>
                    </a:cubicBezTo>
                    <a:cubicBezTo>
                      <a:pt x="500440" y="919581"/>
                      <a:pt x="533863" y="895191"/>
                      <a:pt x="546510" y="859059"/>
                    </a:cubicBezTo>
                    <a:cubicBezTo>
                      <a:pt x="565479" y="853639"/>
                      <a:pt x="579933" y="836475"/>
                      <a:pt x="579933" y="816603"/>
                    </a:cubicBezTo>
                    <a:cubicBezTo>
                      <a:pt x="579933" y="815699"/>
                      <a:pt x="579933" y="814796"/>
                      <a:pt x="579933" y="812989"/>
                    </a:cubicBezTo>
                    <a:lnTo>
                      <a:pt x="597999" y="831056"/>
                    </a:lnTo>
                    <a:lnTo>
                      <a:pt x="619678" y="809376"/>
                    </a:lnTo>
                    <a:cubicBezTo>
                      <a:pt x="627808" y="801246"/>
                      <a:pt x="640455" y="798536"/>
                      <a:pt x="651295" y="803956"/>
                    </a:cubicBezTo>
                    <a:cubicBezTo>
                      <a:pt x="662135" y="808473"/>
                      <a:pt x="668458" y="818409"/>
                      <a:pt x="668458" y="830153"/>
                    </a:cubicBezTo>
                    <a:lnTo>
                      <a:pt x="668458" y="860865"/>
                    </a:lnTo>
                    <a:lnTo>
                      <a:pt x="756983" y="860865"/>
                    </a:lnTo>
                    <a:lnTo>
                      <a:pt x="756983" y="831056"/>
                    </a:lnTo>
                    <a:cubicBezTo>
                      <a:pt x="756983" y="819313"/>
                      <a:pt x="764210" y="809376"/>
                      <a:pt x="775050" y="804859"/>
                    </a:cubicBezTo>
                    <a:cubicBezTo>
                      <a:pt x="785890" y="800343"/>
                      <a:pt x="797633" y="803053"/>
                      <a:pt x="805763" y="811183"/>
                    </a:cubicBezTo>
                    <a:lnTo>
                      <a:pt x="827442" y="832863"/>
                    </a:lnTo>
                    <a:lnTo>
                      <a:pt x="890675" y="769630"/>
                    </a:lnTo>
                    <a:lnTo>
                      <a:pt x="868995" y="747950"/>
                    </a:lnTo>
                    <a:cubicBezTo>
                      <a:pt x="860865" y="739821"/>
                      <a:pt x="858155" y="727174"/>
                      <a:pt x="863575" y="716334"/>
                    </a:cubicBezTo>
                    <a:cubicBezTo>
                      <a:pt x="868092" y="705494"/>
                      <a:pt x="878029" y="699171"/>
                      <a:pt x="889772" y="699171"/>
                    </a:cubicBezTo>
                    <a:lnTo>
                      <a:pt x="920484" y="699171"/>
                    </a:lnTo>
                    <a:lnTo>
                      <a:pt x="920484" y="610645"/>
                    </a:lnTo>
                    <a:lnTo>
                      <a:pt x="889772" y="610645"/>
                    </a:lnTo>
                    <a:cubicBezTo>
                      <a:pt x="877125" y="608839"/>
                      <a:pt x="866285" y="602516"/>
                      <a:pt x="861768" y="590772"/>
                    </a:cubicBezTo>
                    <a:lnTo>
                      <a:pt x="861768" y="590772"/>
                    </a:lnTo>
                    <a:close/>
                    <a:moveTo>
                      <a:pt x="639552" y="635035"/>
                    </a:moveTo>
                    <a:cubicBezTo>
                      <a:pt x="655811" y="619678"/>
                      <a:pt x="672071" y="603419"/>
                      <a:pt x="685621" y="584449"/>
                    </a:cubicBezTo>
                    <a:cubicBezTo>
                      <a:pt x="693751" y="581739"/>
                      <a:pt x="701881" y="579933"/>
                      <a:pt x="710914" y="579933"/>
                    </a:cubicBezTo>
                    <a:cubicBezTo>
                      <a:pt x="751564" y="579933"/>
                      <a:pt x="784986" y="613356"/>
                      <a:pt x="784986" y="654005"/>
                    </a:cubicBezTo>
                    <a:cubicBezTo>
                      <a:pt x="784986" y="694654"/>
                      <a:pt x="751564" y="728077"/>
                      <a:pt x="710914" y="728077"/>
                    </a:cubicBezTo>
                    <a:cubicBezTo>
                      <a:pt x="670265" y="728077"/>
                      <a:pt x="636842" y="694654"/>
                      <a:pt x="636842" y="654005"/>
                    </a:cubicBezTo>
                    <a:cubicBezTo>
                      <a:pt x="636842" y="646778"/>
                      <a:pt x="637745" y="640455"/>
                      <a:pt x="639552" y="635035"/>
                    </a:cubicBezTo>
                    <a:lnTo>
                      <a:pt x="639552" y="635035"/>
                    </a:lnTo>
                    <a:close/>
                    <a:moveTo>
                      <a:pt x="657618" y="283643"/>
                    </a:moveTo>
                    <a:lnTo>
                      <a:pt x="726270" y="214990"/>
                    </a:lnTo>
                    <a:lnTo>
                      <a:pt x="779566" y="268287"/>
                    </a:lnTo>
                    <a:lnTo>
                      <a:pt x="700074" y="347779"/>
                    </a:lnTo>
                    <a:cubicBezTo>
                      <a:pt x="689234" y="324293"/>
                      <a:pt x="674781" y="302613"/>
                      <a:pt x="657618" y="283643"/>
                    </a:cubicBezTo>
                    <a:close/>
                    <a:moveTo>
                      <a:pt x="672975" y="120142"/>
                    </a:moveTo>
                    <a:lnTo>
                      <a:pt x="696461" y="96656"/>
                    </a:lnTo>
                    <a:lnTo>
                      <a:pt x="823829" y="224024"/>
                    </a:lnTo>
                    <a:lnTo>
                      <a:pt x="800343" y="247510"/>
                    </a:lnTo>
                    <a:lnTo>
                      <a:pt x="672975" y="120142"/>
                    </a:lnTo>
                    <a:close/>
                    <a:moveTo>
                      <a:pt x="799440" y="30713"/>
                    </a:moveTo>
                    <a:cubicBezTo>
                      <a:pt x="849122" y="30713"/>
                      <a:pt x="889772" y="71363"/>
                      <a:pt x="889772" y="121045"/>
                    </a:cubicBezTo>
                    <a:cubicBezTo>
                      <a:pt x="889772" y="145435"/>
                      <a:pt x="880738" y="168018"/>
                      <a:pt x="863575" y="184278"/>
                    </a:cubicBezTo>
                    <a:lnTo>
                      <a:pt x="845509" y="202344"/>
                    </a:lnTo>
                    <a:lnTo>
                      <a:pt x="718141" y="74976"/>
                    </a:lnTo>
                    <a:lnTo>
                      <a:pt x="736207" y="56909"/>
                    </a:lnTo>
                    <a:cubicBezTo>
                      <a:pt x="752467" y="40649"/>
                      <a:pt x="775050" y="30713"/>
                      <a:pt x="799440" y="30713"/>
                    </a:cubicBezTo>
                    <a:lnTo>
                      <a:pt x="799440" y="30713"/>
                    </a:lnTo>
                    <a:close/>
                    <a:moveTo>
                      <a:pt x="652198" y="140918"/>
                    </a:moveTo>
                    <a:lnTo>
                      <a:pt x="705494" y="194214"/>
                    </a:lnTo>
                    <a:lnTo>
                      <a:pt x="636842" y="262866"/>
                    </a:lnTo>
                    <a:cubicBezTo>
                      <a:pt x="617872" y="245704"/>
                      <a:pt x="596192" y="231250"/>
                      <a:pt x="572706" y="220411"/>
                    </a:cubicBezTo>
                    <a:lnTo>
                      <a:pt x="652198" y="140918"/>
                    </a:lnTo>
                    <a:close/>
                    <a:moveTo>
                      <a:pt x="696461" y="460694"/>
                    </a:moveTo>
                    <a:cubicBezTo>
                      <a:pt x="696461" y="537476"/>
                      <a:pt x="657618" y="575416"/>
                      <a:pt x="616065" y="616065"/>
                    </a:cubicBezTo>
                    <a:cubicBezTo>
                      <a:pt x="588062" y="644068"/>
                      <a:pt x="558253" y="672071"/>
                      <a:pt x="541993" y="713624"/>
                    </a:cubicBezTo>
                    <a:cubicBezTo>
                      <a:pt x="539283" y="712721"/>
                      <a:pt x="536573" y="712721"/>
                      <a:pt x="532960" y="712721"/>
                    </a:cubicBezTo>
                    <a:lnTo>
                      <a:pt x="473340" y="712721"/>
                    </a:lnTo>
                    <a:lnTo>
                      <a:pt x="473340" y="638648"/>
                    </a:lnTo>
                    <a:cubicBezTo>
                      <a:pt x="473340" y="614259"/>
                      <a:pt x="453467" y="594385"/>
                      <a:pt x="429078" y="594385"/>
                    </a:cubicBezTo>
                    <a:lnTo>
                      <a:pt x="399268" y="594385"/>
                    </a:lnTo>
                    <a:cubicBezTo>
                      <a:pt x="391138" y="594385"/>
                      <a:pt x="384815" y="588062"/>
                      <a:pt x="384815" y="579933"/>
                    </a:cubicBezTo>
                    <a:cubicBezTo>
                      <a:pt x="384815" y="571802"/>
                      <a:pt x="391138" y="565479"/>
                      <a:pt x="399268" y="565479"/>
                    </a:cubicBezTo>
                    <a:lnTo>
                      <a:pt x="547413" y="565479"/>
                    </a:lnTo>
                    <a:cubicBezTo>
                      <a:pt x="571802" y="565479"/>
                      <a:pt x="591676" y="545606"/>
                      <a:pt x="591676" y="521217"/>
                    </a:cubicBezTo>
                    <a:cubicBezTo>
                      <a:pt x="591676" y="496827"/>
                      <a:pt x="571802" y="476954"/>
                      <a:pt x="547413" y="476954"/>
                    </a:cubicBezTo>
                    <a:lnTo>
                      <a:pt x="429078" y="476954"/>
                    </a:lnTo>
                    <a:cubicBezTo>
                      <a:pt x="420948" y="476954"/>
                      <a:pt x="414624" y="470630"/>
                      <a:pt x="414624" y="462501"/>
                    </a:cubicBezTo>
                    <a:lnTo>
                      <a:pt x="414624" y="418238"/>
                    </a:lnTo>
                    <a:lnTo>
                      <a:pt x="488697" y="418238"/>
                    </a:lnTo>
                    <a:cubicBezTo>
                      <a:pt x="529346" y="418238"/>
                      <a:pt x="562769" y="384815"/>
                      <a:pt x="562769" y="344165"/>
                    </a:cubicBezTo>
                    <a:cubicBezTo>
                      <a:pt x="562769" y="303516"/>
                      <a:pt x="529346" y="270093"/>
                      <a:pt x="488697" y="270093"/>
                    </a:cubicBezTo>
                    <a:cubicBezTo>
                      <a:pt x="488697" y="270093"/>
                      <a:pt x="487794" y="270093"/>
                      <a:pt x="487794" y="270093"/>
                    </a:cubicBezTo>
                    <a:cubicBezTo>
                      <a:pt x="488697" y="265577"/>
                      <a:pt x="488697" y="260156"/>
                      <a:pt x="488697" y="254737"/>
                    </a:cubicBezTo>
                    <a:cubicBezTo>
                      <a:pt x="488697" y="244800"/>
                      <a:pt x="487794" y="235767"/>
                      <a:pt x="485084" y="226733"/>
                    </a:cubicBezTo>
                    <a:cubicBezTo>
                      <a:pt x="603419" y="238477"/>
                      <a:pt x="696461" y="339649"/>
                      <a:pt x="696461" y="460694"/>
                    </a:cubicBezTo>
                    <a:lnTo>
                      <a:pt x="696461" y="460694"/>
                    </a:lnTo>
                    <a:close/>
                    <a:moveTo>
                      <a:pt x="370362" y="756983"/>
                    </a:moveTo>
                    <a:cubicBezTo>
                      <a:pt x="370362" y="748854"/>
                      <a:pt x="376685" y="742530"/>
                      <a:pt x="384815" y="742530"/>
                    </a:cubicBezTo>
                    <a:lnTo>
                      <a:pt x="532960" y="742530"/>
                    </a:lnTo>
                    <a:cubicBezTo>
                      <a:pt x="541089" y="742530"/>
                      <a:pt x="547413" y="748854"/>
                      <a:pt x="547413" y="756983"/>
                    </a:cubicBezTo>
                    <a:cubicBezTo>
                      <a:pt x="547413" y="765113"/>
                      <a:pt x="541089" y="771437"/>
                      <a:pt x="532960" y="771437"/>
                    </a:cubicBezTo>
                    <a:lnTo>
                      <a:pt x="384815" y="771437"/>
                    </a:lnTo>
                    <a:cubicBezTo>
                      <a:pt x="376685" y="772340"/>
                      <a:pt x="370362" y="766017"/>
                      <a:pt x="370362" y="756983"/>
                    </a:cubicBezTo>
                    <a:close/>
                    <a:moveTo>
                      <a:pt x="184277" y="756983"/>
                    </a:moveTo>
                    <a:lnTo>
                      <a:pt x="293579" y="647682"/>
                    </a:lnTo>
                    <a:cubicBezTo>
                      <a:pt x="311646" y="665748"/>
                      <a:pt x="328809" y="683814"/>
                      <a:pt x="341455" y="706398"/>
                    </a:cubicBezTo>
                    <a:lnTo>
                      <a:pt x="237573" y="810279"/>
                    </a:lnTo>
                    <a:lnTo>
                      <a:pt x="184277" y="756983"/>
                    </a:lnTo>
                    <a:close/>
                    <a:moveTo>
                      <a:pt x="29809" y="327906"/>
                    </a:moveTo>
                    <a:cubicBezTo>
                      <a:pt x="29809" y="295386"/>
                      <a:pt x="56006" y="268287"/>
                      <a:pt x="89428" y="268287"/>
                    </a:cubicBezTo>
                    <a:cubicBezTo>
                      <a:pt x="121948" y="268287"/>
                      <a:pt x="149048" y="294483"/>
                      <a:pt x="149048" y="327906"/>
                    </a:cubicBezTo>
                    <a:lnTo>
                      <a:pt x="178858" y="327906"/>
                    </a:lnTo>
                    <a:cubicBezTo>
                      <a:pt x="178858" y="280030"/>
                      <a:pt x="140918" y="241187"/>
                      <a:pt x="93945" y="239380"/>
                    </a:cubicBezTo>
                    <a:cubicBezTo>
                      <a:pt x="91235" y="229444"/>
                      <a:pt x="90332" y="219507"/>
                      <a:pt x="90332" y="209571"/>
                    </a:cubicBezTo>
                    <a:cubicBezTo>
                      <a:pt x="90332" y="144531"/>
                      <a:pt x="143628" y="91235"/>
                      <a:pt x="208667" y="91235"/>
                    </a:cubicBezTo>
                    <a:cubicBezTo>
                      <a:pt x="252026" y="91235"/>
                      <a:pt x="290870" y="114722"/>
                      <a:pt x="311646" y="151758"/>
                    </a:cubicBezTo>
                    <a:cubicBezTo>
                      <a:pt x="280030" y="170728"/>
                      <a:pt x="257447" y="203247"/>
                      <a:pt x="253833" y="241187"/>
                    </a:cubicBezTo>
                    <a:cubicBezTo>
                      <a:pt x="227637" y="247510"/>
                      <a:pt x="208667" y="270996"/>
                      <a:pt x="208667" y="298999"/>
                    </a:cubicBezTo>
                    <a:lnTo>
                      <a:pt x="238477" y="298999"/>
                    </a:lnTo>
                    <a:cubicBezTo>
                      <a:pt x="238477" y="282740"/>
                      <a:pt x="252026" y="269190"/>
                      <a:pt x="268287" y="269190"/>
                    </a:cubicBezTo>
                    <a:cubicBezTo>
                      <a:pt x="284546" y="269190"/>
                      <a:pt x="298096" y="282740"/>
                      <a:pt x="298096" y="298999"/>
                    </a:cubicBezTo>
                    <a:lnTo>
                      <a:pt x="327906" y="298999"/>
                    </a:lnTo>
                    <a:cubicBezTo>
                      <a:pt x="327906" y="271900"/>
                      <a:pt x="309839" y="249317"/>
                      <a:pt x="284546" y="242090"/>
                    </a:cubicBezTo>
                    <a:cubicBezTo>
                      <a:pt x="290870" y="198731"/>
                      <a:pt x="327906" y="165308"/>
                      <a:pt x="372169" y="165308"/>
                    </a:cubicBezTo>
                    <a:cubicBezTo>
                      <a:pt x="420948" y="165308"/>
                      <a:pt x="460694" y="205054"/>
                      <a:pt x="460694" y="253833"/>
                    </a:cubicBezTo>
                    <a:cubicBezTo>
                      <a:pt x="460694" y="261963"/>
                      <a:pt x="459790" y="269190"/>
                      <a:pt x="457080" y="276416"/>
                    </a:cubicBezTo>
                    <a:cubicBezTo>
                      <a:pt x="432691" y="288160"/>
                      <a:pt x="415528" y="313453"/>
                      <a:pt x="415528" y="342359"/>
                    </a:cubicBezTo>
                    <a:lnTo>
                      <a:pt x="445337" y="342359"/>
                    </a:lnTo>
                    <a:cubicBezTo>
                      <a:pt x="445337" y="317969"/>
                      <a:pt x="465211" y="298096"/>
                      <a:pt x="489600" y="298096"/>
                    </a:cubicBezTo>
                    <a:cubicBezTo>
                      <a:pt x="513990" y="298096"/>
                      <a:pt x="533863" y="317969"/>
                      <a:pt x="533863" y="342359"/>
                    </a:cubicBezTo>
                    <a:cubicBezTo>
                      <a:pt x="533863" y="366748"/>
                      <a:pt x="513990" y="386621"/>
                      <a:pt x="489600" y="386621"/>
                    </a:cubicBezTo>
                    <a:lnTo>
                      <a:pt x="88525" y="386621"/>
                    </a:lnTo>
                    <a:cubicBezTo>
                      <a:pt x="56006" y="386621"/>
                      <a:pt x="29809" y="360425"/>
                      <a:pt x="29809" y="327906"/>
                    </a:cubicBezTo>
                    <a:close/>
                    <a:moveTo>
                      <a:pt x="384815" y="416431"/>
                    </a:moveTo>
                    <a:lnTo>
                      <a:pt x="384815" y="460694"/>
                    </a:lnTo>
                    <a:cubicBezTo>
                      <a:pt x="384815" y="485084"/>
                      <a:pt x="404688" y="504957"/>
                      <a:pt x="429078" y="504957"/>
                    </a:cubicBezTo>
                    <a:lnTo>
                      <a:pt x="547413" y="504957"/>
                    </a:lnTo>
                    <a:cubicBezTo>
                      <a:pt x="555543" y="504957"/>
                      <a:pt x="561866" y="511280"/>
                      <a:pt x="561866" y="519410"/>
                    </a:cubicBezTo>
                    <a:cubicBezTo>
                      <a:pt x="561866" y="527540"/>
                      <a:pt x="555543" y="533863"/>
                      <a:pt x="547413" y="533863"/>
                    </a:cubicBezTo>
                    <a:lnTo>
                      <a:pt x="399268" y="533863"/>
                    </a:lnTo>
                    <a:cubicBezTo>
                      <a:pt x="374878" y="533863"/>
                      <a:pt x="355005" y="553736"/>
                      <a:pt x="355005" y="578126"/>
                    </a:cubicBezTo>
                    <a:cubicBezTo>
                      <a:pt x="355005" y="602516"/>
                      <a:pt x="374878" y="622389"/>
                      <a:pt x="399268" y="622389"/>
                    </a:cubicBezTo>
                    <a:lnTo>
                      <a:pt x="429078" y="622389"/>
                    </a:lnTo>
                    <a:cubicBezTo>
                      <a:pt x="437207" y="622389"/>
                      <a:pt x="443531" y="628712"/>
                      <a:pt x="443531" y="636842"/>
                    </a:cubicBezTo>
                    <a:lnTo>
                      <a:pt x="443531" y="710914"/>
                    </a:lnTo>
                    <a:lnTo>
                      <a:pt x="383912" y="710914"/>
                    </a:lnTo>
                    <a:cubicBezTo>
                      <a:pt x="381202" y="710914"/>
                      <a:pt x="377588" y="710914"/>
                      <a:pt x="374878" y="711817"/>
                    </a:cubicBezTo>
                    <a:cubicBezTo>
                      <a:pt x="357715" y="670265"/>
                      <a:pt x="328809" y="641358"/>
                      <a:pt x="300806" y="614259"/>
                    </a:cubicBezTo>
                    <a:cubicBezTo>
                      <a:pt x="259253" y="574512"/>
                      <a:pt x="220410" y="536573"/>
                      <a:pt x="220410" y="458887"/>
                    </a:cubicBezTo>
                    <a:cubicBezTo>
                      <a:pt x="220410" y="443531"/>
                      <a:pt x="222217" y="429078"/>
                      <a:pt x="224927" y="414625"/>
                    </a:cubicBezTo>
                    <a:lnTo>
                      <a:pt x="384815" y="414625"/>
                    </a:lnTo>
                    <a:close/>
                    <a:moveTo>
                      <a:pt x="271900" y="627808"/>
                    </a:moveTo>
                    <a:lnTo>
                      <a:pt x="163501" y="736207"/>
                    </a:lnTo>
                    <a:lnTo>
                      <a:pt x="110205" y="682911"/>
                    </a:lnTo>
                    <a:lnTo>
                      <a:pt x="223121" y="569996"/>
                    </a:lnTo>
                    <a:cubicBezTo>
                      <a:pt x="236670" y="591676"/>
                      <a:pt x="253833" y="610645"/>
                      <a:pt x="271900" y="627808"/>
                    </a:cubicBezTo>
                    <a:lnTo>
                      <a:pt x="271900" y="627808"/>
                    </a:lnTo>
                    <a:close/>
                    <a:moveTo>
                      <a:pt x="94849" y="710010"/>
                    </a:moveTo>
                    <a:lnTo>
                      <a:pt x="210474" y="825636"/>
                    </a:lnTo>
                    <a:lnTo>
                      <a:pt x="112012" y="863575"/>
                    </a:lnTo>
                    <a:lnTo>
                      <a:pt x="56909" y="808473"/>
                    </a:lnTo>
                    <a:lnTo>
                      <a:pt x="94849" y="710010"/>
                    </a:lnTo>
                    <a:close/>
                    <a:moveTo>
                      <a:pt x="43359" y="889772"/>
                    </a:moveTo>
                    <a:cubicBezTo>
                      <a:pt x="37036" y="892482"/>
                      <a:pt x="29809" y="887062"/>
                      <a:pt x="29809" y="879835"/>
                    </a:cubicBezTo>
                    <a:cubicBezTo>
                      <a:pt x="29809" y="878932"/>
                      <a:pt x="29809" y="877125"/>
                      <a:pt x="30713" y="876222"/>
                    </a:cubicBezTo>
                    <a:lnTo>
                      <a:pt x="45166" y="837379"/>
                    </a:lnTo>
                    <a:lnTo>
                      <a:pt x="82202" y="874415"/>
                    </a:lnTo>
                    <a:lnTo>
                      <a:pt x="43359" y="889772"/>
                    </a:lnTo>
                    <a:close/>
                    <a:moveTo>
                      <a:pt x="458887" y="890675"/>
                    </a:moveTo>
                    <a:cubicBezTo>
                      <a:pt x="437207" y="890675"/>
                      <a:pt x="417335" y="878932"/>
                      <a:pt x="406495" y="860865"/>
                    </a:cubicBezTo>
                    <a:lnTo>
                      <a:pt x="511280" y="860865"/>
                    </a:lnTo>
                    <a:cubicBezTo>
                      <a:pt x="500440" y="878932"/>
                      <a:pt x="481470" y="890675"/>
                      <a:pt x="458887" y="890675"/>
                    </a:cubicBezTo>
                    <a:lnTo>
                      <a:pt x="458887" y="890675"/>
                    </a:lnTo>
                    <a:close/>
                    <a:moveTo>
                      <a:pt x="533863" y="831056"/>
                    </a:moveTo>
                    <a:lnTo>
                      <a:pt x="385718" y="831056"/>
                    </a:lnTo>
                    <a:cubicBezTo>
                      <a:pt x="377588" y="831056"/>
                      <a:pt x="371265" y="824732"/>
                      <a:pt x="371265" y="816603"/>
                    </a:cubicBezTo>
                    <a:cubicBezTo>
                      <a:pt x="371265" y="808473"/>
                      <a:pt x="377588" y="802149"/>
                      <a:pt x="385718" y="802149"/>
                    </a:cubicBezTo>
                    <a:lnTo>
                      <a:pt x="533863" y="802149"/>
                    </a:lnTo>
                    <a:cubicBezTo>
                      <a:pt x="541993" y="802149"/>
                      <a:pt x="548316" y="808473"/>
                      <a:pt x="548316" y="816603"/>
                    </a:cubicBezTo>
                    <a:cubicBezTo>
                      <a:pt x="548316" y="824732"/>
                      <a:pt x="541993" y="831056"/>
                      <a:pt x="533863" y="831056"/>
                    </a:cubicBezTo>
                    <a:close/>
                    <a:moveTo>
                      <a:pt x="888868" y="668458"/>
                    </a:moveTo>
                    <a:lnTo>
                      <a:pt x="888868" y="668458"/>
                    </a:lnTo>
                    <a:cubicBezTo>
                      <a:pt x="864479" y="668458"/>
                      <a:pt x="843702" y="682911"/>
                      <a:pt x="834669" y="704591"/>
                    </a:cubicBezTo>
                    <a:cubicBezTo>
                      <a:pt x="825636" y="726271"/>
                      <a:pt x="830152" y="751564"/>
                      <a:pt x="847315" y="767823"/>
                    </a:cubicBezTo>
                    <a:lnTo>
                      <a:pt x="848219" y="768726"/>
                    </a:lnTo>
                    <a:lnTo>
                      <a:pt x="827442" y="789503"/>
                    </a:lnTo>
                    <a:lnTo>
                      <a:pt x="826539" y="788600"/>
                    </a:lnTo>
                    <a:cubicBezTo>
                      <a:pt x="809376" y="771437"/>
                      <a:pt x="784986" y="766920"/>
                      <a:pt x="762403" y="775953"/>
                    </a:cubicBezTo>
                    <a:cubicBezTo>
                      <a:pt x="740724" y="784987"/>
                      <a:pt x="726270" y="805763"/>
                      <a:pt x="726270" y="829249"/>
                    </a:cubicBezTo>
                    <a:lnTo>
                      <a:pt x="726270" y="830153"/>
                    </a:lnTo>
                    <a:lnTo>
                      <a:pt x="696461" y="830153"/>
                    </a:lnTo>
                    <a:lnTo>
                      <a:pt x="696461" y="831056"/>
                    </a:lnTo>
                    <a:cubicBezTo>
                      <a:pt x="696461" y="807570"/>
                      <a:pt x="682008" y="786793"/>
                      <a:pt x="660328" y="776856"/>
                    </a:cubicBezTo>
                    <a:cubicBezTo>
                      <a:pt x="638648" y="767823"/>
                      <a:pt x="613355" y="772340"/>
                      <a:pt x="597095" y="789503"/>
                    </a:cubicBezTo>
                    <a:lnTo>
                      <a:pt x="596192" y="790406"/>
                    </a:lnTo>
                    <a:lnTo>
                      <a:pt x="576319" y="770533"/>
                    </a:lnTo>
                    <a:cubicBezTo>
                      <a:pt x="577222" y="766920"/>
                      <a:pt x="578126" y="762404"/>
                      <a:pt x="578126" y="757887"/>
                    </a:cubicBezTo>
                    <a:cubicBezTo>
                      <a:pt x="578126" y="747047"/>
                      <a:pt x="574512" y="738014"/>
                      <a:pt x="568189" y="729884"/>
                    </a:cubicBezTo>
                    <a:cubicBezTo>
                      <a:pt x="577222" y="704591"/>
                      <a:pt x="591676" y="684718"/>
                      <a:pt x="608838" y="666651"/>
                    </a:cubicBezTo>
                    <a:cubicBezTo>
                      <a:pt x="615162" y="718141"/>
                      <a:pt x="658521" y="757887"/>
                      <a:pt x="711817" y="757887"/>
                    </a:cubicBezTo>
                    <a:cubicBezTo>
                      <a:pt x="768726" y="757887"/>
                      <a:pt x="815699" y="710914"/>
                      <a:pt x="815699" y="654005"/>
                    </a:cubicBezTo>
                    <a:cubicBezTo>
                      <a:pt x="815699" y="597095"/>
                      <a:pt x="768726" y="550123"/>
                      <a:pt x="711817" y="550123"/>
                    </a:cubicBezTo>
                    <a:cubicBezTo>
                      <a:pt x="710010" y="550123"/>
                      <a:pt x="709107" y="550123"/>
                      <a:pt x="707301" y="550123"/>
                    </a:cubicBezTo>
                    <a:cubicBezTo>
                      <a:pt x="717237" y="529346"/>
                      <a:pt x="724464" y="504957"/>
                      <a:pt x="726270" y="476051"/>
                    </a:cubicBezTo>
                    <a:lnTo>
                      <a:pt x="727174" y="476051"/>
                    </a:lnTo>
                    <a:lnTo>
                      <a:pt x="727174" y="476954"/>
                    </a:lnTo>
                    <a:cubicBezTo>
                      <a:pt x="727174" y="500440"/>
                      <a:pt x="741627" y="521217"/>
                      <a:pt x="763307" y="531153"/>
                    </a:cubicBezTo>
                    <a:cubicBezTo>
                      <a:pt x="784986" y="540186"/>
                      <a:pt x="810279" y="535670"/>
                      <a:pt x="826539" y="518507"/>
                    </a:cubicBezTo>
                    <a:lnTo>
                      <a:pt x="827442" y="517603"/>
                    </a:lnTo>
                    <a:lnTo>
                      <a:pt x="848219" y="538379"/>
                    </a:lnTo>
                    <a:lnTo>
                      <a:pt x="847315" y="539283"/>
                    </a:lnTo>
                    <a:cubicBezTo>
                      <a:pt x="831056" y="555543"/>
                      <a:pt x="825636" y="580836"/>
                      <a:pt x="834669" y="603419"/>
                    </a:cubicBezTo>
                    <a:cubicBezTo>
                      <a:pt x="843702" y="625099"/>
                      <a:pt x="864479" y="639552"/>
                      <a:pt x="887965" y="639552"/>
                    </a:cubicBezTo>
                    <a:lnTo>
                      <a:pt x="888868" y="639552"/>
                    </a:lnTo>
                    <a:lnTo>
                      <a:pt x="888868" y="668458"/>
                    </a:lnTo>
                    <a:close/>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Calibri"/>
                  <a:ea typeface="Calibri"/>
                  <a:cs typeface="Calibri"/>
                  <a:sym typeface="Calibri"/>
                </a:endParaRPr>
              </a:p>
            </p:txBody>
          </p:sp>
        </p:grpSp>
      </p:gr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862"/>
        <p:cNvGrpSpPr/>
        <p:nvPr/>
      </p:nvGrpSpPr>
      <p:grpSpPr>
        <a:xfrm>
          <a:off x="0" y="0"/>
          <a:ext cx="0" cy="0"/>
          <a:chOff x="0" y="0"/>
          <a:chExt cx="0" cy="0"/>
        </a:xfrm>
      </p:grpSpPr>
      <p:sp>
        <p:nvSpPr>
          <p:cNvPr id="863" name="Google Shape;863;p17"/>
          <p:cNvSpPr txBox="1">
            <a:spLocks noGrp="1"/>
          </p:cNvSpPr>
          <p:nvPr>
            <p:ph type="body" idx="1"/>
          </p:nvPr>
        </p:nvSpPr>
        <p:spPr>
          <a:xfrm>
            <a:off x="839601" y="356615"/>
            <a:ext cx="9424988" cy="697353"/>
          </a:xfrm>
          <a:prstGeom prst="rect">
            <a:avLst/>
          </a:prstGeom>
          <a:noFill/>
          <a:ln>
            <a:noFill/>
          </a:ln>
        </p:spPr>
        <p:txBody>
          <a:bodyPr spcFirstLastPara="1" wrap="square" lIns="91425" tIns="45700" rIns="91425" bIns="45700" anchor="t" anchorCtr="0">
            <a:normAutofit/>
          </a:bodyPr>
          <a:lstStyle/>
          <a:p>
            <a:pPr marL="0" lvl="0" indent="0" algn="l" rtl="0">
              <a:lnSpc>
                <a:spcPct val="103333"/>
              </a:lnSpc>
              <a:spcBef>
                <a:spcPts val="0"/>
              </a:spcBef>
              <a:spcAft>
                <a:spcPts val="0"/>
              </a:spcAft>
              <a:buClr>
                <a:srgbClr val="242B62"/>
              </a:buClr>
              <a:buSzPts val="3600"/>
              <a:buNone/>
            </a:pPr>
            <a:r>
              <a:rPr lang="en-US" b="1" dirty="0"/>
              <a:t>Conclusion </a:t>
            </a:r>
            <a:endParaRPr dirty="0"/>
          </a:p>
        </p:txBody>
      </p:sp>
      <p:sp>
        <p:nvSpPr>
          <p:cNvPr id="864" name="Google Shape;864;p17"/>
          <p:cNvSpPr txBox="1">
            <a:spLocks noGrp="1"/>
          </p:cNvSpPr>
          <p:nvPr>
            <p:ph type="body" idx="3"/>
          </p:nvPr>
        </p:nvSpPr>
        <p:spPr>
          <a:xfrm>
            <a:off x="1080228" y="1411789"/>
            <a:ext cx="9740171" cy="1824470"/>
          </a:xfrm>
          <a:prstGeom prst="rect">
            <a:avLst/>
          </a:prstGeom>
          <a:noFill/>
          <a:ln>
            <a:noFill/>
          </a:ln>
        </p:spPr>
        <p:txBody>
          <a:bodyPr spcFirstLastPara="1" wrap="square" lIns="91425" tIns="45700" rIns="91425" bIns="45700" anchor="t" anchorCtr="0">
            <a:noAutofit/>
          </a:bodyPr>
          <a:lstStyle/>
          <a:p>
            <a:pPr marL="800100" marR="0" lvl="0" indent="-342900" algn="l" rtl="0">
              <a:lnSpc>
                <a:spcPct val="103333"/>
              </a:lnSpc>
              <a:spcBef>
                <a:spcPts val="0"/>
              </a:spcBef>
              <a:spcAft>
                <a:spcPts val="0"/>
              </a:spcAft>
              <a:buClr>
                <a:srgbClr val="242B62"/>
              </a:buClr>
              <a:buSzPts val="2400"/>
              <a:buFont typeface="Arial" panose="020B0604020202020204" pitchFamily="34" charset="0"/>
              <a:buChar char="•"/>
            </a:pPr>
            <a:r>
              <a:rPr lang="en-US" dirty="0"/>
              <a:t>AI tools can help with everyday tasks such as reminders, lists, calendars and planning daily routines.</a:t>
            </a:r>
            <a:endParaRPr dirty="0"/>
          </a:p>
          <a:p>
            <a:pPr marL="800100" marR="0" lvl="0" indent="-342900" algn="l" rtl="0">
              <a:lnSpc>
                <a:spcPct val="103333"/>
              </a:lnSpc>
              <a:spcBef>
                <a:spcPts val="0"/>
              </a:spcBef>
              <a:spcAft>
                <a:spcPts val="0"/>
              </a:spcAft>
              <a:buClr>
                <a:srgbClr val="242B62"/>
              </a:buClr>
              <a:buSzPts val="2400"/>
              <a:buFont typeface="Arial" panose="020B0604020202020204" pitchFamily="34" charset="0"/>
              <a:buChar char="•"/>
            </a:pPr>
            <a:r>
              <a:rPr lang="en-US" dirty="0"/>
              <a:t>Digital assistants (like Siri, Alexa or Google Assistant) can make daily life easier by helping to </a:t>
            </a:r>
            <a:r>
              <a:rPr lang="en-US" dirty="0" err="1"/>
              <a:t>organise</a:t>
            </a:r>
            <a:r>
              <a:rPr lang="en-US" dirty="0"/>
              <a:t> information and tasks.</a:t>
            </a:r>
          </a:p>
          <a:p>
            <a:pPr marL="800100" marR="0" lvl="0" indent="-342900" algn="l" rtl="0">
              <a:lnSpc>
                <a:spcPct val="103333"/>
              </a:lnSpc>
              <a:spcBef>
                <a:spcPts val="0"/>
              </a:spcBef>
              <a:spcAft>
                <a:spcPts val="0"/>
              </a:spcAft>
              <a:buClr>
                <a:srgbClr val="242B62"/>
              </a:buClr>
              <a:buSzPts val="2400"/>
              <a:buFont typeface="Arial" panose="020B0604020202020204" pitchFamily="34" charset="0"/>
              <a:buChar char="•"/>
            </a:pPr>
            <a:r>
              <a:rPr lang="en-US" dirty="0"/>
              <a:t>Recommendation systems can suggest useful products, services or travel options, but they do not always know what is best for you.</a:t>
            </a:r>
          </a:p>
          <a:p>
            <a:pPr marL="800100" indent="-342900">
              <a:buFont typeface="Arial" panose="020B0604020202020204" pitchFamily="34" charset="0"/>
              <a:buChar char="•"/>
            </a:pPr>
            <a:r>
              <a:rPr lang="en-US" dirty="0"/>
              <a:t>AI tools can sometimes make mistakes or give incorrect information, so it is important to double-check important details.</a:t>
            </a:r>
          </a:p>
          <a:p>
            <a:pPr marL="800100" marR="0" lvl="0" indent="-342900" algn="l" rtl="0">
              <a:lnSpc>
                <a:spcPct val="103333"/>
              </a:lnSpc>
              <a:spcBef>
                <a:spcPts val="0"/>
              </a:spcBef>
              <a:spcAft>
                <a:spcPts val="0"/>
              </a:spcAft>
              <a:buClr>
                <a:srgbClr val="242B62"/>
              </a:buClr>
              <a:buSzPts val="2400"/>
              <a:buFont typeface="Arial" panose="020B0604020202020204" pitchFamily="34" charset="0"/>
              <a:buChar char="•"/>
            </a:pPr>
            <a:endParaRPr dirty="0"/>
          </a:p>
        </p:txBody>
      </p:sp>
      <p:pic>
        <p:nvPicPr>
          <p:cNvPr id="865" name="Google Shape;865;p17" descr="A group of people standing in a line&#10;&#10;AI-generated content may be incorrect."/>
          <p:cNvPicPr preferRelativeResize="0">
            <a:picLocks noGrp="1"/>
          </p:cNvPicPr>
          <p:nvPr>
            <p:ph type="pic" idx="2"/>
          </p:nvPr>
        </p:nvPicPr>
        <p:blipFill rotWithShape="1">
          <a:blip r:embed="rId3" cstate="screen">
            <a:alphaModFix/>
            <a:extLst>
              <a:ext uri="{28A0092B-C50C-407E-A947-70E740481C1C}">
                <a14:useLocalDpi xmlns:a14="http://schemas.microsoft.com/office/drawing/2010/main"/>
              </a:ext>
            </a:extLst>
          </a:blip>
          <a:srcRect/>
          <a:stretch/>
        </p:blipFill>
        <p:spPr>
          <a:xfrm>
            <a:off x="1" y="4728755"/>
            <a:ext cx="10264588" cy="2129245"/>
          </a:xfrm>
          <a:prstGeom prst="rect">
            <a:avLst/>
          </a:prstGeom>
          <a:solidFill>
            <a:srgbClr val="D9D9D9"/>
          </a:solidFill>
          <a:ln>
            <a:noFill/>
          </a:ln>
        </p:spPr>
      </p:pic>
      <p:sp>
        <p:nvSpPr>
          <p:cNvPr id="866" name="Google Shape;866;p17"/>
          <p:cNvSpPr/>
          <p:nvPr/>
        </p:nvSpPr>
        <p:spPr>
          <a:xfrm>
            <a:off x="0" y="3236259"/>
            <a:ext cx="1308847" cy="2801126"/>
          </a:xfrm>
          <a:prstGeom prst="rect">
            <a:avLst/>
          </a:prstGeom>
          <a:solidFill>
            <a:srgbClr val="CA7BB3">
              <a:alpha val="74901"/>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870"/>
        <p:cNvGrpSpPr/>
        <p:nvPr/>
      </p:nvGrpSpPr>
      <p:grpSpPr>
        <a:xfrm>
          <a:off x="0" y="0"/>
          <a:ext cx="0" cy="0"/>
          <a:chOff x="0" y="0"/>
          <a:chExt cx="0" cy="0"/>
        </a:xfrm>
      </p:grpSpPr>
      <p:sp>
        <p:nvSpPr>
          <p:cNvPr id="871" name="Google Shape;871;p21"/>
          <p:cNvSpPr txBox="1">
            <a:spLocks noGrp="1"/>
          </p:cNvSpPr>
          <p:nvPr>
            <p:ph type="body" idx="1"/>
          </p:nvPr>
        </p:nvSpPr>
        <p:spPr>
          <a:xfrm>
            <a:off x="839601" y="334840"/>
            <a:ext cx="9424988" cy="697353"/>
          </a:xfrm>
          <a:prstGeom prst="rect">
            <a:avLst/>
          </a:prstGeom>
          <a:noFill/>
          <a:ln>
            <a:noFill/>
          </a:ln>
        </p:spPr>
        <p:txBody>
          <a:bodyPr spcFirstLastPara="1" wrap="square" lIns="91425" tIns="45700" rIns="91425" bIns="45700" anchor="t" anchorCtr="0">
            <a:normAutofit/>
          </a:bodyPr>
          <a:lstStyle/>
          <a:p>
            <a:pPr marL="0" lvl="0" indent="0" algn="l" rtl="0">
              <a:lnSpc>
                <a:spcPct val="103333"/>
              </a:lnSpc>
              <a:spcBef>
                <a:spcPts val="0"/>
              </a:spcBef>
              <a:spcAft>
                <a:spcPts val="0"/>
              </a:spcAft>
              <a:buClr>
                <a:srgbClr val="242B62"/>
              </a:buClr>
              <a:buSzPts val="3600"/>
              <a:buNone/>
            </a:pPr>
            <a:r>
              <a:rPr lang="en-US" b="1" dirty="0"/>
              <a:t>Conclusion </a:t>
            </a:r>
            <a:endParaRPr dirty="0"/>
          </a:p>
        </p:txBody>
      </p:sp>
      <p:sp>
        <p:nvSpPr>
          <p:cNvPr id="872" name="Google Shape;872;p21"/>
          <p:cNvSpPr txBox="1">
            <a:spLocks noGrp="1"/>
          </p:cNvSpPr>
          <p:nvPr>
            <p:ph type="body" idx="3"/>
          </p:nvPr>
        </p:nvSpPr>
        <p:spPr>
          <a:xfrm>
            <a:off x="1308847" y="1612454"/>
            <a:ext cx="9412978" cy="1824470"/>
          </a:xfrm>
          <a:prstGeom prst="rect">
            <a:avLst/>
          </a:prstGeom>
          <a:noFill/>
          <a:ln>
            <a:noFill/>
          </a:ln>
        </p:spPr>
        <p:txBody>
          <a:bodyPr spcFirstLastPara="1" wrap="square" lIns="91425" tIns="45700" rIns="91425" bIns="45700" anchor="t" anchorCtr="0">
            <a:noAutofit/>
          </a:bodyPr>
          <a:lstStyle/>
          <a:p>
            <a:pPr marL="571500" marR="0" lvl="0" indent="-342900" algn="l" rtl="0">
              <a:lnSpc>
                <a:spcPct val="103333"/>
              </a:lnSpc>
              <a:spcBef>
                <a:spcPts val="0"/>
              </a:spcBef>
              <a:spcAft>
                <a:spcPts val="0"/>
              </a:spcAft>
              <a:buClr>
                <a:srgbClr val="242B62"/>
              </a:buClr>
              <a:buSzPts val="2400"/>
              <a:buFont typeface="Arial" panose="020B0604020202020204" pitchFamily="34" charset="0"/>
              <a:buChar char="•"/>
            </a:pPr>
            <a:r>
              <a:rPr lang="en-US" dirty="0"/>
              <a:t>Always use AI as an assistant, not as a </a:t>
            </a:r>
            <a:r>
              <a:rPr lang="en-US" b="1" dirty="0"/>
              <a:t>decision maker</a:t>
            </a:r>
            <a:r>
              <a:rPr lang="en-US" dirty="0"/>
              <a:t>.</a:t>
            </a:r>
            <a:endParaRPr dirty="0"/>
          </a:p>
          <a:p>
            <a:pPr marL="571500" marR="0" lvl="0" indent="-342900" algn="l" rtl="0">
              <a:lnSpc>
                <a:spcPct val="103333"/>
              </a:lnSpc>
              <a:spcBef>
                <a:spcPts val="0"/>
              </a:spcBef>
              <a:spcAft>
                <a:spcPts val="0"/>
              </a:spcAft>
              <a:buClr>
                <a:srgbClr val="242B62"/>
              </a:buClr>
              <a:buSzPts val="2400"/>
              <a:buFont typeface="Arial" panose="020B0604020202020204" pitchFamily="34" charset="0"/>
              <a:buChar char="•"/>
            </a:pPr>
            <a:r>
              <a:rPr lang="en-US" dirty="0"/>
              <a:t>Protect your personal information and be careful about sharing sensitive data with Apps or online tools.</a:t>
            </a:r>
          </a:p>
          <a:p>
            <a:pPr marL="571500" marR="0" lvl="0" indent="-342900" algn="l" rtl="0">
              <a:lnSpc>
                <a:spcPct val="103333"/>
              </a:lnSpc>
              <a:spcBef>
                <a:spcPts val="0"/>
              </a:spcBef>
              <a:spcAft>
                <a:spcPts val="0"/>
              </a:spcAft>
              <a:buClr>
                <a:srgbClr val="242B62"/>
              </a:buClr>
              <a:buSzPts val="2400"/>
              <a:buFont typeface="Arial" panose="020B0604020202020204" pitchFamily="34" charset="0"/>
              <a:buChar char="•"/>
            </a:pPr>
            <a:r>
              <a:rPr lang="en-US" dirty="0"/>
              <a:t>When choosing AI tools, compare options and select ones that are safe, easy to use and trustworthy.</a:t>
            </a:r>
          </a:p>
          <a:p>
            <a:pPr marL="571500" marR="0" lvl="0" indent="-342900" algn="l" rtl="0">
              <a:lnSpc>
                <a:spcPct val="103333"/>
              </a:lnSpc>
              <a:spcBef>
                <a:spcPts val="0"/>
              </a:spcBef>
              <a:spcAft>
                <a:spcPts val="0"/>
              </a:spcAft>
              <a:buClr>
                <a:srgbClr val="242B62"/>
              </a:buClr>
              <a:buSzPts val="2400"/>
              <a:buFont typeface="Arial" panose="020B0604020202020204" pitchFamily="34" charset="0"/>
              <a:buChar char="•"/>
            </a:pPr>
            <a:r>
              <a:rPr lang="en-US" dirty="0"/>
              <a:t>AI can support independence and confidence in everyday life when it is used carefully and thoughtfully.</a:t>
            </a:r>
          </a:p>
          <a:p>
            <a:pPr marL="571500" marR="0" lvl="0" indent="-342900" algn="l" rtl="0">
              <a:lnSpc>
                <a:spcPct val="103333"/>
              </a:lnSpc>
              <a:spcBef>
                <a:spcPts val="0"/>
              </a:spcBef>
              <a:spcAft>
                <a:spcPts val="0"/>
              </a:spcAft>
              <a:buClr>
                <a:srgbClr val="242B62"/>
              </a:buClr>
              <a:buSzPts val="2400"/>
              <a:buFont typeface="Arial" panose="020B0604020202020204" pitchFamily="34" charset="0"/>
              <a:buChar char="•"/>
            </a:pPr>
            <a:endParaRPr dirty="0"/>
          </a:p>
          <a:p>
            <a:pPr marL="457200" marR="0" lvl="0" indent="-228600" algn="l" rtl="0">
              <a:lnSpc>
                <a:spcPct val="103333"/>
              </a:lnSpc>
              <a:spcBef>
                <a:spcPts val="0"/>
              </a:spcBef>
              <a:spcAft>
                <a:spcPts val="0"/>
              </a:spcAft>
              <a:buClr>
                <a:srgbClr val="242B62"/>
              </a:buClr>
              <a:buSzPts val="2400"/>
              <a:buFont typeface="Arial"/>
              <a:buNone/>
            </a:pPr>
            <a:endParaRPr dirty="0"/>
          </a:p>
        </p:txBody>
      </p:sp>
      <p:pic>
        <p:nvPicPr>
          <p:cNvPr id="873" name="Google Shape;873;p21" descr="A group of people standing in a line&#10;&#10;AI-generated content may be incorrect."/>
          <p:cNvPicPr preferRelativeResize="0">
            <a:picLocks noGrp="1"/>
          </p:cNvPicPr>
          <p:nvPr>
            <p:ph type="pic" idx="2"/>
          </p:nvPr>
        </p:nvPicPr>
        <p:blipFill rotWithShape="1">
          <a:blip r:embed="rId3" cstate="screen">
            <a:alphaModFix/>
            <a:extLst>
              <a:ext uri="{28A0092B-C50C-407E-A947-70E740481C1C}">
                <a14:useLocalDpi xmlns:a14="http://schemas.microsoft.com/office/drawing/2010/main"/>
              </a:ext>
            </a:extLst>
          </a:blip>
          <a:srcRect/>
          <a:stretch/>
        </p:blipFill>
        <p:spPr>
          <a:xfrm>
            <a:off x="1" y="4728755"/>
            <a:ext cx="10264588" cy="2129245"/>
          </a:xfrm>
          <a:prstGeom prst="rect">
            <a:avLst/>
          </a:prstGeom>
          <a:solidFill>
            <a:srgbClr val="D9D9D9"/>
          </a:solidFill>
          <a:ln>
            <a:noFill/>
          </a:ln>
        </p:spPr>
      </p:pic>
      <p:sp>
        <p:nvSpPr>
          <p:cNvPr id="874" name="Google Shape;874;p21"/>
          <p:cNvSpPr/>
          <p:nvPr/>
        </p:nvSpPr>
        <p:spPr>
          <a:xfrm>
            <a:off x="0" y="3236259"/>
            <a:ext cx="1308847" cy="2801126"/>
          </a:xfrm>
          <a:prstGeom prst="rect">
            <a:avLst/>
          </a:prstGeom>
          <a:solidFill>
            <a:srgbClr val="CA7BB3">
              <a:alpha val="74901"/>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Text Placeholder 1">
            <a:extLst>
              <a:ext uri="{FF2B5EF4-FFF2-40B4-BE49-F238E27FC236}">
                <a16:creationId xmlns:a16="http://schemas.microsoft.com/office/drawing/2014/main" id="{C2388AC4-4B04-3DD3-6E94-F1E4732F43B1}"/>
              </a:ext>
            </a:extLst>
          </p:cNvPr>
          <p:cNvSpPr>
            <a:spLocks noGrp="1"/>
          </p:cNvSpPr>
          <p:nvPr>
            <p:ph type="body" sz="quarter" idx="13"/>
          </p:nvPr>
        </p:nvSpPr>
        <p:spPr>
          <a:xfrm>
            <a:off x="5629636" y="6121533"/>
            <a:ext cx="6021745" cy="466127"/>
          </a:xfrm>
        </p:spPr>
        <p:txBody>
          <a:bodyPr/>
          <a:lstStyle/>
          <a:p>
            <a:r>
              <a:rPr lang="en-US" sz="3000" dirty="0"/>
              <a:t>www</a:t>
            </a:r>
            <a:r>
              <a:rPr lang="en-US" sz="3000" b="1" dirty="0"/>
              <a:t>.ai4seniorsproject</a:t>
            </a:r>
            <a:r>
              <a:rPr lang="en-US" sz="3000" dirty="0"/>
              <a:t>.eu</a:t>
            </a:r>
          </a:p>
          <a:p>
            <a:endParaRPr lang="en-US" dirty="0">
              <a:solidFill>
                <a:srgbClr val="404040"/>
              </a:solidFill>
            </a:endParaRPr>
          </a:p>
        </p:txBody>
      </p:sp>
      <p:pic>
        <p:nvPicPr>
          <p:cNvPr id="5" name="Picture Placeholder 5" descr="A group of people standing in a line&#10;&#10;AI-generated content may be incorrect.">
            <a:extLst>
              <a:ext uri="{FF2B5EF4-FFF2-40B4-BE49-F238E27FC236}">
                <a16:creationId xmlns:a16="http://schemas.microsoft.com/office/drawing/2014/main" id="{4117FF69-BD5E-A939-DBFB-DE07AEF4A993}"/>
              </a:ext>
            </a:extLst>
          </p:cNvPr>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a:xfrm>
            <a:off x="0" y="3154017"/>
            <a:ext cx="12192000" cy="2571163"/>
          </a:xfrm>
        </p:spPr>
      </p:pic>
      <p:pic>
        <p:nvPicPr>
          <p:cNvPr id="6" name="Picture 5" descr="A colorful circles with white lines and dots&#10;&#10;AI-generated content may be incorrect.">
            <a:extLst>
              <a:ext uri="{FF2B5EF4-FFF2-40B4-BE49-F238E27FC236}">
                <a16:creationId xmlns:a16="http://schemas.microsoft.com/office/drawing/2014/main" id="{F88D0993-30D4-59B5-F5CE-2F257A20ECB6}"/>
              </a:ext>
            </a:extLst>
          </p:cNvPr>
          <p:cNvPicPr>
            <a:picLocks noChangeAspect="1"/>
          </p:cNvPicPr>
          <p:nvPr/>
        </p:nvPicPr>
        <p:blipFill>
          <a:blip r:embed="rId4" cstate="screen">
            <a:extLst>
              <a:ext uri="{28A0092B-C50C-407E-A947-70E740481C1C}">
                <a14:useLocalDpi xmlns:a14="http://schemas.microsoft.com/office/drawing/2010/main"/>
              </a:ext>
            </a:extLst>
          </a:blip>
          <a:srcRect l="-5129" t="-7198" r="-1" b="-1"/>
          <a:stretch>
            <a:fillRect/>
          </a:stretch>
        </p:blipFill>
        <p:spPr>
          <a:xfrm rot="17800663">
            <a:off x="9881740" y="2376597"/>
            <a:ext cx="3845287" cy="3119494"/>
          </a:xfrm>
          <a:prstGeom prst="rect">
            <a:avLst/>
          </a:prstGeom>
        </p:spPr>
      </p:pic>
      <p:grpSp>
        <p:nvGrpSpPr>
          <p:cNvPr id="24" name="Graphic 3">
            <a:extLst>
              <a:ext uri="{FF2B5EF4-FFF2-40B4-BE49-F238E27FC236}">
                <a16:creationId xmlns:a16="http://schemas.microsoft.com/office/drawing/2014/main" id="{CD1058CB-085F-2031-6F2C-529FBD575226}"/>
              </a:ext>
            </a:extLst>
          </p:cNvPr>
          <p:cNvGrpSpPr/>
          <p:nvPr/>
        </p:nvGrpSpPr>
        <p:grpSpPr>
          <a:xfrm>
            <a:off x="4274254" y="6018705"/>
            <a:ext cx="485112" cy="485112"/>
            <a:chOff x="1950027" y="2499889"/>
            <a:chExt cx="850463" cy="850463"/>
          </a:xfrm>
        </p:grpSpPr>
        <p:sp>
          <p:nvSpPr>
            <p:cNvPr id="34" name="Freeform 33">
              <a:extLst>
                <a:ext uri="{FF2B5EF4-FFF2-40B4-BE49-F238E27FC236}">
                  <a16:creationId xmlns:a16="http://schemas.microsoft.com/office/drawing/2014/main" id="{D0D298A6-ED12-7EA8-2529-5BB04B67F57A}"/>
                </a:ext>
              </a:extLst>
            </p:cNvPr>
            <p:cNvSpPr/>
            <p:nvPr/>
          </p:nvSpPr>
          <p:spPr>
            <a:xfrm>
              <a:off x="1950027" y="2499889"/>
              <a:ext cx="850463" cy="850463"/>
            </a:xfrm>
            <a:custGeom>
              <a:avLst/>
              <a:gdLst>
                <a:gd name="connsiteX0" fmla="*/ 850464 w 850463"/>
                <a:gd name="connsiteY0" fmla="*/ 425232 h 850463"/>
                <a:gd name="connsiteX1" fmla="*/ 425232 w 850463"/>
                <a:gd name="connsiteY1" fmla="*/ 850464 h 850463"/>
                <a:gd name="connsiteX2" fmla="*/ 0 w 850463"/>
                <a:gd name="connsiteY2" fmla="*/ 425232 h 850463"/>
                <a:gd name="connsiteX3" fmla="*/ 425232 w 850463"/>
                <a:gd name="connsiteY3" fmla="*/ 0 h 850463"/>
                <a:gd name="connsiteX4" fmla="*/ 850464 w 850463"/>
                <a:gd name="connsiteY4" fmla="*/ 425232 h 850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463" h="850463">
                  <a:moveTo>
                    <a:pt x="850464" y="425232"/>
                  </a:moveTo>
                  <a:cubicBezTo>
                    <a:pt x="850464" y="660081"/>
                    <a:pt x="660081" y="850464"/>
                    <a:pt x="425232" y="850464"/>
                  </a:cubicBezTo>
                  <a:cubicBezTo>
                    <a:pt x="190383" y="850464"/>
                    <a:pt x="0" y="660081"/>
                    <a:pt x="0" y="425232"/>
                  </a:cubicBezTo>
                  <a:cubicBezTo>
                    <a:pt x="0" y="190383"/>
                    <a:pt x="190383" y="0"/>
                    <a:pt x="425232" y="0"/>
                  </a:cubicBezTo>
                  <a:cubicBezTo>
                    <a:pt x="660081" y="0"/>
                    <a:pt x="850464" y="190383"/>
                    <a:pt x="850464" y="425232"/>
                  </a:cubicBezTo>
                  <a:close/>
                </a:path>
              </a:pathLst>
            </a:custGeom>
            <a:solidFill>
              <a:srgbClr val="CA7BB3"/>
            </a:solidFill>
            <a:ln w="6294" cap="flat">
              <a:noFill/>
              <a:prstDash val="solid"/>
              <a:miter/>
            </a:ln>
          </p:spPr>
          <p:txBody>
            <a:bodyPr rtlCol="0" anchor="ctr"/>
            <a:lstStyle/>
            <a:p>
              <a:endParaRPr lang="en-US" dirty="0">
                <a:latin typeface="Calibri" panose="020F0502020204030204" pitchFamily="34" charset="0"/>
                <a:cs typeface="Calibri" panose="020F0502020204030204" pitchFamily="34" charset="0"/>
              </a:endParaRPr>
            </a:p>
          </p:txBody>
        </p:sp>
        <p:grpSp>
          <p:nvGrpSpPr>
            <p:cNvPr id="35" name="Graphic 3">
              <a:extLst>
                <a:ext uri="{FF2B5EF4-FFF2-40B4-BE49-F238E27FC236}">
                  <a16:creationId xmlns:a16="http://schemas.microsoft.com/office/drawing/2014/main" id="{59EE0BBB-F445-91A2-A9AC-6C74304FA77B}"/>
                </a:ext>
              </a:extLst>
            </p:cNvPr>
            <p:cNvGrpSpPr/>
            <p:nvPr/>
          </p:nvGrpSpPr>
          <p:grpSpPr>
            <a:xfrm>
              <a:off x="2107521" y="2657382"/>
              <a:ext cx="535476" cy="535477"/>
              <a:chOff x="2107521" y="2657382"/>
              <a:chExt cx="535476" cy="535477"/>
            </a:xfrm>
            <a:solidFill>
              <a:srgbClr val="FFFFFF"/>
            </a:solidFill>
          </p:grpSpPr>
          <p:sp>
            <p:nvSpPr>
              <p:cNvPr id="36" name="Freeform 35">
                <a:extLst>
                  <a:ext uri="{FF2B5EF4-FFF2-40B4-BE49-F238E27FC236}">
                    <a16:creationId xmlns:a16="http://schemas.microsoft.com/office/drawing/2014/main" id="{14012058-5668-170E-6628-1E85B3BD8590}"/>
                  </a:ext>
                </a:extLst>
              </p:cNvPr>
              <p:cNvSpPr/>
              <p:nvPr/>
            </p:nvSpPr>
            <p:spPr>
              <a:xfrm>
                <a:off x="2107521" y="2657382"/>
                <a:ext cx="535476" cy="535477"/>
              </a:xfrm>
              <a:custGeom>
                <a:avLst/>
                <a:gdLst>
                  <a:gd name="connsiteX0" fmla="*/ 267739 w 535476"/>
                  <a:gd name="connsiteY0" fmla="*/ 48508 h 535477"/>
                  <a:gd name="connsiteX1" fmla="*/ 376094 w 535476"/>
                  <a:gd name="connsiteY1" fmla="*/ 49768 h 535477"/>
                  <a:gd name="connsiteX2" fmla="*/ 425862 w 535476"/>
                  <a:gd name="connsiteY2" fmla="*/ 59217 h 535477"/>
                  <a:gd name="connsiteX3" fmla="*/ 456730 w 535476"/>
                  <a:gd name="connsiteY3" fmla="*/ 79377 h 535477"/>
                  <a:gd name="connsiteX4" fmla="*/ 476890 w 535476"/>
                  <a:gd name="connsiteY4" fmla="*/ 110245 h 535477"/>
                  <a:gd name="connsiteX5" fmla="*/ 486339 w 535476"/>
                  <a:gd name="connsiteY5" fmla="*/ 160013 h 535477"/>
                  <a:gd name="connsiteX6" fmla="*/ 487599 w 535476"/>
                  <a:gd name="connsiteY6" fmla="*/ 268368 h 535477"/>
                  <a:gd name="connsiteX7" fmla="*/ 486339 w 535476"/>
                  <a:gd name="connsiteY7" fmla="*/ 376724 h 535477"/>
                  <a:gd name="connsiteX8" fmla="*/ 476890 w 535476"/>
                  <a:gd name="connsiteY8" fmla="*/ 426492 h 535477"/>
                  <a:gd name="connsiteX9" fmla="*/ 456730 w 535476"/>
                  <a:gd name="connsiteY9" fmla="*/ 457360 h 535477"/>
                  <a:gd name="connsiteX10" fmla="*/ 425862 w 535476"/>
                  <a:gd name="connsiteY10" fmla="*/ 477519 h 535477"/>
                  <a:gd name="connsiteX11" fmla="*/ 376094 w 535476"/>
                  <a:gd name="connsiteY11" fmla="*/ 486969 h 535477"/>
                  <a:gd name="connsiteX12" fmla="*/ 267739 w 535476"/>
                  <a:gd name="connsiteY12" fmla="*/ 488229 h 535477"/>
                  <a:gd name="connsiteX13" fmla="*/ 159383 w 535476"/>
                  <a:gd name="connsiteY13" fmla="*/ 486969 h 535477"/>
                  <a:gd name="connsiteX14" fmla="*/ 109615 w 535476"/>
                  <a:gd name="connsiteY14" fmla="*/ 477519 h 535477"/>
                  <a:gd name="connsiteX15" fmla="*/ 78747 w 535476"/>
                  <a:gd name="connsiteY15" fmla="*/ 457360 h 535477"/>
                  <a:gd name="connsiteX16" fmla="*/ 58587 w 535476"/>
                  <a:gd name="connsiteY16" fmla="*/ 426492 h 535477"/>
                  <a:gd name="connsiteX17" fmla="*/ 49138 w 535476"/>
                  <a:gd name="connsiteY17" fmla="*/ 376724 h 535477"/>
                  <a:gd name="connsiteX18" fmla="*/ 47878 w 535476"/>
                  <a:gd name="connsiteY18" fmla="*/ 268368 h 535477"/>
                  <a:gd name="connsiteX19" fmla="*/ 49138 w 535476"/>
                  <a:gd name="connsiteY19" fmla="*/ 160013 h 535477"/>
                  <a:gd name="connsiteX20" fmla="*/ 58587 w 535476"/>
                  <a:gd name="connsiteY20" fmla="*/ 110245 h 535477"/>
                  <a:gd name="connsiteX21" fmla="*/ 78747 w 535476"/>
                  <a:gd name="connsiteY21" fmla="*/ 79377 h 535477"/>
                  <a:gd name="connsiteX22" fmla="*/ 109615 w 535476"/>
                  <a:gd name="connsiteY22" fmla="*/ 59217 h 535477"/>
                  <a:gd name="connsiteX23" fmla="*/ 159383 w 535476"/>
                  <a:gd name="connsiteY23" fmla="*/ 49768 h 535477"/>
                  <a:gd name="connsiteX24" fmla="*/ 267739 w 535476"/>
                  <a:gd name="connsiteY24" fmla="*/ 48508 h 535477"/>
                  <a:gd name="connsiteX25" fmla="*/ 267739 w 535476"/>
                  <a:gd name="connsiteY25" fmla="*/ 0 h 535477"/>
                  <a:gd name="connsiteX26" fmla="*/ 157493 w 535476"/>
                  <a:gd name="connsiteY26" fmla="*/ 1890 h 535477"/>
                  <a:gd name="connsiteX27" fmla="*/ 92606 w 535476"/>
                  <a:gd name="connsiteY27" fmla="*/ 14489 h 535477"/>
                  <a:gd name="connsiteX28" fmla="*/ 45358 w 535476"/>
                  <a:gd name="connsiteY28" fmla="*/ 45358 h 535477"/>
                  <a:gd name="connsiteX29" fmla="*/ 14489 w 535476"/>
                  <a:gd name="connsiteY29" fmla="*/ 92606 h 535477"/>
                  <a:gd name="connsiteX30" fmla="*/ 1890 w 535476"/>
                  <a:gd name="connsiteY30" fmla="*/ 157493 h 535477"/>
                  <a:gd name="connsiteX31" fmla="*/ 0 w 535476"/>
                  <a:gd name="connsiteY31" fmla="*/ 267739 h 535477"/>
                  <a:gd name="connsiteX32" fmla="*/ 1890 w 535476"/>
                  <a:gd name="connsiteY32" fmla="*/ 377984 h 535477"/>
                  <a:gd name="connsiteX33" fmla="*/ 14489 w 535476"/>
                  <a:gd name="connsiteY33" fmla="*/ 442871 h 535477"/>
                  <a:gd name="connsiteX34" fmla="*/ 45358 w 535476"/>
                  <a:gd name="connsiteY34" fmla="*/ 490119 h 535477"/>
                  <a:gd name="connsiteX35" fmla="*/ 92606 w 535476"/>
                  <a:gd name="connsiteY35" fmla="*/ 520988 h 535477"/>
                  <a:gd name="connsiteX36" fmla="*/ 157493 w 535476"/>
                  <a:gd name="connsiteY36" fmla="*/ 533587 h 535477"/>
                  <a:gd name="connsiteX37" fmla="*/ 267739 w 535476"/>
                  <a:gd name="connsiteY37" fmla="*/ 535477 h 535477"/>
                  <a:gd name="connsiteX38" fmla="*/ 377984 w 535476"/>
                  <a:gd name="connsiteY38" fmla="*/ 533587 h 535477"/>
                  <a:gd name="connsiteX39" fmla="*/ 442871 w 535476"/>
                  <a:gd name="connsiteY39" fmla="*/ 520988 h 535477"/>
                  <a:gd name="connsiteX40" fmla="*/ 490119 w 535476"/>
                  <a:gd name="connsiteY40" fmla="*/ 490119 h 535477"/>
                  <a:gd name="connsiteX41" fmla="*/ 520988 w 535476"/>
                  <a:gd name="connsiteY41" fmla="*/ 442871 h 535477"/>
                  <a:gd name="connsiteX42" fmla="*/ 533587 w 535476"/>
                  <a:gd name="connsiteY42" fmla="*/ 377984 h 535477"/>
                  <a:gd name="connsiteX43" fmla="*/ 535477 w 535476"/>
                  <a:gd name="connsiteY43" fmla="*/ 267739 h 535477"/>
                  <a:gd name="connsiteX44" fmla="*/ 533587 w 535476"/>
                  <a:gd name="connsiteY44" fmla="*/ 157493 h 535477"/>
                  <a:gd name="connsiteX45" fmla="*/ 520988 w 535476"/>
                  <a:gd name="connsiteY45" fmla="*/ 92606 h 535477"/>
                  <a:gd name="connsiteX46" fmla="*/ 490119 w 535476"/>
                  <a:gd name="connsiteY46" fmla="*/ 45358 h 535477"/>
                  <a:gd name="connsiteX47" fmla="*/ 442871 w 535476"/>
                  <a:gd name="connsiteY47" fmla="*/ 14489 h 535477"/>
                  <a:gd name="connsiteX48" fmla="*/ 377984 w 535476"/>
                  <a:gd name="connsiteY48" fmla="*/ 1890 h 535477"/>
                  <a:gd name="connsiteX49" fmla="*/ 267739 w 535476"/>
                  <a:gd name="connsiteY49" fmla="*/ 0 h 535477"/>
                  <a:gd name="connsiteX50" fmla="*/ 267739 w 535476"/>
                  <a:gd name="connsiteY50" fmla="*/ 0 h 535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535476" h="535477">
                    <a:moveTo>
                      <a:pt x="267739" y="48508"/>
                    </a:moveTo>
                    <a:cubicBezTo>
                      <a:pt x="338925" y="48508"/>
                      <a:pt x="347745" y="48508"/>
                      <a:pt x="376094" y="49768"/>
                    </a:cubicBezTo>
                    <a:cubicBezTo>
                      <a:pt x="401923" y="51028"/>
                      <a:pt x="416412" y="55438"/>
                      <a:pt x="425862" y="59217"/>
                    </a:cubicBezTo>
                    <a:cubicBezTo>
                      <a:pt x="438461" y="64257"/>
                      <a:pt x="447281" y="69927"/>
                      <a:pt x="456730" y="79377"/>
                    </a:cubicBezTo>
                    <a:cubicBezTo>
                      <a:pt x="466180" y="88826"/>
                      <a:pt x="471849" y="97646"/>
                      <a:pt x="476890" y="110245"/>
                    </a:cubicBezTo>
                    <a:cubicBezTo>
                      <a:pt x="480669" y="119695"/>
                      <a:pt x="485079" y="133554"/>
                      <a:pt x="486339" y="160013"/>
                    </a:cubicBezTo>
                    <a:cubicBezTo>
                      <a:pt x="487599" y="188362"/>
                      <a:pt x="487599" y="196552"/>
                      <a:pt x="487599" y="268368"/>
                    </a:cubicBezTo>
                    <a:cubicBezTo>
                      <a:pt x="487599" y="340185"/>
                      <a:pt x="487599" y="348375"/>
                      <a:pt x="486339" y="376724"/>
                    </a:cubicBezTo>
                    <a:cubicBezTo>
                      <a:pt x="485079" y="402553"/>
                      <a:pt x="480669" y="417042"/>
                      <a:pt x="476890" y="426492"/>
                    </a:cubicBezTo>
                    <a:cubicBezTo>
                      <a:pt x="471849" y="439091"/>
                      <a:pt x="466180" y="447911"/>
                      <a:pt x="456730" y="457360"/>
                    </a:cubicBezTo>
                    <a:cubicBezTo>
                      <a:pt x="447281" y="466810"/>
                      <a:pt x="438461" y="472480"/>
                      <a:pt x="425862" y="477519"/>
                    </a:cubicBezTo>
                    <a:cubicBezTo>
                      <a:pt x="416412" y="481299"/>
                      <a:pt x="402552" y="485709"/>
                      <a:pt x="376094" y="486969"/>
                    </a:cubicBezTo>
                    <a:cubicBezTo>
                      <a:pt x="347745" y="488229"/>
                      <a:pt x="339555" y="488229"/>
                      <a:pt x="267739" y="488229"/>
                    </a:cubicBezTo>
                    <a:cubicBezTo>
                      <a:pt x="195921" y="488229"/>
                      <a:pt x="187732" y="488229"/>
                      <a:pt x="159383" y="486969"/>
                    </a:cubicBezTo>
                    <a:cubicBezTo>
                      <a:pt x="133554" y="485709"/>
                      <a:pt x="119065" y="481299"/>
                      <a:pt x="109615" y="477519"/>
                    </a:cubicBezTo>
                    <a:cubicBezTo>
                      <a:pt x="97016" y="472480"/>
                      <a:pt x="88196" y="466810"/>
                      <a:pt x="78747" y="457360"/>
                    </a:cubicBezTo>
                    <a:cubicBezTo>
                      <a:pt x="69297" y="447911"/>
                      <a:pt x="63627" y="439091"/>
                      <a:pt x="58587" y="426492"/>
                    </a:cubicBezTo>
                    <a:cubicBezTo>
                      <a:pt x="54808" y="417042"/>
                      <a:pt x="50398" y="403183"/>
                      <a:pt x="49138" y="376724"/>
                    </a:cubicBezTo>
                    <a:cubicBezTo>
                      <a:pt x="47878" y="348375"/>
                      <a:pt x="47878" y="340185"/>
                      <a:pt x="47878" y="268368"/>
                    </a:cubicBezTo>
                    <a:cubicBezTo>
                      <a:pt x="47878" y="196552"/>
                      <a:pt x="47878" y="188362"/>
                      <a:pt x="49138" y="160013"/>
                    </a:cubicBezTo>
                    <a:cubicBezTo>
                      <a:pt x="50398" y="134184"/>
                      <a:pt x="54808" y="119695"/>
                      <a:pt x="58587" y="110245"/>
                    </a:cubicBezTo>
                    <a:cubicBezTo>
                      <a:pt x="63627" y="97646"/>
                      <a:pt x="69297" y="88826"/>
                      <a:pt x="78747" y="79377"/>
                    </a:cubicBezTo>
                    <a:cubicBezTo>
                      <a:pt x="88196" y="69927"/>
                      <a:pt x="97016" y="64257"/>
                      <a:pt x="109615" y="59217"/>
                    </a:cubicBezTo>
                    <a:cubicBezTo>
                      <a:pt x="119065" y="55438"/>
                      <a:pt x="132924" y="51028"/>
                      <a:pt x="159383" y="49768"/>
                    </a:cubicBezTo>
                    <a:cubicBezTo>
                      <a:pt x="187732" y="48508"/>
                      <a:pt x="195921" y="48508"/>
                      <a:pt x="267739" y="48508"/>
                    </a:cubicBezTo>
                    <a:moveTo>
                      <a:pt x="267739" y="0"/>
                    </a:moveTo>
                    <a:cubicBezTo>
                      <a:pt x="195292" y="0"/>
                      <a:pt x="185842" y="0"/>
                      <a:pt x="157493" y="1890"/>
                    </a:cubicBezTo>
                    <a:cubicBezTo>
                      <a:pt x="129144" y="3150"/>
                      <a:pt x="109615" y="7560"/>
                      <a:pt x="92606" y="14489"/>
                    </a:cubicBezTo>
                    <a:cubicBezTo>
                      <a:pt x="74967" y="21419"/>
                      <a:pt x="59847" y="30239"/>
                      <a:pt x="45358" y="45358"/>
                    </a:cubicBezTo>
                    <a:cubicBezTo>
                      <a:pt x="30239" y="60477"/>
                      <a:pt x="21419" y="74967"/>
                      <a:pt x="14489" y="92606"/>
                    </a:cubicBezTo>
                    <a:cubicBezTo>
                      <a:pt x="7560" y="109615"/>
                      <a:pt x="3150" y="129144"/>
                      <a:pt x="1890" y="157493"/>
                    </a:cubicBezTo>
                    <a:cubicBezTo>
                      <a:pt x="630" y="185842"/>
                      <a:pt x="0" y="195292"/>
                      <a:pt x="0" y="267739"/>
                    </a:cubicBezTo>
                    <a:cubicBezTo>
                      <a:pt x="0" y="340185"/>
                      <a:pt x="0" y="349635"/>
                      <a:pt x="1890" y="377984"/>
                    </a:cubicBezTo>
                    <a:cubicBezTo>
                      <a:pt x="3150" y="406333"/>
                      <a:pt x="7560" y="425862"/>
                      <a:pt x="14489" y="442871"/>
                    </a:cubicBezTo>
                    <a:cubicBezTo>
                      <a:pt x="21419" y="460510"/>
                      <a:pt x="30239" y="475630"/>
                      <a:pt x="45358" y="490119"/>
                    </a:cubicBezTo>
                    <a:cubicBezTo>
                      <a:pt x="60477" y="505238"/>
                      <a:pt x="74967" y="514058"/>
                      <a:pt x="92606" y="520988"/>
                    </a:cubicBezTo>
                    <a:cubicBezTo>
                      <a:pt x="109615" y="527917"/>
                      <a:pt x="129144" y="532327"/>
                      <a:pt x="157493" y="533587"/>
                    </a:cubicBezTo>
                    <a:cubicBezTo>
                      <a:pt x="185842" y="534847"/>
                      <a:pt x="195292" y="535477"/>
                      <a:pt x="267739" y="535477"/>
                    </a:cubicBezTo>
                    <a:cubicBezTo>
                      <a:pt x="340185" y="535477"/>
                      <a:pt x="349635" y="535477"/>
                      <a:pt x="377984" y="533587"/>
                    </a:cubicBezTo>
                    <a:cubicBezTo>
                      <a:pt x="406333" y="532327"/>
                      <a:pt x="425862" y="527917"/>
                      <a:pt x="442871" y="520988"/>
                    </a:cubicBezTo>
                    <a:cubicBezTo>
                      <a:pt x="460510" y="514058"/>
                      <a:pt x="475630" y="505238"/>
                      <a:pt x="490119" y="490119"/>
                    </a:cubicBezTo>
                    <a:cubicBezTo>
                      <a:pt x="505238" y="475000"/>
                      <a:pt x="514058" y="460510"/>
                      <a:pt x="520988" y="442871"/>
                    </a:cubicBezTo>
                    <a:cubicBezTo>
                      <a:pt x="527917" y="425862"/>
                      <a:pt x="532327" y="406333"/>
                      <a:pt x="533587" y="377984"/>
                    </a:cubicBezTo>
                    <a:cubicBezTo>
                      <a:pt x="534847" y="349635"/>
                      <a:pt x="535477" y="340185"/>
                      <a:pt x="535477" y="267739"/>
                    </a:cubicBezTo>
                    <a:cubicBezTo>
                      <a:pt x="535477" y="195292"/>
                      <a:pt x="535477" y="185842"/>
                      <a:pt x="533587" y="157493"/>
                    </a:cubicBezTo>
                    <a:cubicBezTo>
                      <a:pt x="532327" y="129144"/>
                      <a:pt x="527917" y="109615"/>
                      <a:pt x="520988" y="92606"/>
                    </a:cubicBezTo>
                    <a:cubicBezTo>
                      <a:pt x="514058" y="74967"/>
                      <a:pt x="505238" y="59847"/>
                      <a:pt x="490119" y="45358"/>
                    </a:cubicBezTo>
                    <a:cubicBezTo>
                      <a:pt x="474999" y="30239"/>
                      <a:pt x="460510" y="21419"/>
                      <a:pt x="442871" y="14489"/>
                    </a:cubicBezTo>
                    <a:cubicBezTo>
                      <a:pt x="425862" y="7560"/>
                      <a:pt x="406333" y="3150"/>
                      <a:pt x="377984" y="1890"/>
                    </a:cubicBezTo>
                    <a:cubicBezTo>
                      <a:pt x="349635" y="630"/>
                      <a:pt x="340185" y="0"/>
                      <a:pt x="267739" y="0"/>
                    </a:cubicBezTo>
                    <a:lnTo>
                      <a:pt x="267739" y="0"/>
                    </a:lnTo>
                    <a:close/>
                  </a:path>
                </a:pathLst>
              </a:custGeom>
              <a:solidFill>
                <a:srgbClr val="FFFFFF"/>
              </a:solidFill>
              <a:ln w="6294" cap="flat">
                <a:noFill/>
                <a:prstDash val="solid"/>
                <a:miter/>
              </a:ln>
            </p:spPr>
            <p:txBody>
              <a:bodyPr rtlCol="0" anchor="ctr"/>
              <a:lstStyle/>
              <a:p>
                <a:endParaRPr lang="en-US" dirty="0">
                  <a:latin typeface="Calibri" panose="020F0502020204030204" pitchFamily="34" charset="0"/>
                  <a:cs typeface="Calibri" panose="020F0502020204030204" pitchFamily="34" charset="0"/>
                </a:endParaRPr>
              </a:p>
            </p:txBody>
          </p:sp>
          <p:sp>
            <p:nvSpPr>
              <p:cNvPr id="37" name="Freeform 36">
                <a:extLst>
                  <a:ext uri="{FF2B5EF4-FFF2-40B4-BE49-F238E27FC236}">
                    <a16:creationId xmlns:a16="http://schemas.microsoft.com/office/drawing/2014/main" id="{E5E9690A-BBF7-540F-986D-03D4AE0E3AE8}"/>
                  </a:ext>
                </a:extLst>
              </p:cNvPr>
              <p:cNvSpPr/>
              <p:nvPr/>
            </p:nvSpPr>
            <p:spPr>
              <a:xfrm>
                <a:off x="2237925" y="2787786"/>
                <a:ext cx="274668" cy="274668"/>
              </a:xfrm>
              <a:custGeom>
                <a:avLst/>
                <a:gdLst>
                  <a:gd name="connsiteX0" fmla="*/ 137334 w 274668"/>
                  <a:gd name="connsiteY0" fmla="*/ 0 h 274668"/>
                  <a:gd name="connsiteX1" fmla="*/ 0 w 274668"/>
                  <a:gd name="connsiteY1" fmla="*/ 137334 h 274668"/>
                  <a:gd name="connsiteX2" fmla="*/ 137334 w 274668"/>
                  <a:gd name="connsiteY2" fmla="*/ 274668 h 274668"/>
                  <a:gd name="connsiteX3" fmla="*/ 274668 w 274668"/>
                  <a:gd name="connsiteY3" fmla="*/ 137334 h 274668"/>
                  <a:gd name="connsiteX4" fmla="*/ 137334 w 274668"/>
                  <a:gd name="connsiteY4" fmla="*/ 0 h 274668"/>
                  <a:gd name="connsiteX5" fmla="*/ 137334 w 274668"/>
                  <a:gd name="connsiteY5" fmla="*/ 226790 h 274668"/>
                  <a:gd name="connsiteX6" fmla="*/ 47878 w 274668"/>
                  <a:gd name="connsiteY6" fmla="*/ 137334 h 274668"/>
                  <a:gd name="connsiteX7" fmla="*/ 137334 w 274668"/>
                  <a:gd name="connsiteY7" fmla="*/ 47878 h 274668"/>
                  <a:gd name="connsiteX8" fmla="*/ 226790 w 274668"/>
                  <a:gd name="connsiteY8" fmla="*/ 137334 h 274668"/>
                  <a:gd name="connsiteX9" fmla="*/ 137334 w 274668"/>
                  <a:gd name="connsiteY9" fmla="*/ 226790 h 2746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4668" h="274668">
                    <a:moveTo>
                      <a:pt x="137334" y="0"/>
                    </a:moveTo>
                    <a:cubicBezTo>
                      <a:pt x="61107" y="0"/>
                      <a:pt x="0" y="61737"/>
                      <a:pt x="0" y="137334"/>
                    </a:cubicBezTo>
                    <a:cubicBezTo>
                      <a:pt x="0" y="212931"/>
                      <a:pt x="61737" y="274668"/>
                      <a:pt x="137334" y="274668"/>
                    </a:cubicBezTo>
                    <a:cubicBezTo>
                      <a:pt x="212931" y="274668"/>
                      <a:pt x="274668" y="212931"/>
                      <a:pt x="274668" y="137334"/>
                    </a:cubicBezTo>
                    <a:cubicBezTo>
                      <a:pt x="274668" y="61737"/>
                      <a:pt x="212931" y="0"/>
                      <a:pt x="137334" y="0"/>
                    </a:cubicBezTo>
                    <a:close/>
                    <a:moveTo>
                      <a:pt x="137334" y="226790"/>
                    </a:moveTo>
                    <a:cubicBezTo>
                      <a:pt x="88196" y="226790"/>
                      <a:pt x="47878" y="187102"/>
                      <a:pt x="47878" y="137334"/>
                    </a:cubicBezTo>
                    <a:cubicBezTo>
                      <a:pt x="47878" y="87566"/>
                      <a:pt x="87566" y="47878"/>
                      <a:pt x="137334" y="47878"/>
                    </a:cubicBezTo>
                    <a:cubicBezTo>
                      <a:pt x="186472" y="47878"/>
                      <a:pt x="226790" y="87566"/>
                      <a:pt x="226790" y="137334"/>
                    </a:cubicBezTo>
                    <a:cubicBezTo>
                      <a:pt x="226790" y="187102"/>
                      <a:pt x="186472" y="226790"/>
                      <a:pt x="137334" y="226790"/>
                    </a:cubicBezTo>
                    <a:close/>
                  </a:path>
                </a:pathLst>
              </a:custGeom>
              <a:solidFill>
                <a:srgbClr val="FFFFFF"/>
              </a:solidFill>
              <a:ln w="6294" cap="flat">
                <a:noFill/>
                <a:prstDash val="solid"/>
                <a:miter/>
              </a:ln>
            </p:spPr>
            <p:txBody>
              <a:bodyPr rtlCol="0" anchor="ctr"/>
              <a:lstStyle/>
              <a:p>
                <a:endParaRPr lang="en-US" dirty="0">
                  <a:latin typeface="Calibri" panose="020F0502020204030204" pitchFamily="34" charset="0"/>
                  <a:cs typeface="Calibri" panose="020F0502020204030204" pitchFamily="34" charset="0"/>
                </a:endParaRPr>
              </a:p>
            </p:txBody>
          </p:sp>
          <p:sp>
            <p:nvSpPr>
              <p:cNvPr id="38" name="Freeform 37">
                <a:extLst>
                  <a:ext uri="{FF2B5EF4-FFF2-40B4-BE49-F238E27FC236}">
                    <a16:creationId xmlns:a16="http://schemas.microsoft.com/office/drawing/2014/main" id="{9BC71A1C-E18E-232C-F1E9-BC367EE1C230}"/>
                  </a:ext>
                </a:extLst>
              </p:cNvPr>
              <p:cNvSpPr/>
              <p:nvPr/>
            </p:nvSpPr>
            <p:spPr>
              <a:xfrm>
                <a:off x="2486134" y="2749988"/>
                <a:ext cx="64257" cy="64257"/>
              </a:xfrm>
              <a:custGeom>
                <a:avLst/>
                <a:gdLst>
                  <a:gd name="connsiteX0" fmla="*/ 64257 w 64257"/>
                  <a:gd name="connsiteY0" fmla="*/ 32129 h 64257"/>
                  <a:gd name="connsiteX1" fmla="*/ 32129 w 64257"/>
                  <a:gd name="connsiteY1" fmla="*/ 64257 h 64257"/>
                  <a:gd name="connsiteX2" fmla="*/ 0 w 64257"/>
                  <a:gd name="connsiteY2" fmla="*/ 32129 h 64257"/>
                  <a:gd name="connsiteX3" fmla="*/ 32129 w 64257"/>
                  <a:gd name="connsiteY3" fmla="*/ 0 h 64257"/>
                  <a:gd name="connsiteX4" fmla="*/ 64257 w 64257"/>
                  <a:gd name="connsiteY4" fmla="*/ 32129 h 642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257" h="64257">
                    <a:moveTo>
                      <a:pt x="64257" y="32129"/>
                    </a:moveTo>
                    <a:cubicBezTo>
                      <a:pt x="64257" y="49873"/>
                      <a:pt x="49873" y="64257"/>
                      <a:pt x="32129" y="64257"/>
                    </a:cubicBezTo>
                    <a:cubicBezTo>
                      <a:pt x="14385" y="64257"/>
                      <a:pt x="0" y="49873"/>
                      <a:pt x="0" y="32129"/>
                    </a:cubicBezTo>
                    <a:cubicBezTo>
                      <a:pt x="0" y="14384"/>
                      <a:pt x="14385" y="0"/>
                      <a:pt x="32129" y="0"/>
                    </a:cubicBezTo>
                    <a:cubicBezTo>
                      <a:pt x="49873" y="0"/>
                      <a:pt x="64257" y="14384"/>
                      <a:pt x="64257" y="32129"/>
                    </a:cubicBezTo>
                    <a:close/>
                  </a:path>
                </a:pathLst>
              </a:custGeom>
              <a:solidFill>
                <a:srgbClr val="FFFFFF"/>
              </a:solidFill>
              <a:ln w="6294" cap="flat">
                <a:noFill/>
                <a:prstDash val="solid"/>
                <a:miter/>
              </a:ln>
            </p:spPr>
            <p:txBody>
              <a:bodyPr rtlCol="0" anchor="ctr"/>
              <a:lstStyle/>
              <a:p>
                <a:endParaRPr lang="en-US" dirty="0">
                  <a:latin typeface="Calibri" panose="020F0502020204030204" pitchFamily="34" charset="0"/>
                  <a:cs typeface="Calibri" panose="020F0502020204030204" pitchFamily="34" charset="0"/>
                </a:endParaRPr>
              </a:p>
            </p:txBody>
          </p:sp>
        </p:grpSp>
      </p:grpSp>
      <p:grpSp>
        <p:nvGrpSpPr>
          <p:cNvPr id="25" name="Graphic 3">
            <a:extLst>
              <a:ext uri="{FF2B5EF4-FFF2-40B4-BE49-F238E27FC236}">
                <a16:creationId xmlns:a16="http://schemas.microsoft.com/office/drawing/2014/main" id="{E4F09655-DC5D-7C69-0DF4-34E4789EAA0F}"/>
              </a:ext>
            </a:extLst>
          </p:cNvPr>
          <p:cNvGrpSpPr/>
          <p:nvPr/>
        </p:nvGrpSpPr>
        <p:grpSpPr>
          <a:xfrm>
            <a:off x="4797852" y="6018705"/>
            <a:ext cx="485112" cy="485471"/>
            <a:chOff x="-1196056" y="2499889"/>
            <a:chExt cx="850463" cy="851093"/>
          </a:xfrm>
        </p:grpSpPr>
        <p:sp>
          <p:nvSpPr>
            <p:cNvPr id="32" name="Freeform 31">
              <a:extLst>
                <a:ext uri="{FF2B5EF4-FFF2-40B4-BE49-F238E27FC236}">
                  <a16:creationId xmlns:a16="http://schemas.microsoft.com/office/drawing/2014/main" id="{A77D429E-224D-709B-4522-BDD7A8A0F790}"/>
                </a:ext>
              </a:extLst>
            </p:cNvPr>
            <p:cNvSpPr/>
            <p:nvPr/>
          </p:nvSpPr>
          <p:spPr>
            <a:xfrm>
              <a:off x="-1196056" y="2499889"/>
              <a:ext cx="850463" cy="845423"/>
            </a:xfrm>
            <a:custGeom>
              <a:avLst/>
              <a:gdLst>
                <a:gd name="connsiteX0" fmla="*/ 850463 w 850463"/>
                <a:gd name="connsiteY0" fmla="*/ 425232 h 845423"/>
                <a:gd name="connsiteX1" fmla="*/ 425232 w 850463"/>
                <a:gd name="connsiteY1" fmla="*/ 0 h 845423"/>
                <a:gd name="connsiteX2" fmla="*/ 0 w 850463"/>
                <a:gd name="connsiteY2" fmla="*/ 425232 h 845423"/>
                <a:gd name="connsiteX3" fmla="*/ 359085 w 850463"/>
                <a:gd name="connsiteY3" fmla="*/ 845424 h 845423"/>
                <a:gd name="connsiteX4" fmla="*/ 359085 w 850463"/>
                <a:gd name="connsiteY4" fmla="*/ 548076 h 845423"/>
                <a:gd name="connsiteX5" fmla="*/ 251359 w 850463"/>
                <a:gd name="connsiteY5" fmla="*/ 548076 h 845423"/>
                <a:gd name="connsiteX6" fmla="*/ 251359 w 850463"/>
                <a:gd name="connsiteY6" fmla="*/ 425232 h 845423"/>
                <a:gd name="connsiteX7" fmla="*/ 359085 w 850463"/>
                <a:gd name="connsiteY7" fmla="*/ 425232 h 845423"/>
                <a:gd name="connsiteX8" fmla="*/ 359085 w 850463"/>
                <a:gd name="connsiteY8" fmla="*/ 331996 h 845423"/>
                <a:gd name="connsiteX9" fmla="*/ 519728 w 850463"/>
                <a:gd name="connsiteY9" fmla="*/ 166313 h 845423"/>
                <a:gd name="connsiteX10" fmla="*/ 614854 w 850463"/>
                <a:gd name="connsiteY10" fmla="*/ 174503 h 845423"/>
                <a:gd name="connsiteX11" fmla="*/ 614854 w 850463"/>
                <a:gd name="connsiteY11" fmla="*/ 279078 h 845423"/>
                <a:gd name="connsiteX12" fmla="*/ 561306 w 850463"/>
                <a:gd name="connsiteY12" fmla="*/ 279078 h 845423"/>
                <a:gd name="connsiteX13" fmla="*/ 492009 w 850463"/>
                <a:gd name="connsiteY13" fmla="*/ 345225 h 845423"/>
                <a:gd name="connsiteX14" fmla="*/ 492009 w 850463"/>
                <a:gd name="connsiteY14" fmla="*/ 425232 h 845423"/>
                <a:gd name="connsiteX15" fmla="*/ 609184 w 850463"/>
                <a:gd name="connsiteY15" fmla="*/ 425232 h 845423"/>
                <a:gd name="connsiteX16" fmla="*/ 590285 w 850463"/>
                <a:gd name="connsiteY16" fmla="*/ 548076 h 845423"/>
                <a:gd name="connsiteX17" fmla="*/ 491379 w 850463"/>
                <a:gd name="connsiteY17" fmla="*/ 548076 h 845423"/>
                <a:gd name="connsiteX18" fmla="*/ 491379 w 850463"/>
                <a:gd name="connsiteY18" fmla="*/ 845424 h 845423"/>
                <a:gd name="connsiteX19" fmla="*/ 850463 w 850463"/>
                <a:gd name="connsiteY19" fmla="*/ 425232 h 845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850463" h="845423">
                  <a:moveTo>
                    <a:pt x="850463" y="425232"/>
                  </a:moveTo>
                  <a:cubicBezTo>
                    <a:pt x="850463" y="190252"/>
                    <a:pt x="660212" y="0"/>
                    <a:pt x="425232" y="0"/>
                  </a:cubicBezTo>
                  <a:cubicBezTo>
                    <a:pt x="190252" y="0"/>
                    <a:pt x="0" y="190252"/>
                    <a:pt x="0" y="425232"/>
                  </a:cubicBezTo>
                  <a:cubicBezTo>
                    <a:pt x="0" y="637533"/>
                    <a:pt x="155603" y="813295"/>
                    <a:pt x="359085" y="845424"/>
                  </a:cubicBezTo>
                  <a:lnTo>
                    <a:pt x="359085" y="548076"/>
                  </a:lnTo>
                  <a:lnTo>
                    <a:pt x="251359" y="548076"/>
                  </a:lnTo>
                  <a:lnTo>
                    <a:pt x="251359" y="425232"/>
                  </a:lnTo>
                  <a:lnTo>
                    <a:pt x="359085" y="425232"/>
                  </a:lnTo>
                  <a:lnTo>
                    <a:pt x="359085" y="331996"/>
                  </a:lnTo>
                  <a:cubicBezTo>
                    <a:pt x="359085" y="225530"/>
                    <a:pt x="422712" y="166313"/>
                    <a:pt x="519728" y="166313"/>
                  </a:cubicBezTo>
                  <a:cubicBezTo>
                    <a:pt x="566346" y="166313"/>
                    <a:pt x="614854" y="174503"/>
                    <a:pt x="614854" y="174503"/>
                  </a:cubicBezTo>
                  <a:lnTo>
                    <a:pt x="614854" y="279078"/>
                  </a:lnTo>
                  <a:lnTo>
                    <a:pt x="561306" y="279078"/>
                  </a:lnTo>
                  <a:cubicBezTo>
                    <a:pt x="508388" y="279078"/>
                    <a:pt x="492009" y="311837"/>
                    <a:pt x="492009" y="345225"/>
                  </a:cubicBezTo>
                  <a:lnTo>
                    <a:pt x="492009" y="425232"/>
                  </a:lnTo>
                  <a:lnTo>
                    <a:pt x="609184" y="425232"/>
                  </a:lnTo>
                  <a:lnTo>
                    <a:pt x="590285" y="548076"/>
                  </a:lnTo>
                  <a:lnTo>
                    <a:pt x="491379" y="548076"/>
                  </a:lnTo>
                  <a:lnTo>
                    <a:pt x="491379" y="845424"/>
                  </a:lnTo>
                  <a:cubicBezTo>
                    <a:pt x="694860" y="813925"/>
                    <a:pt x="850463" y="637533"/>
                    <a:pt x="850463" y="425232"/>
                  </a:cubicBezTo>
                  <a:close/>
                </a:path>
              </a:pathLst>
            </a:custGeom>
            <a:solidFill>
              <a:srgbClr val="CA7BB3"/>
            </a:solidFill>
            <a:ln w="6294" cap="flat">
              <a:noFill/>
              <a:prstDash val="solid"/>
              <a:miter/>
            </a:ln>
          </p:spPr>
          <p:txBody>
            <a:bodyPr rtlCol="0" anchor="ctr"/>
            <a:lstStyle/>
            <a:p>
              <a:endParaRPr lang="en-US" dirty="0">
                <a:latin typeface="Calibri" panose="020F0502020204030204" pitchFamily="34" charset="0"/>
                <a:cs typeface="Calibri" panose="020F0502020204030204" pitchFamily="34" charset="0"/>
              </a:endParaRPr>
            </a:p>
          </p:txBody>
        </p:sp>
        <p:sp>
          <p:nvSpPr>
            <p:cNvPr id="33" name="Freeform 32">
              <a:extLst>
                <a:ext uri="{FF2B5EF4-FFF2-40B4-BE49-F238E27FC236}">
                  <a16:creationId xmlns:a16="http://schemas.microsoft.com/office/drawing/2014/main" id="{C8CF0ED2-C977-2127-B0E5-EF38BE3BCC5E}"/>
                </a:ext>
              </a:extLst>
            </p:cNvPr>
            <p:cNvSpPr/>
            <p:nvPr/>
          </p:nvSpPr>
          <p:spPr>
            <a:xfrm>
              <a:off x="-945327" y="2666201"/>
              <a:ext cx="363494" cy="684780"/>
            </a:xfrm>
            <a:custGeom>
              <a:avLst/>
              <a:gdLst>
                <a:gd name="connsiteX0" fmla="*/ 339555 w 363494"/>
                <a:gd name="connsiteY0" fmla="*/ 381764 h 684780"/>
                <a:gd name="connsiteX1" fmla="*/ 358455 w 363494"/>
                <a:gd name="connsiteY1" fmla="*/ 258919 h 684780"/>
                <a:gd name="connsiteX2" fmla="*/ 240650 w 363494"/>
                <a:gd name="connsiteY2" fmla="*/ 258919 h 684780"/>
                <a:gd name="connsiteX3" fmla="*/ 240650 w 363494"/>
                <a:gd name="connsiteY3" fmla="*/ 179542 h 684780"/>
                <a:gd name="connsiteX4" fmla="*/ 309947 w 363494"/>
                <a:gd name="connsiteY4" fmla="*/ 113395 h 684780"/>
                <a:gd name="connsiteX5" fmla="*/ 363494 w 363494"/>
                <a:gd name="connsiteY5" fmla="*/ 113395 h 684780"/>
                <a:gd name="connsiteX6" fmla="*/ 363494 w 363494"/>
                <a:gd name="connsiteY6" fmla="*/ 8190 h 684780"/>
                <a:gd name="connsiteX7" fmla="*/ 268368 w 363494"/>
                <a:gd name="connsiteY7" fmla="*/ 0 h 684780"/>
                <a:gd name="connsiteX8" fmla="*/ 107725 w 363494"/>
                <a:gd name="connsiteY8" fmla="*/ 165683 h 684780"/>
                <a:gd name="connsiteX9" fmla="*/ 107725 w 363494"/>
                <a:gd name="connsiteY9" fmla="*/ 259549 h 684780"/>
                <a:gd name="connsiteX10" fmla="*/ 0 w 363494"/>
                <a:gd name="connsiteY10" fmla="*/ 259549 h 684780"/>
                <a:gd name="connsiteX11" fmla="*/ 0 w 363494"/>
                <a:gd name="connsiteY11" fmla="*/ 382394 h 684780"/>
                <a:gd name="connsiteX12" fmla="*/ 107725 w 363494"/>
                <a:gd name="connsiteY12" fmla="*/ 382394 h 684780"/>
                <a:gd name="connsiteX13" fmla="*/ 107725 w 363494"/>
                <a:gd name="connsiteY13" fmla="*/ 679741 h 684780"/>
                <a:gd name="connsiteX14" fmla="*/ 173873 w 363494"/>
                <a:gd name="connsiteY14" fmla="*/ 684781 h 684780"/>
                <a:gd name="connsiteX15" fmla="*/ 240020 w 363494"/>
                <a:gd name="connsiteY15" fmla="*/ 679741 h 684780"/>
                <a:gd name="connsiteX16" fmla="*/ 240020 w 363494"/>
                <a:gd name="connsiteY16" fmla="*/ 382394 h 684780"/>
                <a:gd name="connsiteX17" fmla="*/ 339555 w 363494"/>
                <a:gd name="connsiteY17" fmla="*/ 382394 h 684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63494" h="684780">
                  <a:moveTo>
                    <a:pt x="339555" y="381764"/>
                  </a:moveTo>
                  <a:lnTo>
                    <a:pt x="358455" y="258919"/>
                  </a:lnTo>
                  <a:lnTo>
                    <a:pt x="240650" y="258919"/>
                  </a:lnTo>
                  <a:lnTo>
                    <a:pt x="240650" y="179542"/>
                  </a:lnTo>
                  <a:cubicBezTo>
                    <a:pt x="240650" y="146154"/>
                    <a:pt x="257029" y="113395"/>
                    <a:pt x="309947" y="113395"/>
                  </a:cubicBezTo>
                  <a:lnTo>
                    <a:pt x="363494" y="113395"/>
                  </a:lnTo>
                  <a:lnTo>
                    <a:pt x="363494" y="8190"/>
                  </a:lnTo>
                  <a:cubicBezTo>
                    <a:pt x="363494" y="8190"/>
                    <a:pt x="314987" y="0"/>
                    <a:pt x="268368" y="0"/>
                  </a:cubicBezTo>
                  <a:cubicBezTo>
                    <a:pt x="171353" y="0"/>
                    <a:pt x="107725" y="58588"/>
                    <a:pt x="107725" y="165683"/>
                  </a:cubicBezTo>
                  <a:lnTo>
                    <a:pt x="107725" y="259549"/>
                  </a:lnTo>
                  <a:lnTo>
                    <a:pt x="0" y="259549"/>
                  </a:lnTo>
                  <a:lnTo>
                    <a:pt x="0" y="382394"/>
                  </a:lnTo>
                  <a:lnTo>
                    <a:pt x="107725" y="382394"/>
                  </a:lnTo>
                  <a:lnTo>
                    <a:pt x="107725" y="679741"/>
                  </a:lnTo>
                  <a:cubicBezTo>
                    <a:pt x="129144" y="682891"/>
                    <a:pt x="151823" y="684781"/>
                    <a:pt x="173873" y="684781"/>
                  </a:cubicBezTo>
                  <a:cubicBezTo>
                    <a:pt x="195922" y="684781"/>
                    <a:pt x="218601" y="682891"/>
                    <a:pt x="240020" y="679741"/>
                  </a:cubicBezTo>
                  <a:lnTo>
                    <a:pt x="240020" y="382394"/>
                  </a:lnTo>
                  <a:lnTo>
                    <a:pt x="339555" y="382394"/>
                  </a:lnTo>
                  <a:close/>
                </a:path>
              </a:pathLst>
            </a:custGeom>
            <a:solidFill>
              <a:srgbClr val="FFFFFF"/>
            </a:solidFill>
            <a:ln w="6294" cap="flat">
              <a:noFill/>
              <a:prstDash val="solid"/>
              <a:miter/>
            </a:ln>
          </p:spPr>
          <p:txBody>
            <a:bodyPr rtlCol="0" anchor="ctr"/>
            <a:lstStyle/>
            <a:p>
              <a:endParaRPr lang="en-US" dirty="0">
                <a:latin typeface="Calibri" panose="020F0502020204030204" pitchFamily="34" charset="0"/>
                <a:cs typeface="Calibri" panose="020F0502020204030204" pitchFamily="34" charset="0"/>
              </a:endParaRPr>
            </a:p>
          </p:txBody>
        </p:sp>
      </p:grpSp>
      <p:grpSp>
        <p:nvGrpSpPr>
          <p:cNvPr id="26" name="Group 25">
            <a:extLst>
              <a:ext uri="{FF2B5EF4-FFF2-40B4-BE49-F238E27FC236}">
                <a16:creationId xmlns:a16="http://schemas.microsoft.com/office/drawing/2014/main" id="{2215617F-DEEF-0148-91D5-D336AE59F55D}"/>
              </a:ext>
            </a:extLst>
          </p:cNvPr>
          <p:cNvGrpSpPr/>
          <p:nvPr/>
        </p:nvGrpSpPr>
        <p:grpSpPr>
          <a:xfrm>
            <a:off x="3750656" y="6018705"/>
            <a:ext cx="485112" cy="485112"/>
            <a:chOff x="3094393" y="4759137"/>
            <a:chExt cx="1074283" cy="1074283"/>
          </a:xfrm>
        </p:grpSpPr>
        <p:sp>
          <p:nvSpPr>
            <p:cNvPr id="27" name="Freeform 26">
              <a:extLst>
                <a:ext uri="{FF2B5EF4-FFF2-40B4-BE49-F238E27FC236}">
                  <a16:creationId xmlns:a16="http://schemas.microsoft.com/office/drawing/2014/main" id="{F954C509-CE44-7136-DBD5-54D3004A1FE1}"/>
                </a:ext>
              </a:extLst>
            </p:cNvPr>
            <p:cNvSpPr/>
            <p:nvPr/>
          </p:nvSpPr>
          <p:spPr>
            <a:xfrm>
              <a:off x="3094393" y="4759137"/>
              <a:ext cx="1074283" cy="1074283"/>
            </a:xfrm>
            <a:custGeom>
              <a:avLst/>
              <a:gdLst>
                <a:gd name="connsiteX0" fmla="*/ 850464 w 850463"/>
                <a:gd name="connsiteY0" fmla="*/ 425232 h 850463"/>
                <a:gd name="connsiteX1" fmla="*/ 425232 w 850463"/>
                <a:gd name="connsiteY1" fmla="*/ 850464 h 850463"/>
                <a:gd name="connsiteX2" fmla="*/ 0 w 850463"/>
                <a:gd name="connsiteY2" fmla="*/ 425232 h 850463"/>
                <a:gd name="connsiteX3" fmla="*/ 425232 w 850463"/>
                <a:gd name="connsiteY3" fmla="*/ 0 h 850463"/>
                <a:gd name="connsiteX4" fmla="*/ 850464 w 850463"/>
                <a:gd name="connsiteY4" fmla="*/ 425232 h 850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463" h="850463">
                  <a:moveTo>
                    <a:pt x="850464" y="425232"/>
                  </a:moveTo>
                  <a:cubicBezTo>
                    <a:pt x="850464" y="660081"/>
                    <a:pt x="660081" y="850464"/>
                    <a:pt x="425232" y="850464"/>
                  </a:cubicBezTo>
                  <a:cubicBezTo>
                    <a:pt x="190383" y="850464"/>
                    <a:pt x="0" y="660081"/>
                    <a:pt x="0" y="425232"/>
                  </a:cubicBezTo>
                  <a:cubicBezTo>
                    <a:pt x="0" y="190383"/>
                    <a:pt x="190383" y="0"/>
                    <a:pt x="425232" y="0"/>
                  </a:cubicBezTo>
                  <a:cubicBezTo>
                    <a:pt x="660081" y="0"/>
                    <a:pt x="850464" y="190383"/>
                    <a:pt x="850464" y="425232"/>
                  </a:cubicBezTo>
                  <a:close/>
                </a:path>
              </a:pathLst>
            </a:custGeom>
            <a:solidFill>
              <a:srgbClr val="CA7BB3"/>
            </a:solidFill>
            <a:ln w="6294" cap="flat">
              <a:noFill/>
              <a:prstDash val="solid"/>
              <a:miter/>
            </a:ln>
          </p:spPr>
          <p:txBody>
            <a:bodyPr rtlCol="0" anchor="ctr"/>
            <a:lstStyle/>
            <a:p>
              <a:endParaRPr lang="en-US" dirty="0">
                <a:latin typeface="Calibri" panose="020F0502020204030204" pitchFamily="34" charset="0"/>
                <a:cs typeface="Calibri" panose="020F0502020204030204" pitchFamily="34" charset="0"/>
              </a:endParaRPr>
            </a:p>
          </p:txBody>
        </p:sp>
        <p:grpSp>
          <p:nvGrpSpPr>
            <p:cNvPr id="28" name="Group 27">
              <a:extLst>
                <a:ext uri="{FF2B5EF4-FFF2-40B4-BE49-F238E27FC236}">
                  <a16:creationId xmlns:a16="http://schemas.microsoft.com/office/drawing/2014/main" id="{6280A223-E301-E9BA-9624-984C99C9BE92}"/>
                </a:ext>
              </a:extLst>
            </p:cNvPr>
            <p:cNvGrpSpPr/>
            <p:nvPr/>
          </p:nvGrpSpPr>
          <p:grpSpPr>
            <a:xfrm>
              <a:off x="3303016" y="4946695"/>
              <a:ext cx="685139" cy="655838"/>
              <a:chOff x="3303016" y="4946695"/>
              <a:chExt cx="685139" cy="655838"/>
            </a:xfrm>
          </p:grpSpPr>
          <p:sp>
            <p:nvSpPr>
              <p:cNvPr id="29" name="Freeform 28">
                <a:extLst>
                  <a:ext uri="{FF2B5EF4-FFF2-40B4-BE49-F238E27FC236}">
                    <a16:creationId xmlns:a16="http://schemas.microsoft.com/office/drawing/2014/main" id="{5CA514D5-5D1E-99C4-2BD4-B397C93370C4}"/>
                  </a:ext>
                </a:extLst>
              </p:cNvPr>
              <p:cNvSpPr/>
              <p:nvPr/>
            </p:nvSpPr>
            <p:spPr>
              <a:xfrm>
                <a:off x="3540110" y="5149321"/>
                <a:ext cx="448045" cy="453212"/>
              </a:xfrm>
              <a:custGeom>
                <a:avLst/>
                <a:gdLst>
                  <a:gd name="connsiteX0" fmla="*/ 0 w 448045"/>
                  <a:gd name="connsiteY0" fmla="*/ 452676 h 453212"/>
                  <a:gd name="connsiteX1" fmla="*/ 0 w 448045"/>
                  <a:gd name="connsiteY1" fmla="*/ 10629 h 453212"/>
                  <a:gd name="connsiteX2" fmla="*/ 146311 w 448045"/>
                  <a:gd name="connsiteY2" fmla="*/ 10629 h 453212"/>
                  <a:gd name="connsiteX3" fmla="*/ 146311 w 448045"/>
                  <a:gd name="connsiteY3" fmla="*/ 72248 h 453212"/>
                  <a:gd name="connsiteX4" fmla="*/ 146847 w 448045"/>
                  <a:gd name="connsiteY4" fmla="*/ 72248 h 453212"/>
                  <a:gd name="connsiteX5" fmla="*/ 148455 w 448045"/>
                  <a:gd name="connsiteY5" fmla="*/ 70104 h 453212"/>
                  <a:gd name="connsiteX6" fmla="*/ 191330 w 448045"/>
                  <a:gd name="connsiteY6" fmla="*/ 24560 h 453212"/>
                  <a:gd name="connsiteX7" fmla="*/ 255107 w 448045"/>
                  <a:gd name="connsiteY7" fmla="*/ 1520 h 453212"/>
                  <a:gd name="connsiteX8" fmla="*/ 337642 w 448045"/>
                  <a:gd name="connsiteY8" fmla="*/ 9021 h 453212"/>
                  <a:gd name="connsiteX9" fmla="*/ 428751 w 448045"/>
                  <a:gd name="connsiteY9" fmla="*/ 93680 h 453212"/>
                  <a:gd name="connsiteX10" fmla="*/ 446437 w 448045"/>
                  <a:gd name="connsiteY10" fmla="*/ 163872 h 453212"/>
                  <a:gd name="connsiteX11" fmla="*/ 448045 w 448045"/>
                  <a:gd name="connsiteY11" fmla="*/ 204594 h 453212"/>
                  <a:gd name="connsiteX12" fmla="*/ 448045 w 448045"/>
                  <a:gd name="connsiteY12" fmla="*/ 449461 h 453212"/>
                  <a:gd name="connsiteX13" fmla="*/ 448045 w 448045"/>
                  <a:gd name="connsiteY13" fmla="*/ 453212 h 453212"/>
                  <a:gd name="connsiteX14" fmla="*/ 301198 w 448045"/>
                  <a:gd name="connsiteY14" fmla="*/ 453212 h 453212"/>
                  <a:gd name="connsiteX15" fmla="*/ 301198 w 448045"/>
                  <a:gd name="connsiteY15" fmla="*/ 449461 h 453212"/>
                  <a:gd name="connsiteX16" fmla="*/ 301198 w 448045"/>
                  <a:gd name="connsiteY16" fmla="*/ 214239 h 453212"/>
                  <a:gd name="connsiteX17" fmla="*/ 291551 w 448045"/>
                  <a:gd name="connsiteY17" fmla="*/ 159050 h 453212"/>
                  <a:gd name="connsiteX18" fmla="*/ 232598 w 448045"/>
                  <a:gd name="connsiteY18" fmla="*/ 117256 h 453212"/>
                  <a:gd name="connsiteX19" fmla="*/ 152743 w 448045"/>
                  <a:gd name="connsiteY19" fmla="*/ 167087 h 453212"/>
                  <a:gd name="connsiteX20" fmla="*/ 146311 w 448045"/>
                  <a:gd name="connsiteY20" fmla="*/ 204058 h 453212"/>
                  <a:gd name="connsiteX21" fmla="*/ 146311 w 448045"/>
                  <a:gd name="connsiteY21" fmla="*/ 449461 h 453212"/>
                  <a:gd name="connsiteX22" fmla="*/ 146311 w 448045"/>
                  <a:gd name="connsiteY22" fmla="*/ 453212 h 453212"/>
                  <a:gd name="connsiteX23" fmla="*/ 0 w 448045"/>
                  <a:gd name="connsiteY23" fmla="*/ 452676 h 453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48045" h="453212">
                    <a:moveTo>
                      <a:pt x="0" y="452676"/>
                    </a:moveTo>
                    <a:cubicBezTo>
                      <a:pt x="0" y="305327"/>
                      <a:pt x="0" y="157978"/>
                      <a:pt x="0" y="10629"/>
                    </a:cubicBezTo>
                    <a:cubicBezTo>
                      <a:pt x="48770" y="10629"/>
                      <a:pt x="97541" y="10629"/>
                      <a:pt x="146311" y="10629"/>
                    </a:cubicBezTo>
                    <a:cubicBezTo>
                      <a:pt x="146311" y="30990"/>
                      <a:pt x="146311" y="51351"/>
                      <a:pt x="146311" y="72248"/>
                    </a:cubicBezTo>
                    <a:cubicBezTo>
                      <a:pt x="146311" y="72248"/>
                      <a:pt x="146847" y="72248"/>
                      <a:pt x="146847" y="72248"/>
                    </a:cubicBezTo>
                    <a:cubicBezTo>
                      <a:pt x="147383" y="71712"/>
                      <a:pt x="147919" y="70640"/>
                      <a:pt x="148455" y="70104"/>
                    </a:cubicBezTo>
                    <a:cubicBezTo>
                      <a:pt x="160246" y="52422"/>
                      <a:pt x="174180" y="36884"/>
                      <a:pt x="191330" y="24560"/>
                    </a:cubicBezTo>
                    <a:cubicBezTo>
                      <a:pt x="210624" y="11165"/>
                      <a:pt x="232062" y="4199"/>
                      <a:pt x="255107" y="1520"/>
                    </a:cubicBezTo>
                    <a:cubicBezTo>
                      <a:pt x="282976" y="-1695"/>
                      <a:pt x="310845" y="-87"/>
                      <a:pt x="337642" y="9021"/>
                    </a:cubicBezTo>
                    <a:cubicBezTo>
                      <a:pt x="380517" y="23488"/>
                      <a:pt x="410529" y="52422"/>
                      <a:pt x="428751" y="93680"/>
                    </a:cubicBezTo>
                    <a:cubicBezTo>
                      <a:pt x="438398" y="116184"/>
                      <a:pt x="444294" y="139760"/>
                      <a:pt x="446437" y="163872"/>
                    </a:cubicBezTo>
                    <a:cubicBezTo>
                      <a:pt x="447509" y="177267"/>
                      <a:pt x="448045" y="191198"/>
                      <a:pt x="448045" y="204594"/>
                    </a:cubicBezTo>
                    <a:cubicBezTo>
                      <a:pt x="448045" y="286038"/>
                      <a:pt x="448045" y="368017"/>
                      <a:pt x="448045" y="449461"/>
                    </a:cubicBezTo>
                    <a:cubicBezTo>
                      <a:pt x="448045" y="450533"/>
                      <a:pt x="448045" y="451605"/>
                      <a:pt x="448045" y="453212"/>
                    </a:cubicBezTo>
                    <a:cubicBezTo>
                      <a:pt x="398739" y="453212"/>
                      <a:pt x="349968" y="453212"/>
                      <a:pt x="301198" y="453212"/>
                    </a:cubicBezTo>
                    <a:cubicBezTo>
                      <a:pt x="301198" y="452141"/>
                      <a:pt x="301198" y="451069"/>
                      <a:pt x="301198" y="449461"/>
                    </a:cubicBezTo>
                    <a:cubicBezTo>
                      <a:pt x="301198" y="371232"/>
                      <a:pt x="301198" y="292468"/>
                      <a:pt x="301198" y="214239"/>
                    </a:cubicBezTo>
                    <a:cubicBezTo>
                      <a:pt x="301198" y="195485"/>
                      <a:pt x="299054" y="176732"/>
                      <a:pt x="291551" y="159050"/>
                    </a:cubicBezTo>
                    <a:cubicBezTo>
                      <a:pt x="280832" y="132795"/>
                      <a:pt x="261002" y="118863"/>
                      <a:pt x="232598" y="117256"/>
                    </a:cubicBezTo>
                    <a:cubicBezTo>
                      <a:pt x="196690" y="115113"/>
                      <a:pt x="167749" y="133330"/>
                      <a:pt x="152743" y="167087"/>
                    </a:cubicBezTo>
                    <a:cubicBezTo>
                      <a:pt x="147383" y="178875"/>
                      <a:pt x="146311" y="191198"/>
                      <a:pt x="146311" y="204058"/>
                    </a:cubicBezTo>
                    <a:cubicBezTo>
                      <a:pt x="146311" y="286038"/>
                      <a:pt x="146311" y="368017"/>
                      <a:pt x="146311" y="449461"/>
                    </a:cubicBezTo>
                    <a:cubicBezTo>
                      <a:pt x="146311" y="450533"/>
                      <a:pt x="146311" y="451605"/>
                      <a:pt x="146311" y="453212"/>
                    </a:cubicBezTo>
                    <a:cubicBezTo>
                      <a:pt x="98077" y="452676"/>
                      <a:pt x="48770" y="452676"/>
                      <a:pt x="0" y="452676"/>
                    </a:cubicBezTo>
                    <a:close/>
                  </a:path>
                </a:pathLst>
              </a:custGeom>
              <a:solidFill>
                <a:schemeClr val="bg1"/>
              </a:solidFill>
              <a:ln w="5347" cap="flat">
                <a:noFill/>
                <a:prstDash val="solid"/>
                <a:miter/>
              </a:ln>
            </p:spPr>
            <p:txBody>
              <a:bodyPr rtlCol="0" anchor="ctr"/>
              <a:lstStyle/>
              <a:p>
                <a:endParaRPr lang="en-US"/>
              </a:p>
            </p:txBody>
          </p:sp>
          <p:sp>
            <p:nvSpPr>
              <p:cNvPr id="30" name="Freeform 29">
                <a:extLst>
                  <a:ext uri="{FF2B5EF4-FFF2-40B4-BE49-F238E27FC236}">
                    <a16:creationId xmlns:a16="http://schemas.microsoft.com/office/drawing/2014/main" id="{658EAE2E-7457-57B8-70E7-2EDAB8F0EABE}"/>
                  </a:ext>
                </a:extLst>
              </p:cNvPr>
              <p:cNvSpPr/>
              <p:nvPr/>
            </p:nvSpPr>
            <p:spPr>
              <a:xfrm>
                <a:off x="3311799" y="5159950"/>
                <a:ext cx="146847" cy="442047"/>
              </a:xfrm>
              <a:custGeom>
                <a:avLst/>
                <a:gdLst>
                  <a:gd name="connsiteX0" fmla="*/ 146847 w 146847"/>
                  <a:gd name="connsiteY0" fmla="*/ 0 h 442047"/>
                  <a:gd name="connsiteX1" fmla="*/ 146847 w 146847"/>
                  <a:gd name="connsiteY1" fmla="*/ 442048 h 442047"/>
                  <a:gd name="connsiteX2" fmla="*/ 0 w 146847"/>
                  <a:gd name="connsiteY2" fmla="*/ 442048 h 442047"/>
                  <a:gd name="connsiteX3" fmla="*/ 0 w 146847"/>
                  <a:gd name="connsiteY3" fmla="*/ 0 h 442047"/>
                  <a:gd name="connsiteX4" fmla="*/ 146847 w 146847"/>
                  <a:gd name="connsiteY4" fmla="*/ 0 h 4420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847" h="442047">
                    <a:moveTo>
                      <a:pt x="146847" y="0"/>
                    </a:moveTo>
                    <a:cubicBezTo>
                      <a:pt x="146847" y="147349"/>
                      <a:pt x="146847" y="294698"/>
                      <a:pt x="146847" y="442048"/>
                    </a:cubicBezTo>
                    <a:cubicBezTo>
                      <a:pt x="98077" y="442048"/>
                      <a:pt x="48771" y="442048"/>
                      <a:pt x="0" y="442048"/>
                    </a:cubicBezTo>
                    <a:cubicBezTo>
                      <a:pt x="0" y="294698"/>
                      <a:pt x="0" y="147349"/>
                      <a:pt x="0" y="0"/>
                    </a:cubicBezTo>
                    <a:cubicBezTo>
                      <a:pt x="48771" y="0"/>
                      <a:pt x="97541" y="0"/>
                      <a:pt x="146847" y="0"/>
                    </a:cubicBezTo>
                    <a:close/>
                  </a:path>
                </a:pathLst>
              </a:custGeom>
              <a:solidFill>
                <a:schemeClr val="bg1"/>
              </a:solidFill>
              <a:ln w="5347" cap="flat">
                <a:noFill/>
                <a:prstDash val="solid"/>
                <a:miter/>
              </a:ln>
            </p:spPr>
            <p:txBody>
              <a:bodyPr rtlCol="0" anchor="ctr"/>
              <a:lstStyle/>
              <a:p>
                <a:endParaRPr lang="en-US"/>
              </a:p>
            </p:txBody>
          </p:sp>
          <p:sp>
            <p:nvSpPr>
              <p:cNvPr id="31" name="Freeform 30">
                <a:extLst>
                  <a:ext uri="{FF2B5EF4-FFF2-40B4-BE49-F238E27FC236}">
                    <a16:creationId xmlns:a16="http://schemas.microsoft.com/office/drawing/2014/main" id="{BB642F12-5091-C5E9-C3CD-58DDEF78803E}"/>
                  </a:ext>
                </a:extLst>
              </p:cNvPr>
              <p:cNvSpPr/>
              <p:nvPr/>
            </p:nvSpPr>
            <p:spPr>
              <a:xfrm>
                <a:off x="3303016" y="4946695"/>
                <a:ext cx="165330" cy="153521"/>
              </a:xfrm>
              <a:custGeom>
                <a:avLst/>
                <a:gdLst>
                  <a:gd name="connsiteX0" fmla="*/ 83279 w 165330"/>
                  <a:gd name="connsiteY0" fmla="*/ 0 h 153521"/>
                  <a:gd name="connsiteX1" fmla="*/ 122938 w 165330"/>
                  <a:gd name="connsiteY1" fmla="*/ 8573 h 153521"/>
                  <a:gd name="connsiteX2" fmla="*/ 164741 w 165330"/>
                  <a:gd name="connsiteY2" fmla="*/ 68584 h 153521"/>
                  <a:gd name="connsiteX3" fmla="*/ 144912 w 165330"/>
                  <a:gd name="connsiteY3" fmla="*/ 129132 h 153521"/>
                  <a:gd name="connsiteX4" fmla="*/ 101500 w 165330"/>
                  <a:gd name="connsiteY4" fmla="*/ 151636 h 153521"/>
                  <a:gd name="connsiteX5" fmla="*/ 42011 w 165330"/>
                  <a:gd name="connsiteY5" fmla="*/ 144670 h 153521"/>
                  <a:gd name="connsiteX6" fmla="*/ 208 w 165330"/>
                  <a:gd name="connsiteY6" fmla="*/ 71264 h 153521"/>
                  <a:gd name="connsiteX7" fmla="*/ 65057 w 165330"/>
                  <a:gd name="connsiteY7" fmla="*/ 1608 h 153521"/>
                  <a:gd name="connsiteX8" fmla="*/ 83279 w 165330"/>
                  <a:gd name="connsiteY8" fmla="*/ 0 h 153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5330" h="153521">
                    <a:moveTo>
                      <a:pt x="83279" y="0"/>
                    </a:moveTo>
                    <a:cubicBezTo>
                      <a:pt x="97213" y="536"/>
                      <a:pt x="110611" y="2679"/>
                      <a:pt x="122938" y="8573"/>
                    </a:cubicBezTo>
                    <a:cubicBezTo>
                      <a:pt x="148127" y="20897"/>
                      <a:pt x="161526" y="41258"/>
                      <a:pt x="164741" y="68584"/>
                    </a:cubicBezTo>
                    <a:cubicBezTo>
                      <a:pt x="167421" y="91624"/>
                      <a:pt x="160990" y="112521"/>
                      <a:pt x="144912" y="129132"/>
                    </a:cubicBezTo>
                    <a:cubicBezTo>
                      <a:pt x="133121" y="141455"/>
                      <a:pt x="118115" y="148421"/>
                      <a:pt x="101500" y="151636"/>
                    </a:cubicBezTo>
                    <a:cubicBezTo>
                      <a:pt x="81135" y="155386"/>
                      <a:pt x="61305" y="153779"/>
                      <a:pt x="42011" y="144670"/>
                    </a:cubicBezTo>
                    <a:cubicBezTo>
                      <a:pt x="12534" y="130739"/>
                      <a:pt x="-1936" y="101805"/>
                      <a:pt x="208" y="71264"/>
                    </a:cubicBezTo>
                    <a:cubicBezTo>
                      <a:pt x="2352" y="35900"/>
                      <a:pt x="27005" y="8037"/>
                      <a:pt x="65057" y="1608"/>
                    </a:cubicBezTo>
                    <a:cubicBezTo>
                      <a:pt x="70952" y="536"/>
                      <a:pt x="76847" y="536"/>
                      <a:pt x="83279" y="0"/>
                    </a:cubicBezTo>
                    <a:close/>
                  </a:path>
                </a:pathLst>
              </a:custGeom>
              <a:solidFill>
                <a:schemeClr val="bg1"/>
              </a:solidFill>
              <a:ln w="5347" cap="flat">
                <a:noFill/>
                <a:prstDash val="solid"/>
                <a:miter/>
              </a:ln>
            </p:spPr>
            <p:txBody>
              <a:bodyPr rtlCol="0" anchor="ctr"/>
              <a:lstStyle/>
              <a:p>
                <a:endParaRPr lang="en-US"/>
              </a:p>
            </p:txBody>
          </p:sp>
        </p:grpSp>
      </p:grpSp>
      <p:sp>
        <p:nvSpPr>
          <p:cNvPr id="67" name="Text Placeholder 18">
            <a:extLst>
              <a:ext uri="{FF2B5EF4-FFF2-40B4-BE49-F238E27FC236}">
                <a16:creationId xmlns:a16="http://schemas.microsoft.com/office/drawing/2014/main" id="{014674DF-0F73-3EB6-1560-78C60576E06A}"/>
              </a:ext>
            </a:extLst>
          </p:cNvPr>
          <p:cNvSpPr>
            <a:spLocks noGrp="1"/>
          </p:cNvSpPr>
          <p:nvPr>
            <p:ph type="body" sz="quarter" idx="16"/>
          </p:nvPr>
        </p:nvSpPr>
        <p:spPr>
          <a:xfrm>
            <a:off x="-72428" y="4971994"/>
            <a:ext cx="6258295" cy="634242"/>
          </a:xfrm>
          <a:prstGeom prst="rect">
            <a:avLst/>
          </a:prstGeom>
          <a:solidFill>
            <a:srgbClr val="CA7BB3"/>
          </a:solidFill>
        </p:spPr>
        <p:txBody>
          <a:bodyPr>
            <a:normAutofit lnSpcReduction="10000"/>
          </a:bodyPr>
          <a:lstStyle/>
          <a:p>
            <a:pPr algn="r"/>
            <a:r>
              <a:rPr lang="en-US" dirty="0">
                <a:solidFill>
                  <a:schemeClr val="bg1"/>
                </a:solidFill>
                <a:latin typeface="Calibri" panose="020F0502020204030204" pitchFamily="34" charset="0"/>
                <a:ea typeface="Calibri" panose="020F0502020204030204" pitchFamily="34" charset="0"/>
                <a:cs typeface="Calibri" panose="020F0502020204030204" pitchFamily="34" charset="0"/>
              </a:rPr>
              <a:t>Follow our journey</a:t>
            </a:r>
          </a:p>
        </p:txBody>
      </p:sp>
      <p:sp>
        <p:nvSpPr>
          <p:cNvPr id="2" name="TextBox 1">
            <a:extLst>
              <a:ext uri="{FF2B5EF4-FFF2-40B4-BE49-F238E27FC236}">
                <a16:creationId xmlns:a16="http://schemas.microsoft.com/office/drawing/2014/main" id="{21C46AA0-7941-4E3F-75C7-1DB06E825A7C}"/>
              </a:ext>
            </a:extLst>
          </p:cNvPr>
          <p:cNvSpPr txBox="1"/>
          <p:nvPr/>
        </p:nvSpPr>
        <p:spPr>
          <a:xfrm>
            <a:off x="4438473" y="489658"/>
            <a:ext cx="7212907" cy="2062103"/>
          </a:xfrm>
          <a:prstGeom prst="rect">
            <a:avLst/>
          </a:prstGeom>
          <a:noFill/>
        </p:spPr>
        <p:txBody>
          <a:bodyPr wrap="square" rtlCol="0">
            <a:spAutoFit/>
          </a:bodyPr>
          <a:lstStyle/>
          <a:p>
            <a:r>
              <a:rPr lang="en-IE" sz="3200" b="1" dirty="0">
                <a:solidFill>
                  <a:srgbClr val="292668"/>
                </a:solidFill>
                <a:latin typeface="Calibri" panose="020F0502020204030204" pitchFamily="34" charset="0"/>
                <a:ea typeface="Calibri" panose="020F0502020204030204" pitchFamily="34" charset="0"/>
                <a:cs typeface="Calibri" panose="020F0502020204030204" pitchFamily="34" charset="0"/>
              </a:rPr>
              <a:t>Congratulations</a:t>
            </a:r>
            <a:r>
              <a:rPr lang="en-IE" sz="3200" dirty="0">
                <a:solidFill>
                  <a:srgbClr val="292668"/>
                </a:solidFill>
                <a:latin typeface="Calibri" panose="020F0502020204030204" pitchFamily="34" charset="0"/>
                <a:ea typeface="Calibri" panose="020F0502020204030204" pitchFamily="34" charset="0"/>
                <a:cs typeface="Calibri" panose="020F0502020204030204" pitchFamily="34" charset="0"/>
              </a:rPr>
              <a:t> you have just completed Module 4, keep going on your learning journey…</a:t>
            </a:r>
            <a:r>
              <a:rPr lang="en-IE" sz="3200" b="1" dirty="0">
                <a:solidFill>
                  <a:srgbClr val="292668"/>
                </a:solidFill>
                <a:latin typeface="Calibri" panose="020F0502020204030204" pitchFamily="34" charset="0"/>
                <a:ea typeface="Calibri" panose="020F0502020204030204" pitchFamily="34" charset="0"/>
                <a:cs typeface="Calibri" panose="020F0502020204030204" pitchFamily="34" charset="0"/>
              </a:rPr>
              <a:t>Module 5</a:t>
            </a:r>
            <a:r>
              <a:rPr lang="en-IE" sz="3200" dirty="0">
                <a:solidFill>
                  <a:srgbClr val="292668"/>
                </a:solidFill>
                <a:latin typeface="Calibri" panose="020F0502020204030204" pitchFamily="34" charset="0"/>
                <a:ea typeface="Calibri" panose="020F0502020204030204" pitchFamily="34" charset="0"/>
                <a:cs typeface="Calibri" panose="020F0502020204030204" pitchFamily="34" charset="0"/>
              </a:rPr>
              <a:t> discusses AI in Health Tracking &amp; Well-being Support</a:t>
            </a:r>
          </a:p>
        </p:txBody>
      </p:sp>
    </p:spTree>
    <p:extLst>
      <p:ext uri="{BB962C8B-B14F-4D97-AF65-F5344CB8AC3E}">
        <p14:creationId xmlns:p14="http://schemas.microsoft.com/office/powerpoint/2010/main" val="4169825511"/>
      </p:ext>
    </p:extLst>
  </p:cSld>
  <p:clrMapOvr>
    <a:masterClrMapping/>
  </p:clrMapOvr>
</p:sld>
</file>

<file path=ppt/theme/theme1.xml><?xml version="1.0" encoding="utf-8"?>
<a:theme xmlns:a="http://schemas.openxmlformats.org/drawingml/2006/main" name="Office Theme">
  <a:themeElements>
    <a:clrScheme name="Bia Innovation Campus - Colours">
      <a:dk1>
        <a:srgbClr val="086D6E"/>
      </a:dk1>
      <a:lt1>
        <a:srgbClr val="FFFFFF"/>
      </a:lt1>
      <a:dk2>
        <a:srgbClr val="FFFFFF"/>
      </a:dk2>
      <a:lt2>
        <a:srgbClr val="FFFFFF"/>
      </a:lt2>
      <a:accent1>
        <a:srgbClr val="086D6E"/>
      </a:accent1>
      <a:accent2>
        <a:srgbClr val="0D9390"/>
      </a:accent2>
      <a:accent3>
        <a:srgbClr val="87A66E"/>
      </a:accent3>
      <a:accent4>
        <a:srgbClr val="ACC199"/>
      </a:accent4>
      <a:accent5>
        <a:srgbClr val="F0C049"/>
      </a:accent5>
      <a:accent6>
        <a:srgbClr val="EEE387"/>
      </a:accent6>
      <a:hlink>
        <a:srgbClr val="87A66E"/>
      </a:hlink>
      <a:folHlink>
        <a:srgbClr val="87A66E"/>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Bia Innovation Campus - Colours">
      <a:dk1>
        <a:srgbClr val="086D6E"/>
      </a:dk1>
      <a:lt1>
        <a:srgbClr val="FFFFFF"/>
      </a:lt1>
      <a:dk2>
        <a:srgbClr val="FFFFFF"/>
      </a:dk2>
      <a:lt2>
        <a:srgbClr val="FFFFFF"/>
      </a:lt2>
      <a:accent1>
        <a:srgbClr val="086D6E"/>
      </a:accent1>
      <a:accent2>
        <a:srgbClr val="0D9390"/>
      </a:accent2>
      <a:accent3>
        <a:srgbClr val="87A66E"/>
      </a:accent3>
      <a:accent4>
        <a:srgbClr val="ACC199"/>
      </a:accent4>
      <a:accent5>
        <a:srgbClr val="F0C049"/>
      </a:accent5>
      <a:accent6>
        <a:srgbClr val="EEE387"/>
      </a:accent6>
      <a:hlink>
        <a:srgbClr val="87A66E"/>
      </a:hlink>
      <a:folHlink>
        <a:srgbClr val="87A66E"/>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Bia Innovation Campus - Colours">
      <a:dk1>
        <a:srgbClr val="086D6E"/>
      </a:dk1>
      <a:lt1>
        <a:srgbClr val="FFFFFF"/>
      </a:lt1>
      <a:dk2>
        <a:srgbClr val="FFFFFF"/>
      </a:dk2>
      <a:lt2>
        <a:srgbClr val="FFFFFF"/>
      </a:lt2>
      <a:accent1>
        <a:srgbClr val="086D6E"/>
      </a:accent1>
      <a:accent2>
        <a:srgbClr val="0D9390"/>
      </a:accent2>
      <a:accent3>
        <a:srgbClr val="87A66E"/>
      </a:accent3>
      <a:accent4>
        <a:srgbClr val="ACC199"/>
      </a:accent4>
      <a:accent5>
        <a:srgbClr val="F0C049"/>
      </a:accent5>
      <a:accent6>
        <a:srgbClr val="EEE387"/>
      </a:accent6>
      <a:hlink>
        <a:srgbClr val="87A66E"/>
      </a:hlink>
      <a:folHlink>
        <a:srgbClr val="87A66E"/>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1169</TotalTime>
  <Words>1951</Words>
  <Application>Microsoft Office PowerPoint</Application>
  <PresentationFormat>Widescreen</PresentationFormat>
  <Paragraphs>288</Paragraphs>
  <Slides>36</Slides>
  <Notes>33</Notes>
  <HiddenSlides>0</HiddenSlides>
  <MMClips>4</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36</vt:i4>
      </vt:variant>
    </vt:vector>
  </HeadingPairs>
  <TitlesOfParts>
    <vt:vector size="44" baseType="lpstr">
      <vt:lpstr>Montserrat</vt:lpstr>
      <vt:lpstr>Calibri</vt:lpstr>
      <vt:lpstr>Wingdings</vt:lpstr>
      <vt:lpstr>Arial</vt:lpstr>
      <vt:lpstr>Montserrat Light</vt:lpstr>
      <vt:lpstr>Office Theme</vt:lpstr>
      <vt:lpstr>1_Office Theme</vt:lpstr>
      <vt:lpstr>2_Office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Gillian Keane</dc:creator>
  <cp:lastModifiedBy>Paula Whyte ( Momentum Consulting )</cp:lastModifiedBy>
  <cp:revision>5</cp:revision>
  <dcterms:created xsi:type="dcterms:W3CDTF">2020-10-14T13:32:04Z</dcterms:created>
  <dcterms:modified xsi:type="dcterms:W3CDTF">2026-08-27T14:13:03Z</dcterms:modified>
</cp:coreProperties>
</file>