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71" r:id="rId2"/>
    <p:sldMasterId id="2147483696" r:id="rId3"/>
  </p:sldMasterIdLst>
  <p:notesMasterIdLst>
    <p:notesMasterId r:id="rId55"/>
  </p:notesMasterIdLst>
  <p:sldIdLst>
    <p:sldId id="4382" r:id="rId4"/>
    <p:sldId id="257" r:id="rId5"/>
    <p:sldId id="258" r:id="rId6"/>
    <p:sldId id="259" r:id="rId7"/>
    <p:sldId id="4352" r:id="rId8"/>
    <p:sldId id="261" r:id="rId9"/>
    <p:sldId id="262" r:id="rId10"/>
    <p:sldId id="263" r:id="rId11"/>
    <p:sldId id="4384" r:id="rId12"/>
    <p:sldId id="4383" r:id="rId13"/>
    <p:sldId id="265" r:id="rId14"/>
    <p:sldId id="266" r:id="rId15"/>
    <p:sldId id="267" r:id="rId16"/>
    <p:sldId id="268" r:id="rId17"/>
    <p:sldId id="271" r:id="rId18"/>
    <p:sldId id="270" r:id="rId19"/>
    <p:sldId id="4385" r:id="rId20"/>
    <p:sldId id="273" r:id="rId21"/>
    <p:sldId id="4386" r:id="rId22"/>
    <p:sldId id="4387" r:id="rId23"/>
    <p:sldId id="276" r:id="rId24"/>
    <p:sldId id="4389" r:id="rId25"/>
    <p:sldId id="277" r:id="rId26"/>
    <p:sldId id="278" r:id="rId27"/>
    <p:sldId id="280" r:id="rId28"/>
    <p:sldId id="281" r:id="rId29"/>
    <p:sldId id="282" r:id="rId30"/>
    <p:sldId id="283" r:id="rId31"/>
    <p:sldId id="4390" r:id="rId32"/>
    <p:sldId id="285" r:id="rId33"/>
    <p:sldId id="286" r:id="rId34"/>
    <p:sldId id="287" r:id="rId35"/>
    <p:sldId id="288" r:id="rId36"/>
    <p:sldId id="4391" r:id="rId37"/>
    <p:sldId id="290" r:id="rId38"/>
    <p:sldId id="291" r:id="rId39"/>
    <p:sldId id="292" r:id="rId40"/>
    <p:sldId id="293" r:id="rId41"/>
    <p:sldId id="294" r:id="rId42"/>
    <p:sldId id="295" r:id="rId43"/>
    <p:sldId id="4392" r:id="rId44"/>
    <p:sldId id="299" r:id="rId45"/>
    <p:sldId id="300" r:id="rId46"/>
    <p:sldId id="301" r:id="rId47"/>
    <p:sldId id="334" r:id="rId48"/>
    <p:sldId id="303" r:id="rId49"/>
    <p:sldId id="4393" r:id="rId50"/>
    <p:sldId id="4394" r:id="rId51"/>
    <p:sldId id="304" r:id="rId52"/>
    <p:sldId id="4416" r:id="rId53"/>
    <p:sldId id="305" r:id="rId54"/>
  </p:sldIdLst>
  <p:sldSz cx="12192000" cy="6858000"/>
  <p:notesSz cx="6858000" cy="9144000"/>
  <p:embeddedFontLst>
    <p:embeddedFont>
      <p:font typeface="Montserrat" panose="00000500000000000000" pitchFamily="2" charset="0"/>
      <p:regular r:id="rId56"/>
      <p:bold r:id="rId57"/>
      <p:italic r:id="rId58"/>
      <p:boldItalic r:id="rId5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5" roundtripDataSignature="AMtx7mhnllt8Nw7ZXR69pOgvNpiCOthoWg=="/>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2668"/>
    <a:srgbClr val="CA7BB3"/>
    <a:srgbClr val="EBCB1F"/>
    <a:srgbClr val="3E44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AAC7969-C476-4448-97A2-3863F5764E12}" v="138" dt="2026-07-02T20:10:50.201"/>
    <p1510:client id="{DB50F09C-F230-40B5-8560-632DA3E71260}" v="11" dt="2026-07-02T19:19:42.3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6" d="100"/>
          <a:sy n="96" d="100"/>
        </p:scale>
        <p:origin x="102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notesMaster" Target="notesMasters/notesMaster1.xml"/><Relationship Id="rId68" Type="http://schemas.openxmlformats.org/officeDocument/2006/relationships/theme" Target="theme/theme1.xml"/><Relationship Id="rId7" Type="http://schemas.openxmlformats.org/officeDocument/2006/relationships/slide" Target="slides/slide4.xml"/><Relationship Id="rId71"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font" Target="fonts/font3.fntdata"/><Relationship Id="rId66" Type="http://schemas.openxmlformats.org/officeDocument/2006/relationships/presProps" Target="presProps.xml"/><Relationship Id="rId5" Type="http://schemas.openxmlformats.org/officeDocument/2006/relationships/slide" Target="slides/slide2.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font" Target="fonts/font1.fntdata"/><Relationship Id="rId69"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72" Type="http://schemas.microsoft.com/office/2018/10/relationships/authors" Target="author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font" Target="fonts/font4.fntdata"/><Relationship Id="rId67" Type="http://schemas.openxmlformats.org/officeDocument/2006/relationships/viewProps" Target="viewProp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7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font" Target="fonts/font2.fntdata"/><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5" Type="http://customschemas.google.com/relationships/presentationmetadata" Target="metadata"/><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ja Schneidermann" userId="eq29njGU8y0PSNDJNl4ufIg6G2AS0r0w7kVXUGd1zCU=" providerId="None" clId="Web-{344082E8-A629-48C0-B5A2-76E2D24171FE}"/>
    <pc:docChg chg="addSld modSld sldOrd">
      <pc:chgData name="Anja Schneidermann" userId="eq29njGU8y0PSNDJNl4ufIg6G2AS0r0w7kVXUGd1zCU=" providerId="None" clId="Web-{344082E8-A629-48C0-B5A2-76E2D24171FE}" dt="2026-06-16T12:16:30.737" v="223" actId="14100"/>
      <pc:docMkLst>
        <pc:docMk/>
      </pc:docMkLst>
      <pc:sldChg chg="modSp">
        <pc:chgData name="Anja Schneidermann" userId="eq29njGU8y0PSNDJNl4ufIg6G2AS0r0w7kVXUGd1zCU=" providerId="None" clId="Web-{344082E8-A629-48C0-B5A2-76E2D24171FE}" dt="2026-06-16T09:34:39.218" v="165" actId="20577"/>
        <pc:sldMkLst>
          <pc:docMk/>
          <pc:sldMk cId="0" sldId="273"/>
        </pc:sldMkLst>
        <pc:spChg chg="mod">
          <ac:chgData name="Anja Schneidermann" userId="eq29njGU8y0PSNDJNl4ufIg6G2AS0r0w7kVXUGd1zCU=" providerId="None" clId="Web-{344082E8-A629-48C0-B5A2-76E2D24171FE}" dt="2026-06-16T09:34:39.218" v="165" actId="20577"/>
          <ac:spMkLst>
            <pc:docMk/>
            <pc:sldMk cId="0" sldId="273"/>
            <ac:spMk id="364" creationId="{00000000-0000-0000-0000-000000000000}"/>
          </ac:spMkLst>
        </pc:spChg>
      </pc:sldChg>
      <pc:sldChg chg="modSp">
        <pc:chgData name="Anja Schneidermann" userId="eq29njGU8y0PSNDJNl4ufIg6G2AS0r0w7kVXUGd1zCU=" providerId="None" clId="Web-{344082E8-A629-48C0-B5A2-76E2D24171FE}" dt="2026-06-16T09:37:17.510" v="167" actId="20577"/>
        <pc:sldMkLst>
          <pc:docMk/>
          <pc:sldMk cId="0" sldId="283"/>
        </pc:sldMkLst>
        <pc:spChg chg="mod">
          <ac:chgData name="Anja Schneidermann" userId="eq29njGU8y0PSNDJNl4ufIg6G2AS0r0w7kVXUGd1zCU=" providerId="None" clId="Web-{344082E8-A629-48C0-B5A2-76E2D24171FE}" dt="2026-06-16T09:36:56.711" v="166" actId="20577"/>
          <ac:spMkLst>
            <pc:docMk/>
            <pc:sldMk cId="0" sldId="283"/>
            <ac:spMk id="483" creationId="{00000000-0000-0000-0000-000000000000}"/>
          </ac:spMkLst>
        </pc:spChg>
        <pc:spChg chg="mod">
          <ac:chgData name="Anja Schneidermann" userId="eq29njGU8y0PSNDJNl4ufIg6G2AS0r0w7kVXUGd1zCU=" providerId="None" clId="Web-{344082E8-A629-48C0-B5A2-76E2D24171FE}" dt="2026-06-16T09:37:17.510" v="167" actId="20577"/>
          <ac:spMkLst>
            <pc:docMk/>
            <pc:sldMk cId="0" sldId="283"/>
            <ac:spMk id="484" creationId="{00000000-0000-0000-0000-000000000000}"/>
          </ac:spMkLst>
        </pc:spChg>
      </pc:sldChg>
      <pc:sldChg chg="addSp delSp modSp">
        <pc:chgData name="Anja Schneidermann" userId="eq29njGU8y0PSNDJNl4ufIg6G2AS0r0w7kVXUGd1zCU=" providerId="None" clId="Web-{344082E8-A629-48C0-B5A2-76E2D24171FE}" dt="2026-06-16T12:16:30.737" v="223" actId="14100"/>
        <pc:sldMkLst>
          <pc:docMk/>
          <pc:sldMk cId="0" sldId="287"/>
        </pc:sldMkLst>
        <pc:picChg chg="add mod">
          <ac:chgData name="Anja Schneidermann" userId="eq29njGU8y0PSNDJNl4ufIg6G2AS0r0w7kVXUGd1zCU=" providerId="None" clId="Web-{344082E8-A629-48C0-B5A2-76E2D24171FE}" dt="2026-06-16T12:16:16.236" v="219" actId="1076"/>
          <ac:picMkLst>
            <pc:docMk/>
            <pc:sldMk cId="0" sldId="287"/>
            <ac:picMk id="4" creationId="{D43B9523-1750-BE81-4F34-D662A3F43059}"/>
          </ac:picMkLst>
        </pc:picChg>
        <pc:picChg chg="add mod">
          <ac:chgData name="Anja Schneidermann" userId="eq29njGU8y0PSNDJNl4ufIg6G2AS0r0w7kVXUGd1zCU=" providerId="None" clId="Web-{344082E8-A629-48C0-B5A2-76E2D24171FE}" dt="2026-06-16T12:16:19.439" v="220" actId="1076"/>
          <ac:picMkLst>
            <pc:docMk/>
            <pc:sldMk cId="0" sldId="287"/>
            <ac:picMk id="5" creationId="{2217EFEF-69D8-4D6A-B9E2-9C9B7E40E6E1}"/>
          </ac:picMkLst>
        </pc:picChg>
        <pc:picChg chg="add mod">
          <ac:chgData name="Anja Schneidermann" userId="eq29njGU8y0PSNDJNl4ufIg6G2AS0r0w7kVXUGd1zCU=" providerId="None" clId="Web-{344082E8-A629-48C0-B5A2-76E2D24171FE}" dt="2026-06-16T12:15:49.782" v="215" actId="1076"/>
          <ac:picMkLst>
            <pc:docMk/>
            <pc:sldMk cId="0" sldId="287"/>
            <ac:picMk id="6" creationId="{AB1C04CF-4D4F-96C3-BD3C-09B19D964A39}"/>
          </ac:picMkLst>
        </pc:picChg>
        <pc:picChg chg="add mod">
          <ac:chgData name="Anja Schneidermann" userId="eq29njGU8y0PSNDJNl4ufIg6G2AS0r0w7kVXUGd1zCU=" providerId="None" clId="Web-{344082E8-A629-48C0-B5A2-76E2D24171FE}" dt="2026-06-16T12:16:30.737" v="223" actId="14100"/>
          <ac:picMkLst>
            <pc:docMk/>
            <pc:sldMk cId="0" sldId="287"/>
            <ac:picMk id="7" creationId="{3F65F1D1-8394-1A6E-D702-9C1705152CA1}"/>
          </ac:picMkLst>
        </pc:picChg>
        <pc:picChg chg="add mod">
          <ac:chgData name="Anja Schneidermann" userId="eq29njGU8y0PSNDJNl4ufIg6G2AS0r0w7kVXUGd1zCU=" providerId="None" clId="Web-{344082E8-A629-48C0-B5A2-76E2D24171FE}" dt="2026-06-16T12:16:26.518" v="222" actId="14100"/>
          <ac:picMkLst>
            <pc:docMk/>
            <pc:sldMk cId="0" sldId="287"/>
            <ac:picMk id="8" creationId="{C17B08DD-8E54-F0CA-AEDC-6A0048FF90C9}"/>
          </ac:picMkLst>
        </pc:picChg>
      </pc:sldChg>
      <pc:sldChg chg="addSp delSp modSp">
        <pc:chgData name="Anja Schneidermann" userId="eq29njGU8y0PSNDJNl4ufIg6G2AS0r0w7kVXUGd1zCU=" providerId="None" clId="Web-{344082E8-A629-48C0-B5A2-76E2D24171FE}" dt="2026-06-16T12:14:44.498" v="207" actId="1076"/>
        <pc:sldMkLst>
          <pc:docMk/>
          <pc:sldMk cId="0" sldId="294"/>
        </pc:sldMkLst>
        <pc:picChg chg="add mod">
          <ac:chgData name="Anja Schneidermann" userId="eq29njGU8y0PSNDJNl4ufIg6G2AS0r0w7kVXUGd1zCU=" providerId="None" clId="Web-{344082E8-A629-48C0-B5A2-76E2D24171FE}" dt="2026-06-16T12:14:44.498" v="207" actId="1076"/>
          <ac:picMkLst>
            <pc:docMk/>
            <pc:sldMk cId="0" sldId="294"/>
            <ac:picMk id="2" creationId="{6147C3AC-CE07-356F-EB15-2866E93BAFD2}"/>
          </ac:picMkLst>
        </pc:picChg>
        <pc:picChg chg="add mod">
          <ac:chgData name="Anja Schneidermann" userId="eq29njGU8y0PSNDJNl4ufIg6G2AS0r0w7kVXUGd1zCU=" providerId="None" clId="Web-{344082E8-A629-48C0-B5A2-76E2D24171FE}" dt="2026-06-16T12:14:37.248" v="206" actId="1076"/>
          <ac:picMkLst>
            <pc:docMk/>
            <pc:sldMk cId="0" sldId="294"/>
            <ac:picMk id="3" creationId="{D6FE46B7-DC24-E746-E674-870391C1F50F}"/>
          </ac:picMkLst>
        </pc:picChg>
      </pc:sldChg>
      <pc:sldChg chg="modSp">
        <pc:chgData name="Anja Schneidermann" userId="eq29njGU8y0PSNDJNl4ufIg6G2AS0r0w7kVXUGd1zCU=" providerId="None" clId="Web-{344082E8-A629-48C0-B5A2-76E2D24171FE}" dt="2026-06-16T09:44:48.478" v="169" actId="20577"/>
        <pc:sldMkLst>
          <pc:docMk/>
          <pc:sldMk cId="0" sldId="299"/>
        </pc:sldMkLst>
        <pc:spChg chg="mod">
          <ac:chgData name="Anja Schneidermann" userId="eq29njGU8y0PSNDJNl4ufIg6G2AS0r0w7kVXUGd1zCU=" providerId="None" clId="Web-{344082E8-A629-48C0-B5A2-76E2D24171FE}" dt="2026-06-16T09:44:48.478" v="169" actId="20577"/>
          <ac:spMkLst>
            <pc:docMk/>
            <pc:sldMk cId="0" sldId="299"/>
            <ac:spMk id="662" creationId="{00000000-0000-0000-0000-000000000000}"/>
          </ac:spMkLst>
        </pc:spChg>
      </pc:sldChg>
      <pc:sldChg chg="modSp">
        <pc:chgData name="Anja Schneidermann" userId="eq29njGU8y0PSNDJNl4ufIg6G2AS0r0w7kVXUGd1zCU=" providerId="None" clId="Web-{344082E8-A629-48C0-B5A2-76E2D24171FE}" dt="2026-06-16T09:48:23.603" v="196" actId="20577"/>
        <pc:sldMkLst>
          <pc:docMk/>
          <pc:sldMk cId="2509328523" sldId="4383"/>
        </pc:sldMkLst>
        <pc:spChg chg="mod">
          <ac:chgData name="Anja Schneidermann" userId="eq29njGU8y0PSNDJNl4ufIg6G2AS0r0w7kVXUGd1zCU=" providerId="None" clId="Web-{344082E8-A629-48C0-B5A2-76E2D24171FE}" dt="2026-06-16T09:48:23.603" v="196" actId="20577"/>
          <ac:spMkLst>
            <pc:docMk/>
            <pc:sldMk cId="2509328523" sldId="4383"/>
            <ac:spMk id="6" creationId="{7E6157CE-D799-559C-3948-F75548A78CCD}"/>
          </ac:spMkLst>
        </pc:spChg>
      </pc:sldChg>
      <pc:sldChg chg="addSp delSp modSp add ord replId">
        <pc:chgData name="Anja Schneidermann" userId="eq29njGU8y0PSNDJNl4ufIg6G2AS0r0w7kVXUGd1zCU=" providerId="None" clId="Web-{344082E8-A629-48C0-B5A2-76E2D24171FE}" dt="2026-06-16T09:12:45.096" v="163"/>
        <pc:sldMkLst>
          <pc:docMk/>
          <pc:sldMk cId="4095822608" sldId="4393"/>
        </pc:sldMkLst>
        <pc:spChg chg="add mod">
          <ac:chgData name="Anja Schneidermann" userId="eq29njGU8y0PSNDJNl4ufIg6G2AS0r0w7kVXUGd1zCU=" providerId="None" clId="Web-{344082E8-A629-48C0-B5A2-76E2D24171FE}" dt="2026-06-16T09:11:44.514" v="154" actId="1076"/>
          <ac:spMkLst>
            <pc:docMk/>
            <pc:sldMk cId="4095822608" sldId="4393"/>
            <ac:spMk id="3" creationId="{B88B0845-1E70-E4E2-C6FD-00944FD5B816}"/>
          </ac:spMkLst>
        </pc:spChg>
        <pc:spChg chg="mod">
          <ac:chgData name="Anja Schneidermann" userId="eq29njGU8y0PSNDJNl4ufIg6G2AS0r0w7kVXUGd1zCU=" providerId="None" clId="Web-{344082E8-A629-48C0-B5A2-76E2D24171FE}" dt="2026-06-16T09:11:50.530" v="155" actId="20577"/>
          <ac:spMkLst>
            <pc:docMk/>
            <pc:sldMk cId="4095822608" sldId="4393"/>
            <ac:spMk id="4" creationId="{9DA1E3CD-5280-0D51-258C-BAEBA4E77FD5}"/>
          </ac:spMkLst>
        </pc:spChg>
        <pc:spChg chg="add mod">
          <ac:chgData name="Anja Schneidermann" userId="eq29njGU8y0PSNDJNl4ufIg6G2AS0r0w7kVXUGd1zCU=" providerId="None" clId="Web-{344082E8-A629-48C0-B5A2-76E2D24171FE}" dt="2026-06-16T09:11:18.137" v="152" actId="1076"/>
          <ac:spMkLst>
            <pc:docMk/>
            <pc:sldMk cId="4095822608" sldId="4393"/>
            <ac:spMk id="11" creationId="{9DD785A0-6748-C77D-17BF-FC9D6EA096D9}"/>
          </ac:spMkLst>
        </pc:spChg>
      </pc:sldChg>
      <pc:sldChg chg="modSp add replId">
        <pc:chgData name="Anja Schneidermann" userId="eq29njGU8y0PSNDJNl4ufIg6G2AS0r0w7kVXUGd1zCU=" providerId="None" clId="Web-{344082E8-A629-48C0-B5A2-76E2D24171FE}" dt="2026-06-16T09:12:41.768" v="162" actId="20577"/>
        <pc:sldMkLst>
          <pc:docMk/>
          <pc:sldMk cId="503816635" sldId="4394"/>
        </pc:sldMkLst>
        <pc:spChg chg="mod">
          <ac:chgData name="Anja Schneidermann" userId="eq29njGU8y0PSNDJNl4ufIg6G2AS0r0w7kVXUGd1zCU=" providerId="None" clId="Web-{344082E8-A629-48C0-B5A2-76E2D24171FE}" dt="2026-06-16T09:12:41.768" v="162" actId="20577"/>
          <ac:spMkLst>
            <pc:docMk/>
            <pc:sldMk cId="503816635" sldId="4394"/>
            <ac:spMk id="4" creationId="{8FB29818-F13E-72F1-4B3A-9F47F9E87607}"/>
          </ac:spMkLst>
        </pc:spChg>
      </pc:sldChg>
    </pc:docChg>
  </pc:docChgLst>
  <pc:docChgLst>
    <pc:chgData name="Anja Schneidermann" userId="eq29njGU8y0PSNDJNl4ufIg6G2AS0r0w7kVXUGd1zCU=" providerId="None" clId="Web-{435FF484-EB05-44C9-991F-E292B824BD5F}"/>
    <pc:docChg chg="addSld">
      <pc:chgData name="Anja Schneidermann" userId="eq29njGU8y0PSNDJNl4ufIg6G2AS0r0w7kVXUGd1zCU=" providerId="None" clId="Web-{435FF484-EB05-44C9-991F-E292B824BD5F}" dt="2026-06-15T16:45:51.287" v="3"/>
      <pc:docMkLst>
        <pc:docMk/>
      </pc:docMkLst>
      <pc:sldChg chg="add">
        <pc:chgData name="Anja Schneidermann" userId="eq29njGU8y0PSNDJNl4ufIg6G2AS0r0w7kVXUGd1zCU=" providerId="None" clId="Web-{435FF484-EB05-44C9-991F-E292B824BD5F}" dt="2026-06-15T16:39:43.789" v="0"/>
        <pc:sldMkLst>
          <pc:docMk/>
          <pc:sldMk cId="0" sldId="271"/>
        </pc:sldMkLst>
      </pc:sldChg>
      <pc:sldChg chg="add">
        <pc:chgData name="Anja Schneidermann" userId="eq29njGU8y0PSNDJNl4ufIg6G2AS0r0w7kVXUGd1zCU=" providerId="None" clId="Web-{435FF484-EB05-44C9-991F-E292B824BD5F}" dt="2026-06-15T16:41:05.336" v="1"/>
        <pc:sldMkLst>
          <pc:docMk/>
          <pc:sldMk cId="0" sldId="280"/>
        </pc:sldMkLst>
      </pc:sldChg>
      <pc:sldChg chg="add">
        <pc:chgData name="Anja Schneidermann" userId="eq29njGU8y0PSNDJNl4ufIg6G2AS0r0w7kVXUGd1zCU=" providerId="None" clId="Web-{435FF484-EB05-44C9-991F-E292B824BD5F}" dt="2026-06-15T16:44:19.132" v="2"/>
        <pc:sldMkLst>
          <pc:docMk/>
          <pc:sldMk cId="0" sldId="295"/>
        </pc:sldMkLst>
      </pc:sldChg>
      <pc:sldChg chg="add">
        <pc:chgData name="Anja Schneidermann" userId="eq29njGU8y0PSNDJNl4ufIg6G2AS0r0w7kVXUGd1zCU=" providerId="None" clId="Web-{435FF484-EB05-44C9-991F-E292B824BD5F}" dt="2026-06-15T16:45:51.287" v="3"/>
        <pc:sldMkLst>
          <pc:docMk/>
          <pc:sldMk cId="0" sldId="303"/>
        </pc:sldMkLst>
      </pc:sldChg>
    </pc:docChg>
  </pc:docChgLst>
  <pc:docChgLst>
    <pc:chgData name="Anja Schneidermann" userId="eq29njGU8y0PSNDJNl4ufIg6G2AS0r0w7kVXUGd1zCU=" providerId="None" clId="Web-{2390E0CF-8F05-4C3B-921B-F741EF13E5BC}"/>
    <pc:docChg chg="modSld">
      <pc:chgData name="Anja Schneidermann" userId="eq29njGU8y0PSNDJNl4ufIg6G2AS0r0w7kVXUGd1zCU=" providerId="None" clId="Web-{2390E0CF-8F05-4C3B-921B-F741EF13E5BC}" dt="2026-06-16T14:06:16.268" v="74"/>
      <pc:docMkLst>
        <pc:docMk/>
      </pc:docMkLst>
      <pc:sldChg chg="modSp">
        <pc:chgData name="Anja Schneidermann" userId="eq29njGU8y0PSNDJNl4ufIg6G2AS0r0w7kVXUGd1zCU=" providerId="None" clId="Web-{2390E0CF-8F05-4C3B-921B-F741EF13E5BC}" dt="2026-06-16T13:39:44.214" v="7" actId="1076"/>
        <pc:sldMkLst>
          <pc:docMk/>
          <pc:sldMk cId="0" sldId="278"/>
        </pc:sldMkLst>
        <pc:picChg chg="mod">
          <ac:chgData name="Anja Schneidermann" userId="eq29njGU8y0PSNDJNl4ufIg6G2AS0r0w7kVXUGd1zCU=" providerId="None" clId="Web-{2390E0CF-8F05-4C3B-921B-F741EF13E5BC}" dt="2026-06-16T13:39:39.636" v="6" actId="1076"/>
          <ac:picMkLst>
            <pc:docMk/>
            <pc:sldMk cId="0" sldId="278"/>
            <ac:picMk id="2" creationId="{20A56432-E78F-C711-91B9-8266BA0B1A8A}"/>
          </ac:picMkLst>
        </pc:picChg>
        <pc:picChg chg="mod">
          <ac:chgData name="Anja Schneidermann" userId="eq29njGU8y0PSNDJNl4ufIg6G2AS0r0w7kVXUGd1zCU=" providerId="None" clId="Web-{2390E0CF-8F05-4C3B-921B-F741EF13E5BC}" dt="2026-06-16T13:39:44.214" v="7" actId="1076"/>
          <ac:picMkLst>
            <pc:docMk/>
            <pc:sldMk cId="0" sldId="278"/>
            <ac:picMk id="1026" creationId="{779E04F4-AA95-7A45-46C9-8D2B2C4F1D9E}"/>
          </ac:picMkLst>
        </pc:picChg>
      </pc:sldChg>
      <pc:sldChg chg="modSp">
        <pc:chgData name="Anja Schneidermann" userId="eq29njGU8y0PSNDJNl4ufIg6G2AS0r0w7kVXUGd1zCU=" providerId="None" clId="Web-{2390E0CF-8F05-4C3B-921B-F741EF13E5BC}" dt="2026-06-16T13:41:03.404" v="12" actId="1076"/>
        <pc:sldMkLst>
          <pc:docMk/>
          <pc:sldMk cId="0" sldId="282"/>
        </pc:sldMkLst>
        <pc:spChg chg="mod">
          <ac:chgData name="Anja Schneidermann" userId="eq29njGU8y0PSNDJNl4ufIg6G2AS0r0w7kVXUGd1zCU=" providerId="None" clId="Web-{2390E0CF-8F05-4C3B-921B-F741EF13E5BC}" dt="2026-06-16T13:40:28.356" v="9" actId="1076"/>
          <ac:spMkLst>
            <pc:docMk/>
            <pc:sldMk cId="0" sldId="282"/>
            <ac:spMk id="467" creationId="{00000000-0000-0000-0000-000000000000}"/>
          </ac:spMkLst>
        </pc:spChg>
        <pc:spChg chg="mod">
          <ac:chgData name="Anja Schneidermann" userId="eq29njGU8y0PSNDJNl4ufIg6G2AS0r0w7kVXUGd1zCU=" providerId="None" clId="Web-{2390E0CF-8F05-4C3B-921B-F741EF13E5BC}" dt="2026-06-16T13:41:03.404" v="12" actId="1076"/>
          <ac:spMkLst>
            <pc:docMk/>
            <pc:sldMk cId="0" sldId="282"/>
            <ac:spMk id="468" creationId="{00000000-0000-0000-0000-000000000000}"/>
          </ac:spMkLst>
        </pc:spChg>
      </pc:sldChg>
      <pc:sldChg chg="modSp">
        <pc:chgData name="Anja Schneidermann" userId="eq29njGU8y0PSNDJNl4ufIg6G2AS0r0w7kVXUGd1zCU=" providerId="None" clId="Web-{2390E0CF-8F05-4C3B-921B-F741EF13E5BC}" dt="2026-06-16T13:43:28.222" v="20" actId="20577"/>
        <pc:sldMkLst>
          <pc:docMk/>
          <pc:sldMk cId="0" sldId="285"/>
        </pc:sldMkLst>
        <pc:spChg chg="mod">
          <ac:chgData name="Anja Schneidermann" userId="eq29njGU8y0PSNDJNl4ufIg6G2AS0r0w7kVXUGd1zCU=" providerId="None" clId="Web-{2390E0CF-8F05-4C3B-921B-F741EF13E5BC}" dt="2026-06-16T13:43:28.222" v="20" actId="20577"/>
          <ac:spMkLst>
            <pc:docMk/>
            <pc:sldMk cId="0" sldId="285"/>
            <ac:spMk id="4" creationId="{C7C6EA60-FA21-94EB-D463-AB08C5DDB763}"/>
          </ac:spMkLst>
        </pc:spChg>
        <pc:picChg chg="mod">
          <ac:chgData name="Anja Schneidermann" userId="eq29njGU8y0PSNDJNl4ufIg6G2AS0r0w7kVXUGd1zCU=" providerId="None" clId="Web-{2390E0CF-8F05-4C3B-921B-F741EF13E5BC}" dt="2026-06-16T13:43:11.846" v="18" actId="1076"/>
          <ac:picMkLst>
            <pc:docMk/>
            <pc:sldMk cId="0" sldId="285"/>
            <ac:picMk id="3" creationId="{22B0279E-9015-FFDE-152B-F08B807469C6}"/>
          </ac:picMkLst>
        </pc:picChg>
      </pc:sldChg>
      <pc:sldChg chg="modSp">
        <pc:chgData name="Anja Schneidermann" userId="eq29njGU8y0PSNDJNl4ufIg6G2AS0r0w7kVXUGd1zCU=" providerId="None" clId="Web-{2390E0CF-8F05-4C3B-921B-F741EF13E5BC}" dt="2026-06-16T13:55:41.512" v="49" actId="1076"/>
        <pc:sldMkLst>
          <pc:docMk/>
          <pc:sldMk cId="0" sldId="290"/>
        </pc:sldMkLst>
        <pc:spChg chg="mod">
          <ac:chgData name="Anja Schneidermann" userId="eq29njGU8y0PSNDJNl4ufIg6G2AS0r0w7kVXUGd1zCU=" providerId="None" clId="Web-{2390E0CF-8F05-4C3B-921B-F741EF13E5BC}" dt="2026-06-16T13:51:19.753" v="47" actId="20577"/>
          <ac:spMkLst>
            <pc:docMk/>
            <pc:sldMk cId="0" sldId="290"/>
            <ac:spMk id="560" creationId="{00000000-0000-0000-0000-000000000000}"/>
          </ac:spMkLst>
        </pc:spChg>
        <pc:spChg chg="mod">
          <ac:chgData name="Anja Schneidermann" userId="eq29njGU8y0PSNDJNl4ufIg6G2AS0r0w7kVXUGd1zCU=" providerId="None" clId="Web-{2390E0CF-8F05-4C3B-921B-F741EF13E5BC}" dt="2026-06-16T13:55:41.512" v="49" actId="1076"/>
          <ac:spMkLst>
            <pc:docMk/>
            <pc:sldMk cId="0" sldId="290"/>
            <ac:spMk id="561" creationId="{00000000-0000-0000-0000-000000000000}"/>
          </ac:spMkLst>
        </pc:spChg>
      </pc:sldChg>
      <pc:sldChg chg="modSp">
        <pc:chgData name="Anja Schneidermann" userId="eq29njGU8y0PSNDJNl4ufIg6G2AS0r0w7kVXUGd1zCU=" providerId="None" clId="Web-{2390E0CF-8F05-4C3B-921B-F741EF13E5BC}" dt="2026-06-16T13:42:09.094" v="17" actId="20577"/>
        <pc:sldMkLst>
          <pc:docMk/>
          <pc:sldMk cId="0" sldId="292"/>
        </pc:sldMkLst>
        <pc:spChg chg="mod">
          <ac:chgData name="Anja Schneidermann" userId="eq29njGU8y0PSNDJNl4ufIg6G2AS0r0w7kVXUGd1zCU=" providerId="None" clId="Web-{2390E0CF-8F05-4C3B-921B-F741EF13E5BC}" dt="2026-06-16T13:42:09.094" v="17" actId="20577"/>
          <ac:spMkLst>
            <pc:docMk/>
            <pc:sldMk cId="0" sldId="292"/>
            <ac:spMk id="579" creationId="{00000000-0000-0000-0000-000000000000}"/>
          </ac:spMkLst>
        </pc:spChg>
        <pc:spChg chg="mod">
          <ac:chgData name="Anja Schneidermann" userId="eq29njGU8y0PSNDJNl4ufIg6G2AS0r0w7kVXUGd1zCU=" providerId="None" clId="Web-{2390E0CF-8F05-4C3B-921B-F741EF13E5BC}" dt="2026-06-16T13:41:57.750" v="16" actId="20577"/>
          <ac:spMkLst>
            <pc:docMk/>
            <pc:sldMk cId="0" sldId="292"/>
            <ac:spMk id="582" creationId="{00000000-0000-0000-0000-000000000000}"/>
          </ac:spMkLst>
        </pc:spChg>
      </pc:sldChg>
      <pc:sldChg chg="addSp modSp">
        <pc:chgData name="Anja Schneidermann" userId="eq29njGU8y0PSNDJNl4ufIg6G2AS0r0w7kVXUGd1zCU=" providerId="None" clId="Web-{2390E0CF-8F05-4C3B-921B-F741EF13E5BC}" dt="2026-06-16T14:03:53.185" v="60" actId="1076"/>
        <pc:sldMkLst>
          <pc:docMk/>
          <pc:sldMk cId="4095822608" sldId="4393"/>
        </pc:sldMkLst>
        <pc:spChg chg="mod">
          <ac:chgData name="Anja Schneidermann" userId="eq29njGU8y0PSNDJNl4ufIg6G2AS0r0w7kVXUGd1zCU=" providerId="None" clId="Web-{2390E0CF-8F05-4C3B-921B-F741EF13E5BC}" dt="2026-06-16T14:01:35.087" v="55" actId="1076"/>
          <ac:spMkLst>
            <pc:docMk/>
            <pc:sldMk cId="4095822608" sldId="4393"/>
            <ac:spMk id="3" creationId="{B88B0845-1E70-E4E2-C6FD-00944FD5B816}"/>
          </ac:spMkLst>
        </pc:spChg>
        <pc:spChg chg="mod">
          <ac:chgData name="Anja Schneidermann" userId="eq29njGU8y0PSNDJNl4ufIg6G2AS0r0w7kVXUGd1zCU=" providerId="None" clId="Web-{2390E0CF-8F05-4C3B-921B-F741EF13E5BC}" dt="2026-06-16T14:03:38.091" v="59" actId="1076"/>
          <ac:spMkLst>
            <pc:docMk/>
            <pc:sldMk cId="4095822608" sldId="4393"/>
            <ac:spMk id="4" creationId="{9DA1E3CD-5280-0D51-258C-BAEBA4E77FD5}"/>
          </ac:spMkLst>
        </pc:spChg>
        <pc:spChg chg="mod">
          <ac:chgData name="Anja Schneidermann" userId="eq29njGU8y0PSNDJNl4ufIg6G2AS0r0w7kVXUGd1zCU=" providerId="None" clId="Web-{2390E0CF-8F05-4C3B-921B-F741EF13E5BC}" dt="2026-06-16T14:03:53.185" v="60" actId="1076"/>
          <ac:spMkLst>
            <pc:docMk/>
            <pc:sldMk cId="4095822608" sldId="4393"/>
            <ac:spMk id="11" creationId="{9DD785A0-6748-C77D-17BF-FC9D6EA096D9}"/>
          </ac:spMkLst>
        </pc:spChg>
        <pc:picChg chg="add mod ord">
          <ac:chgData name="Anja Schneidermann" userId="eq29njGU8y0PSNDJNl4ufIg6G2AS0r0w7kVXUGd1zCU=" providerId="None" clId="Web-{2390E0CF-8F05-4C3B-921B-F741EF13E5BC}" dt="2026-06-16T14:03:24.591" v="58"/>
          <ac:picMkLst>
            <pc:docMk/>
            <pc:sldMk cId="4095822608" sldId="4393"/>
            <ac:picMk id="2" creationId="{089DF8B1-2B2A-D51B-F34D-27117C4F937D}"/>
          </ac:picMkLst>
        </pc:picChg>
      </pc:sldChg>
      <pc:sldChg chg="modSp">
        <pc:chgData name="Anja Schneidermann" userId="eq29njGU8y0PSNDJNl4ufIg6G2AS0r0w7kVXUGd1zCU=" providerId="None" clId="Web-{2390E0CF-8F05-4C3B-921B-F741EF13E5BC}" dt="2026-06-16T14:06:16.268" v="74"/>
        <pc:sldMkLst>
          <pc:docMk/>
          <pc:sldMk cId="503816635" sldId="4394"/>
        </pc:sldMkLst>
        <pc:spChg chg="mod">
          <ac:chgData name="Anja Schneidermann" userId="eq29njGU8y0PSNDJNl4ufIg6G2AS0r0w7kVXUGd1zCU=" providerId="None" clId="Web-{2390E0CF-8F05-4C3B-921B-F741EF13E5BC}" dt="2026-06-16T14:05:46.361" v="71" actId="1076"/>
          <ac:spMkLst>
            <pc:docMk/>
            <pc:sldMk cId="503816635" sldId="4394"/>
            <ac:spMk id="3" creationId="{9F9F5C6B-58A3-422E-7A0F-A1335A567414}"/>
          </ac:spMkLst>
        </pc:spChg>
        <pc:spChg chg="mod">
          <ac:chgData name="Anja Schneidermann" userId="eq29njGU8y0PSNDJNl4ufIg6G2AS0r0w7kVXUGd1zCU=" providerId="None" clId="Web-{2390E0CF-8F05-4C3B-921B-F741EF13E5BC}" dt="2026-06-16T14:05:55.658" v="72" actId="1076"/>
          <ac:spMkLst>
            <pc:docMk/>
            <pc:sldMk cId="503816635" sldId="4394"/>
            <ac:spMk id="4" creationId="{8FB29818-F13E-72F1-4B3A-9F47F9E87607}"/>
          </ac:spMkLst>
        </pc:spChg>
        <pc:picChg chg="mod ord">
          <ac:chgData name="Anja Schneidermann" userId="eq29njGU8y0PSNDJNl4ufIg6G2AS0r0w7kVXUGd1zCU=" providerId="None" clId="Web-{2390E0CF-8F05-4C3B-921B-F741EF13E5BC}" dt="2026-06-16T14:06:16.268" v="74"/>
          <ac:picMkLst>
            <pc:docMk/>
            <pc:sldMk cId="503816635" sldId="4394"/>
            <ac:picMk id="10" creationId="{67A9A1D9-1D19-ED8C-608E-9153F1E5FD3C}"/>
          </ac:picMkLst>
        </pc:picChg>
      </pc:sldChg>
    </pc:docChg>
  </pc:docChgLst>
  <pc:docChgLst>
    <pc:chgData name="Anja Schneidermann" userId="eq29njGU8y0PSNDJNl4ufIg6G2AS0r0w7kVXUGd1zCU=" providerId="None" clId="Web-{65D1141A-AB06-4897-AA39-37D60239FA62}"/>
    <pc:docChg chg="delSld modSld sldOrd">
      <pc:chgData name="Anja Schneidermann" userId="eq29njGU8y0PSNDJNl4ufIg6G2AS0r0w7kVXUGd1zCU=" providerId="None" clId="Web-{65D1141A-AB06-4897-AA39-37D60239FA62}" dt="2026-06-16T13:31:13.237" v="87" actId="20577"/>
      <pc:docMkLst>
        <pc:docMk/>
      </pc:docMkLst>
      <pc:sldChg chg="modSp">
        <pc:chgData name="Anja Schneidermann" userId="eq29njGU8y0PSNDJNl4ufIg6G2AS0r0w7kVXUGd1zCU=" providerId="None" clId="Web-{65D1141A-AB06-4897-AA39-37D60239FA62}" dt="2026-06-16T13:31:13.237" v="87" actId="20577"/>
        <pc:sldMkLst>
          <pc:docMk/>
          <pc:sldMk cId="0" sldId="262"/>
        </pc:sldMkLst>
        <pc:spChg chg="mod">
          <ac:chgData name="Anja Schneidermann" userId="eq29njGU8y0PSNDJNl4ufIg6G2AS0r0w7kVXUGd1zCU=" providerId="None" clId="Web-{65D1141A-AB06-4897-AA39-37D60239FA62}" dt="2026-06-16T13:31:13.237" v="87" actId="20577"/>
          <ac:spMkLst>
            <pc:docMk/>
            <pc:sldMk cId="0" sldId="262"/>
            <ac:spMk id="232" creationId="{00000000-0000-0000-0000-000000000000}"/>
          </ac:spMkLst>
        </pc:spChg>
      </pc:sldChg>
      <pc:sldChg chg="modSp">
        <pc:chgData name="Anja Schneidermann" userId="eq29njGU8y0PSNDJNl4ufIg6G2AS0r0w7kVXUGd1zCU=" providerId="None" clId="Web-{65D1141A-AB06-4897-AA39-37D60239FA62}" dt="2026-06-16T13:30:48.625" v="83" actId="1076"/>
        <pc:sldMkLst>
          <pc:docMk/>
          <pc:sldMk cId="0" sldId="263"/>
        </pc:sldMkLst>
        <pc:spChg chg="mod">
          <ac:chgData name="Anja Schneidermann" userId="eq29njGU8y0PSNDJNl4ufIg6G2AS0r0w7kVXUGd1zCU=" providerId="None" clId="Web-{65D1141A-AB06-4897-AA39-37D60239FA62}" dt="2026-06-16T13:30:48.625" v="83" actId="1076"/>
          <ac:spMkLst>
            <pc:docMk/>
            <pc:sldMk cId="0" sldId="263"/>
            <ac:spMk id="239" creationId="{00000000-0000-0000-0000-000000000000}"/>
          </ac:spMkLst>
        </pc:spChg>
      </pc:sldChg>
      <pc:sldChg chg="modSp">
        <pc:chgData name="Anja Schneidermann" userId="eq29njGU8y0PSNDJNl4ufIg6G2AS0r0w7kVXUGd1zCU=" providerId="None" clId="Web-{65D1141A-AB06-4897-AA39-37D60239FA62}" dt="2026-06-16T12:48:29.460" v="4" actId="20577"/>
        <pc:sldMkLst>
          <pc:docMk/>
          <pc:sldMk cId="0" sldId="283"/>
        </pc:sldMkLst>
        <pc:spChg chg="mod">
          <ac:chgData name="Anja Schneidermann" userId="eq29njGU8y0PSNDJNl4ufIg6G2AS0r0w7kVXUGd1zCU=" providerId="None" clId="Web-{65D1141A-AB06-4897-AA39-37D60239FA62}" dt="2026-06-16T12:48:29.460" v="4" actId="20577"/>
          <ac:spMkLst>
            <pc:docMk/>
            <pc:sldMk cId="0" sldId="283"/>
            <ac:spMk id="484" creationId="{00000000-0000-0000-0000-000000000000}"/>
          </ac:spMkLst>
        </pc:spChg>
      </pc:sldChg>
      <pc:sldChg chg="addSp modSp">
        <pc:chgData name="Anja Schneidermann" userId="eq29njGU8y0PSNDJNl4ufIg6G2AS0r0w7kVXUGd1zCU=" providerId="None" clId="Web-{65D1141A-AB06-4897-AA39-37D60239FA62}" dt="2026-06-16T13:07:55.821" v="56"/>
        <pc:sldMkLst>
          <pc:docMk/>
          <pc:sldMk cId="0" sldId="285"/>
        </pc:sldMkLst>
        <pc:spChg chg="mod">
          <ac:chgData name="Anja Schneidermann" userId="eq29njGU8y0PSNDJNl4ufIg6G2AS0r0w7kVXUGd1zCU=" providerId="None" clId="Web-{65D1141A-AB06-4897-AA39-37D60239FA62}" dt="2026-06-16T13:07:43.696" v="55" actId="20577"/>
          <ac:spMkLst>
            <pc:docMk/>
            <pc:sldMk cId="0" sldId="285"/>
            <ac:spMk id="4" creationId="{C7C6EA60-FA21-94EB-D463-AB08C5DDB763}"/>
          </ac:spMkLst>
        </pc:spChg>
        <pc:picChg chg="add mod">
          <ac:chgData name="Anja Schneidermann" userId="eq29njGU8y0PSNDJNl4ufIg6G2AS0r0w7kVXUGd1zCU=" providerId="None" clId="Web-{65D1141A-AB06-4897-AA39-37D60239FA62}" dt="2026-06-16T13:03:23.329" v="39"/>
          <ac:picMkLst>
            <pc:docMk/>
            <pc:sldMk cId="0" sldId="285"/>
            <ac:picMk id="2" creationId="{5CADFC1A-7A38-6C83-8E91-420D88CD488C}"/>
          </ac:picMkLst>
        </pc:picChg>
        <pc:picChg chg="add mod">
          <ac:chgData name="Anja Schneidermann" userId="eq29njGU8y0PSNDJNl4ufIg6G2AS0r0w7kVXUGd1zCU=" providerId="None" clId="Web-{65D1141A-AB06-4897-AA39-37D60239FA62}" dt="2026-06-16T13:07:55.821" v="56"/>
          <ac:picMkLst>
            <pc:docMk/>
            <pc:sldMk cId="0" sldId="285"/>
            <ac:picMk id="3" creationId="{22B0279E-9015-FFDE-152B-F08B807469C6}"/>
          </ac:picMkLst>
        </pc:picChg>
      </pc:sldChg>
      <pc:sldChg chg="modSp">
        <pc:chgData name="Anja Schneidermann" userId="eq29njGU8y0PSNDJNl4ufIg6G2AS0r0w7kVXUGd1zCU=" providerId="None" clId="Web-{65D1141A-AB06-4897-AA39-37D60239FA62}" dt="2026-06-16T13:24:28.552" v="59" actId="14100"/>
        <pc:sldMkLst>
          <pc:docMk/>
          <pc:sldMk cId="0" sldId="292"/>
        </pc:sldMkLst>
        <pc:spChg chg="mod">
          <ac:chgData name="Anja Schneidermann" userId="eq29njGU8y0PSNDJNl4ufIg6G2AS0r0w7kVXUGd1zCU=" providerId="None" clId="Web-{65D1141A-AB06-4897-AA39-37D60239FA62}" dt="2026-06-16T13:24:07.927" v="58" actId="20577"/>
          <ac:spMkLst>
            <pc:docMk/>
            <pc:sldMk cId="0" sldId="292"/>
            <ac:spMk id="579" creationId="{00000000-0000-0000-0000-000000000000}"/>
          </ac:spMkLst>
        </pc:spChg>
        <pc:picChg chg="mod">
          <ac:chgData name="Anja Schneidermann" userId="eq29njGU8y0PSNDJNl4ufIg6G2AS0r0w7kVXUGd1zCU=" providerId="None" clId="Web-{65D1141A-AB06-4897-AA39-37D60239FA62}" dt="2026-06-16T13:24:28.552" v="59" actId="14100"/>
          <ac:picMkLst>
            <pc:docMk/>
            <pc:sldMk cId="0" sldId="292"/>
            <ac:picMk id="577" creationId="{00000000-0000-0000-0000-000000000000}"/>
          </ac:picMkLst>
        </pc:picChg>
      </pc:sldChg>
      <pc:sldChg chg="addSp delSp modSp">
        <pc:chgData name="Anja Schneidermann" userId="eq29njGU8y0PSNDJNl4ufIg6G2AS0r0w7kVXUGd1zCU=" providerId="None" clId="Web-{65D1141A-AB06-4897-AA39-37D60239FA62}" dt="2026-06-16T13:29:00.591" v="78" actId="1076"/>
        <pc:sldMkLst>
          <pc:docMk/>
          <pc:sldMk cId="97359088" sldId="334"/>
        </pc:sldMkLst>
        <pc:picChg chg="add mod">
          <ac:chgData name="Anja Schneidermann" userId="eq29njGU8y0PSNDJNl4ufIg6G2AS0r0w7kVXUGd1zCU=" providerId="None" clId="Web-{65D1141A-AB06-4897-AA39-37D60239FA62}" dt="2026-06-16T13:29:00.591" v="78" actId="1076"/>
          <ac:picMkLst>
            <pc:docMk/>
            <pc:sldMk cId="97359088" sldId="334"/>
            <ac:picMk id="6" creationId="{2B61C26F-196C-36B3-C4E4-D5897E426E6F}"/>
          </ac:picMkLst>
        </pc:picChg>
        <pc:picChg chg="add mod">
          <ac:chgData name="Anja Schneidermann" userId="eq29njGU8y0PSNDJNl4ufIg6G2AS0r0w7kVXUGd1zCU=" providerId="None" clId="Web-{65D1141A-AB06-4897-AA39-37D60239FA62}" dt="2026-06-16T13:28:52.544" v="77" actId="1076"/>
          <ac:picMkLst>
            <pc:docMk/>
            <pc:sldMk cId="97359088" sldId="334"/>
            <ac:picMk id="9" creationId="{C3B9C79D-3C44-8172-1513-916D312DDB4A}"/>
          </ac:picMkLst>
        </pc:picChg>
      </pc:sldChg>
      <pc:sldChg chg="ord">
        <pc:chgData name="Anja Schneidermann" userId="eq29njGU8y0PSNDJNl4ufIg6G2AS0r0w7kVXUGd1zCU=" providerId="None" clId="Web-{65D1141A-AB06-4897-AA39-37D60239FA62}" dt="2026-06-16T13:25:58.821" v="62"/>
        <pc:sldMkLst>
          <pc:docMk/>
          <pc:sldMk cId="4095822608" sldId="4393"/>
        </pc:sldMkLst>
      </pc:sldChg>
      <pc:sldChg chg="ord">
        <pc:chgData name="Anja Schneidermann" userId="eq29njGU8y0PSNDJNl4ufIg6G2AS0r0w7kVXUGd1zCU=" providerId="None" clId="Web-{65D1141A-AB06-4897-AA39-37D60239FA62}" dt="2026-06-16T13:25:49.930" v="61"/>
        <pc:sldMkLst>
          <pc:docMk/>
          <pc:sldMk cId="503816635" sldId="4394"/>
        </pc:sldMkLst>
      </pc:sldChg>
    </pc:docChg>
  </pc:docChgLst>
  <pc:docChgLst>
    <pc:chgData name="Anja Schneidermann" userId="eq29njGU8y0PSNDJNl4ufIg6G2AS0r0w7kVXUGd1zCU=" providerId="None" clId="Web-{DB50F09C-F230-40B5-8560-632DA3E71260}"/>
    <pc:docChg chg="modSld">
      <pc:chgData name="Anja Schneidermann" userId="eq29njGU8y0PSNDJNl4ufIg6G2AS0r0w7kVXUGd1zCU=" providerId="None" clId="Web-{DB50F09C-F230-40B5-8560-632DA3E71260}" dt="2026-07-02T19:19:42.256" v="10" actId="1076"/>
      <pc:docMkLst>
        <pc:docMk/>
      </pc:docMkLst>
      <pc:sldChg chg="addSp delSp modSp">
        <pc:chgData name="Anja Schneidermann" userId="eq29njGU8y0PSNDJNl4ufIg6G2AS0r0w7kVXUGd1zCU=" providerId="None" clId="Web-{DB50F09C-F230-40B5-8560-632DA3E71260}" dt="2026-07-02T19:19:42.256" v="10" actId="1076"/>
        <pc:sldMkLst>
          <pc:docMk/>
          <pc:sldMk cId="0" sldId="305"/>
        </pc:sldMkLst>
        <pc:spChg chg="add del">
          <ac:chgData name="Anja Schneidermann" userId="eq29njGU8y0PSNDJNl4ufIg6G2AS0r0w7kVXUGd1zCU=" providerId="None" clId="Web-{DB50F09C-F230-40B5-8560-632DA3E71260}" dt="2026-07-02T19:17:45.944" v="1"/>
          <ac:spMkLst>
            <pc:docMk/>
            <pc:sldMk cId="0" sldId="305"/>
            <ac:spMk id="2" creationId="{4F685CAE-078B-BCAA-FBFB-635D448A020B}"/>
          </ac:spMkLst>
        </pc:spChg>
        <pc:spChg chg="mod">
          <ac:chgData name="Anja Schneidermann" userId="eq29njGU8y0PSNDJNl4ufIg6G2AS0r0w7kVXUGd1zCU=" providerId="None" clId="Web-{DB50F09C-F230-40B5-8560-632DA3E71260}" dt="2026-07-02T19:19:42.256" v="10" actId="1076"/>
          <ac:spMkLst>
            <pc:docMk/>
            <pc:sldMk cId="0" sldId="305"/>
            <ac:spMk id="724" creationId="{00000000-0000-0000-0000-000000000000}"/>
          </ac:spMkLst>
        </pc:spChg>
      </pc:sldChg>
    </pc:docChg>
  </pc:docChgLst>
  <pc:docChgLst>
    <pc:chgData name="Anja Schneidermann" userId="eq29njGU8y0PSNDJNl4ufIg6G2AS0r0w7kVXUGd1zCU=" providerId="None" clId="Web-{DAAC7969-C476-4448-97A2-3863F5764E12}"/>
    <pc:docChg chg="modSld">
      <pc:chgData name="Anja Schneidermann" userId="eq29njGU8y0PSNDJNl4ufIg6G2AS0r0w7kVXUGd1zCU=" providerId="None" clId="Web-{DAAC7969-C476-4448-97A2-3863F5764E12}" dt="2026-07-02T20:10:50.201" v="135" actId="1076"/>
      <pc:docMkLst>
        <pc:docMk/>
      </pc:docMkLst>
      <pc:sldChg chg="addSp modSp">
        <pc:chgData name="Anja Schneidermann" userId="eq29njGU8y0PSNDJNl4ufIg6G2AS0r0w7kVXUGd1zCU=" providerId="None" clId="Web-{DAAC7969-C476-4448-97A2-3863F5764E12}" dt="2026-07-02T20:10:50.201" v="135" actId="1076"/>
        <pc:sldMkLst>
          <pc:docMk/>
          <pc:sldMk cId="0" sldId="270"/>
        </pc:sldMkLst>
        <pc:spChg chg="add mod">
          <ac:chgData name="Anja Schneidermann" userId="eq29njGU8y0PSNDJNl4ufIg6G2AS0r0w7kVXUGd1zCU=" providerId="None" clId="Web-{DAAC7969-C476-4448-97A2-3863F5764E12}" dt="2026-07-02T20:10:22.012" v="133" actId="1076"/>
          <ac:spMkLst>
            <pc:docMk/>
            <pc:sldMk cId="0" sldId="270"/>
            <ac:spMk id="3" creationId="{1D8EDE4D-FC1E-DA67-9051-5F748885E883}"/>
          </ac:spMkLst>
        </pc:spChg>
        <pc:spChg chg="mod">
          <ac:chgData name="Anja Schneidermann" userId="eq29njGU8y0PSNDJNl4ufIg6G2AS0r0w7kVXUGd1zCU=" providerId="None" clId="Web-{DAAC7969-C476-4448-97A2-3863F5764E12}" dt="2026-07-02T20:00:16.035" v="68" actId="1076"/>
          <ac:spMkLst>
            <pc:docMk/>
            <pc:sldMk cId="0" sldId="270"/>
            <ac:spMk id="337" creationId="{00000000-0000-0000-0000-000000000000}"/>
          </ac:spMkLst>
        </pc:spChg>
        <pc:grpChg chg="add mod">
          <ac:chgData name="Anja Schneidermann" userId="eq29njGU8y0PSNDJNl4ufIg6G2AS0r0w7kVXUGd1zCU=" providerId="None" clId="Web-{DAAC7969-C476-4448-97A2-3863F5764E12}" dt="2026-07-02T20:10:50.201" v="135" actId="1076"/>
          <ac:grpSpMkLst>
            <pc:docMk/>
            <pc:sldMk cId="0" sldId="270"/>
            <ac:grpSpMk id="16" creationId="{2B4ABD5F-BF28-2F55-4BEE-C039F0A1FCCB}"/>
          </ac:grpSpMkLst>
        </pc:grpChg>
        <pc:picChg chg="add mod">
          <ac:chgData name="Anja Schneidermann" userId="eq29njGU8y0PSNDJNl4ufIg6G2AS0r0w7kVXUGd1zCU=" providerId="None" clId="Web-{DAAC7969-C476-4448-97A2-3863F5764E12}" dt="2026-07-02T20:00:26.411" v="69" actId="1076"/>
          <ac:picMkLst>
            <pc:docMk/>
            <pc:sldMk cId="0" sldId="270"/>
            <ac:picMk id="2" creationId="{E1EC5326-FFA9-9812-98EC-0096B0775411}"/>
          </ac:picMkLst>
        </pc:picChg>
      </pc:sldChg>
      <pc:sldChg chg="addSp delSp modSp">
        <pc:chgData name="Anja Schneidermann" userId="eq29njGU8y0PSNDJNl4ufIg6G2AS0r0w7kVXUGd1zCU=" providerId="None" clId="Web-{DAAC7969-C476-4448-97A2-3863F5764E12}" dt="2026-07-02T20:07:49.397" v="112" actId="1076"/>
        <pc:sldMkLst>
          <pc:docMk/>
          <pc:sldMk cId="0" sldId="278"/>
        </pc:sldMkLst>
        <pc:spChg chg="add">
          <ac:chgData name="Anja Schneidermann" userId="eq29njGU8y0PSNDJNl4ufIg6G2AS0r0w7kVXUGd1zCU=" providerId="None" clId="Web-{DAAC7969-C476-4448-97A2-3863F5764E12}" dt="2026-07-02T20:05:01.142" v="100"/>
          <ac:spMkLst>
            <pc:docMk/>
            <pc:sldMk cId="0" sldId="278"/>
            <ac:spMk id="7" creationId="{04B1BC49-CD9C-6231-3310-C254ED572EB7}"/>
          </ac:spMkLst>
        </pc:spChg>
        <pc:spChg chg="add">
          <ac:chgData name="Anja Schneidermann" userId="eq29njGU8y0PSNDJNl4ufIg6G2AS0r0w7kVXUGd1zCU=" providerId="None" clId="Web-{DAAC7969-C476-4448-97A2-3863F5764E12}" dt="2026-07-02T20:05:01.142" v="100"/>
          <ac:spMkLst>
            <pc:docMk/>
            <pc:sldMk cId="0" sldId="278"/>
            <ac:spMk id="8" creationId="{35D4208E-1B0E-6353-FFE3-63964597D59A}"/>
          </ac:spMkLst>
        </pc:spChg>
        <pc:spChg chg="add">
          <ac:chgData name="Anja Schneidermann" userId="eq29njGU8y0PSNDJNl4ufIg6G2AS0r0w7kVXUGd1zCU=" providerId="None" clId="Web-{DAAC7969-C476-4448-97A2-3863F5764E12}" dt="2026-07-02T20:05:01.142" v="100"/>
          <ac:spMkLst>
            <pc:docMk/>
            <pc:sldMk cId="0" sldId="278"/>
            <ac:spMk id="9" creationId="{2FFADD45-61B9-4AEA-CEF1-570DAE0C2209}"/>
          </ac:spMkLst>
        </pc:spChg>
        <pc:spChg chg="add">
          <ac:chgData name="Anja Schneidermann" userId="eq29njGU8y0PSNDJNl4ufIg6G2AS0r0w7kVXUGd1zCU=" providerId="None" clId="Web-{DAAC7969-C476-4448-97A2-3863F5764E12}" dt="2026-07-02T20:05:01.142" v="100"/>
          <ac:spMkLst>
            <pc:docMk/>
            <pc:sldMk cId="0" sldId="278"/>
            <ac:spMk id="10" creationId="{4B50672F-5C5B-C69B-8E4E-E7D3E7CC13BB}"/>
          </ac:spMkLst>
        </pc:spChg>
        <pc:spChg chg="add">
          <ac:chgData name="Anja Schneidermann" userId="eq29njGU8y0PSNDJNl4ufIg6G2AS0r0w7kVXUGd1zCU=" providerId="None" clId="Web-{DAAC7969-C476-4448-97A2-3863F5764E12}" dt="2026-07-02T20:05:01.142" v="100"/>
          <ac:spMkLst>
            <pc:docMk/>
            <pc:sldMk cId="0" sldId="278"/>
            <ac:spMk id="11" creationId="{B8449B7C-1079-8958-5183-F6973E04251C}"/>
          </ac:spMkLst>
        </pc:spChg>
        <pc:spChg chg="add">
          <ac:chgData name="Anja Schneidermann" userId="eq29njGU8y0PSNDJNl4ufIg6G2AS0r0w7kVXUGd1zCU=" providerId="None" clId="Web-{DAAC7969-C476-4448-97A2-3863F5764E12}" dt="2026-07-02T20:05:01.142" v="100"/>
          <ac:spMkLst>
            <pc:docMk/>
            <pc:sldMk cId="0" sldId="278"/>
            <ac:spMk id="12" creationId="{7E25ADC1-BF44-04AE-F247-D3E9EDA0CDD8}"/>
          </ac:spMkLst>
        </pc:spChg>
        <pc:spChg chg="add">
          <ac:chgData name="Anja Schneidermann" userId="eq29njGU8y0PSNDJNl4ufIg6G2AS0r0w7kVXUGd1zCU=" providerId="None" clId="Web-{DAAC7969-C476-4448-97A2-3863F5764E12}" dt="2026-07-02T20:05:01.142" v="100"/>
          <ac:spMkLst>
            <pc:docMk/>
            <pc:sldMk cId="0" sldId="278"/>
            <ac:spMk id="13" creationId="{D6ED7F95-3CC9-6D46-DFFC-689AF4CDC7E8}"/>
          </ac:spMkLst>
        </pc:spChg>
        <pc:spChg chg="add">
          <ac:chgData name="Anja Schneidermann" userId="eq29njGU8y0PSNDJNl4ufIg6G2AS0r0w7kVXUGd1zCU=" providerId="None" clId="Web-{DAAC7969-C476-4448-97A2-3863F5764E12}" dt="2026-07-02T20:05:01.142" v="100"/>
          <ac:spMkLst>
            <pc:docMk/>
            <pc:sldMk cId="0" sldId="278"/>
            <ac:spMk id="14" creationId="{E80BA5EF-6D5C-308E-543A-88F40768AA2B}"/>
          </ac:spMkLst>
        </pc:spChg>
        <pc:spChg chg="add">
          <ac:chgData name="Anja Schneidermann" userId="eq29njGU8y0PSNDJNl4ufIg6G2AS0r0w7kVXUGd1zCU=" providerId="None" clId="Web-{DAAC7969-C476-4448-97A2-3863F5764E12}" dt="2026-07-02T20:05:01.142" v="100"/>
          <ac:spMkLst>
            <pc:docMk/>
            <pc:sldMk cId="0" sldId="278"/>
            <ac:spMk id="15" creationId="{C35E8537-FC87-79DD-DB2C-E18380C8208D}"/>
          </ac:spMkLst>
        </pc:spChg>
        <pc:spChg chg="add">
          <ac:chgData name="Anja Schneidermann" userId="eq29njGU8y0PSNDJNl4ufIg6G2AS0r0w7kVXUGd1zCU=" providerId="None" clId="Web-{DAAC7969-C476-4448-97A2-3863F5764E12}" dt="2026-07-02T20:05:52.675" v="102"/>
          <ac:spMkLst>
            <pc:docMk/>
            <pc:sldMk cId="0" sldId="278"/>
            <ac:spMk id="19" creationId="{F6F98D56-A3F1-E4A8-7363-8CA58A449C4C}"/>
          </ac:spMkLst>
        </pc:spChg>
        <pc:spChg chg="add">
          <ac:chgData name="Anja Schneidermann" userId="eq29njGU8y0PSNDJNl4ufIg6G2AS0r0w7kVXUGd1zCU=" providerId="None" clId="Web-{DAAC7969-C476-4448-97A2-3863F5764E12}" dt="2026-07-02T20:05:52.675" v="102"/>
          <ac:spMkLst>
            <pc:docMk/>
            <pc:sldMk cId="0" sldId="278"/>
            <ac:spMk id="20" creationId="{1F639D6D-B779-0E73-7720-163F6A9D2F82}"/>
          </ac:spMkLst>
        </pc:spChg>
        <pc:spChg chg="add">
          <ac:chgData name="Anja Schneidermann" userId="eq29njGU8y0PSNDJNl4ufIg6G2AS0r0w7kVXUGd1zCU=" providerId="None" clId="Web-{DAAC7969-C476-4448-97A2-3863F5764E12}" dt="2026-07-02T20:05:52.675" v="102"/>
          <ac:spMkLst>
            <pc:docMk/>
            <pc:sldMk cId="0" sldId="278"/>
            <ac:spMk id="21" creationId="{9E548DC9-E405-9AC3-0AD2-2F7FFF75FE3B}"/>
          </ac:spMkLst>
        </pc:spChg>
        <pc:spChg chg="add">
          <ac:chgData name="Anja Schneidermann" userId="eq29njGU8y0PSNDJNl4ufIg6G2AS0r0w7kVXUGd1zCU=" providerId="None" clId="Web-{DAAC7969-C476-4448-97A2-3863F5764E12}" dt="2026-07-02T20:05:52.675" v="102"/>
          <ac:spMkLst>
            <pc:docMk/>
            <pc:sldMk cId="0" sldId="278"/>
            <ac:spMk id="22" creationId="{22631A88-ABCC-F3B5-BB84-235B41F7B28C}"/>
          </ac:spMkLst>
        </pc:spChg>
        <pc:spChg chg="add">
          <ac:chgData name="Anja Schneidermann" userId="eq29njGU8y0PSNDJNl4ufIg6G2AS0r0w7kVXUGd1zCU=" providerId="None" clId="Web-{DAAC7969-C476-4448-97A2-3863F5764E12}" dt="2026-07-02T20:05:52.675" v="102"/>
          <ac:spMkLst>
            <pc:docMk/>
            <pc:sldMk cId="0" sldId="278"/>
            <ac:spMk id="23" creationId="{45F45C1C-9F6C-1E1A-AB97-544D996993F2}"/>
          </ac:spMkLst>
        </pc:spChg>
        <pc:spChg chg="add">
          <ac:chgData name="Anja Schneidermann" userId="eq29njGU8y0PSNDJNl4ufIg6G2AS0r0w7kVXUGd1zCU=" providerId="None" clId="Web-{DAAC7969-C476-4448-97A2-3863F5764E12}" dt="2026-07-02T20:05:52.675" v="102"/>
          <ac:spMkLst>
            <pc:docMk/>
            <pc:sldMk cId="0" sldId="278"/>
            <ac:spMk id="24" creationId="{E8E1DC75-2339-7224-58D7-2820B13A69E8}"/>
          </ac:spMkLst>
        </pc:spChg>
        <pc:spChg chg="add">
          <ac:chgData name="Anja Schneidermann" userId="eq29njGU8y0PSNDJNl4ufIg6G2AS0r0w7kVXUGd1zCU=" providerId="None" clId="Web-{DAAC7969-C476-4448-97A2-3863F5764E12}" dt="2026-07-02T20:05:52.675" v="102"/>
          <ac:spMkLst>
            <pc:docMk/>
            <pc:sldMk cId="0" sldId="278"/>
            <ac:spMk id="25" creationId="{AECAB0D3-728B-A228-0767-A267D91E3931}"/>
          </ac:spMkLst>
        </pc:spChg>
        <pc:spChg chg="add">
          <ac:chgData name="Anja Schneidermann" userId="eq29njGU8y0PSNDJNl4ufIg6G2AS0r0w7kVXUGd1zCU=" providerId="None" clId="Web-{DAAC7969-C476-4448-97A2-3863F5764E12}" dt="2026-07-02T20:05:52.675" v="102"/>
          <ac:spMkLst>
            <pc:docMk/>
            <pc:sldMk cId="0" sldId="278"/>
            <ac:spMk id="26" creationId="{6CC2BD02-FCC2-AF2C-FA69-1E26B0335659}"/>
          </ac:spMkLst>
        </pc:spChg>
        <pc:spChg chg="add">
          <ac:chgData name="Anja Schneidermann" userId="eq29njGU8y0PSNDJNl4ufIg6G2AS0r0w7kVXUGd1zCU=" providerId="None" clId="Web-{DAAC7969-C476-4448-97A2-3863F5764E12}" dt="2026-07-02T20:05:52.675" v="102"/>
          <ac:spMkLst>
            <pc:docMk/>
            <pc:sldMk cId="0" sldId="278"/>
            <ac:spMk id="27" creationId="{36A59122-0540-86CC-AAA6-AD4B571202E4}"/>
          </ac:spMkLst>
        </pc:spChg>
        <pc:spChg chg="add mod">
          <ac:chgData name="Anja Schneidermann" userId="eq29njGU8y0PSNDJNl4ufIg6G2AS0r0w7kVXUGd1zCU=" providerId="None" clId="Web-{DAAC7969-C476-4448-97A2-3863F5764E12}" dt="2026-07-02T20:07:49.397" v="112" actId="1076"/>
          <ac:spMkLst>
            <pc:docMk/>
            <pc:sldMk cId="0" sldId="278"/>
            <ac:spMk id="28" creationId="{9BDDEA52-4AD5-45BA-A20A-52F482C3450D}"/>
          </ac:spMkLst>
        </pc:spChg>
        <pc:spChg chg="mod">
          <ac:chgData name="Anja Schneidermann" userId="eq29njGU8y0PSNDJNl4ufIg6G2AS0r0w7kVXUGd1zCU=" providerId="None" clId="Web-{DAAC7969-C476-4448-97A2-3863F5764E12}" dt="2026-07-02T20:01:11.631" v="72" actId="1076"/>
          <ac:spMkLst>
            <pc:docMk/>
            <pc:sldMk cId="0" sldId="278"/>
            <ac:spMk id="433" creationId="{00000000-0000-0000-0000-000000000000}"/>
          </ac:spMkLst>
        </pc:spChg>
        <pc:grpChg chg="add mod">
          <ac:chgData name="Anja Schneidermann" userId="eq29njGU8y0PSNDJNl4ufIg6G2AS0r0w7kVXUGd1zCU=" providerId="None" clId="Web-{DAAC7969-C476-4448-97A2-3863F5764E12}" dt="2026-07-02T20:05:06.876" v="101" actId="1076"/>
          <ac:grpSpMkLst>
            <pc:docMk/>
            <pc:sldMk cId="0" sldId="278"/>
            <ac:grpSpMk id="4" creationId="{5785BEA1-6B2F-2CF2-DBBB-0C31833FCE06}"/>
          </ac:grpSpMkLst>
        </pc:grpChg>
        <pc:grpChg chg="add del">
          <ac:chgData name="Anja Schneidermann" userId="eq29njGU8y0PSNDJNl4ufIg6G2AS0r0w7kVXUGd1zCU=" providerId="None" clId="Web-{DAAC7969-C476-4448-97A2-3863F5764E12}" dt="2026-07-02T20:06:03.112" v="103"/>
          <ac:grpSpMkLst>
            <pc:docMk/>
            <pc:sldMk cId="0" sldId="278"/>
            <ac:grpSpMk id="16" creationId="{0578F4D1-E2E7-6D2A-47C1-DA19E8B96F35}"/>
          </ac:grpSpMkLst>
        </pc:grpChg>
        <pc:picChg chg="mod">
          <ac:chgData name="Anja Schneidermann" userId="eq29njGU8y0PSNDJNl4ufIg6G2AS0r0w7kVXUGd1zCU=" providerId="None" clId="Web-{DAAC7969-C476-4448-97A2-3863F5764E12}" dt="2026-07-02T20:01:47.398" v="76" actId="1076"/>
          <ac:picMkLst>
            <pc:docMk/>
            <pc:sldMk cId="0" sldId="278"/>
            <ac:picMk id="2" creationId="{20A56432-E78F-C711-91B9-8266BA0B1A8A}"/>
          </ac:picMkLst>
        </pc:picChg>
        <pc:picChg chg="add mod">
          <ac:chgData name="Anja Schneidermann" userId="eq29njGU8y0PSNDJNl4ufIg6G2AS0r0w7kVXUGd1zCU=" providerId="None" clId="Web-{DAAC7969-C476-4448-97A2-3863F5764E12}" dt="2026-07-02T20:01:50.695" v="77" actId="1076"/>
          <ac:picMkLst>
            <pc:docMk/>
            <pc:sldMk cId="0" sldId="278"/>
            <ac:picMk id="3" creationId="{00BF0946-855D-501D-0EFF-84A3A5A80380}"/>
          </ac:picMkLst>
        </pc:picChg>
        <pc:picChg chg="mod">
          <ac:chgData name="Anja Schneidermann" userId="eq29njGU8y0PSNDJNl4ufIg6G2AS0r0w7kVXUGd1zCU=" providerId="None" clId="Web-{DAAC7969-C476-4448-97A2-3863F5764E12}" dt="2026-07-02T20:01:38.819" v="75" actId="1076"/>
          <ac:picMkLst>
            <pc:docMk/>
            <pc:sldMk cId="0" sldId="278"/>
            <ac:picMk id="1026" creationId="{779E04F4-AA95-7A45-46C9-8D2B2C4F1D9E}"/>
          </ac:picMkLst>
        </pc:picChg>
      </pc:sldChg>
      <pc:sldChg chg="addSp modSp">
        <pc:chgData name="Anja Schneidermann" userId="eq29njGU8y0PSNDJNl4ufIg6G2AS0r0w7kVXUGd1zCU=" providerId="None" clId="Web-{DAAC7969-C476-4448-97A2-3863F5764E12}" dt="2026-07-02T20:09:54.386" v="129" actId="1076"/>
        <pc:sldMkLst>
          <pc:docMk/>
          <pc:sldMk cId="0" sldId="287"/>
        </pc:sldMkLst>
        <pc:spChg chg="add">
          <ac:chgData name="Anja Schneidermann" userId="eq29njGU8y0PSNDJNl4ufIg6G2AS0r0w7kVXUGd1zCU=" providerId="None" clId="Web-{DAAC7969-C476-4448-97A2-3863F5764E12}" dt="2026-07-02T20:04:43.703" v="98"/>
          <ac:spMkLst>
            <pc:docMk/>
            <pc:sldMk cId="0" sldId="287"/>
            <ac:spMk id="11" creationId="{62C3D77C-184A-2B72-A2D1-6E829B4CC263}"/>
          </ac:spMkLst>
        </pc:spChg>
        <pc:spChg chg="add">
          <ac:chgData name="Anja Schneidermann" userId="eq29njGU8y0PSNDJNl4ufIg6G2AS0r0w7kVXUGd1zCU=" providerId="None" clId="Web-{DAAC7969-C476-4448-97A2-3863F5764E12}" dt="2026-07-02T20:04:43.703" v="98"/>
          <ac:spMkLst>
            <pc:docMk/>
            <pc:sldMk cId="0" sldId="287"/>
            <ac:spMk id="12" creationId="{6030FF8E-E59D-52C3-69A2-872ABCE9AB6B}"/>
          </ac:spMkLst>
        </pc:spChg>
        <pc:spChg chg="add">
          <ac:chgData name="Anja Schneidermann" userId="eq29njGU8y0PSNDJNl4ufIg6G2AS0r0w7kVXUGd1zCU=" providerId="None" clId="Web-{DAAC7969-C476-4448-97A2-3863F5764E12}" dt="2026-07-02T20:04:43.703" v="98"/>
          <ac:spMkLst>
            <pc:docMk/>
            <pc:sldMk cId="0" sldId="287"/>
            <ac:spMk id="13" creationId="{2CD79550-9BF0-0431-AE2F-75F62E9C474B}"/>
          </ac:spMkLst>
        </pc:spChg>
        <pc:spChg chg="add">
          <ac:chgData name="Anja Schneidermann" userId="eq29njGU8y0PSNDJNl4ufIg6G2AS0r0w7kVXUGd1zCU=" providerId="None" clId="Web-{DAAC7969-C476-4448-97A2-3863F5764E12}" dt="2026-07-02T20:04:43.703" v="98"/>
          <ac:spMkLst>
            <pc:docMk/>
            <pc:sldMk cId="0" sldId="287"/>
            <ac:spMk id="14" creationId="{AA48C8B2-5A5D-16EE-A62D-61DE36813AB8}"/>
          </ac:spMkLst>
        </pc:spChg>
        <pc:spChg chg="add">
          <ac:chgData name="Anja Schneidermann" userId="eq29njGU8y0PSNDJNl4ufIg6G2AS0r0w7kVXUGd1zCU=" providerId="None" clId="Web-{DAAC7969-C476-4448-97A2-3863F5764E12}" dt="2026-07-02T20:04:43.703" v="98"/>
          <ac:spMkLst>
            <pc:docMk/>
            <pc:sldMk cId="0" sldId="287"/>
            <ac:spMk id="15" creationId="{71CE126D-FD39-AA6B-44CB-0F7B6936A999}"/>
          </ac:spMkLst>
        </pc:spChg>
        <pc:spChg chg="add">
          <ac:chgData name="Anja Schneidermann" userId="eq29njGU8y0PSNDJNl4ufIg6G2AS0r0w7kVXUGd1zCU=" providerId="None" clId="Web-{DAAC7969-C476-4448-97A2-3863F5764E12}" dt="2026-07-02T20:04:43.703" v="98"/>
          <ac:spMkLst>
            <pc:docMk/>
            <pc:sldMk cId="0" sldId="287"/>
            <ac:spMk id="16" creationId="{BF08A01F-E3E6-E517-EAB1-A41ACCB8EE10}"/>
          </ac:spMkLst>
        </pc:spChg>
        <pc:spChg chg="add">
          <ac:chgData name="Anja Schneidermann" userId="eq29njGU8y0PSNDJNl4ufIg6G2AS0r0w7kVXUGd1zCU=" providerId="None" clId="Web-{DAAC7969-C476-4448-97A2-3863F5764E12}" dt="2026-07-02T20:04:43.703" v="98"/>
          <ac:spMkLst>
            <pc:docMk/>
            <pc:sldMk cId="0" sldId="287"/>
            <ac:spMk id="17" creationId="{42A7F1FE-3F3C-62F2-362B-366E074FE432}"/>
          </ac:spMkLst>
        </pc:spChg>
        <pc:spChg chg="add">
          <ac:chgData name="Anja Schneidermann" userId="eq29njGU8y0PSNDJNl4ufIg6G2AS0r0w7kVXUGd1zCU=" providerId="None" clId="Web-{DAAC7969-C476-4448-97A2-3863F5764E12}" dt="2026-07-02T20:04:43.703" v="98"/>
          <ac:spMkLst>
            <pc:docMk/>
            <pc:sldMk cId="0" sldId="287"/>
            <ac:spMk id="18" creationId="{E946E4B4-C79A-3B90-C93D-6FE97CB4F928}"/>
          </ac:spMkLst>
        </pc:spChg>
        <pc:spChg chg="add">
          <ac:chgData name="Anja Schneidermann" userId="eq29njGU8y0PSNDJNl4ufIg6G2AS0r0w7kVXUGd1zCU=" providerId="None" clId="Web-{DAAC7969-C476-4448-97A2-3863F5764E12}" dt="2026-07-02T20:04:43.703" v="98"/>
          <ac:spMkLst>
            <pc:docMk/>
            <pc:sldMk cId="0" sldId="287"/>
            <ac:spMk id="19" creationId="{71A2EB36-5D3C-5A08-8253-5438FB33E0A0}"/>
          </ac:spMkLst>
        </pc:spChg>
        <pc:spChg chg="add mod">
          <ac:chgData name="Anja Schneidermann" userId="eq29njGU8y0PSNDJNl4ufIg6G2AS0r0w7kVXUGd1zCU=" providerId="None" clId="Web-{DAAC7969-C476-4448-97A2-3863F5764E12}" dt="2026-07-02T20:09:54.386" v="129" actId="1076"/>
          <ac:spMkLst>
            <pc:docMk/>
            <pc:sldMk cId="0" sldId="287"/>
            <ac:spMk id="20" creationId="{F4E3E971-734A-F09D-A36D-E6FBD9D31A9E}"/>
          </ac:spMkLst>
        </pc:spChg>
        <pc:grpChg chg="mod">
          <ac:chgData name="Anja Schneidermann" userId="eq29njGU8y0PSNDJNl4ufIg6G2AS0r0w7kVXUGd1zCU=" providerId="None" clId="Web-{DAAC7969-C476-4448-97A2-3863F5764E12}" dt="2026-07-02T20:04:53.657" v="99" actId="1076"/>
          <ac:grpSpMkLst>
            <pc:docMk/>
            <pc:sldMk cId="0" sldId="287"/>
            <ac:grpSpMk id="3" creationId="{609A47A0-9829-F288-7209-8DFB47760518}"/>
          </ac:grpSpMkLst>
        </pc:grpChg>
        <pc:grpChg chg="add">
          <ac:chgData name="Anja Schneidermann" userId="eq29njGU8y0PSNDJNl4ufIg6G2AS0r0w7kVXUGd1zCU=" providerId="None" clId="Web-{DAAC7969-C476-4448-97A2-3863F5764E12}" dt="2026-07-02T20:04:43.703" v="98"/>
          <ac:grpSpMkLst>
            <pc:docMk/>
            <pc:sldMk cId="0" sldId="287"/>
            <ac:grpSpMk id="9" creationId="{414FB86D-9DFB-F77A-FA79-D013B8DB3134}"/>
          </ac:grpSpMkLst>
        </pc:grpChg>
        <pc:picChg chg="add mod">
          <ac:chgData name="Anja Schneidermann" userId="eq29njGU8y0PSNDJNl4ufIg6G2AS0r0w7kVXUGd1zCU=" providerId="None" clId="Web-{DAAC7969-C476-4448-97A2-3863F5764E12}" dt="2026-07-02T20:04:41.547" v="97" actId="1076"/>
          <ac:picMkLst>
            <pc:docMk/>
            <pc:sldMk cId="0" sldId="287"/>
            <ac:picMk id="2" creationId="{80F1F204-9853-7544-8BC4-26EC475EA461}"/>
          </ac:picMkLst>
        </pc:picChg>
        <pc:picChg chg="mod">
          <ac:chgData name="Anja Schneidermann" userId="eq29njGU8y0PSNDJNl4ufIg6G2AS0r0w7kVXUGd1zCU=" providerId="None" clId="Web-{DAAC7969-C476-4448-97A2-3863F5764E12}" dt="2026-07-02T20:02:21.667" v="81" actId="1076"/>
          <ac:picMkLst>
            <pc:docMk/>
            <pc:sldMk cId="0" sldId="287"/>
            <ac:picMk id="5" creationId="{2217EFEF-69D8-4D6A-B9E2-9C9B7E40E6E1}"/>
          </ac:picMkLst>
        </pc:picChg>
        <pc:picChg chg="mod">
          <ac:chgData name="Anja Schneidermann" userId="eq29njGU8y0PSNDJNl4ufIg6G2AS0r0w7kVXUGd1zCU=" providerId="None" clId="Web-{DAAC7969-C476-4448-97A2-3863F5764E12}" dt="2026-07-02T20:02:28.652" v="83" actId="1076"/>
          <ac:picMkLst>
            <pc:docMk/>
            <pc:sldMk cId="0" sldId="287"/>
            <ac:picMk id="6" creationId="{AB1C04CF-4D4F-96C3-BD3C-09B19D964A39}"/>
          </ac:picMkLst>
        </pc:picChg>
        <pc:picChg chg="mod">
          <ac:chgData name="Anja Schneidermann" userId="eq29njGU8y0PSNDJNl4ufIg6G2AS0r0w7kVXUGd1zCU=" providerId="None" clId="Web-{DAAC7969-C476-4448-97A2-3863F5764E12}" dt="2026-07-02T20:02:23.792" v="82" actId="1076"/>
          <ac:picMkLst>
            <pc:docMk/>
            <pc:sldMk cId="0" sldId="287"/>
            <ac:picMk id="7" creationId="{3F65F1D1-8394-1A6E-D702-9C1705152CA1}"/>
          </ac:picMkLst>
        </pc:picChg>
        <pc:picChg chg="mod">
          <ac:chgData name="Anja Schneidermann" userId="eq29njGU8y0PSNDJNl4ufIg6G2AS0r0w7kVXUGd1zCU=" providerId="None" clId="Web-{DAAC7969-C476-4448-97A2-3863F5764E12}" dt="2026-07-02T20:02:19.761" v="80" actId="1076"/>
          <ac:picMkLst>
            <pc:docMk/>
            <pc:sldMk cId="0" sldId="287"/>
            <ac:picMk id="8" creationId="{C17B08DD-8E54-F0CA-AEDC-6A0048FF90C9}"/>
          </ac:picMkLst>
        </pc:picChg>
      </pc:sldChg>
      <pc:sldChg chg="addSp modSp">
        <pc:chgData name="Anja Schneidermann" userId="eq29njGU8y0PSNDJNl4ufIg6G2AS0r0w7kVXUGd1zCU=" providerId="None" clId="Web-{DAAC7969-C476-4448-97A2-3863F5764E12}" dt="2026-07-02T20:09:35.354" v="124" actId="1076"/>
        <pc:sldMkLst>
          <pc:docMk/>
          <pc:sldMk cId="0" sldId="294"/>
        </pc:sldMkLst>
        <pc:spChg chg="add">
          <ac:chgData name="Anja Schneidermann" userId="eq29njGU8y0PSNDJNl4ufIg6G2AS0r0w7kVXUGd1zCU=" providerId="None" clId="Web-{DAAC7969-C476-4448-97A2-3863F5764E12}" dt="2026-07-02T20:04:18.968" v="95"/>
          <ac:spMkLst>
            <pc:docMk/>
            <pc:sldMk cId="0" sldId="294"/>
            <ac:spMk id="8" creationId="{B2AD16F9-0993-BA1A-48CE-4CAEE7255A92}"/>
          </ac:spMkLst>
        </pc:spChg>
        <pc:spChg chg="add">
          <ac:chgData name="Anja Schneidermann" userId="eq29njGU8y0PSNDJNl4ufIg6G2AS0r0w7kVXUGd1zCU=" providerId="None" clId="Web-{DAAC7969-C476-4448-97A2-3863F5764E12}" dt="2026-07-02T20:04:18.968" v="95"/>
          <ac:spMkLst>
            <pc:docMk/>
            <pc:sldMk cId="0" sldId="294"/>
            <ac:spMk id="9" creationId="{9AF7F140-CEFE-0A2A-BA47-1AA305FB3B8A}"/>
          </ac:spMkLst>
        </pc:spChg>
        <pc:spChg chg="add">
          <ac:chgData name="Anja Schneidermann" userId="eq29njGU8y0PSNDJNl4ufIg6G2AS0r0w7kVXUGd1zCU=" providerId="None" clId="Web-{DAAC7969-C476-4448-97A2-3863F5764E12}" dt="2026-07-02T20:04:18.968" v="95"/>
          <ac:spMkLst>
            <pc:docMk/>
            <pc:sldMk cId="0" sldId="294"/>
            <ac:spMk id="10" creationId="{3CF65D53-C455-36B9-8530-045101ED40C9}"/>
          </ac:spMkLst>
        </pc:spChg>
        <pc:spChg chg="add">
          <ac:chgData name="Anja Schneidermann" userId="eq29njGU8y0PSNDJNl4ufIg6G2AS0r0w7kVXUGd1zCU=" providerId="None" clId="Web-{DAAC7969-C476-4448-97A2-3863F5764E12}" dt="2026-07-02T20:04:18.968" v="95"/>
          <ac:spMkLst>
            <pc:docMk/>
            <pc:sldMk cId="0" sldId="294"/>
            <ac:spMk id="11" creationId="{501D982F-C3FD-9760-AA24-ACC90608786E}"/>
          </ac:spMkLst>
        </pc:spChg>
        <pc:spChg chg="add">
          <ac:chgData name="Anja Schneidermann" userId="eq29njGU8y0PSNDJNl4ufIg6G2AS0r0w7kVXUGd1zCU=" providerId="None" clId="Web-{DAAC7969-C476-4448-97A2-3863F5764E12}" dt="2026-07-02T20:04:18.968" v="95"/>
          <ac:spMkLst>
            <pc:docMk/>
            <pc:sldMk cId="0" sldId="294"/>
            <ac:spMk id="12" creationId="{003668E1-78DC-2304-D9B8-3DEA5EE71A51}"/>
          </ac:spMkLst>
        </pc:spChg>
        <pc:spChg chg="add">
          <ac:chgData name="Anja Schneidermann" userId="eq29njGU8y0PSNDJNl4ufIg6G2AS0r0w7kVXUGd1zCU=" providerId="None" clId="Web-{DAAC7969-C476-4448-97A2-3863F5764E12}" dt="2026-07-02T20:04:18.968" v="95"/>
          <ac:spMkLst>
            <pc:docMk/>
            <pc:sldMk cId="0" sldId="294"/>
            <ac:spMk id="13" creationId="{EB2DC7B5-4E09-B124-DD2B-AAEF3BFC0074}"/>
          </ac:spMkLst>
        </pc:spChg>
        <pc:spChg chg="add">
          <ac:chgData name="Anja Schneidermann" userId="eq29njGU8y0PSNDJNl4ufIg6G2AS0r0w7kVXUGd1zCU=" providerId="None" clId="Web-{DAAC7969-C476-4448-97A2-3863F5764E12}" dt="2026-07-02T20:04:18.968" v="95"/>
          <ac:spMkLst>
            <pc:docMk/>
            <pc:sldMk cId="0" sldId="294"/>
            <ac:spMk id="14" creationId="{860D2E5B-44BD-0404-4D11-41863A1A4FB1}"/>
          </ac:spMkLst>
        </pc:spChg>
        <pc:spChg chg="add">
          <ac:chgData name="Anja Schneidermann" userId="eq29njGU8y0PSNDJNl4ufIg6G2AS0r0w7kVXUGd1zCU=" providerId="None" clId="Web-{DAAC7969-C476-4448-97A2-3863F5764E12}" dt="2026-07-02T20:04:18.968" v="95"/>
          <ac:spMkLst>
            <pc:docMk/>
            <pc:sldMk cId="0" sldId="294"/>
            <ac:spMk id="15" creationId="{A9D9BC0C-D76D-528B-0156-06C922B68730}"/>
          </ac:spMkLst>
        </pc:spChg>
        <pc:spChg chg="add">
          <ac:chgData name="Anja Schneidermann" userId="eq29njGU8y0PSNDJNl4ufIg6G2AS0r0w7kVXUGd1zCU=" providerId="None" clId="Web-{DAAC7969-C476-4448-97A2-3863F5764E12}" dt="2026-07-02T20:04:18.968" v="95"/>
          <ac:spMkLst>
            <pc:docMk/>
            <pc:sldMk cId="0" sldId="294"/>
            <ac:spMk id="16" creationId="{502E9FCF-DBD4-0560-98B5-07E04A14BBDF}"/>
          </ac:spMkLst>
        </pc:spChg>
        <pc:spChg chg="add mod">
          <ac:chgData name="Anja Schneidermann" userId="eq29njGU8y0PSNDJNl4ufIg6G2AS0r0w7kVXUGd1zCU=" providerId="None" clId="Web-{DAAC7969-C476-4448-97A2-3863F5764E12}" dt="2026-07-02T20:09:35.354" v="124" actId="1076"/>
          <ac:spMkLst>
            <pc:docMk/>
            <pc:sldMk cId="0" sldId="294"/>
            <ac:spMk id="17" creationId="{3E479E5D-9B9C-D945-8E04-23A5C8FCA7AF}"/>
          </ac:spMkLst>
        </pc:spChg>
        <pc:grpChg chg="mod">
          <ac:chgData name="Anja Schneidermann" userId="eq29njGU8y0PSNDJNl4ufIg6G2AS0r0w7kVXUGd1zCU=" providerId="None" clId="Web-{DAAC7969-C476-4448-97A2-3863F5764E12}" dt="2026-07-02T20:04:28.344" v="96" actId="1076"/>
          <ac:grpSpMkLst>
            <pc:docMk/>
            <pc:sldMk cId="0" sldId="294"/>
            <ac:grpSpMk id="5" creationId="{C6E2AA34-7EF1-6987-0B83-70E1801634A3}"/>
          </ac:grpSpMkLst>
        </pc:grpChg>
        <pc:grpChg chg="add">
          <ac:chgData name="Anja Schneidermann" userId="eq29njGU8y0PSNDJNl4ufIg6G2AS0r0w7kVXUGd1zCU=" providerId="None" clId="Web-{DAAC7969-C476-4448-97A2-3863F5764E12}" dt="2026-07-02T20:04:18.968" v="95"/>
          <ac:grpSpMkLst>
            <pc:docMk/>
            <pc:sldMk cId="0" sldId="294"/>
            <ac:grpSpMk id="7" creationId="{6347B466-B6D0-DCCC-40A4-F8EFB28F5A10}"/>
          </ac:grpSpMkLst>
        </pc:grpChg>
        <pc:picChg chg="add mod">
          <ac:chgData name="Anja Schneidermann" userId="eq29njGU8y0PSNDJNl4ufIg6G2AS0r0w7kVXUGd1zCU=" providerId="None" clId="Web-{DAAC7969-C476-4448-97A2-3863F5764E12}" dt="2026-07-02T20:03:01.216" v="86" actId="1076"/>
          <ac:picMkLst>
            <pc:docMk/>
            <pc:sldMk cId="0" sldId="294"/>
            <ac:picMk id="4" creationId="{A6EC667E-BD75-6676-CDB1-F1716BA96A16}"/>
          </ac:picMkLst>
        </pc:picChg>
      </pc:sldChg>
      <pc:sldChg chg="modSp">
        <pc:chgData name="Anja Schneidermann" userId="eq29njGU8y0PSNDJNl4ufIg6G2AS0r0w7kVXUGd1zCU=" providerId="None" clId="Web-{DAAC7969-C476-4448-97A2-3863F5764E12}" dt="2026-07-02T19:53:34.521" v="65" actId="14100"/>
        <pc:sldMkLst>
          <pc:docMk/>
          <pc:sldMk cId="0" sldId="305"/>
        </pc:sldMkLst>
        <pc:spChg chg="mod">
          <ac:chgData name="Anja Schneidermann" userId="eq29njGU8y0PSNDJNl4ufIg6G2AS0r0w7kVXUGd1zCU=" providerId="None" clId="Web-{DAAC7969-C476-4448-97A2-3863F5764E12}" dt="2026-07-02T19:53:34.521" v="65" actId="14100"/>
          <ac:spMkLst>
            <pc:docMk/>
            <pc:sldMk cId="0" sldId="305"/>
            <ac:spMk id="724" creationId="{00000000-0000-0000-0000-000000000000}"/>
          </ac:spMkLst>
        </pc:spChg>
      </pc:sldChg>
      <pc:sldChg chg="addSp modSp">
        <pc:chgData name="Anja Schneidermann" userId="eq29njGU8y0PSNDJNl4ufIg6G2AS0r0w7kVXUGd1zCU=" providerId="None" clId="Web-{DAAC7969-C476-4448-97A2-3863F5764E12}" dt="2026-07-02T20:08:53.431" v="119" actId="1076"/>
        <pc:sldMkLst>
          <pc:docMk/>
          <pc:sldMk cId="97359088" sldId="334"/>
        </pc:sldMkLst>
        <pc:spChg chg="add">
          <ac:chgData name="Anja Schneidermann" userId="eq29njGU8y0PSNDJNl4ufIg6G2AS0r0w7kVXUGd1zCU=" providerId="None" clId="Web-{DAAC7969-C476-4448-97A2-3863F5764E12}" dt="2026-07-02T20:03:43.545" v="90"/>
          <ac:spMkLst>
            <pc:docMk/>
            <pc:sldMk cId="97359088" sldId="334"/>
            <ac:spMk id="8" creationId="{98CBCAF3-AE0A-6E1B-2FE3-BDF25B1B6C79}"/>
          </ac:spMkLst>
        </pc:spChg>
        <pc:spChg chg="add">
          <ac:chgData name="Anja Schneidermann" userId="eq29njGU8y0PSNDJNl4ufIg6G2AS0r0w7kVXUGd1zCU=" providerId="None" clId="Web-{DAAC7969-C476-4448-97A2-3863F5764E12}" dt="2026-07-02T20:03:43.545" v="90"/>
          <ac:spMkLst>
            <pc:docMk/>
            <pc:sldMk cId="97359088" sldId="334"/>
            <ac:spMk id="10" creationId="{7E8878C2-6430-D8E2-EA9F-347F13C6445C}"/>
          </ac:spMkLst>
        </pc:spChg>
        <pc:spChg chg="add">
          <ac:chgData name="Anja Schneidermann" userId="eq29njGU8y0PSNDJNl4ufIg6G2AS0r0w7kVXUGd1zCU=" providerId="None" clId="Web-{DAAC7969-C476-4448-97A2-3863F5764E12}" dt="2026-07-02T20:03:43.545" v="90"/>
          <ac:spMkLst>
            <pc:docMk/>
            <pc:sldMk cId="97359088" sldId="334"/>
            <ac:spMk id="11" creationId="{7868B4B2-233C-1B8E-DE4C-D7BD538603A5}"/>
          </ac:spMkLst>
        </pc:spChg>
        <pc:spChg chg="add">
          <ac:chgData name="Anja Schneidermann" userId="eq29njGU8y0PSNDJNl4ufIg6G2AS0r0w7kVXUGd1zCU=" providerId="None" clId="Web-{DAAC7969-C476-4448-97A2-3863F5764E12}" dt="2026-07-02T20:03:43.545" v="90"/>
          <ac:spMkLst>
            <pc:docMk/>
            <pc:sldMk cId="97359088" sldId="334"/>
            <ac:spMk id="12" creationId="{971DA32A-F1DC-B2B7-1C5F-9DA7F2BF6CF8}"/>
          </ac:spMkLst>
        </pc:spChg>
        <pc:spChg chg="add">
          <ac:chgData name="Anja Schneidermann" userId="eq29njGU8y0PSNDJNl4ufIg6G2AS0r0w7kVXUGd1zCU=" providerId="None" clId="Web-{DAAC7969-C476-4448-97A2-3863F5764E12}" dt="2026-07-02T20:03:43.545" v="90"/>
          <ac:spMkLst>
            <pc:docMk/>
            <pc:sldMk cId="97359088" sldId="334"/>
            <ac:spMk id="13" creationId="{50F0E30F-6E69-B2BC-8126-4E13A9C80D4F}"/>
          </ac:spMkLst>
        </pc:spChg>
        <pc:spChg chg="add">
          <ac:chgData name="Anja Schneidermann" userId="eq29njGU8y0PSNDJNl4ufIg6G2AS0r0w7kVXUGd1zCU=" providerId="None" clId="Web-{DAAC7969-C476-4448-97A2-3863F5764E12}" dt="2026-07-02T20:03:43.545" v="90"/>
          <ac:spMkLst>
            <pc:docMk/>
            <pc:sldMk cId="97359088" sldId="334"/>
            <ac:spMk id="14" creationId="{1F0F5BEA-E3C2-E95B-D9AF-FE5357FB4B46}"/>
          </ac:spMkLst>
        </pc:spChg>
        <pc:spChg chg="add">
          <ac:chgData name="Anja Schneidermann" userId="eq29njGU8y0PSNDJNl4ufIg6G2AS0r0w7kVXUGd1zCU=" providerId="None" clId="Web-{DAAC7969-C476-4448-97A2-3863F5764E12}" dt="2026-07-02T20:03:43.545" v="90"/>
          <ac:spMkLst>
            <pc:docMk/>
            <pc:sldMk cId="97359088" sldId="334"/>
            <ac:spMk id="15" creationId="{33C19F79-4AA1-1F2E-326E-EAB1CB5BFD8A}"/>
          </ac:spMkLst>
        </pc:spChg>
        <pc:spChg chg="add">
          <ac:chgData name="Anja Schneidermann" userId="eq29njGU8y0PSNDJNl4ufIg6G2AS0r0w7kVXUGd1zCU=" providerId="None" clId="Web-{DAAC7969-C476-4448-97A2-3863F5764E12}" dt="2026-07-02T20:03:43.545" v="90"/>
          <ac:spMkLst>
            <pc:docMk/>
            <pc:sldMk cId="97359088" sldId="334"/>
            <ac:spMk id="16" creationId="{F36BDF06-0DB1-F7C5-D46A-036E80B85F75}"/>
          </ac:spMkLst>
        </pc:spChg>
        <pc:spChg chg="add">
          <ac:chgData name="Anja Schneidermann" userId="eq29njGU8y0PSNDJNl4ufIg6G2AS0r0w7kVXUGd1zCU=" providerId="None" clId="Web-{DAAC7969-C476-4448-97A2-3863F5764E12}" dt="2026-07-02T20:03:43.545" v="90"/>
          <ac:spMkLst>
            <pc:docMk/>
            <pc:sldMk cId="97359088" sldId="334"/>
            <ac:spMk id="17" creationId="{7A56EB77-2236-28C3-2C06-E196777BE2F1}"/>
          </ac:spMkLst>
        </pc:spChg>
        <pc:spChg chg="add mod">
          <ac:chgData name="Anja Schneidermann" userId="eq29njGU8y0PSNDJNl4ufIg6G2AS0r0w7kVXUGd1zCU=" providerId="None" clId="Web-{DAAC7969-C476-4448-97A2-3863F5764E12}" dt="2026-07-02T20:08:53.431" v="119" actId="1076"/>
          <ac:spMkLst>
            <pc:docMk/>
            <pc:sldMk cId="97359088" sldId="334"/>
            <ac:spMk id="18" creationId="{18451EC7-5347-C665-10F2-D08BF361CD7A}"/>
          </ac:spMkLst>
        </pc:spChg>
        <pc:grpChg chg="mod">
          <ac:chgData name="Anja Schneidermann" userId="eq29njGU8y0PSNDJNl4ufIg6G2AS0r0w7kVXUGd1zCU=" providerId="None" clId="Web-{DAAC7969-C476-4448-97A2-3863F5764E12}" dt="2026-07-02T20:08:44.821" v="118" actId="1076"/>
          <ac:grpSpMkLst>
            <pc:docMk/>
            <pc:sldMk cId="97359088" sldId="334"/>
            <ac:grpSpMk id="3" creationId="{0E80B3F3-2CBA-25D7-BF3C-A4757CB8DA8F}"/>
          </ac:grpSpMkLst>
        </pc:grpChg>
        <pc:grpChg chg="add">
          <ac:chgData name="Anja Schneidermann" userId="eq29njGU8y0PSNDJNl4ufIg6G2AS0r0w7kVXUGd1zCU=" providerId="None" clId="Web-{DAAC7969-C476-4448-97A2-3863F5764E12}" dt="2026-07-02T20:03:43.545" v="90"/>
          <ac:grpSpMkLst>
            <pc:docMk/>
            <pc:sldMk cId="97359088" sldId="334"/>
            <ac:grpSpMk id="7" creationId="{777DA15B-2D42-4157-0A28-A61B6EFF852B}"/>
          </ac:grpSpMkLst>
        </pc:grpChg>
        <pc:picChg chg="add mod">
          <ac:chgData name="Anja Schneidermann" userId="eq29njGU8y0PSNDJNl4ufIg6G2AS0r0w7kVXUGd1zCU=" providerId="None" clId="Web-{DAAC7969-C476-4448-97A2-3863F5764E12}" dt="2026-07-02T20:04:02.233" v="93" actId="1076"/>
          <ac:picMkLst>
            <pc:docMk/>
            <pc:sldMk cId="97359088" sldId="334"/>
            <ac:picMk id="2" creationId="{653D15BF-91D8-ABFA-8777-0D7555E6A6C7}"/>
          </ac:picMkLst>
        </pc:picChg>
        <pc:picChg chg="mod">
          <ac:chgData name="Anja Schneidermann" userId="eq29njGU8y0PSNDJNl4ufIg6G2AS0r0w7kVXUGd1zCU=" providerId="None" clId="Web-{DAAC7969-C476-4448-97A2-3863F5764E12}" dt="2026-07-02T20:03:58.671" v="92" actId="1076"/>
          <ac:picMkLst>
            <pc:docMk/>
            <pc:sldMk cId="97359088" sldId="334"/>
            <ac:picMk id="9" creationId="{C3B9C79D-3C44-8172-1513-916D312DDB4A}"/>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 name="Google Shape;171;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172" name="Google Shape;172;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7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5" name="Google Shape;265;p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6" name="Google Shape;276;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4" name="Google Shape;304;p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0" name="Google Shape;340;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1" name="Google Shape;341;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7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2" name="Google Shape;332;p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886144-7A12-A5D7-6389-DA10408E7B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57F87A-87DC-33E4-816F-632A8A07D4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EFA082-73C2-C919-8137-42A4E6EE1F5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5103EEB-6A06-F3EA-12EF-3CBEE6AE83E3}"/>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4BE5DE82-CF29-044D-9158-06A811149881}"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17</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8005861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7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9" name="Google Shape;359;p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a:extLst>
            <a:ext uri="{FF2B5EF4-FFF2-40B4-BE49-F238E27FC236}">
              <a16:creationId xmlns:a16="http://schemas.microsoft.com/office/drawing/2014/main" id="{18394EB1-F6F5-7ABB-8E3E-A14C5743906D}"/>
            </a:ext>
          </a:extLst>
        </p:cNvPr>
        <p:cNvGrpSpPr/>
        <p:nvPr/>
      </p:nvGrpSpPr>
      <p:grpSpPr>
        <a:xfrm>
          <a:off x="0" y="0"/>
          <a:ext cx="0" cy="0"/>
          <a:chOff x="0" y="0"/>
          <a:chExt cx="0" cy="0"/>
        </a:xfrm>
      </p:grpSpPr>
      <p:sp>
        <p:nvSpPr>
          <p:cNvPr id="385" name="Google Shape;385;p20:notes">
            <a:extLst>
              <a:ext uri="{FF2B5EF4-FFF2-40B4-BE49-F238E27FC236}">
                <a16:creationId xmlns:a16="http://schemas.microsoft.com/office/drawing/2014/main" id="{7AF5D595-B614-177B-6DC4-E5372D75B35D}"/>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6" name="Google Shape;386;p20:notes">
            <a:extLst>
              <a:ext uri="{FF2B5EF4-FFF2-40B4-BE49-F238E27FC236}">
                <a16:creationId xmlns:a16="http://schemas.microsoft.com/office/drawing/2014/main" id="{B95EF44A-66D6-A3AF-A35B-E5ABA143FDA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IE"/>
          </a:p>
        </p:txBody>
      </p:sp>
    </p:spTree>
    <p:extLst>
      <p:ext uri="{BB962C8B-B14F-4D97-AF65-F5344CB8AC3E}">
        <p14:creationId xmlns:p14="http://schemas.microsoft.com/office/powerpoint/2010/main" val="8320186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3" name="Google Shape;423;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IE"/>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0" name="Google Shape;400;p8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1" name="Google Shape;401;p8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 name="Google Shape;190;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1" name="Google Shape;191;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p8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9" name="Google Shape;409;p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8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0" name="Google Shape;430;p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5" name="Google Shape;445;p8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6" name="Google Shape;446;p8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25</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3" name="Google Shape;453;p8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4" name="Google Shape;454;p8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26</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p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4" name="Google Shape;464;p8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5" name="Google Shape;465;p8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27</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p8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3" name="Google Shape;473;p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a:extLst>
            <a:ext uri="{FF2B5EF4-FFF2-40B4-BE49-F238E27FC236}">
              <a16:creationId xmlns:a16="http://schemas.microsoft.com/office/drawing/2014/main" id="{3430D532-33D1-8F1F-3B64-85DD2FB2CDBF}"/>
            </a:ext>
          </a:extLst>
        </p:cNvPr>
        <p:cNvGrpSpPr/>
        <p:nvPr/>
      </p:nvGrpSpPr>
      <p:grpSpPr>
        <a:xfrm>
          <a:off x="0" y="0"/>
          <a:ext cx="0" cy="0"/>
          <a:chOff x="0" y="0"/>
          <a:chExt cx="0" cy="0"/>
        </a:xfrm>
      </p:grpSpPr>
      <p:sp>
        <p:nvSpPr>
          <p:cNvPr id="340" name="Google Shape;340;p14:notes">
            <a:extLst>
              <a:ext uri="{FF2B5EF4-FFF2-40B4-BE49-F238E27FC236}">
                <a16:creationId xmlns:a16="http://schemas.microsoft.com/office/drawing/2014/main" id="{E144716B-12AE-AFBC-CEC7-68D75AF75E3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IE"/>
          </a:p>
        </p:txBody>
      </p:sp>
      <p:sp>
        <p:nvSpPr>
          <p:cNvPr id="341" name="Google Shape;341;p14:notes">
            <a:extLst>
              <a:ext uri="{FF2B5EF4-FFF2-40B4-BE49-F238E27FC236}">
                <a16:creationId xmlns:a16="http://schemas.microsoft.com/office/drawing/2014/main" id="{4891AB12-98EE-FC4C-C921-81C9E708321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2" name="Google Shape;342;p14:notes">
            <a:extLst>
              <a:ext uri="{FF2B5EF4-FFF2-40B4-BE49-F238E27FC236}">
                <a16:creationId xmlns:a16="http://schemas.microsoft.com/office/drawing/2014/main" id="{7B693076-773D-8AD9-8B2A-66FB4B0E06C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a:p>
        </p:txBody>
      </p:sp>
    </p:spTree>
    <p:extLst>
      <p:ext uri="{BB962C8B-B14F-4D97-AF65-F5344CB8AC3E}">
        <p14:creationId xmlns:p14="http://schemas.microsoft.com/office/powerpoint/2010/main" val="15077562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p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8" name="Google Shape;498;p8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9" name="Google Shape;499;p8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30</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p9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6" name="Google Shape;506;p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p9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8" name="Google Shape;528;p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2" name="Google Shape;20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p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6" name="Google Shape;536;p9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7" name="Google Shape;537;p9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33</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7796C-E334-8129-733F-2150844E7B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C3ED2B-C2FF-0C4A-D1CC-19D62FC6F9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51D56F-3258-31BE-3260-A6EB95E212E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1A23DB6-8B52-8472-C90B-74C74B72D00C}"/>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4BE5DE82-CF29-044D-9158-06A811149881}"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34</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5285930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p9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7" name="Google Shape;557;p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p9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6" name="Google Shape;566;p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p9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5" name="Google Shape;575;p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p9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5" name="Google Shape;585;p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p9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7" name="Google Shape;617;p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3"/>
        <p:cNvGrpSpPr/>
        <p:nvPr/>
      </p:nvGrpSpPr>
      <p:grpSpPr>
        <a:xfrm>
          <a:off x="0" y="0"/>
          <a:ext cx="0" cy="0"/>
          <a:chOff x="0" y="0"/>
          <a:chExt cx="0" cy="0"/>
        </a:xfrm>
      </p:grpSpPr>
      <p:sp>
        <p:nvSpPr>
          <p:cNvPr id="624" name="Google Shape;624;p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5" name="Google Shape;625;p9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6" name="Google Shape;626;p9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40</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C07F56-E867-4126-20F8-335BCABB21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E590AB-EB33-B4AD-2D5D-B8C058EB3C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6E67D7-6079-188B-C855-3A66BC4A221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0AAC178-860B-8F13-CD91-F171DFBB04DB}"/>
              </a:ext>
            </a:extLst>
          </p:cNvPr>
          <p:cNvSpPr>
            <a:spLocks noGrp="1"/>
          </p:cNvSpPr>
          <p:nvPr>
            <p:ph type="sldNum" sz="quarter" idx="5"/>
          </p:nvPr>
        </p:nvSpPr>
        <p:spPr/>
        <p:txBody>
          <a:bodyPr/>
          <a:lstStyle/>
          <a:p>
            <a:fld id="{4BE5DE82-CF29-044D-9158-06A811149881}" type="slidenum">
              <a:rPr lang="en-US" smtClean="0"/>
              <a:t>41</a:t>
            </a:fld>
            <a:endParaRPr lang="en-US"/>
          </a:p>
        </p:txBody>
      </p:sp>
    </p:spTree>
    <p:extLst>
      <p:ext uri="{BB962C8B-B14F-4D97-AF65-F5344CB8AC3E}">
        <p14:creationId xmlns:p14="http://schemas.microsoft.com/office/powerpoint/2010/main" val="67682307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p10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9" name="Google Shape;659;p1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4BE5DE82-CF29-044D-9158-06A811149881}"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5</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19802823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p10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7" name="Google Shape;667;p1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p:cNvGrpSpPr/>
        <p:nvPr/>
      </p:nvGrpSpPr>
      <p:grpSpPr>
        <a:xfrm>
          <a:off x="0" y="0"/>
          <a:ext cx="0" cy="0"/>
          <a:chOff x="0" y="0"/>
          <a:chExt cx="0" cy="0"/>
        </a:xfrm>
      </p:grpSpPr>
      <p:sp>
        <p:nvSpPr>
          <p:cNvPr id="674" name="Google Shape;674;p10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5" name="Google Shape;675;p1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a:extLst>
            <a:ext uri="{FF2B5EF4-FFF2-40B4-BE49-F238E27FC236}">
              <a16:creationId xmlns:a16="http://schemas.microsoft.com/office/drawing/2014/main" id="{2BB98663-CA6B-26C4-5BE7-475C1DC7F9E1}"/>
            </a:ext>
          </a:extLst>
        </p:cNvPr>
        <p:cNvGrpSpPr/>
        <p:nvPr/>
      </p:nvGrpSpPr>
      <p:grpSpPr>
        <a:xfrm>
          <a:off x="0" y="0"/>
          <a:ext cx="0" cy="0"/>
          <a:chOff x="0" y="0"/>
          <a:chExt cx="0" cy="0"/>
        </a:xfrm>
      </p:grpSpPr>
      <p:sp>
        <p:nvSpPr>
          <p:cNvPr id="325" name="Google Shape;325;p12:notes">
            <a:extLst>
              <a:ext uri="{FF2B5EF4-FFF2-40B4-BE49-F238E27FC236}">
                <a16:creationId xmlns:a16="http://schemas.microsoft.com/office/drawing/2014/main" id="{9EA656E7-72C9-C2E9-1EAF-F4DF4BBB2132}"/>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6" name="Google Shape;326;p12:notes">
            <a:extLst>
              <a:ext uri="{FF2B5EF4-FFF2-40B4-BE49-F238E27FC236}">
                <a16:creationId xmlns:a16="http://schemas.microsoft.com/office/drawing/2014/main" id="{FD998978-992D-ADD7-826C-50EDB0288E2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IE"/>
          </a:p>
        </p:txBody>
      </p:sp>
    </p:spTree>
    <p:extLst>
      <p:ext uri="{BB962C8B-B14F-4D97-AF65-F5344CB8AC3E}">
        <p14:creationId xmlns:p14="http://schemas.microsoft.com/office/powerpoint/2010/main" val="11707027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4"/>
        <p:cNvGrpSpPr/>
        <p:nvPr/>
      </p:nvGrpSpPr>
      <p:grpSpPr>
        <a:xfrm>
          <a:off x="0" y="0"/>
          <a:ext cx="0" cy="0"/>
          <a:chOff x="0" y="0"/>
          <a:chExt cx="0" cy="0"/>
        </a:xfrm>
      </p:grpSpPr>
      <p:sp>
        <p:nvSpPr>
          <p:cNvPr id="705" name="Google Shape;705;p1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6" name="Google Shape;706;p10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7" name="Google Shape;707;p10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46</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a:extLst>
            <a:ext uri="{FF2B5EF4-FFF2-40B4-BE49-F238E27FC236}">
              <a16:creationId xmlns:a16="http://schemas.microsoft.com/office/drawing/2014/main" id="{E1939430-D0D5-E9B0-7C52-1F1771A576BC}"/>
            </a:ext>
          </a:extLst>
        </p:cNvPr>
        <p:cNvGrpSpPr/>
        <p:nvPr/>
      </p:nvGrpSpPr>
      <p:grpSpPr>
        <a:xfrm>
          <a:off x="0" y="0"/>
          <a:ext cx="0" cy="0"/>
          <a:chOff x="0" y="0"/>
          <a:chExt cx="0" cy="0"/>
        </a:xfrm>
      </p:grpSpPr>
      <p:sp>
        <p:nvSpPr>
          <p:cNvPr id="497" name="Google Shape;497;p89:notes">
            <a:extLst>
              <a:ext uri="{FF2B5EF4-FFF2-40B4-BE49-F238E27FC236}">
                <a16:creationId xmlns:a16="http://schemas.microsoft.com/office/drawing/2014/main" id="{D1540DFE-631B-EAAB-6DB5-80F94FFEB11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8" name="Google Shape;498;p89:notes">
            <a:extLst>
              <a:ext uri="{FF2B5EF4-FFF2-40B4-BE49-F238E27FC236}">
                <a16:creationId xmlns:a16="http://schemas.microsoft.com/office/drawing/2014/main" id="{8B5CE038-BA47-210D-2E13-FDC899CB8E0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9" name="Google Shape;499;p89:notes">
            <a:extLst>
              <a:ext uri="{FF2B5EF4-FFF2-40B4-BE49-F238E27FC236}">
                <a16:creationId xmlns:a16="http://schemas.microsoft.com/office/drawing/2014/main" id="{F154F27C-E478-D34C-A7D9-CAAB13D4C47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47</a:t>
            </a:fld>
            <a:endParaRPr/>
          </a:p>
        </p:txBody>
      </p:sp>
    </p:spTree>
    <p:extLst>
      <p:ext uri="{BB962C8B-B14F-4D97-AF65-F5344CB8AC3E}">
        <p14:creationId xmlns:p14="http://schemas.microsoft.com/office/powerpoint/2010/main" val="203704088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a:extLst>
            <a:ext uri="{FF2B5EF4-FFF2-40B4-BE49-F238E27FC236}">
              <a16:creationId xmlns:a16="http://schemas.microsoft.com/office/drawing/2014/main" id="{AB35239B-F0B0-4E92-0D9E-CF96EEF8D734}"/>
            </a:ext>
          </a:extLst>
        </p:cNvPr>
        <p:cNvGrpSpPr/>
        <p:nvPr/>
      </p:nvGrpSpPr>
      <p:grpSpPr>
        <a:xfrm>
          <a:off x="0" y="0"/>
          <a:ext cx="0" cy="0"/>
          <a:chOff x="0" y="0"/>
          <a:chExt cx="0" cy="0"/>
        </a:xfrm>
      </p:grpSpPr>
      <p:sp>
        <p:nvSpPr>
          <p:cNvPr id="497" name="Google Shape;497;p89:notes">
            <a:extLst>
              <a:ext uri="{FF2B5EF4-FFF2-40B4-BE49-F238E27FC236}">
                <a16:creationId xmlns:a16="http://schemas.microsoft.com/office/drawing/2014/main" id="{CBD47F0D-8D35-CDE6-F3FF-9068DEEE6B1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8" name="Google Shape;498;p89:notes">
            <a:extLst>
              <a:ext uri="{FF2B5EF4-FFF2-40B4-BE49-F238E27FC236}">
                <a16:creationId xmlns:a16="http://schemas.microsoft.com/office/drawing/2014/main" id="{33366C55-101D-51BA-032C-584C85FA72C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9" name="Google Shape;499;p89:notes">
            <a:extLst>
              <a:ext uri="{FF2B5EF4-FFF2-40B4-BE49-F238E27FC236}">
                <a16:creationId xmlns:a16="http://schemas.microsoft.com/office/drawing/2014/main" id="{14F595C0-5BD4-27F4-3FE1-5E728FA2017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48</a:t>
            </a:fld>
            <a:endParaRPr/>
          </a:p>
        </p:txBody>
      </p:sp>
    </p:spTree>
    <p:extLst>
      <p:ext uri="{BB962C8B-B14F-4D97-AF65-F5344CB8AC3E}">
        <p14:creationId xmlns:p14="http://schemas.microsoft.com/office/powerpoint/2010/main" val="187088322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p10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4" name="Google Shape;714;p1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721930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0" name="Google Shape;720;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1" name="Google Shape;721;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51</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0" name="Google Shape;22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7" name="Google Shape;227;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7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5" name="Google Shape;235;p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3"/>
        <p:cNvGrpSpPr/>
        <p:nvPr/>
      </p:nvGrpSpPr>
      <p:grpSpPr>
        <a:xfrm>
          <a:off x="0" y="0"/>
          <a:ext cx="0" cy="0"/>
          <a:chOff x="0" y="0"/>
          <a:chExt cx="0" cy="0"/>
        </a:xfrm>
      </p:grpSpPr>
      <p:sp>
        <p:nvSpPr>
          <p:cNvPr id="694" name="Google Shape;694;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5" name="Google Shape;695;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I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4" name="Google Shape;254;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18.png"/></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20.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22.png"/></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20.png"/></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17"/>
        <p:cNvGrpSpPr/>
        <p:nvPr/>
      </p:nvGrpSpPr>
      <p:grpSpPr>
        <a:xfrm>
          <a:off x="0" y="0"/>
          <a:ext cx="0" cy="0"/>
          <a:chOff x="0" y="0"/>
          <a:chExt cx="0" cy="0"/>
        </a:xfrm>
      </p:grpSpPr>
      <p:sp>
        <p:nvSpPr>
          <p:cNvPr id="18" name="Google Shape;18;p108"/>
          <p:cNvSpPr/>
          <p:nvPr/>
        </p:nvSpPr>
        <p:spPr>
          <a:xfrm rot="10800000" flipH="1">
            <a:off x="-89796" y="14541"/>
            <a:ext cx="1382400"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9" name="Google Shape;19;p108"/>
          <p:cNvSpPr>
            <a:spLocks noGrp="1"/>
          </p:cNvSpPr>
          <p:nvPr>
            <p:ph type="pic" idx="2"/>
          </p:nvPr>
        </p:nvSpPr>
        <p:spPr>
          <a:xfrm>
            <a:off x="788894" y="288801"/>
            <a:ext cx="11403106" cy="2223235"/>
          </a:xfrm>
          <a:prstGeom prst="rect">
            <a:avLst/>
          </a:prstGeom>
          <a:solidFill>
            <a:srgbClr val="D9D9D9"/>
          </a:solidFill>
          <a:ln>
            <a:noFill/>
          </a:ln>
        </p:spPr>
        <p:txBody>
          <a:bodyPr/>
          <a:lstStyle/>
          <a:p>
            <a:endParaRPr lang="en-IE"/>
          </a:p>
        </p:txBody>
      </p:sp>
      <p:sp>
        <p:nvSpPr>
          <p:cNvPr id="20" name="Google Shape;20;p108"/>
          <p:cNvSpPr txBox="1">
            <a:spLocks noGrp="1"/>
          </p:cNvSpPr>
          <p:nvPr>
            <p:ph type="body" idx="1"/>
          </p:nvPr>
        </p:nvSpPr>
        <p:spPr>
          <a:xfrm>
            <a:off x="2040141" y="286255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00000"/>
              </a:buClr>
              <a:buSzPts val="3200"/>
              <a:buFont typeface="Arial"/>
              <a:buNone/>
              <a:defRPr sz="3200" b="1" i="0" u="none" strike="noStrike" cap="none">
                <a:solidFill>
                  <a:srgbClr val="5696D0"/>
                </a:solidFill>
                <a:latin typeface="Arial"/>
                <a:ea typeface="Arial"/>
                <a:cs typeface="Arial"/>
                <a:sym typeface="Arial"/>
              </a:defRPr>
            </a:lvl1pPr>
            <a:lvl2pPr marL="914400" marR="0" lvl="1"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2pPr>
            <a:lvl3pPr marL="1371600" marR="0" lvl="2"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3pPr>
            <a:lvl4pPr marL="1828800" marR="0" lvl="3"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4pPr>
            <a:lvl5pPr marL="2286000" marR="0" lvl="4"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21" name="Google Shape;21;p108"/>
          <p:cNvSpPr txBox="1">
            <a:spLocks noGrp="1"/>
          </p:cNvSpPr>
          <p:nvPr>
            <p:ph type="body" idx="3"/>
          </p:nvPr>
        </p:nvSpPr>
        <p:spPr>
          <a:xfrm>
            <a:off x="2766253" y="2862556"/>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00000"/>
              </a:buClr>
              <a:buSzPts val="2200"/>
              <a:buFont typeface="Arial"/>
              <a:buNone/>
              <a:defRPr sz="2200" b="0" i="0" u="none" strike="noStrike" cap="none">
                <a:solidFill>
                  <a:srgbClr val="242B62"/>
                </a:solidFill>
                <a:latin typeface="Arial"/>
                <a:ea typeface="Arial"/>
                <a:cs typeface="Arial"/>
                <a:sym typeface="Arial"/>
              </a:defRPr>
            </a:lvl1pPr>
            <a:lvl2pPr marL="914400" marR="0" lvl="1"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2pPr>
            <a:lvl3pPr marL="1371600" marR="0" lvl="2"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3pPr>
            <a:lvl4pPr marL="1828800" marR="0" lvl="3"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4pPr>
            <a:lvl5pPr marL="2286000" marR="0" lvl="4"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22" name="Google Shape;22;p108"/>
          <p:cNvSpPr txBox="1">
            <a:spLocks noGrp="1"/>
          </p:cNvSpPr>
          <p:nvPr>
            <p:ph type="body" idx="4"/>
          </p:nvPr>
        </p:nvSpPr>
        <p:spPr>
          <a:xfrm>
            <a:off x="2040141" y="3441624"/>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00000"/>
              </a:buClr>
              <a:buSzPts val="3200"/>
              <a:buFont typeface="Arial"/>
              <a:buNone/>
              <a:defRPr sz="3200" b="1" i="0" u="none" strike="noStrike" cap="none">
                <a:solidFill>
                  <a:srgbClr val="5696D0"/>
                </a:solidFill>
                <a:latin typeface="Arial"/>
                <a:ea typeface="Arial"/>
                <a:cs typeface="Arial"/>
                <a:sym typeface="Arial"/>
              </a:defRPr>
            </a:lvl1pPr>
            <a:lvl2pPr marL="914400" marR="0" lvl="1"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2pPr>
            <a:lvl3pPr marL="1371600" marR="0" lvl="2"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3pPr>
            <a:lvl4pPr marL="1828800" marR="0" lvl="3"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4pPr>
            <a:lvl5pPr marL="2286000" marR="0" lvl="4"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23" name="Google Shape;23;p108"/>
          <p:cNvSpPr txBox="1">
            <a:spLocks noGrp="1"/>
          </p:cNvSpPr>
          <p:nvPr>
            <p:ph type="body" idx="5"/>
          </p:nvPr>
        </p:nvSpPr>
        <p:spPr>
          <a:xfrm>
            <a:off x="2766253" y="3441625"/>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00000"/>
              </a:buClr>
              <a:buSzPts val="2200"/>
              <a:buFont typeface="Arial"/>
              <a:buNone/>
              <a:defRPr sz="2200" b="0" i="0" u="none" strike="noStrike" cap="none">
                <a:solidFill>
                  <a:srgbClr val="242B62"/>
                </a:solidFill>
                <a:latin typeface="Arial"/>
                <a:ea typeface="Arial"/>
                <a:cs typeface="Arial"/>
                <a:sym typeface="Arial"/>
              </a:defRPr>
            </a:lvl1pPr>
            <a:lvl2pPr marL="914400" marR="0" lvl="1"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2pPr>
            <a:lvl3pPr marL="1371600" marR="0" lvl="2"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3pPr>
            <a:lvl4pPr marL="1828800" marR="0" lvl="3"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4pPr>
            <a:lvl5pPr marL="2286000" marR="0" lvl="4"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24" name="Google Shape;24;p108"/>
          <p:cNvSpPr txBox="1">
            <a:spLocks noGrp="1"/>
          </p:cNvSpPr>
          <p:nvPr>
            <p:ph type="body" idx="6"/>
          </p:nvPr>
        </p:nvSpPr>
        <p:spPr>
          <a:xfrm>
            <a:off x="2040141" y="4023950"/>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00000"/>
              </a:buClr>
              <a:buSzPts val="3200"/>
              <a:buFont typeface="Arial"/>
              <a:buNone/>
              <a:defRPr sz="3200" b="1" i="0" u="none" strike="noStrike" cap="none">
                <a:solidFill>
                  <a:srgbClr val="5696D0"/>
                </a:solidFill>
                <a:latin typeface="Arial"/>
                <a:ea typeface="Arial"/>
                <a:cs typeface="Arial"/>
                <a:sym typeface="Arial"/>
              </a:defRPr>
            </a:lvl1pPr>
            <a:lvl2pPr marL="914400" marR="0" lvl="1"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2pPr>
            <a:lvl3pPr marL="1371600" marR="0" lvl="2"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3pPr>
            <a:lvl4pPr marL="1828800" marR="0" lvl="3"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4pPr>
            <a:lvl5pPr marL="2286000" marR="0" lvl="4"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25" name="Google Shape;25;p108"/>
          <p:cNvSpPr txBox="1">
            <a:spLocks noGrp="1"/>
          </p:cNvSpPr>
          <p:nvPr>
            <p:ph type="body" idx="7"/>
          </p:nvPr>
        </p:nvSpPr>
        <p:spPr>
          <a:xfrm>
            <a:off x="2766253" y="4023951"/>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00000"/>
              </a:buClr>
              <a:buSzPts val="2200"/>
              <a:buFont typeface="Arial"/>
              <a:buNone/>
              <a:defRPr sz="2200" b="0" i="0" u="none" strike="noStrike" cap="none">
                <a:solidFill>
                  <a:srgbClr val="242B62"/>
                </a:solidFill>
                <a:latin typeface="Arial"/>
                <a:ea typeface="Arial"/>
                <a:cs typeface="Arial"/>
                <a:sym typeface="Arial"/>
              </a:defRPr>
            </a:lvl1pPr>
            <a:lvl2pPr marL="914400" marR="0" lvl="1"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2pPr>
            <a:lvl3pPr marL="1371600" marR="0" lvl="2"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3pPr>
            <a:lvl4pPr marL="1828800" marR="0" lvl="3"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4pPr>
            <a:lvl5pPr marL="2286000" marR="0" lvl="4"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26" name="Google Shape;26;p108"/>
          <p:cNvSpPr txBox="1">
            <a:spLocks noGrp="1"/>
          </p:cNvSpPr>
          <p:nvPr>
            <p:ph type="body" idx="8"/>
          </p:nvPr>
        </p:nvSpPr>
        <p:spPr>
          <a:xfrm>
            <a:off x="2040141" y="4603049"/>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00000"/>
              </a:buClr>
              <a:buSzPts val="3200"/>
              <a:buFont typeface="Arial"/>
              <a:buNone/>
              <a:defRPr sz="3200" b="1" i="0" u="none" strike="noStrike" cap="none">
                <a:solidFill>
                  <a:srgbClr val="5696D0"/>
                </a:solidFill>
                <a:latin typeface="Arial"/>
                <a:ea typeface="Arial"/>
                <a:cs typeface="Arial"/>
                <a:sym typeface="Arial"/>
              </a:defRPr>
            </a:lvl1pPr>
            <a:lvl2pPr marL="914400" marR="0" lvl="1"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2pPr>
            <a:lvl3pPr marL="1371600" marR="0" lvl="2"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3pPr>
            <a:lvl4pPr marL="1828800" marR="0" lvl="3"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4pPr>
            <a:lvl5pPr marL="2286000" marR="0" lvl="4"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27" name="Google Shape;27;p108"/>
          <p:cNvSpPr txBox="1">
            <a:spLocks noGrp="1"/>
          </p:cNvSpPr>
          <p:nvPr>
            <p:ph type="body" idx="9"/>
          </p:nvPr>
        </p:nvSpPr>
        <p:spPr>
          <a:xfrm>
            <a:off x="2766253" y="4603050"/>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00000"/>
              </a:buClr>
              <a:buSzPts val="2200"/>
              <a:buFont typeface="Arial"/>
              <a:buNone/>
              <a:defRPr sz="2200" b="0" i="0" u="none" strike="noStrike" cap="none">
                <a:solidFill>
                  <a:srgbClr val="242B62"/>
                </a:solidFill>
                <a:latin typeface="Arial"/>
                <a:ea typeface="Arial"/>
                <a:cs typeface="Arial"/>
                <a:sym typeface="Arial"/>
              </a:defRPr>
            </a:lvl1pPr>
            <a:lvl2pPr marL="914400" marR="0" lvl="1"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2pPr>
            <a:lvl3pPr marL="1371600" marR="0" lvl="2"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3pPr>
            <a:lvl4pPr marL="1828800" marR="0" lvl="3"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4pPr>
            <a:lvl5pPr marL="2286000" marR="0" lvl="4"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cxnSp>
        <p:nvCxnSpPr>
          <p:cNvPr id="28" name="Google Shape;28;p108"/>
          <p:cNvCxnSpPr/>
          <p:nvPr/>
        </p:nvCxnSpPr>
        <p:spPr>
          <a:xfrm rot="10800000" flipH="1">
            <a:off x="1956469" y="3431696"/>
            <a:ext cx="9108000" cy="14543"/>
          </a:xfrm>
          <a:prstGeom prst="straightConnector1">
            <a:avLst/>
          </a:prstGeom>
          <a:noFill/>
          <a:ln w="19050" cap="flat" cmpd="sng">
            <a:solidFill>
              <a:srgbClr val="CA7BB3"/>
            </a:solidFill>
            <a:prstDash val="solid"/>
            <a:round/>
            <a:headEnd type="none" w="sm" len="sm"/>
            <a:tailEnd type="none" w="sm" len="sm"/>
          </a:ln>
        </p:spPr>
      </p:cxnSp>
      <p:cxnSp>
        <p:nvCxnSpPr>
          <p:cNvPr id="29" name="Google Shape;29;p108"/>
          <p:cNvCxnSpPr/>
          <p:nvPr/>
        </p:nvCxnSpPr>
        <p:spPr>
          <a:xfrm rot="10800000" flipH="1">
            <a:off x="1956469" y="4009519"/>
            <a:ext cx="9108000" cy="14543"/>
          </a:xfrm>
          <a:prstGeom prst="straightConnector1">
            <a:avLst/>
          </a:prstGeom>
          <a:noFill/>
          <a:ln w="19050" cap="flat" cmpd="sng">
            <a:solidFill>
              <a:srgbClr val="CA7BB3"/>
            </a:solidFill>
            <a:prstDash val="solid"/>
            <a:round/>
            <a:headEnd type="none" w="sm" len="sm"/>
            <a:tailEnd type="none" w="sm" len="sm"/>
          </a:ln>
        </p:spPr>
      </p:cxnSp>
      <p:cxnSp>
        <p:nvCxnSpPr>
          <p:cNvPr id="30" name="Google Shape;30;p108"/>
          <p:cNvCxnSpPr/>
          <p:nvPr/>
        </p:nvCxnSpPr>
        <p:spPr>
          <a:xfrm rot="10800000" flipH="1">
            <a:off x="1956469" y="4587342"/>
            <a:ext cx="9108000" cy="14543"/>
          </a:xfrm>
          <a:prstGeom prst="straightConnector1">
            <a:avLst/>
          </a:prstGeom>
          <a:noFill/>
          <a:ln w="19050" cap="flat" cmpd="sng">
            <a:solidFill>
              <a:srgbClr val="CA7BB3"/>
            </a:solidFill>
            <a:prstDash val="solid"/>
            <a:round/>
            <a:headEnd type="none" w="sm" len="sm"/>
            <a:tailEnd type="none" w="sm" len="sm"/>
          </a:ln>
        </p:spPr>
      </p:cxnSp>
      <p:sp>
        <p:nvSpPr>
          <p:cNvPr id="31" name="Google Shape;31;p108"/>
          <p:cNvSpPr txBox="1">
            <a:spLocks noGrp="1"/>
          </p:cNvSpPr>
          <p:nvPr>
            <p:ph type="body" idx="13"/>
          </p:nvPr>
        </p:nvSpPr>
        <p:spPr>
          <a:xfrm>
            <a:off x="2027668" y="519514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00000"/>
              </a:buClr>
              <a:buSzPts val="3200"/>
              <a:buFont typeface="Arial"/>
              <a:buNone/>
              <a:defRPr sz="3200" b="1" i="0" u="none" strike="noStrike" cap="none">
                <a:solidFill>
                  <a:srgbClr val="5696D0"/>
                </a:solidFill>
                <a:latin typeface="Arial"/>
                <a:ea typeface="Arial"/>
                <a:cs typeface="Arial"/>
                <a:sym typeface="Arial"/>
              </a:defRPr>
            </a:lvl1pPr>
            <a:lvl2pPr marL="914400" marR="0" lvl="1"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2pPr>
            <a:lvl3pPr marL="1371600" marR="0" lvl="2"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3pPr>
            <a:lvl4pPr marL="1828800" marR="0" lvl="3"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4pPr>
            <a:lvl5pPr marL="2286000" marR="0" lvl="4"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32" name="Google Shape;32;p108"/>
          <p:cNvSpPr txBox="1">
            <a:spLocks noGrp="1"/>
          </p:cNvSpPr>
          <p:nvPr>
            <p:ph type="body" idx="14"/>
          </p:nvPr>
        </p:nvSpPr>
        <p:spPr>
          <a:xfrm>
            <a:off x="2753780" y="5195146"/>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00000"/>
              </a:buClr>
              <a:buSzPts val="2200"/>
              <a:buFont typeface="Arial"/>
              <a:buNone/>
              <a:defRPr sz="2200" b="0" i="0" u="none" strike="noStrike" cap="none">
                <a:solidFill>
                  <a:srgbClr val="242B62"/>
                </a:solidFill>
                <a:latin typeface="Arial"/>
                <a:ea typeface="Arial"/>
                <a:cs typeface="Arial"/>
                <a:sym typeface="Arial"/>
              </a:defRPr>
            </a:lvl1pPr>
            <a:lvl2pPr marL="914400" marR="0" lvl="1"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2pPr>
            <a:lvl3pPr marL="1371600" marR="0" lvl="2"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3pPr>
            <a:lvl4pPr marL="1828800" marR="0" lvl="3"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4pPr>
            <a:lvl5pPr marL="2286000" marR="0" lvl="4"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cxnSp>
        <p:nvCxnSpPr>
          <p:cNvPr id="33" name="Google Shape;33;p108"/>
          <p:cNvCxnSpPr/>
          <p:nvPr/>
        </p:nvCxnSpPr>
        <p:spPr>
          <a:xfrm rot="10800000" flipH="1">
            <a:off x="1943996" y="5179438"/>
            <a:ext cx="9108000" cy="14543"/>
          </a:xfrm>
          <a:prstGeom prst="straightConnector1">
            <a:avLst/>
          </a:prstGeom>
          <a:noFill/>
          <a:ln w="19050" cap="flat" cmpd="sng">
            <a:solidFill>
              <a:srgbClr val="CA7BB3"/>
            </a:solidFill>
            <a:prstDash val="solid"/>
            <a:round/>
            <a:headEnd type="none" w="sm" len="sm"/>
            <a:tailEnd type="none" w="sm" len="sm"/>
          </a:ln>
        </p:spPr>
      </p:cxnSp>
      <p:pic>
        <p:nvPicPr>
          <p:cNvPr id="34" name="Google Shape;34;p10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943996" y="6097889"/>
            <a:ext cx="1787365" cy="397996"/>
          </a:xfrm>
          <a:prstGeom prst="rect">
            <a:avLst/>
          </a:prstGeom>
          <a:noFill/>
          <a:ln>
            <a:noFill/>
          </a:ln>
        </p:spPr>
      </p:pic>
      <p:sp>
        <p:nvSpPr>
          <p:cNvPr id="35" name="Google Shape;35;p108"/>
          <p:cNvSpPr txBox="1"/>
          <p:nvPr/>
        </p:nvSpPr>
        <p:spPr>
          <a:xfrm>
            <a:off x="3731361" y="6097889"/>
            <a:ext cx="2844572" cy="451365"/>
          </a:xfrm>
          <a:prstGeom prst="rect">
            <a:avLst/>
          </a:prstGeom>
          <a:noFill/>
          <a:ln>
            <a:noFill/>
          </a:ln>
        </p:spPr>
        <p:txBody>
          <a:bodyPr spcFirstLastPara="1" wrap="square" lIns="91425" tIns="45700" rIns="91425" bIns="45700" anchor="t" anchorCtr="0">
            <a:spAutoFit/>
          </a:bodyPr>
          <a:lstStyle/>
          <a:p>
            <a:pPr marL="0" marR="0" lvl="0" indent="0" algn="just" rtl="0">
              <a:lnSpc>
                <a:spcPts val="650"/>
              </a:lnSpc>
              <a:spcBef>
                <a:spcPts val="0"/>
              </a:spcBef>
              <a:spcAft>
                <a:spcPts val="0"/>
              </a:spcAft>
              <a:buNone/>
            </a:pPr>
            <a:r>
              <a:rPr lang="en-US" sz="650" b="0" i="0" u="none" strike="noStrike" cap="none" dirty="0">
                <a:solidFill>
                  <a:srgbClr val="3E4474"/>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dirty="0">
              <a:solidFill>
                <a:srgbClr val="3E4474"/>
              </a:solidFill>
              <a:latin typeface="Calibri"/>
              <a:ea typeface="Calibri"/>
              <a:cs typeface="Calibri"/>
              <a:sym typeface="Calibri"/>
            </a:endParaRPr>
          </a:p>
        </p:txBody>
      </p:sp>
      <p:sp>
        <p:nvSpPr>
          <p:cNvPr id="2" name="TextBox 1">
            <a:extLst>
              <a:ext uri="{FF2B5EF4-FFF2-40B4-BE49-F238E27FC236}">
                <a16:creationId xmlns:a16="http://schemas.microsoft.com/office/drawing/2014/main" id="{D0A15CEF-FC23-396D-C747-5EA8A4CF8610}"/>
              </a:ext>
            </a:extLst>
          </p:cNvPr>
          <p:cNvSpPr txBox="1"/>
          <p:nvPr userDrawn="1"/>
        </p:nvSpPr>
        <p:spPr>
          <a:xfrm>
            <a:off x="8090195" y="6096402"/>
            <a:ext cx="2961800" cy="451406"/>
          </a:xfrm>
          <a:prstGeom prst="rect">
            <a:avLst/>
          </a:prstGeom>
          <a:noFill/>
        </p:spPr>
        <p:txBody>
          <a:bodyPr wrap="square">
            <a:spAutoFit/>
          </a:bodyPr>
          <a:lstStyle/>
          <a:p>
            <a:pPr algn="just">
              <a:lnSpc>
                <a:spcPts val="650"/>
              </a:lnSpc>
              <a:buClrTx/>
              <a:buFontTx/>
              <a:buNone/>
            </a:pPr>
            <a:r>
              <a:rPr lang="en-IE" sz="658" kern="1200" dirty="0">
                <a:solidFill>
                  <a:srgbClr val="292668"/>
                </a:solidFill>
                <a:latin typeface="Calibri" panose="020F0502020204030204"/>
                <a:ea typeface="+mn-ea"/>
                <a:cs typeface="+mn-cs"/>
              </a:rPr>
              <a:t>This license enables </a:t>
            </a:r>
            <a:r>
              <a:rPr lang="en-IE" sz="658" kern="1200" dirty="0" err="1">
                <a:solidFill>
                  <a:srgbClr val="292668"/>
                </a:solidFill>
                <a:latin typeface="Calibri" panose="020F0502020204030204"/>
                <a:ea typeface="+mn-ea"/>
                <a:cs typeface="+mn-cs"/>
              </a:rPr>
              <a:t>reusers</a:t>
            </a:r>
            <a:r>
              <a:rPr lang="en-IE" sz="658" kern="1200" dirty="0">
                <a:solidFill>
                  <a:srgbClr val="292668"/>
                </a:solidFill>
                <a:latin typeface="Calibri" panose="020F0502020204030204"/>
                <a:ea typeface="+mn-ea"/>
                <a:cs typeface="+mn-cs"/>
              </a:rPr>
              <a:t> to distribute, remix, adapt, and build upon the material in any medium or format, so long as </a:t>
            </a:r>
            <a:r>
              <a:rPr lang="en-US" sz="658" kern="1200" dirty="0">
                <a:solidFill>
                  <a:srgbClr val="292668"/>
                </a:solidFill>
                <a:latin typeface="Calibri" panose="020F0502020204030204"/>
                <a:ea typeface="+mn-ea"/>
                <a:cs typeface="+mn-cs"/>
              </a:rPr>
              <a:t>attribution is given to the creator. The license allows for commercial use. CC BY includes the following elements: </a:t>
            </a:r>
          </a:p>
          <a:p>
            <a:pPr algn="just">
              <a:lnSpc>
                <a:spcPts val="650"/>
              </a:lnSpc>
              <a:buClrTx/>
              <a:buFontTx/>
              <a:buNone/>
            </a:pPr>
            <a:r>
              <a:rPr lang="en-US" sz="658" kern="1200" dirty="0">
                <a:solidFill>
                  <a:srgbClr val="292668"/>
                </a:solidFill>
                <a:latin typeface="Calibri" panose="020F0502020204030204"/>
                <a:ea typeface="+mn-ea"/>
                <a:cs typeface="+mn-cs"/>
              </a:rPr>
              <a:t>BY: credit must be given to the creator.</a:t>
            </a:r>
            <a:endParaRPr lang="en-US" sz="658" kern="1200" dirty="0">
              <a:solidFill>
                <a:srgbClr val="292668"/>
              </a:solidFill>
              <a:latin typeface="Calibri" panose="020F0502020204030204"/>
              <a:ea typeface="Calibri"/>
              <a:cs typeface="Calibri"/>
            </a:endParaRPr>
          </a:p>
        </p:txBody>
      </p:sp>
      <p:pic>
        <p:nvPicPr>
          <p:cNvPr id="3" name="Picture 2" descr="A grey and black sign with a person in a circle&#10;&#10;AI-generated content may be incorrect.">
            <a:extLst>
              <a:ext uri="{FF2B5EF4-FFF2-40B4-BE49-F238E27FC236}">
                <a16:creationId xmlns:a16="http://schemas.microsoft.com/office/drawing/2014/main" id="{E58292E6-DD5C-B95D-7855-4A236E81578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15360" y="6103715"/>
            <a:ext cx="1074910" cy="39217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Quote/Photo Slide 01 ">
  <p:cSld name="Quote/Photo Slide 01 ">
    <p:spTree>
      <p:nvGrpSpPr>
        <p:cNvPr id="1" name="Shape 75"/>
        <p:cNvGrpSpPr/>
        <p:nvPr/>
      </p:nvGrpSpPr>
      <p:grpSpPr>
        <a:xfrm>
          <a:off x="0" y="0"/>
          <a:ext cx="0" cy="0"/>
          <a:chOff x="0" y="0"/>
          <a:chExt cx="0" cy="0"/>
        </a:xfrm>
      </p:grpSpPr>
      <p:sp>
        <p:nvSpPr>
          <p:cNvPr id="76" name="Google Shape;76;p48"/>
          <p:cNvSpPr/>
          <p:nvPr/>
        </p:nvSpPr>
        <p:spPr>
          <a:xfrm rot="-5400000">
            <a:off x="2692652" y="-2666999"/>
            <a:ext cx="6858001"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77" name="Google Shape;77;p48"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78" name="Google Shape;78;p48"/>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79" name="Google Shape;79;p48"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
        <p:nvSpPr>
          <p:cNvPr id="80" name="Google Shape;80;p48"/>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81" name="Google Shape;81;p48"/>
          <p:cNvSpPr>
            <a:spLocks noGrp="1"/>
          </p:cNvSpPr>
          <p:nvPr>
            <p:ph type="pic" idx="2"/>
          </p:nvPr>
        </p:nvSpPr>
        <p:spPr>
          <a:xfrm>
            <a:off x="799128" y="746272"/>
            <a:ext cx="10203652" cy="5365455"/>
          </a:xfrm>
          <a:prstGeom prst="rect">
            <a:avLst/>
          </a:prstGeom>
          <a:solidFill>
            <a:srgbClr val="BFBFBF"/>
          </a:solidFill>
          <a:ln>
            <a:noFill/>
          </a:ln>
        </p:spPr>
        <p:txBody>
          <a:bodyPr/>
          <a:lstStyle/>
          <a:p>
            <a:endParaRPr lang="en-I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hone Slide 01">
  <p:cSld name="Phone Slide 01">
    <p:spTree>
      <p:nvGrpSpPr>
        <p:cNvPr id="1" name="Shape 82"/>
        <p:cNvGrpSpPr/>
        <p:nvPr/>
      </p:nvGrpSpPr>
      <p:grpSpPr>
        <a:xfrm>
          <a:off x="0" y="0"/>
          <a:ext cx="0" cy="0"/>
          <a:chOff x="0" y="0"/>
          <a:chExt cx="0" cy="0"/>
        </a:xfrm>
      </p:grpSpPr>
      <p:sp>
        <p:nvSpPr>
          <p:cNvPr id="83" name="Google Shape;83;p109"/>
          <p:cNvSpPr/>
          <p:nvPr/>
        </p:nvSpPr>
        <p:spPr>
          <a:xfrm rot="10800000" flipH="1">
            <a:off x="11590595"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4" name="Google Shape;84;p109"/>
          <p:cNvSpPr txBox="1">
            <a:spLocks noGrp="1"/>
          </p:cNvSpPr>
          <p:nvPr>
            <p:ph type="body" idx="1"/>
          </p:nvPr>
        </p:nvSpPr>
        <p:spPr>
          <a:xfrm>
            <a:off x="960864" y="1025248"/>
            <a:ext cx="488732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109"/>
          <p:cNvSpPr txBox="1">
            <a:spLocks noGrp="1"/>
          </p:cNvSpPr>
          <p:nvPr>
            <p:ph type="body" idx="2"/>
          </p:nvPr>
        </p:nvSpPr>
        <p:spPr>
          <a:xfrm>
            <a:off x="954156" y="2075229"/>
            <a:ext cx="4881092"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86" name="Google Shape;86;p109"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180489" y="523265"/>
            <a:ext cx="3540487" cy="2482534"/>
          </a:xfrm>
          <a:prstGeom prst="rect">
            <a:avLst/>
          </a:prstGeom>
          <a:noFill/>
          <a:ln>
            <a:noFill/>
          </a:ln>
        </p:spPr>
      </p:pic>
      <p:sp>
        <p:nvSpPr>
          <p:cNvPr id="87" name="Google Shape;87;p109"/>
          <p:cNvSpPr txBox="1"/>
          <p:nvPr/>
        </p:nvSpPr>
        <p:spPr>
          <a:xfrm rot="-5400000">
            <a:off x="8831250" y="3234330"/>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88" name="Google Shape;88;p109"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69321" y="6395763"/>
            <a:ext cx="280317" cy="223015"/>
          </a:xfrm>
          <a:prstGeom prst="rect">
            <a:avLst/>
          </a:prstGeom>
          <a:noFill/>
          <a:ln>
            <a:noFill/>
          </a:ln>
          <a:effectLst>
            <a:outerShdw blurRad="50800" dist="38100" dir="5400000" algn="t" rotWithShape="0">
              <a:srgbClr val="000000">
                <a:alpha val="40000"/>
              </a:srgbClr>
            </a:outerShdw>
          </a:effectLst>
        </p:spPr>
      </p:pic>
      <p:pic>
        <p:nvPicPr>
          <p:cNvPr id="89" name="Google Shape;89;p109" descr="iPhone6_mockup_front_white.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90" name="Google Shape;90;p109"/>
          <p:cNvSpPr>
            <a:spLocks noGrp="1"/>
          </p:cNvSpPr>
          <p:nvPr>
            <p:ph type="pic" idx="3"/>
          </p:nvPr>
        </p:nvSpPr>
        <p:spPr>
          <a:xfrm>
            <a:off x="7735037" y="1373925"/>
            <a:ext cx="2444127" cy="4336988"/>
          </a:xfrm>
          <a:prstGeom prst="rect">
            <a:avLst/>
          </a:prstGeom>
          <a:solidFill>
            <a:srgbClr val="D8D8D8"/>
          </a:solidFill>
          <a:ln>
            <a:noFill/>
          </a:ln>
        </p:spPr>
        <p:txBody>
          <a:bodyPr/>
          <a:lstStyle/>
          <a:p>
            <a:endParaRPr lang="en-I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Laptop Slide 02">
  <p:cSld name="Laptop Slide 02">
    <p:spTree>
      <p:nvGrpSpPr>
        <p:cNvPr id="1" name="Shape 91"/>
        <p:cNvGrpSpPr/>
        <p:nvPr/>
      </p:nvGrpSpPr>
      <p:grpSpPr>
        <a:xfrm>
          <a:off x="0" y="0"/>
          <a:ext cx="0" cy="0"/>
          <a:chOff x="0" y="0"/>
          <a:chExt cx="0" cy="0"/>
        </a:xfrm>
      </p:grpSpPr>
      <p:sp>
        <p:nvSpPr>
          <p:cNvPr id="92" name="Google Shape;92;p61"/>
          <p:cNvSpPr/>
          <p:nvPr/>
        </p:nvSpPr>
        <p:spPr>
          <a:xfrm>
            <a:off x="4482075" y="363284"/>
            <a:ext cx="7709925" cy="5680998"/>
          </a:xfrm>
          <a:custGeom>
            <a:avLst/>
            <a:gdLst/>
            <a:ahLst/>
            <a:cxnLst/>
            <a:rect l="l" t="t" r="r" b="b"/>
            <a:pathLst>
              <a:path w="5486400" h="3124200" extrusionOk="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3" name="Google Shape;93;p61"/>
          <p:cNvSpPr/>
          <p:nvPr/>
        </p:nvSpPr>
        <p:spPr>
          <a:xfrm>
            <a:off x="10771750" y="-3967"/>
            <a:ext cx="1420250" cy="1932666"/>
          </a:xfrm>
          <a:prstGeom prst="rect">
            <a:avLst/>
          </a:prstGeom>
          <a:solidFill>
            <a:srgbClr val="615AA6">
              <a:alpha val="74901"/>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94" name="Google Shape;94;p61"/>
          <p:cNvPicPr preferRelativeResize="0"/>
          <p:nvPr/>
        </p:nvPicPr>
        <p:blipFill rotWithShape="1">
          <a:blip r:embed="rId2" cstate="email">
            <a:alphaModFix/>
            <a:extLst>
              <a:ext uri="{28A0092B-C50C-407E-A947-70E740481C1C}">
                <a14:useLocalDpi xmlns:a14="http://schemas.microsoft.com/office/drawing/2010/main"/>
              </a:ext>
            </a:extLst>
          </a:blip>
          <a:srcRect l="-19343"/>
          <a:stretch/>
        </p:blipFill>
        <p:spPr>
          <a:xfrm>
            <a:off x="-1511179" y="2612571"/>
            <a:ext cx="8450840" cy="4245429"/>
          </a:xfrm>
          <a:prstGeom prst="rect">
            <a:avLst/>
          </a:prstGeom>
          <a:noFill/>
          <a:ln>
            <a:noFill/>
          </a:ln>
        </p:spPr>
      </p:pic>
      <p:sp>
        <p:nvSpPr>
          <p:cNvPr id="95" name="Google Shape;95;p61"/>
          <p:cNvSpPr>
            <a:spLocks noGrp="1"/>
          </p:cNvSpPr>
          <p:nvPr>
            <p:ph type="pic" idx="2"/>
          </p:nvPr>
        </p:nvSpPr>
        <p:spPr>
          <a:xfrm>
            <a:off x="1114362" y="2802349"/>
            <a:ext cx="4981638" cy="3090444"/>
          </a:xfrm>
          <a:prstGeom prst="rect">
            <a:avLst/>
          </a:prstGeom>
          <a:solidFill>
            <a:srgbClr val="D9D9D9"/>
          </a:solidFill>
          <a:ln>
            <a:noFill/>
          </a:ln>
        </p:spPr>
        <p:txBody>
          <a:bodyPr/>
          <a:lstStyle/>
          <a:p>
            <a:endParaRPr lang="en-IE"/>
          </a:p>
        </p:txBody>
      </p:sp>
      <p:sp>
        <p:nvSpPr>
          <p:cNvPr id="96" name="Google Shape;96;p61"/>
          <p:cNvSpPr txBox="1">
            <a:spLocks noGrp="1"/>
          </p:cNvSpPr>
          <p:nvPr>
            <p:ph type="body" idx="1"/>
          </p:nvPr>
        </p:nvSpPr>
        <p:spPr>
          <a:xfrm>
            <a:off x="6702563" y="1024538"/>
            <a:ext cx="45509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7" name="Google Shape;97;p61"/>
          <p:cNvSpPr txBox="1">
            <a:spLocks noGrp="1"/>
          </p:cNvSpPr>
          <p:nvPr>
            <p:ph type="body" idx="3"/>
          </p:nvPr>
        </p:nvSpPr>
        <p:spPr>
          <a:xfrm>
            <a:off x="6689558" y="2074519"/>
            <a:ext cx="4545176" cy="328354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Laptop Slide 01">
  <p:cSld name="Laptop Slide 01">
    <p:spTree>
      <p:nvGrpSpPr>
        <p:cNvPr id="1" name="Shape 98"/>
        <p:cNvGrpSpPr/>
        <p:nvPr/>
      </p:nvGrpSpPr>
      <p:grpSpPr>
        <a:xfrm>
          <a:off x="0" y="0"/>
          <a:ext cx="0" cy="0"/>
          <a:chOff x="0" y="0"/>
          <a:chExt cx="0" cy="0"/>
        </a:xfrm>
      </p:grpSpPr>
      <p:sp>
        <p:nvSpPr>
          <p:cNvPr id="99" name="Google Shape;99;p52"/>
          <p:cNvSpPr/>
          <p:nvPr/>
        </p:nvSpPr>
        <p:spPr>
          <a:xfrm rot="10800000" flipH="1">
            <a:off x="-81"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0" name="Google Shape;100;p52"/>
          <p:cNvSpPr txBox="1">
            <a:spLocks noGrp="1"/>
          </p:cNvSpPr>
          <p:nvPr>
            <p:ph type="body" idx="1"/>
          </p:nvPr>
        </p:nvSpPr>
        <p:spPr>
          <a:xfrm>
            <a:off x="6255424" y="729155"/>
            <a:ext cx="515469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1" name="Google Shape;101;p52"/>
          <p:cNvSpPr txBox="1">
            <a:spLocks noGrp="1"/>
          </p:cNvSpPr>
          <p:nvPr>
            <p:ph type="body" idx="2"/>
          </p:nvPr>
        </p:nvSpPr>
        <p:spPr>
          <a:xfrm>
            <a:off x="6248715" y="1779136"/>
            <a:ext cx="5148129"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02" name="Google Shape;102;p52"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4513471" flipH="1">
            <a:off x="-975088" y="537869"/>
            <a:ext cx="3540487" cy="2482534"/>
          </a:xfrm>
          <a:prstGeom prst="rect">
            <a:avLst/>
          </a:prstGeom>
          <a:noFill/>
          <a:ln>
            <a:noFill/>
          </a:ln>
        </p:spPr>
      </p:pic>
      <p:sp>
        <p:nvSpPr>
          <p:cNvPr id="103" name="Google Shape;103;p52"/>
          <p:cNvSpPr txBox="1"/>
          <p:nvPr/>
        </p:nvSpPr>
        <p:spPr>
          <a:xfrm rot="-5400000">
            <a:off x="-2769205" y="3191800"/>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104" name="Google Shape;104;p52"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68866" y="6353233"/>
            <a:ext cx="280317" cy="223015"/>
          </a:xfrm>
          <a:prstGeom prst="rect">
            <a:avLst/>
          </a:prstGeom>
          <a:noFill/>
          <a:ln>
            <a:noFill/>
          </a:ln>
          <a:effectLst>
            <a:outerShdw blurRad="50800" dist="38100" dir="5400000" algn="t" rotWithShape="0">
              <a:srgbClr val="000000">
                <a:alpha val="40000"/>
              </a:srgbClr>
            </a:outerShdw>
          </a:effectLst>
        </p:spPr>
      </p:pic>
      <p:pic>
        <p:nvPicPr>
          <p:cNvPr id="105" name="Google Shape;105;p52"/>
          <p:cNvPicPr preferRelativeResize="0"/>
          <p:nvPr/>
        </p:nvPicPr>
        <p:blipFill rotWithShape="1">
          <a:blip r:embed="rId4" cstate="email">
            <a:alphaModFix/>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a:noFill/>
          <a:ln>
            <a:noFill/>
          </a:ln>
        </p:spPr>
      </p:pic>
      <p:sp>
        <p:nvSpPr>
          <p:cNvPr id="106" name="Google Shape;106;p52"/>
          <p:cNvSpPr>
            <a:spLocks noGrp="1"/>
          </p:cNvSpPr>
          <p:nvPr>
            <p:ph type="pic" idx="3"/>
          </p:nvPr>
        </p:nvSpPr>
        <p:spPr>
          <a:xfrm>
            <a:off x="635768" y="2347106"/>
            <a:ext cx="4501280" cy="3433062"/>
          </a:xfrm>
          <a:prstGeom prst="rect">
            <a:avLst/>
          </a:prstGeom>
          <a:solidFill>
            <a:srgbClr val="D8D8D8"/>
          </a:solidFill>
          <a:ln>
            <a:noFill/>
          </a:ln>
        </p:spPr>
        <p:txBody>
          <a:bodyPr/>
          <a:lstStyle/>
          <a:p>
            <a:endParaRPr lang="en-I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Quote Slide 01">
  <p:cSld name="Quote Slide 01">
    <p:spTree>
      <p:nvGrpSpPr>
        <p:cNvPr id="1" name="Shape 107"/>
        <p:cNvGrpSpPr/>
        <p:nvPr/>
      </p:nvGrpSpPr>
      <p:grpSpPr>
        <a:xfrm>
          <a:off x="0" y="0"/>
          <a:ext cx="0" cy="0"/>
          <a:chOff x="0" y="0"/>
          <a:chExt cx="0" cy="0"/>
        </a:xfrm>
      </p:grpSpPr>
      <p:sp>
        <p:nvSpPr>
          <p:cNvPr id="108" name="Google Shape;108;p51"/>
          <p:cNvSpPr/>
          <p:nvPr/>
        </p:nvSpPr>
        <p:spPr>
          <a:xfrm>
            <a:off x="1950203" y="4092"/>
            <a:ext cx="8291594" cy="6853908"/>
          </a:xfrm>
          <a:custGeom>
            <a:avLst/>
            <a:gdLst/>
            <a:ahLst/>
            <a:cxnLst/>
            <a:rect l="l" t="t" r="r" b="b"/>
            <a:pathLst>
              <a:path w="8291594" h="6853908" extrusionOk="0">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9" name="Google Shape;109;p51"/>
          <p:cNvSpPr txBox="1">
            <a:spLocks noGrp="1"/>
          </p:cNvSpPr>
          <p:nvPr>
            <p:ph type="body" idx="1"/>
          </p:nvPr>
        </p:nvSpPr>
        <p:spPr>
          <a:xfrm>
            <a:off x="3031713" y="1005258"/>
            <a:ext cx="6128571" cy="3117538"/>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3333"/>
              </a:lnSpc>
              <a:spcBef>
                <a:spcPts val="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51"/>
          <p:cNvSpPr txBox="1">
            <a:spLocks noGrp="1"/>
          </p:cNvSpPr>
          <p:nvPr>
            <p:ph type="body" idx="2"/>
          </p:nvPr>
        </p:nvSpPr>
        <p:spPr>
          <a:xfrm>
            <a:off x="3031713" y="4228593"/>
            <a:ext cx="6128571" cy="715018"/>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107500"/>
              </a:lnSpc>
              <a:spcBef>
                <a:spcPts val="0"/>
              </a:spcBef>
              <a:spcAft>
                <a:spcPts val="0"/>
              </a:spcAft>
              <a:buClr>
                <a:schemeClr val="lt1"/>
              </a:buClr>
              <a:buSzPts val="2400"/>
              <a:buFont typeface="Arial"/>
              <a:buNone/>
              <a:defRPr sz="2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11" name="Google Shape;111;p51"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l="-5129" t="-7198" r="-1" b="-1"/>
          <a:stretch/>
        </p:blipFill>
        <p:spPr>
          <a:xfrm rot="4323731">
            <a:off x="27559" y="2752821"/>
            <a:ext cx="3845287" cy="3119494"/>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Text Slide 01 ">
  <p:cSld name="1_Text Slide 01 ">
    <p:spTree>
      <p:nvGrpSpPr>
        <p:cNvPr id="1" name="Shape 112"/>
        <p:cNvGrpSpPr/>
        <p:nvPr/>
      </p:nvGrpSpPr>
      <p:grpSpPr>
        <a:xfrm>
          <a:off x="0" y="0"/>
          <a:ext cx="0" cy="0"/>
          <a:chOff x="0" y="0"/>
          <a:chExt cx="0" cy="0"/>
        </a:xfrm>
      </p:grpSpPr>
      <p:sp>
        <p:nvSpPr>
          <p:cNvPr id="113" name="Google Shape;113;p66"/>
          <p:cNvSpPr/>
          <p:nvPr/>
        </p:nvSpPr>
        <p:spPr>
          <a:xfrm rot="-5400000">
            <a:off x="2679826" y="-2679826"/>
            <a:ext cx="6858001" cy="1221765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4" name="Google Shape;114;p66"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115" name="Google Shape;115;p66"/>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16" name="Google Shape;116;p66"/>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66"/>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66"/>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119" name="Google Shape;119;p66"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20"/>
        <p:cNvGrpSpPr/>
        <p:nvPr/>
      </p:nvGrpSpPr>
      <p:grpSpPr>
        <a:xfrm>
          <a:off x="0" y="0"/>
          <a:ext cx="0" cy="0"/>
          <a:chOff x="0" y="0"/>
          <a:chExt cx="0" cy="0"/>
        </a:xfrm>
      </p:grpSpPr>
      <p:sp>
        <p:nvSpPr>
          <p:cNvPr id="121" name="Google Shape;121;p64"/>
          <p:cNvSpPr>
            <a:spLocks noGrp="1"/>
          </p:cNvSpPr>
          <p:nvPr>
            <p:ph type="pic" idx="2"/>
          </p:nvPr>
        </p:nvSpPr>
        <p:spPr>
          <a:xfrm>
            <a:off x="0" y="3154017"/>
            <a:ext cx="12192000" cy="2571163"/>
          </a:xfrm>
          <a:prstGeom prst="rect">
            <a:avLst/>
          </a:prstGeom>
          <a:solidFill>
            <a:srgbClr val="D8D8D8"/>
          </a:solidFill>
          <a:ln>
            <a:noFill/>
          </a:ln>
        </p:spPr>
        <p:txBody>
          <a:bodyPr/>
          <a:lstStyle/>
          <a:p>
            <a:endParaRPr lang="en-IE"/>
          </a:p>
        </p:txBody>
      </p:sp>
      <p:sp>
        <p:nvSpPr>
          <p:cNvPr id="122" name="Google Shape;122;p64"/>
          <p:cNvSpPr txBox="1">
            <a:spLocks noGrp="1"/>
          </p:cNvSpPr>
          <p:nvPr>
            <p:ph type="body" idx="1"/>
          </p:nvPr>
        </p:nvSpPr>
        <p:spPr>
          <a:xfrm>
            <a:off x="7324883" y="6034128"/>
            <a:ext cx="4381736" cy="466127"/>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3" name="Google Shape;123;p64"/>
          <p:cNvSpPr txBox="1">
            <a:spLocks noGrp="1"/>
          </p:cNvSpPr>
          <p:nvPr>
            <p:ph type="body" idx="3"/>
          </p:nvPr>
        </p:nvSpPr>
        <p:spPr>
          <a:xfrm>
            <a:off x="5824855" y="1132820"/>
            <a:ext cx="5881764" cy="634242"/>
          </a:xfrm>
          <a:prstGeom prst="rect">
            <a:avLst/>
          </a:prstGeom>
          <a:noFill/>
          <a:ln>
            <a:noFill/>
          </a:ln>
        </p:spPr>
        <p:txBody>
          <a:bodyPr spcFirstLastPara="1" wrap="square" lIns="91425" tIns="45700" rIns="91425" bIns="45700" anchor="t" anchorCtr="0">
            <a:noAutofit/>
          </a:bodyPr>
          <a:lstStyle>
            <a:lvl1pPr marL="457200" marR="0" lvl="0" indent="-228600" algn="r" rtl="0">
              <a:lnSpc>
                <a:spcPct val="90000"/>
              </a:lnSpc>
              <a:spcBef>
                <a:spcPts val="1000"/>
              </a:spcBef>
              <a:spcAft>
                <a:spcPts val="0"/>
              </a:spcAft>
              <a:buClr>
                <a:srgbClr val="242B62"/>
              </a:buClr>
              <a:buSzPts val="3600"/>
              <a:buFont typeface="Arial"/>
              <a:buNone/>
              <a:defRPr sz="3600" b="1"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24" name="Google Shape;124;p6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21988" y="6102259"/>
            <a:ext cx="1787365" cy="397996"/>
          </a:xfrm>
          <a:prstGeom prst="rect">
            <a:avLst/>
          </a:prstGeom>
          <a:noFill/>
          <a:ln>
            <a:noFill/>
          </a:ln>
        </p:spPr>
      </p:pic>
      <p:sp>
        <p:nvSpPr>
          <p:cNvPr id="125" name="Google Shape;125;p64"/>
          <p:cNvSpPr txBox="1"/>
          <p:nvPr/>
        </p:nvSpPr>
        <p:spPr>
          <a:xfrm>
            <a:off x="2409353" y="610225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650"/>
              <a:buFont typeface="Arial"/>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pic>
        <p:nvPicPr>
          <p:cNvPr id="126" name="Google Shape;126;p64" descr="A logo for a company&#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10574" y="0"/>
            <a:ext cx="3540255" cy="3291816"/>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Cover 02">
  <p:cSld name="Cover 02">
    <p:spTree>
      <p:nvGrpSpPr>
        <p:cNvPr id="1" name="Shape 127"/>
        <p:cNvGrpSpPr/>
        <p:nvPr/>
      </p:nvGrpSpPr>
      <p:grpSpPr>
        <a:xfrm>
          <a:off x="0" y="0"/>
          <a:ext cx="0" cy="0"/>
          <a:chOff x="0" y="0"/>
          <a:chExt cx="0" cy="0"/>
        </a:xfrm>
      </p:grpSpPr>
      <p:sp>
        <p:nvSpPr>
          <p:cNvPr id="128" name="Google Shape;128;p41"/>
          <p:cNvSpPr>
            <a:spLocks noGrp="1"/>
          </p:cNvSpPr>
          <p:nvPr>
            <p:ph type="pic" idx="2"/>
          </p:nvPr>
        </p:nvSpPr>
        <p:spPr>
          <a:xfrm>
            <a:off x="0" y="2853114"/>
            <a:ext cx="12192000" cy="3094978"/>
          </a:xfrm>
          <a:prstGeom prst="rect">
            <a:avLst/>
          </a:prstGeom>
          <a:solidFill>
            <a:srgbClr val="BFBFBF"/>
          </a:solidFill>
          <a:ln>
            <a:noFill/>
          </a:ln>
        </p:spPr>
      </p:sp>
      <p:pic>
        <p:nvPicPr>
          <p:cNvPr id="129" name="Google Shape;129;p41" descr="A logo for a company&#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454521" y="-204061"/>
            <a:ext cx="3540255" cy="3291816"/>
          </a:xfrm>
          <a:prstGeom prst="rect">
            <a:avLst/>
          </a:prstGeom>
          <a:noFill/>
          <a:ln>
            <a:noFill/>
          </a:ln>
        </p:spPr>
      </p:pic>
      <p:pic>
        <p:nvPicPr>
          <p:cNvPr id="130" name="Google Shape;130;p4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47344" y="6176903"/>
            <a:ext cx="1787365" cy="397996"/>
          </a:xfrm>
          <a:prstGeom prst="rect">
            <a:avLst/>
          </a:prstGeom>
          <a:noFill/>
          <a:ln>
            <a:noFill/>
          </a:ln>
        </p:spPr>
      </p:pic>
      <p:sp>
        <p:nvSpPr>
          <p:cNvPr id="131" name="Google Shape;131;p41"/>
          <p:cNvSpPr txBox="1"/>
          <p:nvPr/>
        </p:nvSpPr>
        <p:spPr>
          <a:xfrm>
            <a:off x="2334709" y="6176903"/>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650"/>
              <a:buFont typeface="Arial"/>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Cover 01">
  <p:cSld name="Cover 01">
    <p:spTree>
      <p:nvGrpSpPr>
        <p:cNvPr id="1" name="Shape 132"/>
        <p:cNvGrpSpPr/>
        <p:nvPr/>
      </p:nvGrpSpPr>
      <p:grpSpPr>
        <a:xfrm>
          <a:off x="0" y="0"/>
          <a:ext cx="0" cy="0"/>
          <a:chOff x="0" y="0"/>
          <a:chExt cx="0" cy="0"/>
        </a:xfrm>
      </p:grpSpPr>
      <p:sp>
        <p:nvSpPr>
          <p:cNvPr id="133" name="Google Shape;133;p42"/>
          <p:cNvSpPr>
            <a:spLocks noGrp="1"/>
          </p:cNvSpPr>
          <p:nvPr>
            <p:ph type="pic" idx="2"/>
          </p:nvPr>
        </p:nvSpPr>
        <p:spPr>
          <a:xfrm>
            <a:off x="3310" y="17886"/>
            <a:ext cx="12188690" cy="5750526"/>
          </a:xfrm>
          <a:prstGeom prst="rect">
            <a:avLst/>
          </a:prstGeom>
          <a:solidFill>
            <a:srgbClr val="BFBFBF"/>
          </a:solidFill>
          <a:ln>
            <a:noFill/>
          </a:ln>
        </p:spPr>
      </p:sp>
      <p:sp>
        <p:nvSpPr>
          <p:cNvPr id="134" name="Google Shape;134;p42"/>
          <p:cNvSpPr/>
          <p:nvPr/>
        </p:nvSpPr>
        <p:spPr>
          <a:xfrm>
            <a:off x="0" y="3850617"/>
            <a:ext cx="4883406" cy="2601842"/>
          </a:xfrm>
          <a:prstGeom prst="rect">
            <a:avLst/>
          </a:prstGeom>
          <a:solidFill>
            <a:srgbClr val="CA7BB3"/>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135" name="Google Shape;135;p4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060110" y="6096129"/>
            <a:ext cx="1787365" cy="397996"/>
          </a:xfrm>
          <a:prstGeom prst="rect">
            <a:avLst/>
          </a:prstGeom>
          <a:noFill/>
          <a:ln>
            <a:noFill/>
          </a:ln>
        </p:spPr>
      </p:pic>
      <p:sp>
        <p:nvSpPr>
          <p:cNvPr id="136" name="Google Shape;136;p42"/>
          <p:cNvSpPr txBox="1"/>
          <p:nvPr/>
        </p:nvSpPr>
        <p:spPr>
          <a:xfrm>
            <a:off x="8847475" y="609612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650"/>
              <a:buFont typeface="Arial"/>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137"/>
        <p:cNvGrpSpPr/>
        <p:nvPr/>
      </p:nvGrpSpPr>
      <p:grpSpPr>
        <a:xfrm>
          <a:off x="0" y="0"/>
          <a:ext cx="0" cy="0"/>
          <a:chOff x="0" y="0"/>
          <a:chExt cx="0" cy="0"/>
        </a:xfrm>
      </p:grpSpPr>
      <p:sp>
        <p:nvSpPr>
          <p:cNvPr id="138" name="Google Shape;138;p69"/>
          <p:cNvSpPr/>
          <p:nvPr/>
        </p:nvSpPr>
        <p:spPr>
          <a:xfrm rot="-5400000">
            <a:off x="2679826" y="-2679826"/>
            <a:ext cx="6858001" cy="12217652"/>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39" name="Google Shape;139;p69"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140" name="Google Shape;140;p69"/>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41" name="Google Shape;141;p69"/>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2" name="Google Shape;142;p69"/>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3" name="Google Shape;143;p69"/>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144" name="Google Shape;144;p69"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36"/>
        <p:cNvGrpSpPr/>
        <p:nvPr/>
      </p:nvGrpSpPr>
      <p:grpSpPr>
        <a:xfrm>
          <a:off x="0" y="0"/>
          <a:ext cx="0" cy="0"/>
          <a:chOff x="0" y="0"/>
          <a:chExt cx="0" cy="0"/>
        </a:xfrm>
      </p:grpSpPr>
      <p:sp>
        <p:nvSpPr>
          <p:cNvPr id="37" name="Google Shape;37;p45"/>
          <p:cNvSpPr>
            <a:spLocks noGrp="1"/>
          </p:cNvSpPr>
          <p:nvPr>
            <p:ph type="pic" idx="2"/>
          </p:nvPr>
        </p:nvSpPr>
        <p:spPr>
          <a:xfrm>
            <a:off x="388401" y="385460"/>
            <a:ext cx="4107750" cy="6087079"/>
          </a:xfrm>
          <a:prstGeom prst="rect">
            <a:avLst/>
          </a:prstGeom>
          <a:solidFill>
            <a:srgbClr val="BFBFBF"/>
          </a:solidFill>
          <a:ln>
            <a:noFill/>
          </a:ln>
        </p:spPr>
        <p:txBody>
          <a:bodyPr/>
          <a:lstStyle/>
          <a:p>
            <a:endParaRPr lang="en-IE"/>
          </a:p>
        </p:txBody>
      </p:sp>
      <p:sp>
        <p:nvSpPr>
          <p:cNvPr id="38" name="Google Shape;38;p45"/>
          <p:cNvSpPr txBox="1">
            <a:spLocks noGrp="1"/>
          </p:cNvSpPr>
          <p:nvPr>
            <p:ph type="body" idx="1"/>
          </p:nvPr>
        </p:nvSpPr>
        <p:spPr>
          <a:xfrm>
            <a:off x="4927638" y="708896"/>
            <a:ext cx="599703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9" name="Google Shape;39;p45"/>
          <p:cNvSpPr txBox="1">
            <a:spLocks noGrp="1"/>
          </p:cNvSpPr>
          <p:nvPr>
            <p:ph type="body" idx="3"/>
          </p:nvPr>
        </p:nvSpPr>
        <p:spPr>
          <a:xfrm>
            <a:off x="4922520" y="1764739"/>
            <a:ext cx="5989394"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2_Text Slide 01 ">
  <p:cSld name="2_Text Slide 01 ">
    <p:spTree>
      <p:nvGrpSpPr>
        <p:cNvPr id="1" name="Shape 145"/>
        <p:cNvGrpSpPr/>
        <p:nvPr/>
      </p:nvGrpSpPr>
      <p:grpSpPr>
        <a:xfrm>
          <a:off x="0" y="0"/>
          <a:ext cx="0" cy="0"/>
          <a:chOff x="0" y="0"/>
          <a:chExt cx="0" cy="0"/>
        </a:xfrm>
      </p:grpSpPr>
      <p:sp>
        <p:nvSpPr>
          <p:cNvPr id="146" name="Google Shape;146;p70"/>
          <p:cNvSpPr/>
          <p:nvPr/>
        </p:nvSpPr>
        <p:spPr>
          <a:xfrm rot="-5400000">
            <a:off x="2679826" y="-2679826"/>
            <a:ext cx="6858001" cy="12217652"/>
          </a:xfrm>
          <a:prstGeom prst="rect">
            <a:avLst/>
          </a:prstGeom>
          <a:solidFill>
            <a:srgbClr val="5696D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47" name="Google Shape;147;p70"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148" name="Google Shape;148;p70"/>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49" name="Google Shape;149;p70"/>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0" name="Google Shape;150;p70"/>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1" name="Google Shape;151;p70"/>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152" name="Google Shape;152;p70"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3_Text Slide 01 ">
  <p:cSld name="3_Text Slide 01 ">
    <p:spTree>
      <p:nvGrpSpPr>
        <p:cNvPr id="1" name="Shape 153"/>
        <p:cNvGrpSpPr/>
        <p:nvPr/>
      </p:nvGrpSpPr>
      <p:grpSpPr>
        <a:xfrm>
          <a:off x="0" y="0"/>
          <a:ext cx="0" cy="0"/>
          <a:chOff x="0" y="0"/>
          <a:chExt cx="0" cy="0"/>
        </a:xfrm>
      </p:grpSpPr>
      <p:sp>
        <p:nvSpPr>
          <p:cNvPr id="154" name="Google Shape;154;p71"/>
          <p:cNvSpPr/>
          <p:nvPr/>
        </p:nvSpPr>
        <p:spPr>
          <a:xfrm rot="-5400000">
            <a:off x="2679826" y="-2679826"/>
            <a:ext cx="6858001" cy="12217652"/>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5" name="Google Shape;155;p71"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156" name="Google Shape;156;p71"/>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57" name="Google Shape;157;p71"/>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8" name="Google Shape;158;p71"/>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9" name="Google Shape;159;p71"/>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160" name="Google Shape;160;p71"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Divider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850169" y="543238"/>
            <a:ext cx="4721156" cy="5802284"/>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1727">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3" name="Picture 2" descr="A colorful circles with white lines and dots&#10;&#10;AI-generated content may be incorrect.">
            <a:extLst>
              <a:ext uri="{FF2B5EF4-FFF2-40B4-BE49-F238E27FC236}">
                <a16:creationId xmlns:a16="http://schemas.microsoft.com/office/drawing/2014/main" id="{52C87089-6D50-E386-0B1A-46E7F75C4ED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Tree>
    <p:extLst>
      <p:ext uri="{BB962C8B-B14F-4D97-AF65-F5344CB8AC3E}">
        <p14:creationId xmlns:p14="http://schemas.microsoft.com/office/powerpoint/2010/main" val="28679026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7" name="Picture Placeholder 17">
            <a:extLst>
              <a:ext uri="{FF2B5EF4-FFF2-40B4-BE49-F238E27FC236}">
                <a16:creationId xmlns:a16="http://schemas.microsoft.com/office/drawing/2014/main" id="{888082DD-C5A6-40D7-68F0-0824FE7722A7}"/>
              </a:ext>
            </a:extLst>
          </p:cNvPr>
          <p:cNvSpPr>
            <a:spLocks noGrp="1"/>
          </p:cNvSpPr>
          <p:nvPr>
            <p:ph type="pic" sz="quarter" idx="10"/>
          </p:nvPr>
        </p:nvSpPr>
        <p:spPr>
          <a:xfrm>
            <a:off x="0" y="3154017"/>
            <a:ext cx="12192000" cy="2571163"/>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324883" y="6034128"/>
            <a:ext cx="4381736" cy="466127"/>
          </a:xfrm>
          <a:prstGeom prst="rect">
            <a:avLst/>
          </a:prstGeom>
        </p:spPr>
        <p:txBody>
          <a:bodyPr>
            <a:noAutofit/>
          </a:bodyPr>
          <a:lstStyle>
            <a:lvl1pPr marL="0" indent="0" algn="r">
              <a:lnSpc>
                <a:spcPct val="100000"/>
              </a:lnSpc>
              <a:spcBef>
                <a:spcPts val="0"/>
              </a:spcBef>
              <a:buNone/>
              <a:defRPr sz="2400" b="0" i="0">
                <a:solidFill>
                  <a:srgbClr val="242B62"/>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410883" y="4928291"/>
            <a:ext cx="5881764" cy="634242"/>
          </a:xfrm>
          <a:prstGeom prst="rect">
            <a:avLst/>
          </a:prstGeom>
        </p:spPr>
        <p:txBody>
          <a:bodyPr>
            <a:noAutofit/>
          </a:bodyPr>
          <a:lstStyle>
            <a:lvl1pPr marL="0" indent="0" algn="r">
              <a:buNone/>
              <a:defRPr sz="3600" b="1" i="0">
                <a:solidFill>
                  <a:srgbClr val="242B62"/>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1988" y="6102259"/>
            <a:ext cx="1787365" cy="397996"/>
          </a:xfrm>
          <a:prstGeom prst="rect">
            <a:avLst/>
          </a:prstGeom>
        </p:spPr>
      </p:pic>
      <p:pic>
        <p:nvPicPr>
          <p:cNvPr id="5" name="Picture 4" descr="A logo for a company&#10;&#10;AI-generated content may be incorrect.">
            <a:extLst>
              <a:ext uri="{FF2B5EF4-FFF2-40B4-BE49-F238E27FC236}">
                <a16:creationId xmlns:a16="http://schemas.microsoft.com/office/drawing/2014/main" id="{E8B179A7-4933-548F-BEE0-AE34B781BC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0574" y="0"/>
            <a:ext cx="3540255" cy="3291816"/>
          </a:xfrm>
          <a:prstGeom prst="rect">
            <a:avLst/>
          </a:prstGeom>
        </p:spPr>
      </p:pic>
    </p:spTree>
    <p:extLst>
      <p:ext uri="{BB962C8B-B14F-4D97-AF65-F5344CB8AC3E}">
        <p14:creationId xmlns:p14="http://schemas.microsoft.com/office/powerpoint/2010/main" val="34040298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A23881BF-50DE-4A0A-BC60-2288230932B6}"/>
              </a:ext>
            </a:extLst>
          </p:cNvPr>
          <p:cNvSpPr>
            <a:spLocks noGrp="1"/>
          </p:cNvSpPr>
          <p:nvPr>
            <p:ph type="pic" sz="quarter" idx="10"/>
          </p:nvPr>
        </p:nvSpPr>
        <p:spPr>
          <a:xfrm>
            <a:off x="3310" y="17886"/>
            <a:ext cx="12188690" cy="5750526"/>
          </a:xfrm>
          <a:custGeom>
            <a:avLst/>
            <a:gdLst>
              <a:gd name="connsiteX0" fmla="*/ 0 w 12188690"/>
              <a:gd name="connsiteY0" fmla="*/ 0 h 5750526"/>
              <a:gd name="connsiteX1" fmla="*/ 12188690 w 12188690"/>
              <a:gd name="connsiteY1" fmla="*/ 0 h 5750526"/>
              <a:gd name="connsiteX2" fmla="*/ 12188690 w 12188690"/>
              <a:gd name="connsiteY2" fmla="*/ 5750526 h 5750526"/>
              <a:gd name="connsiteX3" fmla="*/ 4880096 w 12188690"/>
              <a:gd name="connsiteY3" fmla="*/ 5750526 h 5750526"/>
              <a:gd name="connsiteX4" fmla="*/ 4880096 w 12188690"/>
              <a:gd name="connsiteY4" fmla="*/ 3832731 h 5750526"/>
              <a:gd name="connsiteX5" fmla="*/ 0 w 12188690"/>
              <a:gd name="connsiteY5" fmla="*/ 3832731 h 5750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88690" h="5750526">
                <a:moveTo>
                  <a:pt x="0" y="0"/>
                </a:moveTo>
                <a:lnTo>
                  <a:pt x="12188690" y="0"/>
                </a:lnTo>
                <a:lnTo>
                  <a:pt x="12188690" y="5750526"/>
                </a:lnTo>
                <a:lnTo>
                  <a:pt x="4880096" y="5750526"/>
                </a:lnTo>
                <a:lnTo>
                  <a:pt x="4880096" y="3832731"/>
                </a:lnTo>
                <a:lnTo>
                  <a:pt x="0" y="3832731"/>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6B601F56-BD2F-2B6E-9059-2394412AA06D}"/>
              </a:ext>
            </a:extLst>
          </p:cNvPr>
          <p:cNvSpPr/>
          <p:nvPr userDrawn="1"/>
        </p:nvSpPr>
        <p:spPr>
          <a:xfrm>
            <a:off x="0" y="3850617"/>
            <a:ext cx="4883406" cy="260184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20" name="Picture 19">
            <a:extLst>
              <a:ext uri="{FF2B5EF4-FFF2-40B4-BE49-F238E27FC236}">
                <a16:creationId xmlns:a16="http://schemas.microsoft.com/office/drawing/2014/main" id="{37D0F76E-84E8-B97E-209C-D9516D39394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60110" y="6096129"/>
            <a:ext cx="1787365" cy="397996"/>
          </a:xfrm>
          <a:prstGeom prst="rect">
            <a:avLst/>
          </a:prstGeom>
        </p:spPr>
      </p:pic>
      <p:sp>
        <p:nvSpPr>
          <p:cNvPr id="21" name="TextBox 20">
            <a:extLst>
              <a:ext uri="{FF2B5EF4-FFF2-40B4-BE49-F238E27FC236}">
                <a16:creationId xmlns:a16="http://schemas.microsoft.com/office/drawing/2014/main" id="{8233B25E-0BD6-6E7F-3784-AA21F79CB9BA}"/>
              </a:ext>
            </a:extLst>
          </p:cNvPr>
          <p:cNvSpPr txBox="1"/>
          <p:nvPr userDrawn="1"/>
        </p:nvSpPr>
        <p:spPr>
          <a:xfrm>
            <a:off x="8847475" y="609612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027376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1_Cover 0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E3BAAE-FA76-F16F-DC86-33478BE5694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235152" y="6051093"/>
            <a:ext cx="2054262" cy="457426"/>
          </a:xfrm>
          <a:prstGeom prst="rect">
            <a:avLst/>
          </a:prstGeom>
        </p:spPr>
      </p:pic>
      <p:pic>
        <p:nvPicPr>
          <p:cNvPr id="4" name="Picture 3" descr="A logo for a company&#10;&#10;AI-generated content may be incorrect.">
            <a:extLst>
              <a:ext uri="{FF2B5EF4-FFF2-40B4-BE49-F238E27FC236}">
                <a16:creationId xmlns:a16="http://schemas.microsoft.com/office/drawing/2014/main" id="{BD9F56B2-666B-391C-5900-2DA6915B14F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75095" y="349480"/>
            <a:ext cx="3700312" cy="3440641"/>
          </a:xfrm>
          <a:prstGeom prst="rect">
            <a:avLst/>
          </a:prstGeom>
        </p:spPr>
      </p:pic>
      <p:sp>
        <p:nvSpPr>
          <p:cNvPr id="7" name="Freeform 6">
            <a:extLst>
              <a:ext uri="{FF2B5EF4-FFF2-40B4-BE49-F238E27FC236}">
                <a16:creationId xmlns:a16="http://schemas.microsoft.com/office/drawing/2014/main" id="{ACF12B56-9C95-5EC7-A168-32BD26DB9B1B}"/>
              </a:ext>
            </a:extLst>
          </p:cNvPr>
          <p:cNvSpPr>
            <a:spLocks noGrp="1"/>
          </p:cNvSpPr>
          <p:nvPr>
            <p:ph type="pic" sz="quarter" idx="10"/>
          </p:nvPr>
        </p:nvSpPr>
        <p:spPr>
          <a:xfrm>
            <a:off x="548891" y="0"/>
            <a:ext cx="7137369" cy="6858000"/>
          </a:xfrm>
          <a:custGeom>
            <a:avLst/>
            <a:gdLst>
              <a:gd name="connsiteX0" fmla="*/ 0 w 7137369"/>
              <a:gd name="connsiteY0" fmla="*/ 0 h 6858000"/>
              <a:gd name="connsiteX1" fmla="*/ 7137369 w 7137369"/>
              <a:gd name="connsiteY1" fmla="*/ 0 h 6858000"/>
              <a:gd name="connsiteX2" fmla="*/ 7137369 w 7137369"/>
              <a:gd name="connsiteY2" fmla="*/ 6858000 h 6858000"/>
              <a:gd name="connsiteX3" fmla="*/ 0 w 7137369"/>
              <a:gd name="connsiteY3" fmla="*/ 6858000 h 6858000"/>
              <a:gd name="connsiteX4" fmla="*/ 0 w 7137369"/>
              <a:gd name="connsiteY4" fmla="*/ 6508519 h 6858000"/>
              <a:gd name="connsiteX5" fmla="*/ 4334515 w 7137369"/>
              <a:gd name="connsiteY5" fmla="*/ 6508519 h 6858000"/>
              <a:gd name="connsiteX6" fmla="*/ 4334515 w 7137369"/>
              <a:gd name="connsiteY6" fmla="*/ 3906677 h 6858000"/>
              <a:gd name="connsiteX7" fmla="*/ 0 w 7137369"/>
              <a:gd name="connsiteY7" fmla="*/ 39066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37369" h="6858000">
                <a:moveTo>
                  <a:pt x="0" y="0"/>
                </a:moveTo>
                <a:lnTo>
                  <a:pt x="7137369" y="0"/>
                </a:lnTo>
                <a:lnTo>
                  <a:pt x="7137369" y="6858000"/>
                </a:lnTo>
                <a:lnTo>
                  <a:pt x="0" y="6858000"/>
                </a:lnTo>
                <a:lnTo>
                  <a:pt x="0" y="6508519"/>
                </a:lnTo>
                <a:lnTo>
                  <a:pt x="4334515" y="6508519"/>
                </a:lnTo>
                <a:lnTo>
                  <a:pt x="4334515" y="3906677"/>
                </a:lnTo>
                <a:lnTo>
                  <a:pt x="0" y="390667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8" name="Rectangle 7">
            <a:extLst>
              <a:ext uri="{FF2B5EF4-FFF2-40B4-BE49-F238E27FC236}">
                <a16:creationId xmlns:a16="http://schemas.microsoft.com/office/drawing/2014/main" id="{AFCF296B-E199-9A44-DB23-825EDA2C3D6A}"/>
              </a:ext>
            </a:extLst>
          </p:cNvPr>
          <p:cNvSpPr/>
          <p:nvPr userDrawn="1"/>
        </p:nvSpPr>
        <p:spPr>
          <a:xfrm>
            <a:off x="-1" y="3899647"/>
            <a:ext cx="6270171" cy="260887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descr="A grey and black sign with a person in a circle&#10;&#10;AI-generated content may be incorrect.">
            <a:extLst>
              <a:ext uri="{FF2B5EF4-FFF2-40B4-BE49-F238E27FC236}">
                <a16:creationId xmlns:a16="http://schemas.microsoft.com/office/drawing/2014/main" id="{0326F83D-5BC4-4F94-6787-CC8A384D562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700497" y="6051094"/>
            <a:ext cx="1074910" cy="392170"/>
          </a:xfrm>
          <a:prstGeom prst="rect">
            <a:avLst/>
          </a:prstGeom>
        </p:spPr>
      </p:pic>
    </p:spTree>
    <p:extLst>
      <p:ext uri="{BB962C8B-B14F-4D97-AF65-F5344CB8AC3E}">
        <p14:creationId xmlns:p14="http://schemas.microsoft.com/office/powerpoint/2010/main" val="28479523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id="{04673D9F-9BC9-4E52-5154-43BA36715B62}"/>
              </a:ext>
            </a:extLst>
          </p:cNvPr>
          <p:cNvSpPr>
            <a:spLocks noGrp="1"/>
          </p:cNvSpPr>
          <p:nvPr>
            <p:ph type="pic" sz="quarter" idx="10"/>
          </p:nvPr>
        </p:nvSpPr>
        <p:spPr>
          <a:xfrm>
            <a:off x="0" y="2853114"/>
            <a:ext cx="12192000" cy="3094978"/>
          </a:xfrm>
          <a:custGeom>
            <a:avLst/>
            <a:gdLst>
              <a:gd name="connsiteX0" fmla="*/ 405507 w 12192000"/>
              <a:gd name="connsiteY0" fmla="*/ 2825686 h 3094978"/>
              <a:gd name="connsiteX1" fmla="*/ 857572 w 12192000"/>
              <a:gd name="connsiteY1" fmla="*/ 2825686 h 3094978"/>
              <a:gd name="connsiteX2" fmla="*/ 938497 w 12192000"/>
              <a:gd name="connsiteY2" fmla="*/ 3067532 h 3094978"/>
              <a:gd name="connsiteX3" fmla="*/ 947799 w 12192000"/>
              <a:gd name="connsiteY3" fmla="*/ 3087066 h 3094978"/>
              <a:gd name="connsiteX4" fmla="*/ 961092 w 12192000"/>
              <a:gd name="connsiteY4" fmla="*/ 3094978 h 3094978"/>
              <a:gd name="connsiteX5" fmla="*/ 302529 w 12192000"/>
              <a:gd name="connsiteY5" fmla="*/ 3094978 h 3094978"/>
              <a:gd name="connsiteX6" fmla="*/ 319465 w 12192000"/>
              <a:gd name="connsiteY6" fmla="*/ 3082880 h 3094978"/>
              <a:gd name="connsiteX7" fmla="*/ 329232 w 12192000"/>
              <a:gd name="connsiteY7" fmla="*/ 3061021 h 3094978"/>
              <a:gd name="connsiteX8" fmla="*/ 10614483 w 12192000"/>
              <a:gd name="connsiteY8" fmla="*/ 2608025 h 3094978"/>
              <a:gd name="connsiteX9" fmla="*/ 10690757 w 12192000"/>
              <a:gd name="connsiteY9" fmla="*/ 2608025 h 3094978"/>
              <a:gd name="connsiteX10" fmla="*/ 10759590 w 12192000"/>
              <a:gd name="connsiteY10" fmla="*/ 2620118 h 3094978"/>
              <a:gd name="connsiteX11" fmla="*/ 10812145 w 12192000"/>
              <a:gd name="connsiteY11" fmla="*/ 2655929 h 3094978"/>
              <a:gd name="connsiteX12" fmla="*/ 10853538 w 12192000"/>
              <a:gd name="connsiteY12" fmla="*/ 2714995 h 3094978"/>
              <a:gd name="connsiteX13" fmla="*/ 10891675 w 12192000"/>
              <a:gd name="connsiteY13" fmla="*/ 2795921 h 3094978"/>
              <a:gd name="connsiteX14" fmla="*/ 10999575 w 12192000"/>
              <a:gd name="connsiteY14" fmla="*/ 3064742 h 3094978"/>
              <a:gd name="connsiteX15" fmla="*/ 11008877 w 12192000"/>
              <a:gd name="connsiteY15" fmla="*/ 3083810 h 3094978"/>
              <a:gd name="connsiteX16" fmla="*/ 11025230 w 12192000"/>
              <a:gd name="connsiteY16" fmla="*/ 3094978 h 3094978"/>
              <a:gd name="connsiteX17" fmla="*/ 10589197 w 12192000"/>
              <a:gd name="connsiteY17" fmla="*/ 3094978 h 3094978"/>
              <a:gd name="connsiteX18" fmla="*/ 10608436 w 12192000"/>
              <a:gd name="connsiteY18" fmla="*/ 3083345 h 3094978"/>
              <a:gd name="connsiteX19" fmla="*/ 10614483 w 12192000"/>
              <a:gd name="connsiteY19" fmla="*/ 3066602 h 3094978"/>
              <a:gd name="connsiteX20" fmla="*/ 4499433 w 12192000"/>
              <a:gd name="connsiteY20" fmla="*/ 2608025 h 3094978"/>
              <a:gd name="connsiteX21" fmla="*/ 4575708 w 12192000"/>
              <a:gd name="connsiteY21" fmla="*/ 2608025 h 3094978"/>
              <a:gd name="connsiteX22" fmla="*/ 4644541 w 12192000"/>
              <a:gd name="connsiteY22" fmla="*/ 2620118 h 3094978"/>
              <a:gd name="connsiteX23" fmla="*/ 4697096 w 12192000"/>
              <a:gd name="connsiteY23" fmla="*/ 2655929 h 3094978"/>
              <a:gd name="connsiteX24" fmla="*/ 4738489 w 12192000"/>
              <a:gd name="connsiteY24" fmla="*/ 2714995 h 3094978"/>
              <a:gd name="connsiteX25" fmla="*/ 4776626 w 12192000"/>
              <a:gd name="connsiteY25" fmla="*/ 2795921 h 3094978"/>
              <a:gd name="connsiteX26" fmla="*/ 4884526 w 12192000"/>
              <a:gd name="connsiteY26" fmla="*/ 3064742 h 3094978"/>
              <a:gd name="connsiteX27" fmla="*/ 4893827 w 12192000"/>
              <a:gd name="connsiteY27" fmla="*/ 3083810 h 3094978"/>
              <a:gd name="connsiteX28" fmla="*/ 4910180 w 12192000"/>
              <a:gd name="connsiteY28" fmla="*/ 3094978 h 3094978"/>
              <a:gd name="connsiteX29" fmla="*/ 4474149 w 12192000"/>
              <a:gd name="connsiteY29" fmla="*/ 3094978 h 3094978"/>
              <a:gd name="connsiteX30" fmla="*/ 4493387 w 12192000"/>
              <a:gd name="connsiteY30" fmla="*/ 3083345 h 3094978"/>
              <a:gd name="connsiteX31" fmla="*/ 4499433 w 12192000"/>
              <a:gd name="connsiteY31" fmla="*/ 3066602 h 3094978"/>
              <a:gd name="connsiteX32" fmla="*/ 7649157 w 12192000"/>
              <a:gd name="connsiteY32" fmla="*/ 2165261 h 3094978"/>
              <a:gd name="connsiteX33" fmla="*/ 7651018 w 12192000"/>
              <a:gd name="connsiteY33" fmla="*/ 2165261 h 3094978"/>
              <a:gd name="connsiteX34" fmla="*/ 7699387 w 12192000"/>
              <a:gd name="connsiteY34" fmla="*/ 2278278 h 3094978"/>
              <a:gd name="connsiteX35" fmla="*/ 7752407 w 12192000"/>
              <a:gd name="connsiteY35" fmla="*/ 2386643 h 3094978"/>
              <a:gd name="connsiteX36" fmla="*/ 8051924 w 12192000"/>
              <a:gd name="connsiteY36" fmla="*/ 2949400 h 3094978"/>
              <a:gd name="connsiteX37" fmla="*/ 8093782 w 12192000"/>
              <a:gd name="connsiteY37" fmla="*/ 3025209 h 3094978"/>
              <a:gd name="connsiteX38" fmla="*/ 8132384 w 12192000"/>
              <a:gd name="connsiteY38" fmla="*/ 3071718 h 3094978"/>
              <a:gd name="connsiteX39" fmla="*/ 8175256 w 12192000"/>
              <a:gd name="connsiteY39" fmla="*/ 3094978 h 3094978"/>
              <a:gd name="connsiteX40" fmla="*/ 7633783 w 12192000"/>
              <a:gd name="connsiteY40" fmla="*/ 3094978 h 3094978"/>
              <a:gd name="connsiteX41" fmla="*/ 7633809 w 12192000"/>
              <a:gd name="connsiteY41" fmla="*/ 3094972 h 3094978"/>
              <a:gd name="connsiteX42" fmla="*/ 7651483 w 12192000"/>
              <a:gd name="connsiteY42" fmla="*/ 3082415 h 3094978"/>
              <a:gd name="connsiteX43" fmla="*/ 7656599 w 12192000"/>
              <a:gd name="connsiteY43" fmla="*/ 3065672 h 3094978"/>
              <a:gd name="connsiteX44" fmla="*/ 7656599 w 12192000"/>
              <a:gd name="connsiteY44" fmla="*/ 2435942 h 3094978"/>
              <a:gd name="connsiteX45" fmla="*/ 7654738 w 12192000"/>
              <a:gd name="connsiteY45" fmla="*/ 2298741 h 3094978"/>
              <a:gd name="connsiteX46" fmla="*/ 7649157 w 12192000"/>
              <a:gd name="connsiteY46" fmla="*/ 2165261 h 3094978"/>
              <a:gd name="connsiteX47" fmla="*/ 629679 w 12192000"/>
              <a:gd name="connsiteY47" fmla="*/ 2126194 h 3094978"/>
              <a:gd name="connsiteX48" fmla="*/ 630609 w 12192000"/>
              <a:gd name="connsiteY48" fmla="*/ 2126194 h 3094978"/>
              <a:gd name="connsiteX49" fmla="*/ 800831 w 12192000"/>
              <a:gd name="connsiteY49" fmla="*/ 2637791 h 3094978"/>
              <a:gd name="connsiteX50" fmla="*/ 459457 w 12192000"/>
              <a:gd name="connsiteY50" fmla="*/ 2637791 h 3094978"/>
              <a:gd name="connsiteX51" fmla="*/ 10614483 w 12192000"/>
              <a:gd name="connsiteY51" fmla="*/ 2083406 h 3094978"/>
              <a:gd name="connsiteX52" fmla="*/ 10724243 w 12192000"/>
              <a:gd name="connsiteY52" fmla="*/ 2083406 h 3094978"/>
              <a:gd name="connsiteX53" fmla="*/ 10789821 w 12192000"/>
              <a:gd name="connsiteY53" fmla="*/ 2086196 h 3094978"/>
              <a:gd name="connsiteX54" fmla="*/ 10832144 w 12192000"/>
              <a:gd name="connsiteY54" fmla="*/ 2093638 h 3094978"/>
              <a:gd name="connsiteX55" fmla="*/ 10920510 w 12192000"/>
              <a:gd name="connsiteY55" fmla="*/ 2151309 h 3094978"/>
              <a:gd name="connsiteX56" fmla="*/ 10947485 w 12192000"/>
              <a:gd name="connsiteY56" fmla="*/ 2251767 h 3094978"/>
              <a:gd name="connsiteX57" fmla="*/ 10934463 w 12192000"/>
              <a:gd name="connsiteY57" fmla="*/ 2322461 h 3094978"/>
              <a:gd name="connsiteX58" fmla="*/ 10895396 w 12192000"/>
              <a:gd name="connsiteY58" fmla="*/ 2376876 h 3094978"/>
              <a:gd name="connsiteX59" fmla="*/ 10830283 w 12192000"/>
              <a:gd name="connsiteY59" fmla="*/ 2412223 h 3094978"/>
              <a:gd name="connsiteX60" fmla="*/ 10739126 w 12192000"/>
              <a:gd name="connsiteY60" fmla="*/ 2424780 h 3094978"/>
              <a:gd name="connsiteX61" fmla="*/ 10614483 w 12192000"/>
              <a:gd name="connsiteY61" fmla="*/ 2424780 h 3094978"/>
              <a:gd name="connsiteX62" fmla="*/ 4499433 w 12192000"/>
              <a:gd name="connsiteY62" fmla="*/ 2083406 h 3094978"/>
              <a:gd name="connsiteX63" fmla="*/ 4609194 w 12192000"/>
              <a:gd name="connsiteY63" fmla="*/ 2083406 h 3094978"/>
              <a:gd name="connsiteX64" fmla="*/ 4674771 w 12192000"/>
              <a:gd name="connsiteY64" fmla="*/ 2086196 h 3094978"/>
              <a:gd name="connsiteX65" fmla="*/ 4717094 w 12192000"/>
              <a:gd name="connsiteY65" fmla="*/ 2093638 h 3094978"/>
              <a:gd name="connsiteX66" fmla="*/ 4805461 w 12192000"/>
              <a:gd name="connsiteY66" fmla="*/ 2151309 h 3094978"/>
              <a:gd name="connsiteX67" fmla="*/ 4832436 w 12192000"/>
              <a:gd name="connsiteY67" fmla="*/ 2251767 h 3094978"/>
              <a:gd name="connsiteX68" fmla="*/ 4819414 w 12192000"/>
              <a:gd name="connsiteY68" fmla="*/ 2322461 h 3094978"/>
              <a:gd name="connsiteX69" fmla="*/ 4780346 w 12192000"/>
              <a:gd name="connsiteY69" fmla="*/ 2376876 h 3094978"/>
              <a:gd name="connsiteX70" fmla="*/ 4715234 w 12192000"/>
              <a:gd name="connsiteY70" fmla="*/ 2412223 h 3094978"/>
              <a:gd name="connsiteX71" fmla="*/ 4624077 w 12192000"/>
              <a:gd name="connsiteY71" fmla="*/ 2424780 h 3094978"/>
              <a:gd name="connsiteX72" fmla="*/ 4499433 w 12192000"/>
              <a:gd name="connsiteY72" fmla="*/ 2424780 h 3094978"/>
              <a:gd name="connsiteX73" fmla="*/ 9638319 w 12192000"/>
              <a:gd name="connsiteY73" fmla="*/ 2075964 h 3094978"/>
              <a:gd name="connsiteX74" fmla="*/ 9787147 w 12192000"/>
              <a:gd name="connsiteY74" fmla="*/ 2106195 h 3094978"/>
              <a:gd name="connsiteX75" fmla="*/ 9882490 w 12192000"/>
              <a:gd name="connsiteY75" fmla="*/ 2191771 h 3094978"/>
              <a:gd name="connsiteX76" fmla="*/ 9933185 w 12192000"/>
              <a:gd name="connsiteY76" fmla="*/ 2324786 h 3094978"/>
              <a:gd name="connsiteX77" fmla="*/ 9948067 w 12192000"/>
              <a:gd name="connsiteY77" fmla="*/ 2497334 h 3094978"/>
              <a:gd name="connsiteX78" fmla="*/ 9932719 w 12192000"/>
              <a:gd name="connsiteY78" fmla="*/ 2660580 h 3094978"/>
              <a:gd name="connsiteX79" fmla="*/ 9880165 w 12192000"/>
              <a:gd name="connsiteY79" fmla="*/ 2794991 h 3094978"/>
              <a:gd name="connsiteX80" fmla="*/ 9782496 w 12192000"/>
              <a:gd name="connsiteY80" fmla="*/ 2886148 h 3094978"/>
              <a:gd name="connsiteX81" fmla="*/ 9631808 w 12192000"/>
              <a:gd name="connsiteY81" fmla="*/ 2919634 h 3094978"/>
              <a:gd name="connsiteX82" fmla="*/ 9482049 w 12192000"/>
              <a:gd name="connsiteY82" fmla="*/ 2890334 h 3094978"/>
              <a:gd name="connsiteX83" fmla="*/ 9387172 w 12192000"/>
              <a:gd name="connsiteY83" fmla="*/ 2805222 h 3094978"/>
              <a:gd name="connsiteX84" fmla="*/ 9336942 w 12192000"/>
              <a:gd name="connsiteY84" fmla="*/ 2670812 h 3094978"/>
              <a:gd name="connsiteX85" fmla="*/ 9322060 w 12192000"/>
              <a:gd name="connsiteY85" fmla="*/ 2493613 h 3094978"/>
              <a:gd name="connsiteX86" fmla="*/ 9337408 w 12192000"/>
              <a:gd name="connsiteY86" fmla="*/ 2333158 h 3094978"/>
              <a:gd name="connsiteX87" fmla="*/ 9389962 w 12192000"/>
              <a:gd name="connsiteY87" fmla="*/ 2200608 h 3094978"/>
              <a:gd name="connsiteX88" fmla="*/ 9487630 w 12192000"/>
              <a:gd name="connsiteY88" fmla="*/ 2109916 h 3094978"/>
              <a:gd name="connsiteX89" fmla="*/ 9638319 w 12192000"/>
              <a:gd name="connsiteY89" fmla="*/ 2075964 h 3094978"/>
              <a:gd name="connsiteX90" fmla="*/ 3523270 w 12192000"/>
              <a:gd name="connsiteY90" fmla="*/ 2075964 h 3094978"/>
              <a:gd name="connsiteX91" fmla="*/ 3672098 w 12192000"/>
              <a:gd name="connsiteY91" fmla="*/ 2106195 h 3094978"/>
              <a:gd name="connsiteX92" fmla="*/ 3767441 w 12192000"/>
              <a:gd name="connsiteY92" fmla="*/ 2191771 h 3094978"/>
              <a:gd name="connsiteX93" fmla="*/ 3818136 w 12192000"/>
              <a:gd name="connsiteY93" fmla="*/ 2324786 h 3094978"/>
              <a:gd name="connsiteX94" fmla="*/ 3833018 w 12192000"/>
              <a:gd name="connsiteY94" fmla="*/ 2497334 h 3094978"/>
              <a:gd name="connsiteX95" fmla="*/ 3817670 w 12192000"/>
              <a:gd name="connsiteY95" fmla="*/ 2660580 h 3094978"/>
              <a:gd name="connsiteX96" fmla="*/ 3765115 w 12192000"/>
              <a:gd name="connsiteY96" fmla="*/ 2794991 h 3094978"/>
              <a:gd name="connsiteX97" fmla="*/ 3667447 w 12192000"/>
              <a:gd name="connsiteY97" fmla="*/ 2886148 h 3094978"/>
              <a:gd name="connsiteX98" fmla="*/ 3516758 w 12192000"/>
              <a:gd name="connsiteY98" fmla="*/ 2919634 h 3094978"/>
              <a:gd name="connsiteX99" fmla="*/ 3367000 w 12192000"/>
              <a:gd name="connsiteY99" fmla="*/ 2890334 h 3094978"/>
              <a:gd name="connsiteX100" fmla="*/ 3272122 w 12192000"/>
              <a:gd name="connsiteY100" fmla="*/ 2805222 h 3094978"/>
              <a:gd name="connsiteX101" fmla="*/ 3221893 w 12192000"/>
              <a:gd name="connsiteY101" fmla="*/ 2670812 h 3094978"/>
              <a:gd name="connsiteX102" fmla="*/ 3207010 w 12192000"/>
              <a:gd name="connsiteY102" fmla="*/ 2493613 h 3094978"/>
              <a:gd name="connsiteX103" fmla="*/ 3222358 w 12192000"/>
              <a:gd name="connsiteY103" fmla="*/ 2333158 h 3094978"/>
              <a:gd name="connsiteX104" fmla="*/ 3274913 w 12192000"/>
              <a:gd name="connsiteY104" fmla="*/ 2200608 h 3094978"/>
              <a:gd name="connsiteX105" fmla="*/ 3372581 w 12192000"/>
              <a:gd name="connsiteY105" fmla="*/ 2109916 h 3094978"/>
              <a:gd name="connsiteX106" fmla="*/ 3523270 w 12192000"/>
              <a:gd name="connsiteY106" fmla="*/ 2075964 h 3094978"/>
              <a:gd name="connsiteX107" fmla="*/ 0 w 12192000"/>
              <a:gd name="connsiteY107" fmla="*/ 0 h 3094978"/>
              <a:gd name="connsiteX108" fmla="*/ 12192000 w 12192000"/>
              <a:gd name="connsiteY108" fmla="*/ 0 h 3094978"/>
              <a:gd name="connsiteX109" fmla="*/ 12192000 w 12192000"/>
              <a:gd name="connsiteY109" fmla="*/ 3094978 h 3094978"/>
              <a:gd name="connsiteX110" fmla="*/ 11835765 w 12192000"/>
              <a:gd name="connsiteY110" fmla="*/ 3094978 h 3094978"/>
              <a:gd name="connsiteX111" fmla="*/ 11905734 w 12192000"/>
              <a:gd name="connsiteY111" fmla="*/ 3067184 h 3094978"/>
              <a:gd name="connsiteX112" fmla="*/ 11971311 w 12192000"/>
              <a:gd name="connsiteY112" fmla="*/ 3025209 h 3094978"/>
              <a:gd name="connsiteX113" fmla="*/ 12067119 w 12192000"/>
              <a:gd name="connsiteY113" fmla="*/ 2905681 h 3094978"/>
              <a:gd name="connsiteX114" fmla="*/ 12102466 w 12192000"/>
              <a:gd name="connsiteY114" fmla="*/ 2739180 h 3094978"/>
              <a:gd name="connsiteX115" fmla="*/ 12080142 w 12192000"/>
              <a:gd name="connsiteY115" fmla="*/ 2613141 h 3094978"/>
              <a:gd name="connsiteX116" fmla="*/ 12021541 w 12192000"/>
              <a:gd name="connsiteY116" fmla="*/ 2520123 h 3094978"/>
              <a:gd name="connsiteX117" fmla="*/ 11938755 w 12192000"/>
              <a:gd name="connsiteY117" fmla="*/ 2452220 h 3094978"/>
              <a:gd name="connsiteX118" fmla="*/ 11843877 w 12192000"/>
              <a:gd name="connsiteY118" fmla="*/ 2401526 h 3094978"/>
              <a:gd name="connsiteX119" fmla="*/ 11748999 w 12192000"/>
              <a:gd name="connsiteY119" fmla="*/ 2359203 h 3094978"/>
              <a:gd name="connsiteX120" fmla="*/ 11665749 w 12192000"/>
              <a:gd name="connsiteY120" fmla="*/ 2316415 h 3094978"/>
              <a:gd name="connsiteX121" fmla="*/ 11607147 w 12192000"/>
              <a:gd name="connsiteY121" fmla="*/ 2264325 h 3094978"/>
              <a:gd name="connsiteX122" fmla="*/ 11585288 w 12192000"/>
              <a:gd name="connsiteY122" fmla="*/ 2195027 h 3094978"/>
              <a:gd name="connsiteX123" fmla="*/ 11595055 w 12192000"/>
              <a:gd name="connsiteY123" fmla="*/ 2143867 h 3094978"/>
              <a:gd name="connsiteX124" fmla="*/ 11624821 w 12192000"/>
              <a:gd name="connsiteY124" fmla="*/ 2102474 h 3094978"/>
              <a:gd name="connsiteX125" fmla="*/ 11674585 w 12192000"/>
              <a:gd name="connsiteY125" fmla="*/ 2075499 h 3094978"/>
              <a:gd name="connsiteX126" fmla="*/ 11744348 w 12192000"/>
              <a:gd name="connsiteY126" fmla="*/ 2065732 h 3094978"/>
              <a:gd name="connsiteX127" fmla="*/ 11838296 w 12192000"/>
              <a:gd name="connsiteY127" fmla="*/ 2078290 h 3094978"/>
              <a:gd name="connsiteX128" fmla="*/ 11913640 w 12192000"/>
              <a:gd name="connsiteY128" fmla="*/ 2106195 h 3094978"/>
              <a:gd name="connsiteX129" fmla="*/ 11968521 w 12192000"/>
              <a:gd name="connsiteY129" fmla="*/ 2134565 h 3094978"/>
              <a:gd name="connsiteX130" fmla="*/ 12001077 w 12192000"/>
              <a:gd name="connsiteY130" fmla="*/ 2147588 h 3094978"/>
              <a:gd name="connsiteX131" fmla="*/ 12017355 w 12192000"/>
              <a:gd name="connsiteY131" fmla="*/ 2142007 h 3094978"/>
              <a:gd name="connsiteX132" fmla="*/ 12026657 w 12192000"/>
              <a:gd name="connsiteY132" fmla="*/ 2124333 h 3094978"/>
              <a:gd name="connsiteX133" fmla="*/ 12031308 w 12192000"/>
              <a:gd name="connsiteY133" fmla="*/ 2093638 h 3094978"/>
              <a:gd name="connsiteX134" fmla="*/ 12032703 w 12192000"/>
              <a:gd name="connsiteY134" fmla="*/ 2048059 h 3094978"/>
              <a:gd name="connsiteX135" fmla="*/ 12031773 w 12192000"/>
              <a:gd name="connsiteY135" fmla="*/ 2007596 h 3094978"/>
              <a:gd name="connsiteX136" fmla="*/ 12028517 w 12192000"/>
              <a:gd name="connsiteY136" fmla="*/ 1980621 h 3094978"/>
              <a:gd name="connsiteX137" fmla="*/ 12022936 w 12192000"/>
              <a:gd name="connsiteY137" fmla="*/ 1963413 h 3094978"/>
              <a:gd name="connsiteX138" fmla="*/ 12010379 w 12192000"/>
              <a:gd name="connsiteY138" fmla="*/ 1947600 h 3094978"/>
              <a:gd name="connsiteX139" fmla="*/ 11972241 w 12192000"/>
              <a:gd name="connsiteY139" fmla="*/ 1924346 h 3094978"/>
              <a:gd name="connsiteX140" fmla="*/ 11906199 w 12192000"/>
              <a:gd name="connsiteY140" fmla="*/ 1899231 h 3094978"/>
              <a:gd name="connsiteX141" fmla="*/ 11826204 w 12192000"/>
              <a:gd name="connsiteY141" fmla="*/ 1881558 h 3094978"/>
              <a:gd name="connsiteX142" fmla="*/ 11740628 w 12192000"/>
              <a:gd name="connsiteY142" fmla="*/ 1875046 h 3094978"/>
              <a:gd name="connsiteX143" fmla="*/ 11583893 w 12192000"/>
              <a:gd name="connsiteY143" fmla="*/ 1896440 h 3094978"/>
              <a:gd name="connsiteX144" fmla="*/ 11455529 w 12192000"/>
              <a:gd name="connsiteY144" fmla="*/ 1961088 h 3094978"/>
              <a:gd name="connsiteX145" fmla="*/ 11369022 w 12192000"/>
              <a:gd name="connsiteY145" fmla="*/ 2069918 h 3094978"/>
              <a:gd name="connsiteX146" fmla="*/ 11336931 w 12192000"/>
              <a:gd name="connsiteY146" fmla="*/ 2222002 h 3094978"/>
              <a:gd name="connsiteX147" fmla="*/ 11359256 w 12192000"/>
              <a:gd name="connsiteY147" fmla="*/ 2351296 h 3094978"/>
              <a:gd name="connsiteX148" fmla="*/ 11417392 w 12192000"/>
              <a:gd name="connsiteY148" fmla="*/ 2444779 h 3094978"/>
              <a:gd name="connsiteX149" fmla="*/ 11498782 w 12192000"/>
              <a:gd name="connsiteY149" fmla="*/ 2512682 h 3094978"/>
              <a:gd name="connsiteX150" fmla="*/ 11592730 w 12192000"/>
              <a:gd name="connsiteY150" fmla="*/ 2563376 h 3094978"/>
              <a:gd name="connsiteX151" fmla="*/ 11686678 w 12192000"/>
              <a:gd name="connsiteY151" fmla="*/ 2605700 h 3094978"/>
              <a:gd name="connsiteX152" fmla="*/ 11768068 w 12192000"/>
              <a:gd name="connsiteY152" fmla="*/ 2648488 h 3094978"/>
              <a:gd name="connsiteX153" fmla="*/ 11826204 w 12192000"/>
              <a:gd name="connsiteY153" fmla="*/ 2700578 h 3094978"/>
              <a:gd name="connsiteX154" fmla="*/ 11848528 w 12192000"/>
              <a:gd name="connsiteY154" fmla="*/ 2770806 h 3094978"/>
              <a:gd name="connsiteX155" fmla="*/ 11835506 w 12192000"/>
              <a:gd name="connsiteY155" fmla="*/ 2834988 h 3094978"/>
              <a:gd name="connsiteX156" fmla="*/ 11797834 w 12192000"/>
              <a:gd name="connsiteY156" fmla="*/ 2883357 h 3094978"/>
              <a:gd name="connsiteX157" fmla="*/ 11737837 w 12192000"/>
              <a:gd name="connsiteY157" fmla="*/ 2913588 h 3094978"/>
              <a:gd name="connsiteX158" fmla="*/ 11657842 w 12192000"/>
              <a:gd name="connsiteY158" fmla="*/ 2924285 h 3094978"/>
              <a:gd name="connsiteX159" fmla="*/ 11538314 w 12192000"/>
              <a:gd name="connsiteY159" fmla="*/ 2908937 h 3094978"/>
              <a:gd name="connsiteX160" fmla="*/ 11449483 w 12192000"/>
              <a:gd name="connsiteY160" fmla="*/ 2874986 h 3094978"/>
              <a:gd name="connsiteX161" fmla="*/ 11388556 w 12192000"/>
              <a:gd name="connsiteY161" fmla="*/ 2841034 h 3094978"/>
              <a:gd name="connsiteX162" fmla="*/ 11351814 w 12192000"/>
              <a:gd name="connsiteY162" fmla="*/ 2825686 h 3094978"/>
              <a:gd name="connsiteX163" fmla="*/ 11335536 w 12192000"/>
              <a:gd name="connsiteY163" fmla="*/ 2830802 h 3094978"/>
              <a:gd name="connsiteX164" fmla="*/ 11324374 w 12192000"/>
              <a:gd name="connsiteY164" fmla="*/ 2848011 h 3094978"/>
              <a:gd name="connsiteX165" fmla="*/ 11318328 w 12192000"/>
              <a:gd name="connsiteY165" fmla="*/ 2879637 h 3094978"/>
              <a:gd name="connsiteX166" fmla="*/ 11316468 w 12192000"/>
              <a:gd name="connsiteY166" fmla="*/ 2928006 h 3094978"/>
              <a:gd name="connsiteX167" fmla="*/ 11321584 w 12192000"/>
              <a:gd name="connsiteY167" fmla="*/ 2993583 h 3094978"/>
              <a:gd name="connsiteX168" fmla="*/ 11338792 w 12192000"/>
              <a:gd name="connsiteY168" fmla="*/ 3028465 h 3094978"/>
              <a:gd name="connsiteX169" fmla="*/ 11378324 w 12192000"/>
              <a:gd name="connsiteY169" fmla="*/ 3056370 h 3094978"/>
              <a:gd name="connsiteX170" fmla="*/ 11446692 w 12192000"/>
              <a:gd name="connsiteY170" fmla="*/ 3086601 h 3094978"/>
              <a:gd name="connsiteX171" fmla="*/ 11478778 w 12192000"/>
              <a:gd name="connsiteY171" fmla="*/ 3094978 h 3094978"/>
              <a:gd name="connsiteX172" fmla="*/ 11244947 w 12192000"/>
              <a:gd name="connsiteY172" fmla="*/ 3094978 h 3094978"/>
              <a:gd name="connsiteX173" fmla="*/ 11259094 w 12192000"/>
              <a:gd name="connsiteY173" fmla="*/ 3085670 h 3094978"/>
              <a:gd name="connsiteX174" fmla="*/ 11262815 w 12192000"/>
              <a:gd name="connsiteY174" fmla="*/ 3068462 h 3094978"/>
              <a:gd name="connsiteX175" fmla="*/ 11258164 w 12192000"/>
              <a:gd name="connsiteY175" fmla="*/ 3042882 h 3094978"/>
              <a:gd name="connsiteX176" fmla="*/ 11239561 w 12192000"/>
              <a:gd name="connsiteY176" fmla="*/ 2991258 h 3094978"/>
              <a:gd name="connsiteX177" fmla="*/ 11138171 w 12192000"/>
              <a:gd name="connsiteY177" fmla="*/ 2754063 h 3094978"/>
              <a:gd name="connsiteX178" fmla="*/ 11101895 w 12192000"/>
              <a:gd name="connsiteY178" fmla="*/ 2677323 h 3094978"/>
              <a:gd name="connsiteX179" fmla="*/ 11062362 w 12192000"/>
              <a:gd name="connsiteY179" fmla="*/ 2616862 h 3094978"/>
              <a:gd name="connsiteX180" fmla="*/ 11017714 w 12192000"/>
              <a:gd name="connsiteY180" fmla="*/ 2571748 h 3094978"/>
              <a:gd name="connsiteX181" fmla="*/ 10967019 w 12192000"/>
              <a:gd name="connsiteY181" fmla="*/ 2540122 h 3094978"/>
              <a:gd name="connsiteX182" fmla="*/ 11066548 w 12192000"/>
              <a:gd name="connsiteY182" fmla="*/ 2493613 h 3094978"/>
              <a:gd name="connsiteX183" fmla="*/ 11140032 w 12192000"/>
              <a:gd name="connsiteY183" fmla="*/ 2425710 h 3094978"/>
              <a:gd name="connsiteX184" fmla="*/ 11185145 w 12192000"/>
              <a:gd name="connsiteY184" fmla="*/ 2336879 h 3094978"/>
              <a:gd name="connsiteX185" fmla="*/ 11200493 w 12192000"/>
              <a:gd name="connsiteY185" fmla="*/ 2226653 h 3094978"/>
              <a:gd name="connsiteX186" fmla="*/ 11179099 w 12192000"/>
              <a:gd name="connsiteY186" fmla="*/ 2099684 h 3094978"/>
              <a:gd name="connsiteX187" fmla="*/ 11117243 w 12192000"/>
              <a:gd name="connsiteY187" fmla="*/ 2003876 h 3094978"/>
              <a:gd name="connsiteX188" fmla="*/ 11018644 w 12192000"/>
              <a:gd name="connsiteY188" fmla="*/ 1938298 h 3094978"/>
              <a:gd name="connsiteX189" fmla="*/ 10887954 w 12192000"/>
              <a:gd name="connsiteY189" fmla="*/ 1902952 h 3094978"/>
              <a:gd name="connsiteX190" fmla="*/ 10832144 w 12192000"/>
              <a:gd name="connsiteY190" fmla="*/ 1898301 h 3094978"/>
              <a:gd name="connsiteX191" fmla="*/ 10754009 w 12192000"/>
              <a:gd name="connsiteY191" fmla="*/ 1896440 h 3094978"/>
              <a:gd name="connsiteX192" fmla="*/ 10442400 w 12192000"/>
              <a:gd name="connsiteY192" fmla="*/ 1896440 h 3094978"/>
              <a:gd name="connsiteX193" fmla="*/ 10390775 w 12192000"/>
              <a:gd name="connsiteY193" fmla="*/ 1914579 h 3094978"/>
              <a:gd name="connsiteX194" fmla="*/ 10369846 w 12192000"/>
              <a:gd name="connsiteY194" fmla="*/ 1973645 h 3094978"/>
              <a:gd name="connsiteX195" fmla="*/ 10369846 w 12192000"/>
              <a:gd name="connsiteY195" fmla="*/ 3066602 h 3094978"/>
              <a:gd name="connsiteX196" fmla="*/ 10375427 w 12192000"/>
              <a:gd name="connsiteY196" fmla="*/ 3083345 h 3094978"/>
              <a:gd name="connsiteX197" fmla="*/ 10394220 w 12192000"/>
              <a:gd name="connsiteY197" fmla="*/ 3094978 h 3094978"/>
              <a:gd name="connsiteX198" fmla="*/ 9814716 w 12192000"/>
              <a:gd name="connsiteY198" fmla="*/ 3094978 h 3094978"/>
              <a:gd name="connsiteX199" fmla="*/ 9875049 w 12192000"/>
              <a:gd name="connsiteY199" fmla="*/ 3078229 h 3094978"/>
              <a:gd name="connsiteX200" fmla="*/ 10056898 w 12192000"/>
              <a:gd name="connsiteY200" fmla="*/ 2952655 h 3094978"/>
              <a:gd name="connsiteX201" fmla="*/ 10167589 w 12192000"/>
              <a:gd name="connsiteY201" fmla="*/ 2752202 h 3094978"/>
              <a:gd name="connsiteX202" fmla="*/ 10204796 w 12192000"/>
              <a:gd name="connsiteY202" fmla="*/ 2484311 h 3094978"/>
              <a:gd name="connsiteX203" fmla="*/ 10168984 w 12192000"/>
              <a:gd name="connsiteY203" fmla="*/ 2213165 h 3094978"/>
              <a:gd name="connsiteX204" fmla="*/ 10062944 w 12192000"/>
              <a:gd name="connsiteY204" fmla="*/ 2022944 h 3094978"/>
              <a:gd name="connsiteX205" fmla="*/ 9888071 w 12192000"/>
              <a:gd name="connsiteY205" fmla="*/ 1911323 h 3094978"/>
              <a:gd name="connsiteX206" fmla="*/ 9646690 w 12192000"/>
              <a:gd name="connsiteY206" fmla="*/ 1875046 h 3094978"/>
              <a:gd name="connsiteX207" fmla="*/ 9395078 w 12192000"/>
              <a:gd name="connsiteY207" fmla="*/ 1918765 h 3094978"/>
              <a:gd name="connsiteX208" fmla="*/ 9213229 w 12192000"/>
              <a:gd name="connsiteY208" fmla="*/ 2044338 h 3094978"/>
              <a:gd name="connsiteX209" fmla="*/ 9102538 w 12192000"/>
              <a:gd name="connsiteY209" fmla="*/ 2242931 h 3094978"/>
              <a:gd name="connsiteX210" fmla="*/ 9065331 w 12192000"/>
              <a:gd name="connsiteY210" fmla="*/ 2505706 h 3094978"/>
              <a:gd name="connsiteX211" fmla="*/ 9100213 w 12192000"/>
              <a:gd name="connsiteY211" fmla="*/ 2781038 h 3094978"/>
              <a:gd name="connsiteX212" fmla="*/ 9204857 w 12192000"/>
              <a:gd name="connsiteY212" fmla="*/ 2972654 h 3094978"/>
              <a:gd name="connsiteX213" fmla="*/ 9379265 w 12192000"/>
              <a:gd name="connsiteY213" fmla="*/ 3084740 h 3094978"/>
              <a:gd name="connsiteX214" fmla="*/ 9421469 w 12192000"/>
              <a:gd name="connsiteY214" fmla="*/ 3094978 h 3094978"/>
              <a:gd name="connsiteX215" fmla="*/ 8875627 w 12192000"/>
              <a:gd name="connsiteY215" fmla="*/ 3094978 h 3094978"/>
              <a:gd name="connsiteX216" fmla="*/ 8894867 w 12192000"/>
              <a:gd name="connsiteY216" fmla="*/ 3083345 h 3094978"/>
              <a:gd name="connsiteX217" fmla="*/ 8900913 w 12192000"/>
              <a:gd name="connsiteY217" fmla="*/ 3066602 h 3094978"/>
              <a:gd name="connsiteX218" fmla="*/ 8900913 w 12192000"/>
              <a:gd name="connsiteY218" fmla="*/ 1929927 h 3094978"/>
              <a:gd name="connsiteX219" fmla="*/ 8894867 w 12192000"/>
              <a:gd name="connsiteY219" fmla="*/ 1913184 h 3094978"/>
              <a:gd name="connsiteX220" fmla="*/ 8874868 w 12192000"/>
              <a:gd name="connsiteY220" fmla="*/ 1901091 h 3094978"/>
              <a:gd name="connsiteX221" fmla="*/ 8837661 w 12192000"/>
              <a:gd name="connsiteY221" fmla="*/ 1893650 h 3094978"/>
              <a:gd name="connsiteX222" fmla="*/ 8778130 w 12192000"/>
              <a:gd name="connsiteY222" fmla="*/ 1890859 h 3094978"/>
              <a:gd name="connsiteX223" fmla="*/ 8719529 w 12192000"/>
              <a:gd name="connsiteY223" fmla="*/ 1893650 h 3094978"/>
              <a:gd name="connsiteX224" fmla="*/ 8681857 w 12192000"/>
              <a:gd name="connsiteY224" fmla="*/ 1901091 h 3094978"/>
              <a:gd name="connsiteX225" fmla="*/ 8661393 w 12192000"/>
              <a:gd name="connsiteY225" fmla="*/ 1913184 h 3094978"/>
              <a:gd name="connsiteX226" fmla="*/ 8655347 w 12192000"/>
              <a:gd name="connsiteY226" fmla="*/ 1929927 h 3094978"/>
              <a:gd name="connsiteX227" fmla="*/ 8655347 w 12192000"/>
              <a:gd name="connsiteY227" fmla="*/ 3066602 h 3094978"/>
              <a:gd name="connsiteX228" fmla="*/ 8661393 w 12192000"/>
              <a:gd name="connsiteY228" fmla="*/ 3083345 h 3094978"/>
              <a:gd name="connsiteX229" fmla="*/ 8680633 w 12192000"/>
              <a:gd name="connsiteY229" fmla="*/ 3094978 h 3094978"/>
              <a:gd name="connsiteX230" fmla="*/ 8374831 w 12192000"/>
              <a:gd name="connsiteY230" fmla="*/ 3094978 h 3094978"/>
              <a:gd name="connsiteX231" fmla="*/ 8401205 w 12192000"/>
              <a:gd name="connsiteY231" fmla="*/ 3080555 h 3094978"/>
              <a:gd name="connsiteX232" fmla="*/ 8421204 w 12192000"/>
              <a:gd name="connsiteY232" fmla="*/ 3052649 h 3094978"/>
              <a:gd name="connsiteX233" fmla="*/ 8428645 w 12192000"/>
              <a:gd name="connsiteY233" fmla="*/ 3014512 h 3094978"/>
              <a:gd name="connsiteX234" fmla="*/ 8428645 w 12192000"/>
              <a:gd name="connsiteY234" fmla="*/ 1932717 h 3094978"/>
              <a:gd name="connsiteX235" fmla="*/ 8423994 w 12192000"/>
              <a:gd name="connsiteY235" fmla="*/ 1915974 h 3094978"/>
              <a:gd name="connsiteX236" fmla="*/ 8407716 w 12192000"/>
              <a:gd name="connsiteY236" fmla="*/ 1902952 h 3094978"/>
              <a:gd name="connsiteX237" fmla="*/ 8374695 w 12192000"/>
              <a:gd name="connsiteY237" fmla="*/ 1895045 h 3094978"/>
              <a:gd name="connsiteX238" fmla="*/ 8321675 w 12192000"/>
              <a:gd name="connsiteY238" fmla="*/ 1892720 h 3094978"/>
              <a:gd name="connsiteX239" fmla="*/ 8266794 w 12192000"/>
              <a:gd name="connsiteY239" fmla="*/ 1895045 h 3094978"/>
              <a:gd name="connsiteX240" fmla="*/ 8232378 w 12192000"/>
              <a:gd name="connsiteY240" fmla="*/ 1902952 h 3094978"/>
              <a:gd name="connsiteX241" fmla="*/ 8213774 w 12192000"/>
              <a:gd name="connsiteY241" fmla="*/ 1915974 h 3094978"/>
              <a:gd name="connsiteX242" fmla="*/ 8208193 w 12192000"/>
              <a:gd name="connsiteY242" fmla="*/ 1932717 h 3094978"/>
              <a:gd name="connsiteX243" fmla="*/ 8208193 w 12192000"/>
              <a:gd name="connsiteY243" fmla="*/ 2497334 h 3094978"/>
              <a:gd name="connsiteX244" fmla="*/ 8209589 w 12192000"/>
              <a:gd name="connsiteY244" fmla="*/ 2632210 h 3094978"/>
              <a:gd name="connsiteX245" fmla="*/ 8213774 w 12192000"/>
              <a:gd name="connsiteY245" fmla="*/ 2768015 h 3094978"/>
              <a:gd name="connsiteX246" fmla="*/ 8212844 w 12192000"/>
              <a:gd name="connsiteY246" fmla="*/ 2768015 h 3094978"/>
              <a:gd name="connsiteX247" fmla="*/ 8178428 w 12192000"/>
              <a:gd name="connsiteY247" fmla="*/ 2693601 h 3094978"/>
              <a:gd name="connsiteX248" fmla="*/ 8142151 w 12192000"/>
              <a:gd name="connsiteY248" fmla="*/ 2617792 h 3094978"/>
              <a:gd name="connsiteX249" fmla="*/ 8103549 w 12192000"/>
              <a:gd name="connsiteY249" fmla="*/ 2540587 h 3094978"/>
              <a:gd name="connsiteX250" fmla="*/ 8063086 w 12192000"/>
              <a:gd name="connsiteY250" fmla="*/ 2461987 h 3094978"/>
              <a:gd name="connsiteX251" fmla="*/ 7828682 w 12192000"/>
              <a:gd name="connsiteY251" fmla="*/ 2022014 h 3094978"/>
              <a:gd name="connsiteX252" fmla="*/ 7794265 w 12192000"/>
              <a:gd name="connsiteY252" fmla="*/ 1961088 h 3094978"/>
              <a:gd name="connsiteX253" fmla="*/ 7758454 w 12192000"/>
              <a:gd name="connsiteY253" fmla="*/ 1922485 h 3094978"/>
              <a:gd name="connsiteX254" fmla="*/ 7715200 w 12192000"/>
              <a:gd name="connsiteY254" fmla="*/ 1902486 h 3094978"/>
              <a:gd name="connsiteX255" fmla="*/ 7655669 w 12192000"/>
              <a:gd name="connsiteY255" fmla="*/ 1896440 h 3094978"/>
              <a:gd name="connsiteX256" fmla="*/ 7524514 w 12192000"/>
              <a:gd name="connsiteY256" fmla="*/ 1896440 h 3094978"/>
              <a:gd name="connsiteX257" fmla="*/ 7461727 w 12192000"/>
              <a:gd name="connsiteY257" fmla="*/ 1918299 h 3094978"/>
              <a:gd name="connsiteX258" fmla="*/ 7436147 w 12192000"/>
              <a:gd name="connsiteY258" fmla="*/ 1983877 h 3094978"/>
              <a:gd name="connsiteX259" fmla="*/ 7436147 w 12192000"/>
              <a:gd name="connsiteY259" fmla="*/ 3065672 h 3094978"/>
              <a:gd name="connsiteX260" fmla="*/ 7440798 w 12192000"/>
              <a:gd name="connsiteY260" fmla="*/ 3082415 h 3094978"/>
              <a:gd name="connsiteX261" fmla="*/ 7457541 w 12192000"/>
              <a:gd name="connsiteY261" fmla="*/ 3094972 h 3094978"/>
              <a:gd name="connsiteX262" fmla="*/ 7457567 w 12192000"/>
              <a:gd name="connsiteY262" fmla="*/ 3094978 h 3094978"/>
              <a:gd name="connsiteX263" fmla="*/ 7233295 w 12192000"/>
              <a:gd name="connsiteY263" fmla="*/ 3094978 h 3094978"/>
              <a:gd name="connsiteX264" fmla="*/ 7233313 w 12192000"/>
              <a:gd name="connsiteY264" fmla="*/ 3094972 h 3094978"/>
              <a:gd name="connsiteX265" fmla="*/ 7244940 w 12192000"/>
              <a:gd name="connsiteY265" fmla="*/ 3078694 h 3094978"/>
              <a:gd name="connsiteX266" fmla="*/ 7251916 w 12192000"/>
              <a:gd name="connsiteY266" fmla="*/ 3049394 h 3094978"/>
              <a:gd name="connsiteX267" fmla="*/ 7254242 w 12192000"/>
              <a:gd name="connsiteY267" fmla="*/ 3004280 h 3094978"/>
              <a:gd name="connsiteX268" fmla="*/ 7251916 w 12192000"/>
              <a:gd name="connsiteY268" fmla="*/ 2959167 h 3094978"/>
              <a:gd name="connsiteX269" fmla="*/ 7244940 w 12192000"/>
              <a:gd name="connsiteY269" fmla="*/ 2929866 h 3094978"/>
              <a:gd name="connsiteX270" fmla="*/ 7233313 w 12192000"/>
              <a:gd name="connsiteY270" fmla="*/ 2913588 h 3094978"/>
              <a:gd name="connsiteX271" fmla="*/ 7217965 w 12192000"/>
              <a:gd name="connsiteY271" fmla="*/ 2908472 h 3094978"/>
              <a:gd name="connsiteX272" fmla="*/ 6784503 w 12192000"/>
              <a:gd name="connsiteY272" fmla="*/ 2908472 h 3094978"/>
              <a:gd name="connsiteX273" fmla="*/ 6784503 w 12192000"/>
              <a:gd name="connsiteY273" fmla="*/ 2568957 h 3094978"/>
              <a:gd name="connsiteX274" fmla="*/ 7148202 w 12192000"/>
              <a:gd name="connsiteY274" fmla="*/ 2568957 h 3094978"/>
              <a:gd name="connsiteX275" fmla="*/ 7163550 w 12192000"/>
              <a:gd name="connsiteY275" fmla="*/ 2564307 h 3094978"/>
              <a:gd name="connsiteX276" fmla="*/ 7175177 w 12192000"/>
              <a:gd name="connsiteY276" fmla="*/ 2548959 h 3094978"/>
              <a:gd name="connsiteX277" fmla="*/ 7182153 w 12192000"/>
              <a:gd name="connsiteY277" fmla="*/ 2520588 h 3094978"/>
              <a:gd name="connsiteX278" fmla="*/ 7184479 w 12192000"/>
              <a:gd name="connsiteY278" fmla="*/ 2475940 h 3094978"/>
              <a:gd name="connsiteX279" fmla="*/ 7182153 w 12192000"/>
              <a:gd name="connsiteY279" fmla="*/ 2431757 h 3094978"/>
              <a:gd name="connsiteX280" fmla="*/ 7175177 w 12192000"/>
              <a:gd name="connsiteY280" fmla="*/ 2402921 h 3094978"/>
              <a:gd name="connsiteX281" fmla="*/ 7163550 w 12192000"/>
              <a:gd name="connsiteY281" fmla="*/ 2387108 h 3094978"/>
              <a:gd name="connsiteX282" fmla="*/ 7148202 w 12192000"/>
              <a:gd name="connsiteY282" fmla="*/ 2381992 h 3094978"/>
              <a:gd name="connsiteX283" fmla="*/ 6784503 w 12192000"/>
              <a:gd name="connsiteY283" fmla="*/ 2381992 h 3094978"/>
              <a:gd name="connsiteX284" fmla="*/ 6784503 w 12192000"/>
              <a:gd name="connsiteY284" fmla="*/ 2088057 h 3094978"/>
              <a:gd name="connsiteX285" fmla="*/ 7214244 w 12192000"/>
              <a:gd name="connsiteY285" fmla="*/ 2088057 h 3094978"/>
              <a:gd name="connsiteX286" fmla="*/ 7229127 w 12192000"/>
              <a:gd name="connsiteY286" fmla="*/ 2082941 h 3094978"/>
              <a:gd name="connsiteX287" fmla="*/ 7240289 w 12192000"/>
              <a:gd name="connsiteY287" fmla="*/ 2066663 h 3094978"/>
              <a:gd name="connsiteX288" fmla="*/ 7247266 w 12192000"/>
              <a:gd name="connsiteY288" fmla="*/ 2037362 h 3094978"/>
              <a:gd name="connsiteX289" fmla="*/ 7249591 w 12192000"/>
              <a:gd name="connsiteY289" fmla="*/ 1993179 h 3094978"/>
              <a:gd name="connsiteX290" fmla="*/ 7247266 w 12192000"/>
              <a:gd name="connsiteY290" fmla="*/ 1947135 h 3094978"/>
              <a:gd name="connsiteX291" fmla="*/ 7240289 w 12192000"/>
              <a:gd name="connsiteY291" fmla="*/ 1917369 h 3094978"/>
              <a:gd name="connsiteX292" fmla="*/ 7229127 w 12192000"/>
              <a:gd name="connsiteY292" fmla="*/ 1901091 h 3094978"/>
              <a:gd name="connsiteX293" fmla="*/ 7214244 w 12192000"/>
              <a:gd name="connsiteY293" fmla="*/ 1896440 h 3094978"/>
              <a:gd name="connsiteX294" fmla="*/ 6613351 w 12192000"/>
              <a:gd name="connsiteY294" fmla="*/ 1896440 h 3094978"/>
              <a:gd name="connsiteX295" fmla="*/ 6561726 w 12192000"/>
              <a:gd name="connsiteY295" fmla="*/ 1914579 h 3094978"/>
              <a:gd name="connsiteX296" fmla="*/ 6540797 w 12192000"/>
              <a:gd name="connsiteY296" fmla="*/ 1973645 h 3094978"/>
              <a:gd name="connsiteX297" fmla="*/ 6540797 w 12192000"/>
              <a:gd name="connsiteY297" fmla="*/ 3022884 h 3094978"/>
              <a:gd name="connsiteX298" fmla="*/ 6561726 w 12192000"/>
              <a:gd name="connsiteY298" fmla="*/ 3081950 h 3094978"/>
              <a:gd name="connsiteX299" fmla="*/ 6584108 w 12192000"/>
              <a:gd name="connsiteY299" fmla="*/ 3094978 h 3094978"/>
              <a:gd name="connsiteX300" fmla="*/ 6120766 w 12192000"/>
              <a:gd name="connsiteY300" fmla="*/ 3094978 h 3094978"/>
              <a:gd name="connsiteX301" fmla="*/ 6190735 w 12192000"/>
              <a:gd name="connsiteY301" fmla="*/ 3067184 h 3094978"/>
              <a:gd name="connsiteX302" fmla="*/ 6256312 w 12192000"/>
              <a:gd name="connsiteY302" fmla="*/ 3025209 h 3094978"/>
              <a:gd name="connsiteX303" fmla="*/ 6352120 w 12192000"/>
              <a:gd name="connsiteY303" fmla="*/ 2905681 h 3094978"/>
              <a:gd name="connsiteX304" fmla="*/ 6387467 w 12192000"/>
              <a:gd name="connsiteY304" fmla="*/ 2739180 h 3094978"/>
              <a:gd name="connsiteX305" fmla="*/ 6365143 w 12192000"/>
              <a:gd name="connsiteY305" fmla="*/ 2613141 h 3094978"/>
              <a:gd name="connsiteX306" fmla="*/ 6306542 w 12192000"/>
              <a:gd name="connsiteY306" fmla="*/ 2520123 h 3094978"/>
              <a:gd name="connsiteX307" fmla="*/ 6223756 w 12192000"/>
              <a:gd name="connsiteY307" fmla="*/ 2452220 h 3094978"/>
              <a:gd name="connsiteX308" fmla="*/ 6128878 w 12192000"/>
              <a:gd name="connsiteY308" fmla="*/ 2401526 h 3094978"/>
              <a:gd name="connsiteX309" fmla="*/ 6034000 w 12192000"/>
              <a:gd name="connsiteY309" fmla="*/ 2359203 h 3094978"/>
              <a:gd name="connsiteX310" fmla="*/ 5950749 w 12192000"/>
              <a:gd name="connsiteY310" fmla="*/ 2316415 h 3094978"/>
              <a:gd name="connsiteX311" fmla="*/ 5892148 w 12192000"/>
              <a:gd name="connsiteY311" fmla="*/ 2264325 h 3094978"/>
              <a:gd name="connsiteX312" fmla="*/ 5870289 w 12192000"/>
              <a:gd name="connsiteY312" fmla="*/ 2195027 h 3094978"/>
              <a:gd name="connsiteX313" fmla="*/ 5880056 w 12192000"/>
              <a:gd name="connsiteY313" fmla="*/ 2143867 h 3094978"/>
              <a:gd name="connsiteX314" fmla="*/ 5909822 w 12192000"/>
              <a:gd name="connsiteY314" fmla="*/ 2102474 h 3094978"/>
              <a:gd name="connsiteX315" fmla="*/ 5959587 w 12192000"/>
              <a:gd name="connsiteY315" fmla="*/ 2075499 h 3094978"/>
              <a:gd name="connsiteX316" fmla="*/ 6029350 w 12192000"/>
              <a:gd name="connsiteY316" fmla="*/ 2065732 h 3094978"/>
              <a:gd name="connsiteX317" fmla="*/ 6123297 w 12192000"/>
              <a:gd name="connsiteY317" fmla="*/ 2078290 h 3094978"/>
              <a:gd name="connsiteX318" fmla="*/ 6198641 w 12192000"/>
              <a:gd name="connsiteY318" fmla="*/ 2106195 h 3094978"/>
              <a:gd name="connsiteX319" fmla="*/ 6253522 w 12192000"/>
              <a:gd name="connsiteY319" fmla="*/ 2134565 h 3094978"/>
              <a:gd name="connsiteX320" fmla="*/ 6286078 w 12192000"/>
              <a:gd name="connsiteY320" fmla="*/ 2147588 h 3094978"/>
              <a:gd name="connsiteX321" fmla="*/ 6302356 w 12192000"/>
              <a:gd name="connsiteY321" fmla="*/ 2142007 h 3094978"/>
              <a:gd name="connsiteX322" fmla="*/ 6311658 w 12192000"/>
              <a:gd name="connsiteY322" fmla="*/ 2124333 h 3094978"/>
              <a:gd name="connsiteX323" fmla="*/ 6316308 w 12192000"/>
              <a:gd name="connsiteY323" fmla="*/ 2093638 h 3094978"/>
              <a:gd name="connsiteX324" fmla="*/ 6317704 w 12192000"/>
              <a:gd name="connsiteY324" fmla="*/ 2048059 h 3094978"/>
              <a:gd name="connsiteX325" fmla="*/ 6316774 w 12192000"/>
              <a:gd name="connsiteY325" fmla="*/ 2007596 h 3094978"/>
              <a:gd name="connsiteX326" fmla="*/ 6313518 w 12192000"/>
              <a:gd name="connsiteY326" fmla="*/ 1980621 h 3094978"/>
              <a:gd name="connsiteX327" fmla="*/ 6307937 w 12192000"/>
              <a:gd name="connsiteY327" fmla="*/ 1963413 h 3094978"/>
              <a:gd name="connsiteX328" fmla="*/ 6295380 w 12192000"/>
              <a:gd name="connsiteY328" fmla="*/ 1947600 h 3094978"/>
              <a:gd name="connsiteX329" fmla="*/ 6257242 w 12192000"/>
              <a:gd name="connsiteY329" fmla="*/ 1924346 h 3094978"/>
              <a:gd name="connsiteX330" fmla="*/ 6191200 w 12192000"/>
              <a:gd name="connsiteY330" fmla="*/ 1899231 h 3094978"/>
              <a:gd name="connsiteX331" fmla="*/ 6111205 w 12192000"/>
              <a:gd name="connsiteY331" fmla="*/ 1881558 h 3094978"/>
              <a:gd name="connsiteX332" fmla="*/ 6025629 w 12192000"/>
              <a:gd name="connsiteY332" fmla="*/ 1875046 h 3094978"/>
              <a:gd name="connsiteX333" fmla="*/ 5868894 w 12192000"/>
              <a:gd name="connsiteY333" fmla="*/ 1896440 h 3094978"/>
              <a:gd name="connsiteX334" fmla="*/ 5740530 w 12192000"/>
              <a:gd name="connsiteY334" fmla="*/ 1961088 h 3094978"/>
              <a:gd name="connsiteX335" fmla="*/ 5654025 w 12192000"/>
              <a:gd name="connsiteY335" fmla="*/ 2069918 h 3094978"/>
              <a:gd name="connsiteX336" fmla="*/ 5621932 w 12192000"/>
              <a:gd name="connsiteY336" fmla="*/ 2222002 h 3094978"/>
              <a:gd name="connsiteX337" fmla="*/ 5644256 w 12192000"/>
              <a:gd name="connsiteY337" fmla="*/ 2351296 h 3094978"/>
              <a:gd name="connsiteX338" fmla="*/ 5702392 w 12192000"/>
              <a:gd name="connsiteY338" fmla="*/ 2444779 h 3094978"/>
              <a:gd name="connsiteX339" fmla="*/ 5783783 w 12192000"/>
              <a:gd name="connsiteY339" fmla="*/ 2512682 h 3094978"/>
              <a:gd name="connsiteX340" fmla="*/ 5877731 w 12192000"/>
              <a:gd name="connsiteY340" fmla="*/ 2563376 h 3094978"/>
              <a:gd name="connsiteX341" fmla="*/ 5971679 w 12192000"/>
              <a:gd name="connsiteY341" fmla="*/ 2605700 h 3094978"/>
              <a:gd name="connsiteX342" fmla="*/ 6053069 w 12192000"/>
              <a:gd name="connsiteY342" fmla="*/ 2648488 h 3094978"/>
              <a:gd name="connsiteX343" fmla="*/ 6111205 w 12192000"/>
              <a:gd name="connsiteY343" fmla="*/ 2700578 h 3094978"/>
              <a:gd name="connsiteX344" fmla="*/ 6133529 w 12192000"/>
              <a:gd name="connsiteY344" fmla="*/ 2770806 h 3094978"/>
              <a:gd name="connsiteX345" fmla="*/ 6120506 w 12192000"/>
              <a:gd name="connsiteY345" fmla="*/ 2834988 h 3094978"/>
              <a:gd name="connsiteX346" fmla="*/ 6082834 w 12192000"/>
              <a:gd name="connsiteY346" fmla="*/ 2883357 h 3094978"/>
              <a:gd name="connsiteX347" fmla="*/ 6022838 w 12192000"/>
              <a:gd name="connsiteY347" fmla="*/ 2913588 h 3094978"/>
              <a:gd name="connsiteX348" fmla="*/ 5942843 w 12192000"/>
              <a:gd name="connsiteY348" fmla="*/ 2924285 h 3094978"/>
              <a:gd name="connsiteX349" fmla="*/ 5823315 w 12192000"/>
              <a:gd name="connsiteY349" fmla="*/ 2908937 h 3094978"/>
              <a:gd name="connsiteX350" fmla="*/ 5734484 w 12192000"/>
              <a:gd name="connsiteY350" fmla="*/ 2874986 h 3094978"/>
              <a:gd name="connsiteX351" fmla="*/ 5673557 w 12192000"/>
              <a:gd name="connsiteY351" fmla="*/ 2841034 h 3094978"/>
              <a:gd name="connsiteX352" fmla="*/ 5636815 w 12192000"/>
              <a:gd name="connsiteY352" fmla="*/ 2825686 h 3094978"/>
              <a:gd name="connsiteX353" fmla="*/ 5620537 w 12192000"/>
              <a:gd name="connsiteY353" fmla="*/ 2830802 h 3094978"/>
              <a:gd name="connsiteX354" fmla="*/ 5609376 w 12192000"/>
              <a:gd name="connsiteY354" fmla="*/ 2848011 h 3094978"/>
              <a:gd name="connsiteX355" fmla="*/ 5603329 w 12192000"/>
              <a:gd name="connsiteY355" fmla="*/ 2879637 h 3094978"/>
              <a:gd name="connsiteX356" fmla="*/ 5601468 w 12192000"/>
              <a:gd name="connsiteY356" fmla="*/ 2928006 h 3094978"/>
              <a:gd name="connsiteX357" fmla="*/ 5606584 w 12192000"/>
              <a:gd name="connsiteY357" fmla="*/ 2993583 h 3094978"/>
              <a:gd name="connsiteX358" fmla="*/ 5623793 w 12192000"/>
              <a:gd name="connsiteY358" fmla="*/ 3028465 h 3094978"/>
              <a:gd name="connsiteX359" fmla="*/ 5663325 w 12192000"/>
              <a:gd name="connsiteY359" fmla="*/ 3056370 h 3094978"/>
              <a:gd name="connsiteX360" fmla="*/ 5731693 w 12192000"/>
              <a:gd name="connsiteY360" fmla="*/ 3086601 h 3094978"/>
              <a:gd name="connsiteX361" fmla="*/ 5763780 w 12192000"/>
              <a:gd name="connsiteY361" fmla="*/ 3094978 h 3094978"/>
              <a:gd name="connsiteX362" fmla="*/ 5129899 w 12192000"/>
              <a:gd name="connsiteY362" fmla="*/ 3094978 h 3094978"/>
              <a:gd name="connsiteX363" fmla="*/ 5144045 w 12192000"/>
              <a:gd name="connsiteY363" fmla="*/ 3085670 h 3094978"/>
              <a:gd name="connsiteX364" fmla="*/ 5147766 w 12192000"/>
              <a:gd name="connsiteY364" fmla="*/ 3068462 h 3094978"/>
              <a:gd name="connsiteX365" fmla="*/ 5143115 w 12192000"/>
              <a:gd name="connsiteY365" fmla="*/ 3042882 h 3094978"/>
              <a:gd name="connsiteX366" fmla="*/ 5124511 w 12192000"/>
              <a:gd name="connsiteY366" fmla="*/ 2991258 h 3094978"/>
              <a:gd name="connsiteX367" fmla="*/ 5023122 w 12192000"/>
              <a:gd name="connsiteY367" fmla="*/ 2754063 h 3094978"/>
              <a:gd name="connsiteX368" fmla="*/ 4986845 w 12192000"/>
              <a:gd name="connsiteY368" fmla="*/ 2677323 h 3094978"/>
              <a:gd name="connsiteX369" fmla="*/ 4947313 w 12192000"/>
              <a:gd name="connsiteY369" fmla="*/ 2616862 h 3094978"/>
              <a:gd name="connsiteX370" fmla="*/ 4902664 w 12192000"/>
              <a:gd name="connsiteY370" fmla="*/ 2571748 h 3094978"/>
              <a:gd name="connsiteX371" fmla="*/ 4851970 w 12192000"/>
              <a:gd name="connsiteY371" fmla="*/ 2540122 h 3094978"/>
              <a:gd name="connsiteX372" fmla="*/ 4951499 w 12192000"/>
              <a:gd name="connsiteY372" fmla="*/ 2493613 h 3094978"/>
              <a:gd name="connsiteX373" fmla="*/ 5024984 w 12192000"/>
              <a:gd name="connsiteY373" fmla="*/ 2425710 h 3094978"/>
              <a:gd name="connsiteX374" fmla="*/ 5070096 w 12192000"/>
              <a:gd name="connsiteY374" fmla="*/ 2336879 h 3094978"/>
              <a:gd name="connsiteX375" fmla="*/ 5085444 w 12192000"/>
              <a:gd name="connsiteY375" fmla="*/ 2226653 h 3094978"/>
              <a:gd name="connsiteX376" fmla="*/ 5064051 w 12192000"/>
              <a:gd name="connsiteY376" fmla="*/ 2099684 h 3094978"/>
              <a:gd name="connsiteX377" fmla="*/ 5002194 w 12192000"/>
              <a:gd name="connsiteY377" fmla="*/ 2003876 h 3094978"/>
              <a:gd name="connsiteX378" fmla="*/ 4903595 w 12192000"/>
              <a:gd name="connsiteY378" fmla="*/ 1938298 h 3094978"/>
              <a:gd name="connsiteX379" fmla="*/ 4772906 w 12192000"/>
              <a:gd name="connsiteY379" fmla="*/ 1902952 h 3094978"/>
              <a:gd name="connsiteX380" fmla="*/ 4717094 w 12192000"/>
              <a:gd name="connsiteY380" fmla="*/ 1898301 h 3094978"/>
              <a:gd name="connsiteX381" fmla="*/ 4638960 w 12192000"/>
              <a:gd name="connsiteY381" fmla="*/ 1896440 h 3094978"/>
              <a:gd name="connsiteX382" fmla="*/ 4327351 w 12192000"/>
              <a:gd name="connsiteY382" fmla="*/ 1896440 h 3094978"/>
              <a:gd name="connsiteX383" fmla="*/ 4275727 w 12192000"/>
              <a:gd name="connsiteY383" fmla="*/ 1914579 h 3094978"/>
              <a:gd name="connsiteX384" fmla="*/ 4254797 w 12192000"/>
              <a:gd name="connsiteY384" fmla="*/ 1973645 h 3094978"/>
              <a:gd name="connsiteX385" fmla="*/ 4254797 w 12192000"/>
              <a:gd name="connsiteY385" fmla="*/ 3066602 h 3094978"/>
              <a:gd name="connsiteX386" fmla="*/ 4260378 w 12192000"/>
              <a:gd name="connsiteY386" fmla="*/ 3083345 h 3094978"/>
              <a:gd name="connsiteX387" fmla="*/ 4279171 w 12192000"/>
              <a:gd name="connsiteY387" fmla="*/ 3094978 h 3094978"/>
              <a:gd name="connsiteX388" fmla="*/ 3699668 w 12192000"/>
              <a:gd name="connsiteY388" fmla="*/ 3094978 h 3094978"/>
              <a:gd name="connsiteX389" fmla="*/ 3760000 w 12192000"/>
              <a:gd name="connsiteY389" fmla="*/ 3078229 h 3094978"/>
              <a:gd name="connsiteX390" fmla="*/ 3941848 w 12192000"/>
              <a:gd name="connsiteY390" fmla="*/ 2952655 h 3094978"/>
              <a:gd name="connsiteX391" fmla="*/ 4052539 w 12192000"/>
              <a:gd name="connsiteY391" fmla="*/ 2752202 h 3094978"/>
              <a:gd name="connsiteX392" fmla="*/ 4089747 w 12192000"/>
              <a:gd name="connsiteY392" fmla="*/ 2484311 h 3094978"/>
              <a:gd name="connsiteX393" fmla="*/ 4053935 w 12192000"/>
              <a:gd name="connsiteY393" fmla="*/ 2213165 h 3094978"/>
              <a:gd name="connsiteX394" fmla="*/ 3947895 w 12192000"/>
              <a:gd name="connsiteY394" fmla="*/ 2022944 h 3094978"/>
              <a:gd name="connsiteX395" fmla="*/ 3773022 w 12192000"/>
              <a:gd name="connsiteY395" fmla="*/ 1911323 h 3094978"/>
              <a:gd name="connsiteX396" fmla="*/ 3531641 w 12192000"/>
              <a:gd name="connsiteY396" fmla="*/ 1875046 h 3094978"/>
              <a:gd name="connsiteX397" fmla="*/ 3280029 w 12192000"/>
              <a:gd name="connsiteY397" fmla="*/ 1918765 h 3094978"/>
              <a:gd name="connsiteX398" fmla="*/ 3098179 w 12192000"/>
              <a:gd name="connsiteY398" fmla="*/ 2044338 h 3094978"/>
              <a:gd name="connsiteX399" fmla="*/ 2987489 w 12192000"/>
              <a:gd name="connsiteY399" fmla="*/ 2242931 h 3094978"/>
              <a:gd name="connsiteX400" fmla="*/ 2950282 w 12192000"/>
              <a:gd name="connsiteY400" fmla="*/ 2505706 h 3094978"/>
              <a:gd name="connsiteX401" fmla="*/ 2985163 w 12192000"/>
              <a:gd name="connsiteY401" fmla="*/ 2781038 h 3094978"/>
              <a:gd name="connsiteX402" fmla="*/ 3089808 w 12192000"/>
              <a:gd name="connsiteY402" fmla="*/ 2972654 h 3094978"/>
              <a:gd name="connsiteX403" fmla="*/ 3264216 w 12192000"/>
              <a:gd name="connsiteY403" fmla="*/ 3084740 h 3094978"/>
              <a:gd name="connsiteX404" fmla="*/ 3306421 w 12192000"/>
              <a:gd name="connsiteY404" fmla="*/ 3094978 h 3094978"/>
              <a:gd name="connsiteX405" fmla="*/ 2398306 w 12192000"/>
              <a:gd name="connsiteY405" fmla="*/ 3094978 h 3094978"/>
              <a:gd name="connsiteX406" fmla="*/ 2398334 w 12192000"/>
              <a:gd name="connsiteY406" fmla="*/ 3094972 h 3094978"/>
              <a:gd name="connsiteX407" fmla="*/ 2418333 w 12192000"/>
              <a:gd name="connsiteY407" fmla="*/ 3082415 h 3094978"/>
              <a:gd name="connsiteX408" fmla="*/ 2423914 w 12192000"/>
              <a:gd name="connsiteY408" fmla="*/ 3064742 h 3094978"/>
              <a:gd name="connsiteX409" fmla="*/ 2423914 w 12192000"/>
              <a:gd name="connsiteY409" fmla="*/ 2616397 h 3094978"/>
              <a:gd name="connsiteX410" fmla="*/ 2793193 w 12192000"/>
              <a:gd name="connsiteY410" fmla="*/ 2616397 h 3094978"/>
              <a:gd name="connsiteX411" fmla="*/ 2808076 w 12192000"/>
              <a:gd name="connsiteY411" fmla="*/ 2611281 h 3094978"/>
              <a:gd name="connsiteX412" fmla="*/ 2819703 w 12192000"/>
              <a:gd name="connsiteY412" fmla="*/ 2594073 h 3094978"/>
              <a:gd name="connsiteX413" fmla="*/ 2827145 w 12192000"/>
              <a:gd name="connsiteY413" fmla="*/ 2563376 h 3094978"/>
              <a:gd name="connsiteX414" fmla="*/ 2829471 w 12192000"/>
              <a:gd name="connsiteY414" fmla="*/ 2516868 h 3094978"/>
              <a:gd name="connsiteX415" fmla="*/ 2827145 w 12192000"/>
              <a:gd name="connsiteY415" fmla="*/ 2470359 h 3094978"/>
              <a:gd name="connsiteX416" fmla="*/ 2819703 w 12192000"/>
              <a:gd name="connsiteY416" fmla="*/ 2440593 h 3094978"/>
              <a:gd name="connsiteX417" fmla="*/ 2808076 w 12192000"/>
              <a:gd name="connsiteY417" fmla="*/ 2424780 h 3094978"/>
              <a:gd name="connsiteX418" fmla="*/ 2793193 w 12192000"/>
              <a:gd name="connsiteY418" fmla="*/ 2420129 h 3094978"/>
              <a:gd name="connsiteX419" fmla="*/ 2423914 w 12192000"/>
              <a:gd name="connsiteY419" fmla="*/ 2420129 h 3094978"/>
              <a:gd name="connsiteX420" fmla="*/ 2423914 w 12192000"/>
              <a:gd name="connsiteY420" fmla="*/ 2096428 h 3094978"/>
              <a:gd name="connsiteX421" fmla="*/ 2817378 w 12192000"/>
              <a:gd name="connsiteY421" fmla="*/ 2096428 h 3094978"/>
              <a:gd name="connsiteX422" fmla="*/ 2832261 w 12192000"/>
              <a:gd name="connsiteY422" fmla="*/ 2090847 h 3094978"/>
              <a:gd name="connsiteX423" fmla="*/ 2843888 w 12192000"/>
              <a:gd name="connsiteY423" fmla="*/ 2074104 h 3094978"/>
              <a:gd name="connsiteX424" fmla="*/ 2851329 w 12192000"/>
              <a:gd name="connsiteY424" fmla="*/ 2043873 h 3094978"/>
              <a:gd name="connsiteX425" fmla="*/ 2853655 w 12192000"/>
              <a:gd name="connsiteY425" fmla="*/ 1996899 h 3094978"/>
              <a:gd name="connsiteX426" fmla="*/ 2851329 w 12192000"/>
              <a:gd name="connsiteY426" fmla="*/ 1949460 h 3094978"/>
              <a:gd name="connsiteX427" fmla="*/ 2843888 w 12192000"/>
              <a:gd name="connsiteY427" fmla="*/ 1918299 h 3094978"/>
              <a:gd name="connsiteX428" fmla="*/ 2832261 w 12192000"/>
              <a:gd name="connsiteY428" fmla="*/ 1901556 h 3094978"/>
              <a:gd name="connsiteX429" fmla="*/ 2817378 w 12192000"/>
              <a:gd name="connsiteY429" fmla="*/ 1896440 h 3094978"/>
              <a:gd name="connsiteX430" fmla="*/ 2250901 w 12192000"/>
              <a:gd name="connsiteY430" fmla="*/ 1896440 h 3094978"/>
              <a:gd name="connsiteX431" fmla="*/ 2199276 w 12192000"/>
              <a:gd name="connsiteY431" fmla="*/ 1914579 h 3094978"/>
              <a:gd name="connsiteX432" fmla="*/ 2178347 w 12192000"/>
              <a:gd name="connsiteY432" fmla="*/ 1973645 h 3094978"/>
              <a:gd name="connsiteX433" fmla="*/ 2178347 w 12192000"/>
              <a:gd name="connsiteY433" fmla="*/ 3064742 h 3094978"/>
              <a:gd name="connsiteX434" fmla="*/ 2184393 w 12192000"/>
              <a:gd name="connsiteY434" fmla="*/ 3082415 h 3094978"/>
              <a:gd name="connsiteX435" fmla="*/ 2204392 w 12192000"/>
              <a:gd name="connsiteY435" fmla="*/ 3094972 h 3094978"/>
              <a:gd name="connsiteX436" fmla="*/ 2204421 w 12192000"/>
              <a:gd name="connsiteY436" fmla="*/ 3094978 h 3094978"/>
              <a:gd name="connsiteX437" fmla="*/ 1531853 w 12192000"/>
              <a:gd name="connsiteY437" fmla="*/ 3094978 h 3094978"/>
              <a:gd name="connsiteX438" fmla="*/ 1551092 w 12192000"/>
              <a:gd name="connsiteY438" fmla="*/ 3083345 h 3094978"/>
              <a:gd name="connsiteX439" fmla="*/ 1557139 w 12192000"/>
              <a:gd name="connsiteY439" fmla="*/ 3066602 h 3094978"/>
              <a:gd name="connsiteX440" fmla="*/ 1557139 w 12192000"/>
              <a:gd name="connsiteY440" fmla="*/ 1929927 h 3094978"/>
              <a:gd name="connsiteX441" fmla="*/ 1551092 w 12192000"/>
              <a:gd name="connsiteY441" fmla="*/ 1913184 h 3094978"/>
              <a:gd name="connsiteX442" fmla="*/ 1531094 w 12192000"/>
              <a:gd name="connsiteY442" fmla="*/ 1901091 h 3094978"/>
              <a:gd name="connsiteX443" fmla="*/ 1493887 w 12192000"/>
              <a:gd name="connsiteY443" fmla="*/ 1893650 h 3094978"/>
              <a:gd name="connsiteX444" fmla="*/ 1434355 w 12192000"/>
              <a:gd name="connsiteY444" fmla="*/ 1890859 h 3094978"/>
              <a:gd name="connsiteX445" fmla="*/ 1375754 w 12192000"/>
              <a:gd name="connsiteY445" fmla="*/ 1893650 h 3094978"/>
              <a:gd name="connsiteX446" fmla="*/ 1338082 w 12192000"/>
              <a:gd name="connsiteY446" fmla="*/ 1901091 h 3094978"/>
              <a:gd name="connsiteX447" fmla="*/ 1317618 w 12192000"/>
              <a:gd name="connsiteY447" fmla="*/ 1913184 h 3094978"/>
              <a:gd name="connsiteX448" fmla="*/ 1311572 w 12192000"/>
              <a:gd name="connsiteY448" fmla="*/ 1929927 h 3094978"/>
              <a:gd name="connsiteX449" fmla="*/ 1311572 w 12192000"/>
              <a:gd name="connsiteY449" fmla="*/ 3066602 h 3094978"/>
              <a:gd name="connsiteX450" fmla="*/ 1317618 w 12192000"/>
              <a:gd name="connsiteY450" fmla="*/ 3083345 h 3094978"/>
              <a:gd name="connsiteX451" fmla="*/ 1336858 w 12192000"/>
              <a:gd name="connsiteY451" fmla="*/ 3094978 h 3094978"/>
              <a:gd name="connsiteX452" fmla="*/ 1178467 w 12192000"/>
              <a:gd name="connsiteY452" fmla="*/ 3094978 h 3094978"/>
              <a:gd name="connsiteX453" fmla="*/ 1189645 w 12192000"/>
              <a:gd name="connsiteY453" fmla="*/ 3091252 h 3094978"/>
              <a:gd name="connsiteX454" fmla="*/ 1197086 w 12192000"/>
              <a:gd name="connsiteY454" fmla="*/ 3061951 h 3094978"/>
              <a:gd name="connsiteX455" fmla="*/ 1183133 w 12192000"/>
              <a:gd name="connsiteY455" fmla="*/ 3008931 h 3094978"/>
              <a:gd name="connsiteX456" fmla="*/ 811063 w 12192000"/>
              <a:gd name="connsiteY456" fmla="*/ 1942019 h 3094978"/>
              <a:gd name="connsiteX457" fmla="*/ 797576 w 12192000"/>
              <a:gd name="connsiteY457" fmla="*/ 1914114 h 3094978"/>
              <a:gd name="connsiteX458" fmla="*/ 771531 w 12192000"/>
              <a:gd name="connsiteY458" fmla="*/ 1898766 h 3094978"/>
              <a:gd name="connsiteX459" fmla="*/ 720836 w 12192000"/>
              <a:gd name="connsiteY459" fmla="*/ 1892255 h 3094978"/>
              <a:gd name="connsiteX460" fmla="*/ 633400 w 12192000"/>
              <a:gd name="connsiteY460" fmla="*/ 1890859 h 3094978"/>
              <a:gd name="connsiteX461" fmla="*/ 557125 w 12192000"/>
              <a:gd name="connsiteY461" fmla="*/ 1892255 h 3094978"/>
              <a:gd name="connsiteX462" fmla="*/ 512012 w 12192000"/>
              <a:gd name="connsiteY462" fmla="*/ 1898766 h 3094978"/>
              <a:gd name="connsiteX463" fmla="*/ 488292 w 12192000"/>
              <a:gd name="connsiteY463" fmla="*/ 1913649 h 3094978"/>
              <a:gd name="connsiteX464" fmla="*/ 475270 w 12192000"/>
              <a:gd name="connsiteY464" fmla="*/ 1939228 h 3094978"/>
              <a:gd name="connsiteX465" fmla="*/ 104130 w 12192000"/>
              <a:gd name="connsiteY465" fmla="*/ 3007071 h 3094978"/>
              <a:gd name="connsiteX466" fmla="*/ 90177 w 12192000"/>
              <a:gd name="connsiteY466" fmla="*/ 3059160 h 3094978"/>
              <a:gd name="connsiteX467" fmla="*/ 96688 w 12192000"/>
              <a:gd name="connsiteY467" fmla="*/ 3089391 h 3094978"/>
              <a:gd name="connsiteX468" fmla="*/ 110559 w 12192000"/>
              <a:gd name="connsiteY468" fmla="*/ 3094978 h 3094978"/>
              <a:gd name="connsiteX469" fmla="*/ 0 w 12192000"/>
              <a:gd name="connsiteY469" fmla="*/ 3094978 h 3094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12192000" h="3094978">
                <a:moveTo>
                  <a:pt x="405507" y="2825686"/>
                </a:moveTo>
                <a:lnTo>
                  <a:pt x="857572" y="2825686"/>
                </a:lnTo>
                <a:lnTo>
                  <a:pt x="938497" y="3067532"/>
                </a:lnTo>
                <a:cubicBezTo>
                  <a:pt x="940978" y="3075593"/>
                  <a:pt x="944078" y="3082105"/>
                  <a:pt x="947799" y="3087066"/>
                </a:cubicBezTo>
                <a:lnTo>
                  <a:pt x="961092" y="3094978"/>
                </a:lnTo>
                <a:lnTo>
                  <a:pt x="302529" y="3094978"/>
                </a:lnTo>
                <a:lnTo>
                  <a:pt x="319465" y="3082880"/>
                </a:lnTo>
                <a:cubicBezTo>
                  <a:pt x="323496" y="3076989"/>
                  <a:pt x="326752" y="3069702"/>
                  <a:pt x="329232" y="3061021"/>
                </a:cubicBezTo>
                <a:close/>
                <a:moveTo>
                  <a:pt x="10614483" y="2608025"/>
                </a:moveTo>
                <a:lnTo>
                  <a:pt x="10690757" y="2608025"/>
                </a:lnTo>
                <a:cubicBezTo>
                  <a:pt x="10716802" y="2608025"/>
                  <a:pt x="10739746" y="2612056"/>
                  <a:pt x="10759590" y="2620118"/>
                </a:cubicBezTo>
                <a:cubicBezTo>
                  <a:pt x="10779434" y="2628179"/>
                  <a:pt x="10796952" y="2640116"/>
                  <a:pt x="10812145" y="2655929"/>
                </a:cubicBezTo>
                <a:cubicBezTo>
                  <a:pt x="10827338" y="2671742"/>
                  <a:pt x="10841135" y="2691431"/>
                  <a:pt x="10853538" y="2714995"/>
                </a:cubicBezTo>
                <a:cubicBezTo>
                  <a:pt x="10865940" y="2738560"/>
                  <a:pt x="10878652" y="2765535"/>
                  <a:pt x="10891675" y="2795921"/>
                </a:cubicBezTo>
                <a:lnTo>
                  <a:pt x="10999575" y="3064742"/>
                </a:lnTo>
                <a:cubicBezTo>
                  <a:pt x="11002055" y="3072183"/>
                  <a:pt x="11005156" y="3078539"/>
                  <a:pt x="11008877" y="3083810"/>
                </a:cubicBezTo>
                <a:lnTo>
                  <a:pt x="11025230" y="3094978"/>
                </a:lnTo>
                <a:lnTo>
                  <a:pt x="10589197" y="3094978"/>
                </a:lnTo>
                <a:lnTo>
                  <a:pt x="10608436" y="3083345"/>
                </a:lnTo>
                <a:cubicBezTo>
                  <a:pt x="10612468" y="3078384"/>
                  <a:pt x="10614483" y="3072803"/>
                  <a:pt x="10614483" y="3066602"/>
                </a:cubicBezTo>
                <a:close/>
                <a:moveTo>
                  <a:pt x="4499433" y="2608025"/>
                </a:moveTo>
                <a:lnTo>
                  <a:pt x="4575708" y="2608025"/>
                </a:lnTo>
                <a:cubicBezTo>
                  <a:pt x="4601754" y="2608025"/>
                  <a:pt x="4624697" y="2612056"/>
                  <a:pt x="4644541" y="2620118"/>
                </a:cubicBezTo>
                <a:cubicBezTo>
                  <a:pt x="4664385" y="2628179"/>
                  <a:pt x="4681903" y="2640116"/>
                  <a:pt x="4697096" y="2655929"/>
                </a:cubicBezTo>
                <a:cubicBezTo>
                  <a:pt x="4712288" y="2671742"/>
                  <a:pt x="4726086" y="2691431"/>
                  <a:pt x="4738489" y="2714995"/>
                </a:cubicBezTo>
                <a:cubicBezTo>
                  <a:pt x="4750891" y="2738560"/>
                  <a:pt x="4763603" y="2765535"/>
                  <a:pt x="4776626" y="2795921"/>
                </a:cubicBezTo>
                <a:lnTo>
                  <a:pt x="4884526" y="3064742"/>
                </a:lnTo>
                <a:cubicBezTo>
                  <a:pt x="4887006" y="3072183"/>
                  <a:pt x="4890107" y="3078539"/>
                  <a:pt x="4893827" y="3083810"/>
                </a:cubicBezTo>
                <a:lnTo>
                  <a:pt x="4910180" y="3094978"/>
                </a:lnTo>
                <a:lnTo>
                  <a:pt x="4474149" y="3094978"/>
                </a:lnTo>
                <a:lnTo>
                  <a:pt x="4493387" y="3083345"/>
                </a:lnTo>
                <a:cubicBezTo>
                  <a:pt x="4497419" y="3078384"/>
                  <a:pt x="4499433" y="3072803"/>
                  <a:pt x="4499433" y="3066602"/>
                </a:cubicBezTo>
                <a:close/>
                <a:moveTo>
                  <a:pt x="7649157" y="2165261"/>
                </a:moveTo>
                <a:lnTo>
                  <a:pt x="7651018" y="2165261"/>
                </a:lnTo>
                <a:cubicBezTo>
                  <a:pt x="7665280" y="2201848"/>
                  <a:pt x="7681403" y="2239520"/>
                  <a:pt x="7699387" y="2278278"/>
                </a:cubicBezTo>
                <a:cubicBezTo>
                  <a:pt x="7717370" y="2317035"/>
                  <a:pt x="7735043" y="2353157"/>
                  <a:pt x="7752407" y="2386643"/>
                </a:cubicBezTo>
                <a:lnTo>
                  <a:pt x="8051924" y="2949400"/>
                </a:lnTo>
                <a:cubicBezTo>
                  <a:pt x="8067426" y="2980406"/>
                  <a:pt x="8081378" y="3005675"/>
                  <a:pt x="8093782" y="3025209"/>
                </a:cubicBezTo>
                <a:cubicBezTo>
                  <a:pt x="8106183" y="3044743"/>
                  <a:pt x="8119051" y="3060246"/>
                  <a:pt x="8132384" y="3071718"/>
                </a:cubicBezTo>
                <a:lnTo>
                  <a:pt x="8175256" y="3094978"/>
                </a:lnTo>
                <a:lnTo>
                  <a:pt x="7633783" y="3094978"/>
                </a:lnTo>
                <a:lnTo>
                  <a:pt x="7633809" y="3094972"/>
                </a:lnTo>
                <a:cubicBezTo>
                  <a:pt x="7642181" y="3091562"/>
                  <a:pt x="7648072" y="3087376"/>
                  <a:pt x="7651483" y="3082415"/>
                </a:cubicBezTo>
                <a:cubicBezTo>
                  <a:pt x="7654893" y="3077454"/>
                  <a:pt x="7656598" y="3071873"/>
                  <a:pt x="7656599" y="3065672"/>
                </a:cubicBezTo>
                <a:lnTo>
                  <a:pt x="7656599" y="2435942"/>
                </a:lnTo>
                <a:cubicBezTo>
                  <a:pt x="7656598" y="2388813"/>
                  <a:pt x="7655978" y="2343080"/>
                  <a:pt x="7654738" y="2298741"/>
                </a:cubicBezTo>
                <a:cubicBezTo>
                  <a:pt x="7653498" y="2254403"/>
                  <a:pt x="7651637" y="2209910"/>
                  <a:pt x="7649157" y="2165261"/>
                </a:cubicBezTo>
                <a:close/>
                <a:moveTo>
                  <a:pt x="629679" y="2126194"/>
                </a:moveTo>
                <a:lnTo>
                  <a:pt x="630609" y="2126194"/>
                </a:lnTo>
                <a:lnTo>
                  <a:pt x="800831" y="2637791"/>
                </a:lnTo>
                <a:lnTo>
                  <a:pt x="459457" y="2637791"/>
                </a:lnTo>
                <a:close/>
                <a:moveTo>
                  <a:pt x="10614483" y="2083406"/>
                </a:moveTo>
                <a:lnTo>
                  <a:pt x="10724243" y="2083406"/>
                </a:lnTo>
                <a:cubicBezTo>
                  <a:pt x="10752149" y="2083406"/>
                  <a:pt x="10774008" y="2084336"/>
                  <a:pt x="10789821" y="2086196"/>
                </a:cubicBezTo>
                <a:cubicBezTo>
                  <a:pt x="10805634" y="2088057"/>
                  <a:pt x="10819741" y="2090537"/>
                  <a:pt x="10832144" y="2093638"/>
                </a:cubicBezTo>
                <a:cubicBezTo>
                  <a:pt x="10873071" y="2104800"/>
                  <a:pt x="10902527" y="2124023"/>
                  <a:pt x="10920510" y="2151309"/>
                </a:cubicBezTo>
                <a:cubicBezTo>
                  <a:pt x="10938494" y="2178594"/>
                  <a:pt x="10947485" y="2212080"/>
                  <a:pt x="10947485" y="2251767"/>
                </a:cubicBezTo>
                <a:cubicBezTo>
                  <a:pt x="10947485" y="2277812"/>
                  <a:pt x="10943145" y="2301377"/>
                  <a:pt x="10934463" y="2322461"/>
                </a:cubicBezTo>
                <a:cubicBezTo>
                  <a:pt x="10925781" y="2343545"/>
                  <a:pt x="10912758" y="2361683"/>
                  <a:pt x="10895396" y="2376876"/>
                </a:cubicBezTo>
                <a:cubicBezTo>
                  <a:pt x="10878033" y="2392069"/>
                  <a:pt x="10856328" y="2403851"/>
                  <a:pt x="10830283" y="2412223"/>
                </a:cubicBezTo>
                <a:cubicBezTo>
                  <a:pt x="10804238" y="2420594"/>
                  <a:pt x="10773853" y="2424780"/>
                  <a:pt x="10739126" y="2424780"/>
                </a:cubicBezTo>
                <a:lnTo>
                  <a:pt x="10614483" y="2424780"/>
                </a:lnTo>
                <a:close/>
                <a:moveTo>
                  <a:pt x="4499433" y="2083406"/>
                </a:moveTo>
                <a:lnTo>
                  <a:pt x="4609194" y="2083406"/>
                </a:lnTo>
                <a:cubicBezTo>
                  <a:pt x="4637099" y="2083406"/>
                  <a:pt x="4658958" y="2084336"/>
                  <a:pt x="4674771" y="2086196"/>
                </a:cubicBezTo>
                <a:cubicBezTo>
                  <a:pt x="4690584" y="2088057"/>
                  <a:pt x="4704692" y="2090537"/>
                  <a:pt x="4717094" y="2093638"/>
                </a:cubicBezTo>
                <a:cubicBezTo>
                  <a:pt x="4758023" y="2104800"/>
                  <a:pt x="4787477" y="2124023"/>
                  <a:pt x="4805461" y="2151309"/>
                </a:cubicBezTo>
                <a:cubicBezTo>
                  <a:pt x="4823444" y="2178594"/>
                  <a:pt x="4832436" y="2212080"/>
                  <a:pt x="4832436" y="2251767"/>
                </a:cubicBezTo>
                <a:cubicBezTo>
                  <a:pt x="4832436" y="2277812"/>
                  <a:pt x="4828095" y="2301377"/>
                  <a:pt x="4819414" y="2322461"/>
                </a:cubicBezTo>
                <a:cubicBezTo>
                  <a:pt x="4810732" y="2343545"/>
                  <a:pt x="4797709" y="2361683"/>
                  <a:pt x="4780346" y="2376876"/>
                </a:cubicBezTo>
                <a:cubicBezTo>
                  <a:pt x="4762984" y="2392069"/>
                  <a:pt x="4741279" y="2403851"/>
                  <a:pt x="4715234" y="2412223"/>
                </a:cubicBezTo>
                <a:cubicBezTo>
                  <a:pt x="4689189" y="2420594"/>
                  <a:pt x="4658803" y="2424780"/>
                  <a:pt x="4624077" y="2424780"/>
                </a:cubicBezTo>
                <a:lnTo>
                  <a:pt x="4499433" y="2424780"/>
                </a:lnTo>
                <a:close/>
                <a:moveTo>
                  <a:pt x="9638319" y="2075964"/>
                </a:moveTo>
                <a:cubicBezTo>
                  <a:pt x="9697849" y="2075964"/>
                  <a:pt x="9747460" y="2086041"/>
                  <a:pt x="9787147" y="2106195"/>
                </a:cubicBezTo>
                <a:cubicBezTo>
                  <a:pt x="9826834" y="2126349"/>
                  <a:pt x="9858615" y="2154874"/>
                  <a:pt x="9882490" y="2191771"/>
                </a:cubicBezTo>
                <a:cubicBezTo>
                  <a:pt x="9906365" y="2228668"/>
                  <a:pt x="9923262" y="2273007"/>
                  <a:pt x="9933185" y="2324786"/>
                </a:cubicBezTo>
                <a:cubicBezTo>
                  <a:pt x="9943106" y="2376566"/>
                  <a:pt x="9948066" y="2434082"/>
                  <a:pt x="9948067" y="2497334"/>
                </a:cubicBezTo>
                <a:cubicBezTo>
                  <a:pt x="9948066" y="2555005"/>
                  <a:pt x="9942950" y="2609420"/>
                  <a:pt x="9932719" y="2660580"/>
                </a:cubicBezTo>
                <a:cubicBezTo>
                  <a:pt x="9922486" y="2711740"/>
                  <a:pt x="9904969" y="2756543"/>
                  <a:pt x="9880165" y="2794991"/>
                </a:cubicBezTo>
                <a:cubicBezTo>
                  <a:pt x="9855359" y="2833438"/>
                  <a:pt x="9822803" y="2863824"/>
                  <a:pt x="9782496" y="2886148"/>
                </a:cubicBezTo>
                <a:cubicBezTo>
                  <a:pt x="9742188" y="2908472"/>
                  <a:pt x="9691959" y="2919634"/>
                  <a:pt x="9631808" y="2919634"/>
                </a:cubicBezTo>
                <a:cubicBezTo>
                  <a:pt x="9571657" y="2919634"/>
                  <a:pt x="9521738" y="2909867"/>
                  <a:pt x="9482049" y="2890334"/>
                </a:cubicBezTo>
                <a:cubicBezTo>
                  <a:pt x="9442362" y="2870800"/>
                  <a:pt x="9410736" y="2842430"/>
                  <a:pt x="9387172" y="2805222"/>
                </a:cubicBezTo>
                <a:cubicBezTo>
                  <a:pt x="9363608" y="2768015"/>
                  <a:pt x="9346865" y="2723212"/>
                  <a:pt x="9336942" y="2670812"/>
                </a:cubicBezTo>
                <a:cubicBezTo>
                  <a:pt x="9327020" y="2618412"/>
                  <a:pt x="9322058" y="2559346"/>
                  <a:pt x="9322060" y="2493613"/>
                </a:cubicBezTo>
                <a:cubicBezTo>
                  <a:pt x="9322058" y="2437183"/>
                  <a:pt x="9327174" y="2383697"/>
                  <a:pt x="9337408" y="2333158"/>
                </a:cubicBezTo>
                <a:cubicBezTo>
                  <a:pt x="9347638" y="2282618"/>
                  <a:pt x="9365158" y="2238435"/>
                  <a:pt x="9389962" y="2200608"/>
                </a:cubicBezTo>
                <a:cubicBezTo>
                  <a:pt x="9414767" y="2162781"/>
                  <a:pt x="9447324" y="2132550"/>
                  <a:pt x="9487630" y="2109916"/>
                </a:cubicBezTo>
                <a:cubicBezTo>
                  <a:pt x="9527938" y="2087281"/>
                  <a:pt x="9578168" y="2075964"/>
                  <a:pt x="9638319" y="2075964"/>
                </a:cubicBezTo>
                <a:close/>
                <a:moveTo>
                  <a:pt x="3523270" y="2075964"/>
                </a:moveTo>
                <a:cubicBezTo>
                  <a:pt x="3582801" y="2075964"/>
                  <a:pt x="3632410" y="2086041"/>
                  <a:pt x="3672098" y="2106195"/>
                </a:cubicBezTo>
                <a:cubicBezTo>
                  <a:pt x="3711785" y="2126349"/>
                  <a:pt x="3743567" y="2154874"/>
                  <a:pt x="3767441" y="2191771"/>
                </a:cubicBezTo>
                <a:cubicBezTo>
                  <a:pt x="3791315" y="2228668"/>
                  <a:pt x="3808213" y="2273007"/>
                  <a:pt x="3818136" y="2324786"/>
                </a:cubicBezTo>
                <a:cubicBezTo>
                  <a:pt x="3828057" y="2376566"/>
                  <a:pt x="3833018" y="2434082"/>
                  <a:pt x="3833018" y="2497334"/>
                </a:cubicBezTo>
                <a:cubicBezTo>
                  <a:pt x="3833018" y="2555005"/>
                  <a:pt x="3827902" y="2609420"/>
                  <a:pt x="3817670" y="2660580"/>
                </a:cubicBezTo>
                <a:cubicBezTo>
                  <a:pt x="3807438" y="2711740"/>
                  <a:pt x="3789920" y="2756543"/>
                  <a:pt x="3765115" y="2794991"/>
                </a:cubicBezTo>
                <a:cubicBezTo>
                  <a:pt x="3740310" y="2833438"/>
                  <a:pt x="3707754" y="2863824"/>
                  <a:pt x="3667447" y="2886148"/>
                </a:cubicBezTo>
                <a:cubicBezTo>
                  <a:pt x="3627139" y="2908472"/>
                  <a:pt x="3576910" y="2919634"/>
                  <a:pt x="3516758" y="2919634"/>
                </a:cubicBezTo>
                <a:cubicBezTo>
                  <a:pt x="3456607" y="2919634"/>
                  <a:pt x="3406688" y="2909867"/>
                  <a:pt x="3367000" y="2890334"/>
                </a:cubicBezTo>
                <a:cubicBezTo>
                  <a:pt x="3327313" y="2870800"/>
                  <a:pt x="3295687" y="2842430"/>
                  <a:pt x="3272122" y="2805222"/>
                </a:cubicBezTo>
                <a:cubicBezTo>
                  <a:pt x="3248558" y="2768015"/>
                  <a:pt x="3231815" y="2723212"/>
                  <a:pt x="3221893" y="2670812"/>
                </a:cubicBezTo>
                <a:cubicBezTo>
                  <a:pt x="3211971" y="2618412"/>
                  <a:pt x="3207010" y="2559346"/>
                  <a:pt x="3207010" y="2493613"/>
                </a:cubicBezTo>
                <a:cubicBezTo>
                  <a:pt x="3207010" y="2437183"/>
                  <a:pt x="3212126" y="2383697"/>
                  <a:pt x="3222358" y="2333158"/>
                </a:cubicBezTo>
                <a:cubicBezTo>
                  <a:pt x="3232590" y="2282618"/>
                  <a:pt x="3250108" y="2238435"/>
                  <a:pt x="3274913" y="2200608"/>
                </a:cubicBezTo>
                <a:cubicBezTo>
                  <a:pt x="3299717" y="2162781"/>
                  <a:pt x="3332274" y="2132550"/>
                  <a:pt x="3372581" y="2109916"/>
                </a:cubicBezTo>
                <a:cubicBezTo>
                  <a:pt x="3412889" y="2087281"/>
                  <a:pt x="3463119" y="2075964"/>
                  <a:pt x="3523270" y="2075964"/>
                </a:cubicBezTo>
                <a:close/>
                <a:moveTo>
                  <a:pt x="0" y="0"/>
                </a:moveTo>
                <a:lnTo>
                  <a:pt x="12192000" y="0"/>
                </a:lnTo>
                <a:lnTo>
                  <a:pt x="12192000" y="3094978"/>
                </a:lnTo>
                <a:lnTo>
                  <a:pt x="11835765" y="3094978"/>
                </a:lnTo>
                <a:lnTo>
                  <a:pt x="11905734" y="3067184"/>
                </a:lnTo>
                <a:cubicBezTo>
                  <a:pt x="11929298" y="3055169"/>
                  <a:pt x="11951157" y="3041177"/>
                  <a:pt x="11971311" y="3025209"/>
                </a:cubicBezTo>
                <a:cubicBezTo>
                  <a:pt x="12011618" y="2993273"/>
                  <a:pt x="12043555" y="2953430"/>
                  <a:pt x="12067119" y="2905681"/>
                </a:cubicBezTo>
                <a:cubicBezTo>
                  <a:pt x="12090683" y="2857933"/>
                  <a:pt x="12102466" y="2802432"/>
                  <a:pt x="12102466" y="2739180"/>
                </a:cubicBezTo>
                <a:cubicBezTo>
                  <a:pt x="12102466" y="2690811"/>
                  <a:pt x="12095025" y="2648798"/>
                  <a:pt x="12080142" y="2613141"/>
                </a:cubicBezTo>
                <a:cubicBezTo>
                  <a:pt x="12065259" y="2577484"/>
                  <a:pt x="12045725" y="2546478"/>
                  <a:pt x="12021541" y="2520123"/>
                </a:cubicBezTo>
                <a:cubicBezTo>
                  <a:pt x="11997356" y="2493768"/>
                  <a:pt x="11969760" y="2471134"/>
                  <a:pt x="11938755" y="2452220"/>
                </a:cubicBezTo>
                <a:cubicBezTo>
                  <a:pt x="11907749" y="2433307"/>
                  <a:pt x="11876123" y="2416409"/>
                  <a:pt x="11843877" y="2401526"/>
                </a:cubicBezTo>
                <a:cubicBezTo>
                  <a:pt x="11811630" y="2386643"/>
                  <a:pt x="11780004" y="2372535"/>
                  <a:pt x="11748999" y="2359203"/>
                </a:cubicBezTo>
                <a:cubicBezTo>
                  <a:pt x="11717993" y="2345870"/>
                  <a:pt x="11690242" y="2331608"/>
                  <a:pt x="11665749" y="2316415"/>
                </a:cubicBezTo>
                <a:cubicBezTo>
                  <a:pt x="11641254" y="2301222"/>
                  <a:pt x="11621720" y="2283859"/>
                  <a:pt x="11607147" y="2264325"/>
                </a:cubicBezTo>
                <a:cubicBezTo>
                  <a:pt x="11592574" y="2244791"/>
                  <a:pt x="11585287" y="2221692"/>
                  <a:pt x="11585288" y="2195027"/>
                </a:cubicBezTo>
                <a:cubicBezTo>
                  <a:pt x="11585287" y="2177043"/>
                  <a:pt x="11588543" y="2159990"/>
                  <a:pt x="11595055" y="2143867"/>
                </a:cubicBezTo>
                <a:cubicBezTo>
                  <a:pt x="11601565" y="2127744"/>
                  <a:pt x="11611488" y="2113946"/>
                  <a:pt x="11624821" y="2102474"/>
                </a:cubicBezTo>
                <a:cubicBezTo>
                  <a:pt x="11638153" y="2091002"/>
                  <a:pt x="11654741" y="2082010"/>
                  <a:pt x="11674585" y="2075499"/>
                </a:cubicBezTo>
                <a:cubicBezTo>
                  <a:pt x="11694428" y="2068988"/>
                  <a:pt x="11717683" y="2065732"/>
                  <a:pt x="11744348" y="2065732"/>
                </a:cubicBezTo>
                <a:cubicBezTo>
                  <a:pt x="11778454" y="2065732"/>
                  <a:pt x="11809770" y="2069918"/>
                  <a:pt x="11838296" y="2078290"/>
                </a:cubicBezTo>
                <a:cubicBezTo>
                  <a:pt x="11866821" y="2086661"/>
                  <a:pt x="11891936" y="2095963"/>
                  <a:pt x="11913640" y="2106195"/>
                </a:cubicBezTo>
                <a:cubicBezTo>
                  <a:pt x="11935344" y="2116427"/>
                  <a:pt x="11953638" y="2125884"/>
                  <a:pt x="11968521" y="2134565"/>
                </a:cubicBezTo>
                <a:cubicBezTo>
                  <a:pt x="11983404" y="2143247"/>
                  <a:pt x="11994255" y="2147588"/>
                  <a:pt x="12001077" y="2147588"/>
                </a:cubicBezTo>
                <a:cubicBezTo>
                  <a:pt x="12007897" y="2147588"/>
                  <a:pt x="12013324" y="2145727"/>
                  <a:pt x="12017355" y="2142007"/>
                </a:cubicBezTo>
                <a:cubicBezTo>
                  <a:pt x="12021385" y="2138286"/>
                  <a:pt x="12024486" y="2132395"/>
                  <a:pt x="12026657" y="2124333"/>
                </a:cubicBezTo>
                <a:cubicBezTo>
                  <a:pt x="12028826" y="2116272"/>
                  <a:pt x="12030377" y="2106040"/>
                  <a:pt x="12031308" y="2093638"/>
                </a:cubicBezTo>
                <a:cubicBezTo>
                  <a:pt x="12032238" y="2081235"/>
                  <a:pt x="12032703" y="2066042"/>
                  <a:pt x="12032703" y="2048059"/>
                </a:cubicBezTo>
                <a:cubicBezTo>
                  <a:pt x="12032703" y="2031936"/>
                  <a:pt x="12032392" y="2018448"/>
                  <a:pt x="12031773" y="2007596"/>
                </a:cubicBezTo>
                <a:cubicBezTo>
                  <a:pt x="12031152" y="1996744"/>
                  <a:pt x="12030067" y="1987753"/>
                  <a:pt x="12028517" y="1980621"/>
                </a:cubicBezTo>
                <a:cubicBezTo>
                  <a:pt x="12026966" y="1973490"/>
                  <a:pt x="12025106" y="1967754"/>
                  <a:pt x="12022936" y="1963413"/>
                </a:cubicBezTo>
                <a:cubicBezTo>
                  <a:pt x="12020765" y="1959072"/>
                  <a:pt x="12016579" y="1953801"/>
                  <a:pt x="12010379" y="1947600"/>
                </a:cubicBezTo>
                <a:cubicBezTo>
                  <a:pt x="12004177" y="1941399"/>
                  <a:pt x="11991465" y="1933647"/>
                  <a:pt x="11972241" y="1924346"/>
                </a:cubicBezTo>
                <a:cubicBezTo>
                  <a:pt x="11953017" y="1915044"/>
                  <a:pt x="11931003" y="1906672"/>
                  <a:pt x="11906199" y="1899231"/>
                </a:cubicBezTo>
                <a:cubicBezTo>
                  <a:pt x="11881394" y="1891789"/>
                  <a:pt x="11854729" y="1885898"/>
                  <a:pt x="11826204" y="1881558"/>
                </a:cubicBezTo>
                <a:cubicBezTo>
                  <a:pt x="11797678" y="1877217"/>
                  <a:pt x="11769153" y="1875046"/>
                  <a:pt x="11740628" y="1875046"/>
                </a:cubicBezTo>
                <a:cubicBezTo>
                  <a:pt x="11685437" y="1875046"/>
                  <a:pt x="11633191" y="1882178"/>
                  <a:pt x="11583893" y="1896440"/>
                </a:cubicBezTo>
                <a:cubicBezTo>
                  <a:pt x="11534593" y="1910703"/>
                  <a:pt x="11491805" y="1932252"/>
                  <a:pt x="11455529" y="1961088"/>
                </a:cubicBezTo>
                <a:cubicBezTo>
                  <a:pt x="11419252" y="1989923"/>
                  <a:pt x="11390417" y="2026200"/>
                  <a:pt x="11369022" y="2069918"/>
                </a:cubicBezTo>
                <a:cubicBezTo>
                  <a:pt x="11347628" y="2113636"/>
                  <a:pt x="11336931" y="2164331"/>
                  <a:pt x="11336931" y="2222002"/>
                </a:cubicBezTo>
                <a:cubicBezTo>
                  <a:pt x="11336931" y="2272231"/>
                  <a:pt x="11344373" y="2315330"/>
                  <a:pt x="11359256" y="2351296"/>
                </a:cubicBezTo>
                <a:cubicBezTo>
                  <a:pt x="11374138" y="2387263"/>
                  <a:pt x="11393516" y="2418424"/>
                  <a:pt x="11417392" y="2444779"/>
                </a:cubicBezTo>
                <a:cubicBezTo>
                  <a:pt x="11441266" y="2471134"/>
                  <a:pt x="11468395" y="2493768"/>
                  <a:pt x="11498782" y="2512682"/>
                </a:cubicBezTo>
                <a:cubicBezTo>
                  <a:pt x="11529167" y="2531595"/>
                  <a:pt x="11560483" y="2548494"/>
                  <a:pt x="11592730" y="2563376"/>
                </a:cubicBezTo>
                <a:cubicBezTo>
                  <a:pt x="11624975" y="2578259"/>
                  <a:pt x="11656291" y="2592367"/>
                  <a:pt x="11686678" y="2605700"/>
                </a:cubicBezTo>
                <a:cubicBezTo>
                  <a:pt x="11717063" y="2619032"/>
                  <a:pt x="11744193" y="2633295"/>
                  <a:pt x="11768068" y="2648488"/>
                </a:cubicBezTo>
                <a:cubicBezTo>
                  <a:pt x="11791942" y="2663681"/>
                  <a:pt x="11811321" y="2681044"/>
                  <a:pt x="11826204" y="2700578"/>
                </a:cubicBezTo>
                <a:cubicBezTo>
                  <a:pt x="11841087" y="2720111"/>
                  <a:pt x="11848528" y="2743521"/>
                  <a:pt x="11848528" y="2770806"/>
                </a:cubicBezTo>
                <a:cubicBezTo>
                  <a:pt x="11848528" y="2794370"/>
                  <a:pt x="11844187" y="2815764"/>
                  <a:pt x="11835506" y="2834988"/>
                </a:cubicBezTo>
                <a:cubicBezTo>
                  <a:pt x="11826824" y="2854212"/>
                  <a:pt x="11814266" y="2870335"/>
                  <a:pt x="11797834" y="2883357"/>
                </a:cubicBezTo>
                <a:cubicBezTo>
                  <a:pt x="11781400" y="2896380"/>
                  <a:pt x="11761401" y="2906457"/>
                  <a:pt x="11737837" y="2913588"/>
                </a:cubicBezTo>
                <a:cubicBezTo>
                  <a:pt x="11714272" y="2920719"/>
                  <a:pt x="11687607" y="2924285"/>
                  <a:pt x="11657842" y="2924285"/>
                </a:cubicBezTo>
                <a:cubicBezTo>
                  <a:pt x="11612573" y="2924285"/>
                  <a:pt x="11572731" y="2919169"/>
                  <a:pt x="11538314" y="2908937"/>
                </a:cubicBezTo>
                <a:cubicBezTo>
                  <a:pt x="11503898" y="2898705"/>
                  <a:pt x="11474287" y="2887388"/>
                  <a:pt x="11449483" y="2874986"/>
                </a:cubicBezTo>
                <a:cubicBezTo>
                  <a:pt x="11424677" y="2862583"/>
                  <a:pt x="11404369" y="2851266"/>
                  <a:pt x="11388556" y="2841034"/>
                </a:cubicBezTo>
                <a:cubicBezTo>
                  <a:pt x="11372743" y="2830802"/>
                  <a:pt x="11360495" y="2825686"/>
                  <a:pt x="11351814" y="2825686"/>
                </a:cubicBezTo>
                <a:cubicBezTo>
                  <a:pt x="11345612" y="2825686"/>
                  <a:pt x="11340187" y="2827392"/>
                  <a:pt x="11335536" y="2830802"/>
                </a:cubicBezTo>
                <a:cubicBezTo>
                  <a:pt x="11330885" y="2834213"/>
                  <a:pt x="11327165" y="2839949"/>
                  <a:pt x="11324374" y="2848011"/>
                </a:cubicBezTo>
                <a:cubicBezTo>
                  <a:pt x="11321584" y="2856072"/>
                  <a:pt x="11319567" y="2866614"/>
                  <a:pt x="11318328" y="2879637"/>
                </a:cubicBezTo>
                <a:cubicBezTo>
                  <a:pt x="11317087" y="2892659"/>
                  <a:pt x="11316468" y="2908782"/>
                  <a:pt x="11316468" y="2928006"/>
                </a:cubicBezTo>
                <a:cubicBezTo>
                  <a:pt x="11316468" y="2956531"/>
                  <a:pt x="11318172" y="2978390"/>
                  <a:pt x="11321584" y="2993583"/>
                </a:cubicBezTo>
                <a:cubicBezTo>
                  <a:pt x="11324994" y="3008776"/>
                  <a:pt x="11330729" y="3020403"/>
                  <a:pt x="11338792" y="3028465"/>
                </a:cubicBezTo>
                <a:cubicBezTo>
                  <a:pt x="11346853" y="3036526"/>
                  <a:pt x="11360030" y="3045828"/>
                  <a:pt x="11378324" y="3056370"/>
                </a:cubicBezTo>
                <a:cubicBezTo>
                  <a:pt x="11396617" y="3066912"/>
                  <a:pt x="11419407" y="3076989"/>
                  <a:pt x="11446692" y="3086601"/>
                </a:cubicBezTo>
                <a:lnTo>
                  <a:pt x="11478778" y="3094978"/>
                </a:lnTo>
                <a:lnTo>
                  <a:pt x="11244947" y="3094978"/>
                </a:lnTo>
                <a:lnTo>
                  <a:pt x="11259094" y="3085670"/>
                </a:lnTo>
                <a:cubicBezTo>
                  <a:pt x="11261574" y="3081020"/>
                  <a:pt x="11262815" y="3075283"/>
                  <a:pt x="11262815" y="3068462"/>
                </a:cubicBezTo>
                <a:cubicBezTo>
                  <a:pt x="11262815" y="3062261"/>
                  <a:pt x="11261265" y="3053734"/>
                  <a:pt x="11258164" y="3042882"/>
                </a:cubicBezTo>
                <a:cubicBezTo>
                  <a:pt x="11255063" y="3032030"/>
                  <a:pt x="11248862" y="3014822"/>
                  <a:pt x="11239561" y="2991258"/>
                </a:cubicBezTo>
                <a:lnTo>
                  <a:pt x="11138171" y="2754063"/>
                </a:lnTo>
                <a:cubicBezTo>
                  <a:pt x="11126390" y="2725537"/>
                  <a:pt x="11114297" y="2699958"/>
                  <a:pt x="11101895" y="2677323"/>
                </a:cubicBezTo>
                <a:cubicBezTo>
                  <a:pt x="11089492" y="2654689"/>
                  <a:pt x="11076315" y="2634535"/>
                  <a:pt x="11062362" y="2616862"/>
                </a:cubicBezTo>
                <a:cubicBezTo>
                  <a:pt x="11048410" y="2599189"/>
                  <a:pt x="11033527" y="2584150"/>
                  <a:pt x="11017714" y="2571748"/>
                </a:cubicBezTo>
                <a:cubicBezTo>
                  <a:pt x="11001901" y="2559346"/>
                  <a:pt x="10985003" y="2548804"/>
                  <a:pt x="10967019" y="2540122"/>
                </a:cubicBezTo>
                <a:cubicBezTo>
                  <a:pt x="11004226" y="2528340"/>
                  <a:pt x="11037402" y="2512837"/>
                  <a:pt x="11066548" y="2493613"/>
                </a:cubicBezTo>
                <a:cubicBezTo>
                  <a:pt x="11095694" y="2474390"/>
                  <a:pt x="11120188" y="2451755"/>
                  <a:pt x="11140032" y="2425710"/>
                </a:cubicBezTo>
                <a:cubicBezTo>
                  <a:pt x="11159876" y="2399665"/>
                  <a:pt x="11174913" y="2370055"/>
                  <a:pt x="11185145" y="2336879"/>
                </a:cubicBezTo>
                <a:cubicBezTo>
                  <a:pt x="11195377" y="2303702"/>
                  <a:pt x="11200493" y="2266960"/>
                  <a:pt x="11200493" y="2226653"/>
                </a:cubicBezTo>
                <a:cubicBezTo>
                  <a:pt x="11200493" y="2178904"/>
                  <a:pt x="11193362" y="2136581"/>
                  <a:pt x="11179099" y="2099684"/>
                </a:cubicBezTo>
                <a:cubicBezTo>
                  <a:pt x="11164836" y="2062787"/>
                  <a:pt x="11144218" y="2030851"/>
                  <a:pt x="11117243" y="2003876"/>
                </a:cubicBezTo>
                <a:cubicBezTo>
                  <a:pt x="11090267" y="1976901"/>
                  <a:pt x="11057401" y="1955041"/>
                  <a:pt x="11018644" y="1938298"/>
                </a:cubicBezTo>
                <a:cubicBezTo>
                  <a:pt x="10979887" y="1921555"/>
                  <a:pt x="10936323" y="1909773"/>
                  <a:pt x="10887954" y="1902952"/>
                </a:cubicBezTo>
                <a:cubicBezTo>
                  <a:pt x="10871211" y="1901091"/>
                  <a:pt x="10852608" y="1899541"/>
                  <a:pt x="10832144" y="1898301"/>
                </a:cubicBezTo>
                <a:cubicBezTo>
                  <a:pt x="10811680" y="1897061"/>
                  <a:pt x="10785635" y="1896440"/>
                  <a:pt x="10754009" y="1896440"/>
                </a:cubicBezTo>
                <a:lnTo>
                  <a:pt x="10442400" y="1896440"/>
                </a:lnTo>
                <a:cubicBezTo>
                  <a:pt x="10421936" y="1896440"/>
                  <a:pt x="10404728" y="1902486"/>
                  <a:pt x="10390775" y="1914579"/>
                </a:cubicBezTo>
                <a:cubicBezTo>
                  <a:pt x="10376823" y="1926671"/>
                  <a:pt x="10369846" y="1946360"/>
                  <a:pt x="10369846" y="1973645"/>
                </a:cubicBezTo>
                <a:lnTo>
                  <a:pt x="10369846" y="3066602"/>
                </a:lnTo>
                <a:cubicBezTo>
                  <a:pt x="10369846" y="3072803"/>
                  <a:pt x="10371707" y="3078384"/>
                  <a:pt x="10375427" y="3083345"/>
                </a:cubicBezTo>
                <a:lnTo>
                  <a:pt x="10394220" y="3094978"/>
                </a:lnTo>
                <a:lnTo>
                  <a:pt x="9814716" y="3094978"/>
                </a:lnTo>
                <a:lnTo>
                  <a:pt x="9875049" y="3078229"/>
                </a:lnTo>
                <a:cubicBezTo>
                  <a:pt x="9947292" y="3049394"/>
                  <a:pt x="10007908" y="3007536"/>
                  <a:pt x="10056898" y="2952655"/>
                </a:cubicBezTo>
                <a:cubicBezTo>
                  <a:pt x="10105888" y="2897775"/>
                  <a:pt x="10142783" y="2830957"/>
                  <a:pt x="10167589" y="2752202"/>
                </a:cubicBezTo>
                <a:cubicBezTo>
                  <a:pt x="10192393" y="2673448"/>
                  <a:pt x="10204795" y="2584150"/>
                  <a:pt x="10204796" y="2484311"/>
                </a:cubicBezTo>
                <a:cubicBezTo>
                  <a:pt x="10204795" y="2380132"/>
                  <a:pt x="10192858" y="2289750"/>
                  <a:pt x="10168984" y="2213165"/>
                </a:cubicBezTo>
                <a:cubicBezTo>
                  <a:pt x="10145109" y="2136581"/>
                  <a:pt x="10109762" y="2073174"/>
                  <a:pt x="10062944" y="2022944"/>
                </a:cubicBezTo>
                <a:cubicBezTo>
                  <a:pt x="10016125" y="1972715"/>
                  <a:pt x="9957833" y="1935508"/>
                  <a:pt x="9888071" y="1911323"/>
                </a:cubicBezTo>
                <a:cubicBezTo>
                  <a:pt x="9818307" y="1887139"/>
                  <a:pt x="9737846" y="1875046"/>
                  <a:pt x="9646690" y="1875046"/>
                </a:cubicBezTo>
                <a:cubicBezTo>
                  <a:pt x="9551193" y="1875046"/>
                  <a:pt x="9467321" y="1889619"/>
                  <a:pt x="9395078" y="1918765"/>
                </a:cubicBezTo>
                <a:cubicBezTo>
                  <a:pt x="9322835" y="1947910"/>
                  <a:pt x="9262219" y="1989768"/>
                  <a:pt x="9213229" y="2044338"/>
                </a:cubicBezTo>
                <a:cubicBezTo>
                  <a:pt x="9164240" y="2098909"/>
                  <a:pt x="9127343" y="2165106"/>
                  <a:pt x="9102538" y="2242931"/>
                </a:cubicBezTo>
                <a:cubicBezTo>
                  <a:pt x="9077733" y="2320756"/>
                  <a:pt x="9065330" y="2408347"/>
                  <a:pt x="9065331" y="2505706"/>
                </a:cubicBezTo>
                <a:cubicBezTo>
                  <a:pt x="9065330" y="2611746"/>
                  <a:pt x="9076957" y="2703523"/>
                  <a:pt x="9100213" y="2781038"/>
                </a:cubicBezTo>
                <a:cubicBezTo>
                  <a:pt x="9123466" y="2858553"/>
                  <a:pt x="9158348" y="2922425"/>
                  <a:pt x="9204857" y="2972654"/>
                </a:cubicBezTo>
                <a:cubicBezTo>
                  <a:pt x="9251365" y="3022884"/>
                  <a:pt x="9309501" y="3060246"/>
                  <a:pt x="9379265" y="3084740"/>
                </a:cubicBezTo>
                <a:lnTo>
                  <a:pt x="9421469" y="3094978"/>
                </a:lnTo>
                <a:lnTo>
                  <a:pt x="8875627" y="3094978"/>
                </a:lnTo>
                <a:lnTo>
                  <a:pt x="8894867" y="3083345"/>
                </a:lnTo>
                <a:cubicBezTo>
                  <a:pt x="8898898" y="3078384"/>
                  <a:pt x="8900913" y="3072803"/>
                  <a:pt x="8900913" y="3066602"/>
                </a:cubicBezTo>
                <a:lnTo>
                  <a:pt x="8900913" y="1929927"/>
                </a:lnTo>
                <a:cubicBezTo>
                  <a:pt x="8900913" y="1923726"/>
                  <a:pt x="8898898" y="1918144"/>
                  <a:pt x="8894867" y="1913184"/>
                </a:cubicBezTo>
                <a:cubicBezTo>
                  <a:pt x="8890837" y="1908223"/>
                  <a:pt x="8884170" y="1904192"/>
                  <a:pt x="8874868" y="1901091"/>
                </a:cubicBezTo>
                <a:cubicBezTo>
                  <a:pt x="8865567" y="1897991"/>
                  <a:pt x="8853164" y="1895510"/>
                  <a:pt x="8837661" y="1893650"/>
                </a:cubicBezTo>
                <a:cubicBezTo>
                  <a:pt x="8822158" y="1891789"/>
                  <a:pt x="8802314" y="1890859"/>
                  <a:pt x="8778130" y="1890859"/>
                </a:cubicBezTo>
                <a:cubicBezTo>
                  <a:pt x="8754566" y="1890859"/>
                  <a:pt x="8735032" y="1891789"/>
                  <a:pt x="8719529" y="1893650"/>
                </a:cubicBezTo>
                <a:cubicBezTo>
                  <a:pt x="8704026" y="1895510"/>
                  <a:pt x="8691468" y="1897991"/>
                  <a:pt x="8681857" y="1901091"/>
                </a:cubicBezTo>
                <a:cubicBezTo>
                  <a:pt x="8672245" y="1904192"/>
                  <a:pt x="8665424" y="1908223"/>
                  <a:pt x="8661393" y="1913184"/>
                </a:cubicBezTo>
                <a:cubicBezTo>
                  <a:pt x="8657362" y="1918144"/>
                  <a:pt x="8655346" y="1923726"/>
                  <a:pt x="8655347" y="1929927"/>
                </a:cubicBezTo>
                <a:lnTo>
                  <a:pt x="8655347" y="3066602"/>
                </a:lnTo>
                <a:cubicBezTo>
                  <a:pt x="8655346" y="3072803"/>
                  <a:pt x="8657362" y="3078384"/>
                  <a:pt x="8661393" y="3083345"/>
                </a:cubicBezTo>
                <a:lnTo>
                  <a:pt x="8680633" y="3094978"/>
                </a:lnTo>
                <a:lnTo>
                  <a:pt x="8374831" y="3094978"/>
                </a:lnTo>
                <a:lnTo>
                  <a:pt x="8401205" y="3080555"/>
                </a:lnTo>
                <a:cubicBezTo>
                  <a:pt x="8409576" y="3073113"/>
                  <a:pt x="8416242" y="3063811"/>
                  <a:pt x="8421204" y="3052649"/>
                </a:cubicBezTo>
                <a:cubicBezTo>
                  <a:pt x="8426164" y="3041487"/>
                  <a:pt x="8428645" y="3028775"/>
                  <a:pt x="8428645" y="3014512"/>
                </a:cubicBezTo>
                <a:lnTo>
                  <a:pt x="8428645" y="1932717"/>
                </a:lnTo>
                <a:cubicBezTo>
                  <a:pt x="8428645" y="1926516"/>
                  <a:pt x="8427094" y="1920935"/>
                  <a:pt x="8423994" y="1915974"/>
                </a:cubicBezTo>
                <a:cubicBezTo>
                  <a:pt x="8420893" y="1911013"/>
                  <a:pt x="8415467" y="1906672"/>
                  <a:pt x="8407716" y="1902952"/>
                </a:cubicBezTo>
                <a:cubicBezTo>
                  <a:pt x="8399964" y="1899231"/>
                  <a:pt x="8388957" y="1896595"/>
                  <a:pt x="8374695" y="1895045"/>
                </a:cubicBezTo>
                <a:cubicBezTo>
                  <a:pt x="8360431" y="1893495"/>
                  <a:pt x="8342758" y="1892720"/>
                  <a:pt x="8321675" y="1892720"/>
                </a:cubicBezTo>
                <a:cubicBezTo>
                  <a:pt x="8299351" y="1892720"/>
                  <a:pt x="8281056" y="1893495"/>
                  <a:pt x="8266794" y="1895045"/>
                </a:cubicBezTo>
                <a:cubicBezTo>
                  <a:pt x="8252531" y="1896595"/>
                  <a:pt x="8241059" y="1899231"/>
                  <a:pt x="8232378" y="1902952"/>
                </a:cubicBezTo>
                <a:cubicBezTo>
                  <a:pt x="8223695" y="1906672"/>
                  <a:pt x="8217495" y="1911013"/>
                  <a:pt x="8213774" y="1915974"/>
                </a:cubicBezTo>
                <a:cubicBezTo>
                  <a:pt x="8210054" y="1920935"/>
                  <a:pt x="8208193" y="1926516"/>
                  <a:pt x="8208193" y="1932717"/>
                </a:cubicBezTo>
                <a:lnTo>
                  <a:pt x="8208193" y="2497334"/>
                </a:lnTo>
                <a:cubicBezTo>
                  <a:pt x="8208193" y="2540122"/>
                  <a:pt x="8208658" y="2585080"/>
                  <a:pt x="8209589" y="2632210"/>
                </a:cubicBezTo>
                <a:cubicBezTo>
                  <a:pt x="8210519" y="2679339"/>
                  <a:pt x="8211914" y="2724607"/>
                  <a:pt x="8213774" y="2768015"/>
                </a:cubicBezTo>
                <a:lnTo>
                  <a:pt x="8212844" y="2768015"/>
                </a:lnTo>
                <a:cubicBezTo>
                  <a:pt x="8201682" y="2743211"/>
                  <a:pt x="8190209" y="2718406"/>
                  <a:pt x="8178428" y="2693601"/>
                </a:cubicBezTo>
                <a:cubicBezTo>
                  <a:pt x="8166645" y="2668797"/>
                  <a:pt x="8154552" y="2643527"/>
                  <a:pt x="8142151" y="2617792"/>
                </a:cubicBezTo>
                <a:cubicBezTo>
                  <a:pt x="8129748" y="2592057"/>
                  <a:pt x="8116880" y="2566322"/>
                  <a:pt x="8103549" y="2540587"/>
                </a:cubicBezTo>
                <a:cubicBezTo>
                  <a:pt x="8090215" y="2514852"/>
                  <a:pt x="8076728" y="2488652"/>
                  <a:pt x="8063086" y="2461987"/>
                </a:cubicBezTo>
                <a:lnTo>
                  <a:pt x="7828682" y="2022014"/>
                </a:lnTo>
                <a:cubicBezTo>
                  <a:pt x="7816899" y="1997830"/>
                  <a:pt x="7805427" y="1977521"/>
                  <a:pt x="7794265" y="1961088"/>
                </a:cubicBezTo>
                <a:cubicBezTo>
                  <a:pt x="7783103" y="1944654"/>
                  <a:pt x="7771165" y="1931787"/>
                  <a:pt x="7758454" y="1922485"/>
                </a:cubicBezTo>
                <a:cubicBezTo>
                  <a:pt x="7745740" y="1913184"/>
                  <a:pt x="7731323" y="1906517"/>
                  <a:pt x="7715200" y="1902486"/>
                </a:cubicBezTo>
                <a:cubicBezTo>
                  <a:pt x="7699076" y="1898456"/>
                  <a:pt x="7679233" y="1896440"/>
                  <a:pt x="7655669" y="1896440"/>
                </a:cubicBezTo>
                <a:lnTo>
                  <a:pt x="7524514" y="1896440"/>
                </a:lnTo>
                <a:cubicBezTo>
                  <a:pt x="7499709" y="1896440"/>
                  <a:pt x="7478780" y="1903727"/>
                  <a:pt x="7461727" y="1918299"/>
                </a:cubicBezTo>
                <a:cubicBezTo>
                  <a:pt x="7444673" y="1932872"/>
                  <a:pt x="7436147" y="1954731"/>
                  <a:pt x="7436147" y="1983877"/>
                </a:cubicBezTo>
                <a:lnTo>
                  <a:pt x="7436147" y="3065672"/>
                </a:lnTo>
                <a:cubicBezTo>
                  <a:pt x="7436147" y="3071873"/>
                  <a:pt x="7437697" y="3077454"/>
                  <a:pt x="7440798" y="3082415"/>
                </a:cubicBezTo>
                <a:cubicBezTo>
                  <a:pt x="7443898" y="3087376"/>
                  <a:pt x="7449479" y="3091562"/>
                  <a:pt x="7457541" y="3094972"/>
                </a:cubicBezTo>
                <a:lnTo>
                  <a:pt x="7457567" y="3094978"/>
                </a:lnTo>
                <a:lnTo>
                  <a:pt x="7233295" y="3094978"/>
                </a:lnTo>
                <a:lnTo>
                  <a:pt x="7233313" y="3094972"/>
                </a:lnTo>
                <a:cubicBezTo>
                  <a:pt x="7237964" y="3091562"/>
                  <a:pt x="7241839" y="3086136"/>
                  <a:pt x="7244940" y="3078694"/>
                </a:cubicBezTo>
                <a:cubicBezTo>
                  <a:pt x="7248041" y="3071253"/>
                  <a:pt x="7250366" y="3061486"/>
                  <a:pt x="7251916" y="3049394"/>
                </a:cubicBezTo>
                <a:cubicBezTo>
                  <a:pt x="7253466" y="3037301"/>
                  <a:pt x="7254242" y="3022263"/>
                  <a:pt x="7254242" y="3004280"/>
                </a:cubicBezTo>
                <a:cubicBezTo>
                  <a:pt x="7254242" y="2986297"/>
                  <a:pt x="7253466" y="2971259"/>
                  <a:pt x="7251916" y="2959167"/>
                </a:cubicBezTo>
                <a:cubicBezTo>
                  <a:pt x="7250366" y="2947074"/>
                  <a:pt x="7248041" y="2937307"/>
                  <a:pt x="7244940" y="2929866"/>
                </a:cubicBezTo>
                <a:cubicBezTo>
                  <a:pt x="7241839" y="2922425"/>
                  <a:pt x="7237964" y="2916999"/>
                  <a:pt x="7233313" y="2913588"/>
                </a:cubicBezTo>
                <a:cubicBezTo>
                  <a:pt x="7228662" y="2910177"/>
                  <a:pt x="7223546" y="2908472"/>
                  <a:pt x="7217965" y="2908472"/>
                </a:cubicBezTo>
                <a:lnTo>
                  <a:pt x="6784503" y="2908472"/>
                </a:lnTo>
                <a:lnTo>
                  <a:pt x="6784503" y="2568957"/>
                </a:lnTo>
                <a:lnTo>
                  <a:pt x="7148202" y="2568957"/>
                </a:lnTo>
                <a:cubicBezTo>
                  <a:pt x="7153783" y="2568957"/>
                  <a:pt x="7158899" y="2567407"/>
                  <a:pt x="7163550" y="2564307"/>
                </a:cubicBezTo>
                <a:cubicBezTo>
                  <a:pt x="7168201" y="2561206"/>
                  <a:pt x="7172076" y="2556090"/>
                  <a:pt x="7175177" y="2548959"/>
                </a:cubicBezTo>
                <a:cubicBezTo>
                  <a:pt x="7178277" y="2541827"/>
                  <a:pt x="7180603" y="2532371"/>
                  <a:pt x="7182153" y="2520588"/>
                </a:cubicBezTo>
                <a:cubicBezTo>
                  <a:pt x="7183703" y="2508806"/>
                  <a:pt x="7184479" y="2493923"/>
                  <a:pt x="7184479" y="2475940"/>
                </a:cubicBezTo>
                <a:cubicBezTo>
                  <a:pt x="7184479" y="2458577"/>
                  <a:pt x="7183703" y="2443849"/>
                  <a:pt x="7182153" y="2431757"/>
                </a:cubicBezTo>
                <a:cubicBezTo>
                  <a:pt x="7180603" y="2419664"/>
                  <a:pt x="7178277" y="2410052"/>
                  <a:pt x="7175177" y="2402921"/>
                </a:cubicBezTo>
                <a:cubicBezTo>
                  <a:pt x="7172076" y="2395790"/>
                  <a:pt x="7168201" y="2390519"/>
                  <a:pt x="7163550" y="2387108"/>
                </a:cubicBezTo>
                <a:cubicBezTo>
                  <a:pt x="7158899" y="2383697"/>
                  <a:pt x="7153783" y="2381992"/>
                  <a:pt x="7148202" y="2381992"/>
                </a:cubicBezTo>
                <a:lnTo>
                  <a:pt x="6784503" y="2381992"/>
                </a:lnTo>
                <a:lnTo>
                  <a:pt x="6784503" y="2088057"/>
                </a:lnTo>
                <a:lnTo>
                  <a:pt x="7214244" y="2088057"/>
                </a:lnTo>
                <a:cubicBezTo>
                  <a:pt x="7219825" y="2088057"/>
                  <a:pt x="7224786" y="2086351"/>
                  <a:pt x="7229127" y="2082941"/>
                </a:cubicBezTo>
                <a:cubicBezTo>
                  <a:pt x="7233468" y="2079530"/>
                  <a:pt x="7237188" y="2074104"/>
                  <a:pt x="7240289" y="2066663"/>
                </a:cubicBezTo>
                <a:cubicBezTo>
                  <a:pt x="7243390" y="2059221"/>
                  <a:pt x="7245715" y="2049454"/>
                  <a:pt x="7247266" y="2037362"/>
                </a:cubicBezTo>
                <a:cubicBezTo>
                  <a:pt x="7248816" y="2025270"/>
                  <a:pt x="7249591" y="2010542"/>
                  <a:pt x="7249591" y="1993179"/>
                </a:cubicBezTo>
                <a:cubicBezTo>
                  <a:pt x="7249591" y="1974575"/>
                  <a:pt x="7248816" y="1959227"/>
                  <a:pt x="7247266" y="1947135"/>
                </a:cubicBezTo>
                <a:cubicBezTo>
                  <a:pt x="7245715" y="1935043"/>
                  <a:pt x="7243390" y="1925121"/>
                  <a:pt x="7240289" y="1917369"/>
                </a:cubicBezTo>
                <a:cubicBezTo>
                  <a:pt x="7237188" y="1909618"/>
                  <a:pt x="7233468" y="1904192"/>
                  <a:pt x="7229127" y="1901091"/>
                </a:cubicBezTo>
                <a:cubicBezTo>
                  <a:pt x="7224786" y="1897991"/>
                  <a:pt x="7219825" y="1896440"/>
                  <a:pt x="7214244" y="1896440"/>
                </a:cubicBezTo>
                <a:lnTo>
                  <a:pt x="6613351" y="1896440"/>
                </a:lnTo>
                <a:cubicBezTo>
                  <a:pt x="6592887" y="1896440"/>
                  <a:pt x="6575679" y="1902486"/>
                  <a:pt x="6561726" y="1914579"/>
                </a:cubicBezTo>
                <a:cubicBezTo>
                  <a:pt x="6547773" y="1926671"/>
                  <a:pt x="6540797" y="1946360"/>
                  <a:pt x="6540797" y="1973645"/>
                </a:cubicBezTo>
                <a:lnTo>
                  <a:pt x="6540797" y="3022884"/>
                </a:lnTo>
                <a:cubicBezTo>
                  <a:pt x="6540797" y="3050169"/>
                  <a:pt x="6547773" y="3069858"/>
                  <a:pt x="6561726" y="3081950"/>
                </a:cubicBezTo>
                <a:lnTo>
                  <a:pt x="6584108" y="3094978"/>
                </a:lnTo>
                <a:lnTo>
                  <a:pt x="6120766" y="3094978"/>
                </a:lnTo>
                <a:lnTo>
                  <a:pt x="6190735" y="3067184"/>
                </a:lnTo>
                <a:cubicBezTo>
                  <a:pt x="6214299" y="3055169"/>
                  <a:pt x="6236158" y="3041177"/>
                  <a:pt x="6256312" y="3025209"/>
                </a:cubicBezTo>
                <a:cubicBezTo>
                  <a:pt x="6296620" y="2993273"/>
                  <a:pt x="6328555" y="2953430"/>
                  <a:pt x="6352120" y="2905681"/>
                </a:cubicBezTo>
                <a:cubicBezTo>
                  <a:pt x="6375685" y="2857933"/>
                  <a:pt x="6387467" y="2802432"/>
                  <a:pt x="6387467" y="2739180"/>
                </a:cubicBezTo>
                <a:cubicBezTo>
                  <a:pt x="6387467" y="2690811"/>
                  <a:pt x="6380026" y="2648798"/>
                  <a:pt x="6365143" y="2613141"/>
                </a:cubicBezTo>
                <a:cubicBezTo>
                  <a:pt x="6350260" y="2577484"/>
                  <a:pt x="6330726" y="2546478"/>
                  <a:pt x="6306542" y="2520123"/>
                </a:cubicBezTo>
                <a:cubicBezTo>
                  <a:pt x="6282357" y="2493768"/>
                  <a:pt x="6254762" y="2471134"/>
                  <a:pt x="6223756" y="2452220"/>
                </a:cubicBezTo>
                <a:cubicBezTo>
                  <a:pt x="6192750" y="2433307"/>
                  <a:pt x="6161124" y="2416409"/>
                  <a:pt x="6128878" y="2401526"/>
                </a:cubicBezTo>
                <a:cubicBezTo>
                  <a:pt x="6096632" y="2386643"/>
                  <a:pt x="6065007" y="2372535"/>
                  <a:pt x="6034000" y="2359203"/>
                </a:cubicBezTo>
                <a:cubicBezTo>
                  <a:pt x="6002994" y="2345870"/>
                  <a:pt x="5975244" y="2331608"/>
                  <a:pt x="5950749" y="2316415"/>
                </a:cubicBezTo>
                <a:cubicBezTo>
                  <a:pt x="5926254" y="2301222"/>
                  <a:pt x="5906721" y="2283859"/>
                  <a:pt x="5892148" y="2264325"/>
                </a:cubicBezTo>
                <a:cubicBezTo>
                  <a:pt x="5877575" y="2244791"/>
                  <a:pt x="5870289" y="2221692"/>
                  <a:pt x="5870289" y="2195027"/>
                </a:cubicBezTo>
                <a:cubicBezTo>
                  <a:pt x="5870289" y="2177043"/>
                  <a:pt x="5873544" y="2159990"/>
                  <a:pt x="5880056" y="2143867"/>
                </a:cubicBezTo>
                <a:cubicBezTo>
                  <a:pt x="5886567" y="2127744"/>
                  <a:pt x="5896489" y="2113946"/>
                  <a:pt x="5909822" y="2102474"/>
                </a:cubicBezTo>
                <a:cubicBezTo>
                  <a:pt x="5923155" y="2091002"/>
                  <a:pt x="5939742" y="2082010"/>
                  <a:pt x="5959587" y="2075499"/>
                </a:cubicBezTo>
                <a:cubicBezTo>
                  <a:pt x="5979431" y="2068988"/>
                  <a:pt x="6002684" y="2065732"/>
                  <a:pt x="6029350" y="2065732"/>
                </a:cubicBezTo>
                <a:cubicBezTo>
                  <a:pt x="6063455" y="2065732"/>
                  <a:pt x="6094771" y="2069918"/>
                  <a:pt x="6123297" y="2078290"/>
                </a:cubicBezTo>
                <a:cubicBezTo>
                  <a:pt x="6151822" y="2086661"/>
                  <a:pt x="6176937" y="2095963"/>
                  <a:pt x="6198641" y="2106195"/>
                </a:cubicBezTo>
                <a:cubicBezTo>
                  <a:pt x="6220345" y="2116427"/>
                  <a:pt x="6238639" y="2125884"/>
                  <a:pt x="6253522" y="2134565"/>
                </a:cubicBezTo>
                <a:cubicBezTo>
                  <a:pt x="6268404" y="2143247"/>
                  <a:pt x="6279256" y="2147588"/>
                  <a:pt x="6286078" y="2147588"/>
                </a:cubicBezTo>
                <a:cubicBezTo>
                  <a:pt x="6292899" y="2147588"/>
                  <a:pt x="6298325" y="2145727"/>
                  <a:pt x="6302356" y="2142007"/>
                </a:cubicBezTo>
                <a:cubicBezTo>
                  <a:pt x="6306386" y="2138286"/>
                  <a:pt x="6309487" y="2132395"/>
                  <a:pt x="6311658" y="2124333"/>
                </a:cubicBezTo>
                <a:cubicBezTo>
                  <a:pt x="6313828" y="2116272"/>
                  <a:pt x="6315378" y="2106040"/>
                  <a:pt x="6316308" y="2093638"/>
                </a:cubicBezTo>
                <a:cubicBezTo>
                  <a:pt x="6317239" y="2081235"/>
                  <a:pt x="6317704" y="2066042"/>
                  <a:pt x="6317704" y="2048059"/>
                </a:cubicBezTo>
                <a:cubicBezTo>
                  <a:pt x="6317704" y="2031936"/>
                  <a:pt x="6317393" y="2018448"/>
                  <a:pt x="6316774" y="2007596"/>
                </a:cubicBezTo>
                <a:cubicBezTo>
                  <a:pt x="6316153" y="1996744"/>
                  <a:pt x="6315068" y="1987753"/>
                  <a:pt x="6313518" y="1980621"/>
                </a:cubicBezTo>
                <a:cubicBezTo>
                  <a:pt x="6311967" y="1973490"/>
                  <a:pt x="6310107" y="1967754"/>
                  <a:pt x="6307937" y="1963413"/>
                </a:cubicBezTo>
                <a:cubicBezTo>
                  <a:pt x="6305766" y="1959072"/>
                  <a:pt x="6301580" y="1953801"/>
                  <a:pt x="6295380" y="1947600"/>
                </a:cubicBezTo>
                <a:cubicBezTo>
                  <a:pt x="6289178" y="1941399"/>
                  <a:pt x="6276466" y="1933647"/>
                  <a:pt x="6257242" y="1924346"/>
                </a:cubicBezTo>
                <a:cubicBezTo>
                  <a:pt x="6238018" y="1915044"/>
                  <a:pt x="6216004" y="1906672"/>
                  <a:pt x="6191200" y="1899231"/>
                </a:cubicBezTo>
                <a:cubicBezTo>
                  <a:pt x="6166395" y="1891789"/>
                  <a:pt x="6139730" y="1885898"/>
                  <a:pt x="6111205" y="1881558"/>
                </a:cubicBezTo>
                <a:cubicBezTo>
                  <a:pt x="6082679" y="1877217"/>
                  <a:pt x="6054155" y="1875046"/>
                  <a:pt x="6025629" y="1875046"/>
                </a:cubicBezTo>
                <a:cubicBezTo>
                  <a:pt x="5970439" y="1875046"/>
                  <a:pt x="5918194" y="1882178"/>
                  <a:pt x="5868894" y="1896440"/>
                </a:cubicBezTo>
                <a:cubicBezTo>
                  <a:pt x="5819595" y="1910703"/>
                  <a:pt x="5776806" y="1932252"/>
                  <a:pt x="5740530" y="1961088"/>
                </a:cubicBezTo>
                <a:cubicBezTo>
                  <a:pt x="5704253" y="1989923"/>
                  <a:pt x="5675417" y="2026200"/>
                  <a:pt x="5654025" y="2069918"/>
                </a:cubicBezTo>
                <a:cubicBezTo>
                  <a:pt x="5632629" y="2113636"/>
                  <a:pt x="5621932" y="2164331"/>
                  <a:pt x="5621932" y="2222002"/>
                </a:cubicBezTo>
                <a:cubicBezTo>
                  <a:pt x="5621932" y="2272231"/>
                  <a:pt x="5629374" y="2315330"/>
                  <a:pt x="5644256" y="2351296"/>
                </a:cubicBezTo>
                <a:cubicBezTo>
                  <a:pt x="5659140" y="2387263"/>
                  <a:pt x="5678518" y="2418424"/>
                  <a:pt x="5702392" y="2444779"/>
                </a:cubicBezTo>
                <a:cubicBezTo>
                  <a:pt x="5726267" y="2471134"/>
                  <a:pt x="5753397" y="2493768"/>
                  <a:pt x="5783783" y="2512682"/>
                </a:cubicBezTo>
                <a:cubicBezTo>
                  <a:pt x="5814168" y="2531595"/>
                  <a:pt x="5845484" y="2548494"/>
                  <a:pt x="5877731" y="2563376"/>
                </a:cubicBezTo>
                <a:cubicBezTo>
                  <a:pt x="5909976" y="2578259"/>
                  <a:pt x="5941292" y="2592367"/>
                  <a:pt x="5971679" y="2605700"/>
                </a:cubicBezTo>
                <a:cubicBezTo>
                  <a:pt x="6002064" y="2619032"/>
                  <a:pt x="6029194" y="2633295"/>
                  <a:pt x="6053069" y="2648488"/>
                </a:cubicBezTo>
                <a:cubicBezTo>
                  <a:pt x="6076943" y="2663681"/>
                  <a:pt x="6096322" y="2681044"/>
                  <a:pt x="6111205" y="2700578"/>
                </a:cubicBezTo>
                <a:cubicBezTo>
                  <a:pt x="6126088" y="2720111"/>
                  <a:pt x="6133529" y="2743521"/>
                  <a:pt x="6133529" y="2770806"/>
                </a:cubicBezTo>
                <a:cubicBezTo>
                  <a:pt x="6133529" y="2794370"/>
                  <a:pt x="6129188" y="2815764"/>
                  <a:pt x="6120506" y="2834988"/>
                </a:cubicBezTo>
                <a:cubicBezTo>
                  <a:pt x="6111824" y="2854212"/>
                  <a:pt x="6099267" y="2870335"/>
                  <a:pt x="6082834" y="2883357"/>
                </a:cubicBezTo>
                <a:cubicBezTo>
                  <a:pt x="6066401" y="2896380"/>
                  <a:pt x="6046403" y="2906457"/>
                  <a:pt x="6022838" y="2913588"/>
                </a:cubicBezTo>
                <a:cubicBezTo>
                  <a:pt x="5999273" y="2920719"/>
                  <a:pt x="5972608" y="2924285"/>
                  <a:pt x="5942843" y="2924285"/>
                </a:cubicBezTo>
                <a:cubicBezTo>
                  <a:pt x="5897574" y="2924285"/>
                  <a:pt x="5857732" y="2919169"/>
                  <a:pt x="5823315" y="2908937"/>
                </a:cubicBezTo>
                <a:cubicBezTo>
                  <a:pt x="5788899" y="2898705"/>
                  <a:pt x="5759288" y="2887388"/>
                  <a:pt x="5734484" y="2874986"/>
                </a:cubicBezTo>
                <a:cubicBezTo>
                  <a:pt x="5709679" y="2862583"/>
                  <a:pt x="5689371" y="2851266"/>
                  <a:pt x="5673557" y="2841034"/>
                </a:cubicBezTo>
                <a:cubicBezTo>
                  <a:pt x="5657745" y="2830802"/>
                  <a:pt x="5645497" y="2825686"/>
                  <a:pt x="5636815" y="2825686"/>
                </a:cubicBezTo>
                <a:cubicBezTo>
                  <a:pt x="5630614" y="2825686"/>
                  <a:pt x="5625189" y="2827392"/>
                  <a:pt x="5620537" y="2830802"/>
                </a:cubicBezTo>
                <a:cubicBezTo>
                  <a:pt x="5615886" y="2834213"/>
                  <a:pt x="5612166" y="2839949"/>
                  <a:pt x="5609376" y="2848011"/>
                </a:cubicBezTo>
                <a:cubicBezTo>
                  <a:pt x="5606584" y="2856072"/>
                  <a:pt x="5604569" y="2866614"/>
                  <a:pt x="5603329" y="2879637"/>
                </a:cubicBezTo>
                <a:cubicBezTo>
                  <a:pt x="5602088" y="2892659"/>
                  <a:pt x="5601468" y="2908782"/>
                  <a:pt x="5601468" y="2928006"/>
                </a:cubicBezTo>
                <a:cubicBezTo>
                  <a:pt x="5601468" y="2956531"/>
                  <a:pt x="5603174" y="2978390"/>
                  <a:pt x="5606584" y="2993583"/>
                </a:cubicBezTo>
                <a:cubicBezTo>
                  <a:pt x="5609995" y="3008776"/>
                  <a:pt x="5615731" y="3020403"/>
                  <a:pt x="5623793" y="3028465"/>
                </a:cubicBezTo>
                <a:cubicBezTo>
                  <a:pt x="5631854" y="3036526"/>
                  <a:pt x="5645031" y="3045828"/>
                  <a:pt x="5663325" y="3056370"/>
                </a:cubicBezTo>
                <a:cubicBezTo>
                  <a:pt x="5681618" y="3066912"/>
                  <a:pt x="5704408" y="3076989"/>
                  <a:pt x="5731693" y="3086601"/>
                </a:cubicBezTo>
                <a:lnTo>
                  <a:pt x="5763780" y="3094978"/>
                </a:lnTo>
                <a:lnTo>
                  <a:pt x="5129899" y="3094978"/>
                </a:lnTo>
                <a:lnTo>
                  <a:pt x="5144045" y="3085670"/>
                </a:lnTo>
                <a:cubicBezTo>
                  <a:pt x="5146526" y="3081020"/>
                  <a:pt x="5147766" y="3075283"/>
                  <a:pt x="5147766" y="3068462"/>
                </a:cubicBezTo>
                <a:cubicBezTo>
                  <a:pt x="5147766" y="3062261"/>
                  <a:pt x="5146215" y="3053734"/>
                  <a:pt x="5143115" y="3042882"/>
                </a:cubicBezTo>
                <a:cubicBezTo>
                  <a:pt x="5140014" y="3032030"/>
                  <a:pt x="5133813" y="3014822"/>
                  <a:pt x="5124511" y="2991258"/>
                </a:cubicBezTo>
                <a:lnTo>
                  <a:pt x="5023122" y="2754063"/>
                </a:lnTo>
                <a:cubicBezTo>
                  <a:pt x="5011340" y="2725537"/>
                  <a:pt x="4999249" y="2699958"/>
                  <a:pt x="4986845" y="2677323"/>
                </a:cubicBezTo>
                <a:cubicBezTo>
                  <a:pt x="4974443" y="2654689"/>
                  <a:pt x="4961265" y="2634535"/>
                  <a:pt x="4947313" y="2616862"/>
                </a:cubicBezTo>
                <a:cubicBezTo>
                  <a:pt x="4933360" y="2599189"/>
                  <a:pt x="4918477" y="2584150"/>
                  <a:pt x="4902664" y="2571748"/>
                </a:cubicBezTo>
                <a:cubicBezTo>
                  <a:pt x="4886851" y="2559346"/>
                  <a:pt x="4869953" y="2548804"/>
                  <a:pt x="4851970" y="2540122"/>
                </a:cubicBezTo>
                <a:cubicBezTo>
                  <a:pt x="4889177" y="2528340"/>
                  <a:pt x="4922354" y="2512837"/>
                  <a:pt x="4951499" y="2493613"/>
                </a:cubicBezTo>
                <a:cubicBezTo>
                  <a:pt x="4980643" y="2474390"/>
                  <a:pt x="5005140" y="2451755"/>
                  <a:pt x="5024984" y="2425710"/>
                </a:cubicBezTo>
                <a:cubicBezTo>
                  <a:pt x="5044826" y="2399665"/>
                  <a:pt x="5059864" y="2370055"/>
                  <a:pt x="5070096" y="2336879"/>
                </a:cubicBezTo>
                <a:cubicBezTo>
                  <a:pt x="5080328" y="2303702"/>
                  <a:pt x="5085443" y="2266960"/>
                  <a:pt x="5085444" y="2226653"/>
                </a:cubicBezTo>
                <a:cubicBezTo>
                  <a:pt x="5085443" y="2178904"/>
                  <a:pt x="5078312" y="2136581"/>
                  <a:pt x="5064051" y="2099684"/>
                </a:cubicBezTo>
                <a:cubicBezTo>
                  <a:pt x="5049787" y="2062787"/>
                  <a:pt x="5029168" y="2030851"/>
                  <a:pt x="5002194" y="2003876"/>
                </a:cubicBezTo>
                <a:cubicBezTo>
                  <a:pt x="4975218" y="1976901"/>
                  <a:pt x="4942352" y="1955041"/>
                  <a:pt x="4903595" y="1938298"/>
                </a:cubicBezTo>
                <a:cubicBezTo>
                  <a:pt x="4864837" y="1921555"/>
                  <a:pt x="4821274" y="1909773"/>
                  <a:pt x="4772906" y="1902952"/>
                </a:cubicBezTo>
                <a:cubicBezTo>
                  <a:pt x="4756161" y="1901091"/>
                  <a:pt x="4737558" y="1899541"/>
                  <a:pt x="4717094" y="1898301"/>
                </a:cubicBezTo>
                <a:cubicBezTo>
                  <a:pt x="4696630" y="1897061"/>
                  <a:pt x="4670585" y="1896440"/>
                  <a:pt x="4638960" y="1896440"/>
                </a:cubicBezTo>
                <a:lnTo>
                  <a:pt x="4327351" y="1896440"/>
                </a:lnTo>
                <a:cubicBezTo>
                  <a:pt x="4306887" y="1896440"/>
                  <a:pt x="4289679" y="1902486"/>
                  <a:pt x="4275727" y="1914579"/>
                </a:cubicBezTo>
                <a:cubicBezTo>
                  <a:pt x="4261773" y="1926671"/>
                  <a:pt x="4254797" y="1946360"/>
                  <a:pt x="4254797" y="1973645"/>
                </a:cubicBezTo>
                <a:lnTo>
                  <a:pt x="4254797" y="3066602"/>
                </a:lnTo>
                <a:cubicBezTo>
                  <a:pt x="4254797" y="3072803"/>
                  <a:pt x="4256657" y="3078384"/>
                  <a:pt x="4260378" y="3083345"/>
                </a:cubicBezTo>
                <a:lnTo>
                  <a:pt x="4279171" y="3094978"/>
                </a:lnTo>
                <a:lnTo>
                  <a:pt x="3699668" y="3094978"/>
                </a:lnTo>
                <a:lnTo>
                  <a:pt x="3760000" y="3078229"/>
                </a:lnTo>
                <a:cubicBezTo>
                  <a:pt x="3832243" y="3049394"/>
                  <a:pt x="3892859" y="3007536"/>
                  <a:pt x="3941848" y="2952655"/>
                </a:cubicBezTo>
                <a:cubicBezTo>
                  <a:pt x="3990838" y="2897775"/>
                  <a:pt x="4027735" y="2830957"/>
                  <a:pt x="4052539" y="2752202"/>
                </a:cubicBezTo>
                <a:cubicBezTo>
                  <a:pt x="4077344" y="2673448"/>
                  <a:pt x="4089747" y="2584150"/>
                  <a:pt x="4089747" y="2484311"/>
                </a:cubicBezTo>
                <a:cubicBezTo>
                  <a:pt x="4089747" y="2380132"/>
                  <a:pt x="4077809" y="2289750"/>
                  <a:pt x="4053935" y="2213165"/>
                </a:cubicBezTo>
                <a:cubicBezTo>
                  <a:pt x="4030060" y="2136581"/>
                  <a:pt x="3994713" y="2073174"/>
                  <a:pt x="3947895" y="2022944"/>
                </a:cubicBezTo>
                <a:cubicBezTo>
                  <a:pt x="3901076" y="1972715"/>
                  <a:pt x="3842785" y="1935508"/>
                  <a:pt x="3773022" y="1911323"/>
                </a:cubicBezTo>
                <a:cubicBezTo>
                  <a:pt x="3703259" y="1887139"/>
                  <a:pt x="3622799" y="1875046"/>
                  <a:pt x="3531641" y="1875046"/>
                </a:cubicBezTo>
                <a:cubicBezTo>
                  <a:pt x="3436143" y="1875046"/>
                  <a:pt x="3352272" y="1889619"/>
                  <a:pt x="3280029" y="1918765"/>
                </a:cubicBezTo>
                <a:cubicBezTo>
                  <a:pt x="3207785" y="1947910"/>
                  <a:pt x="3147169" y="1989768"/>
                  <a:pt x="3098179" y="2044338"/>
                </a:cubicBezTo>
                <a:cubicBezTo>
                  <a:pt x="3049190" y="2098909"/>
                  <a:pt x="3012293" y="2165106"/>
                  <a:pt x="2987489" y="2242931"/>
                </a:cubicBezTo>
                <a:cubicBezTo>
                  <a:pt x="2962684" y="2320756"/>
                  <a:pt x="2950282" y="2408347"/>
                  <a:pt x="2950282" y="2505706"/>
                </a:cubicBezTo>
                <a:cubicBezTo>
                  <a:pt x="2950282" y="2611746"/>
                  <a:pt x="2961908" y="2703523"/>
                  <a:pt x="2985163" y="2781038"/>
                </a:cubicBezTo>
                <a:cubicBezTo>
                  <a:pt x="3008417" y="2858553"/>
                  <a:pt x="3043299" y="2922425"/>
                  <a:pt x="3089808" y="2972654"/>
                </a:cubicBezTo>
                <a:cubicBezTo>
                  <a:pt x="3136317" y="3022884"/>
                  <a:pt x="3194453" y="3060246"/>
                  <a:pt x="3264216" y="3084740"/>
                </a:cubicBezTo>
                <a:lnTo>
                  <a:pt x="3306421" y="3094978"/>
                </a:lnTo>
                <a:lnTo>
                  <a:pt x="2398306" y="3094978"/>
                </a:lnTo>
                <a:lnTo>
                  <a:pt x="2398334" y="3094972"/>
                </a:lnTo>
                <a:cubicBezTo>
                  <a:pt x="2407945" y="3091562"/>
                  <a:pt x="2414612" y="3087376"/>
                  <a:pt x="2418333" y="3082415"/>
                </a:cubicBezTo>
                <a:cubicBezTo>
                  <a:pt x="2422053" y="3077454"/>
                  <a:pt x="2423914" y="3071563"/>
                  <a:pt x="2423914" y="3064742"/>
                </a:cubicBezTo>
                <a:lnTo>
                  <a:pt x="2423914" y="2616397"/>
                </a:lnTo>
                <a:lnTo>
                  <a:pt x="2793193" y="2616397"/>
                </a:lnTo>
                <a:cubicBezTo>
                  <a:pt x="2798774" y="2616397"/>
                  <a:pt x="2803736" y="2614692"/>
                  <a:pt x="2808076" y="2611281"/>
                </a:cubicBezTo>
                <a:cubicBezTo>
                  <a:pt x="2812417" y="2607870"/>
                  <a:pt x="2816293" y="2602134"/>
                  <a:pt x="2819703" y="2594073"/>
                </a:cubicBezTo>
                <a:cubicBezTo>
                  <a:pt x="2823114" y="2586011"/>
                  <a:pt x="2825594" y="2575779"/>
                  <a:pt x="2827145" y="2563376"/>
                </a:cubicBezTo>
                <a:cubicBezTo>
                  <a:pt x="2828695" y="2550974"/>
                  <a:pt x="2829471" y="2535471"/>
                  <a:pt x="2829471" y="2516868"/>
                </a:cubicBezTo>
                <a:cubicBezTo>
                  <a:pt x="2829471" y="2498264"/>
                  <a:pt x="2828695" y="2482761"/>
                  <a:pt x="2827145" y="2470359"/>
                </a:cubicBezTo>
                <a:cubicBezTo>
                  <a:pt x="2825594" y="2457957"/>
                  <a:pt x="2823114" y="2448035"/>
                  <a:pt x="2819703" y="2440593"/>
                </a:cubicBezTo>
                <a:cubicBezTo>
                  <a:pt x="2816293" y="2433152"/>
                  <a:pt x="2812417" y="2427881"/>
                  <a:pt x="2808076" y="2424780"/>
                </a:cubicBezTo>
                <a:cubicBezTo>
                  <a:pt x="2803736" y="2421680"/>
                  <a:pt x="2798774" y="2420129"/>
                  <a:pt x="2793193" y="2420129"/>
                </a:cubicBezTo>
                <a:lnTo>
                  <a:pt x="2423914" y="2420129"/>
                </a:lnTo>
                <a:lnTo>
                  <a:pt x="2423914" y="2096428"/>
                </a:lnTo>
                <a:lnTo>
                  <a:pt x="2817378" y="2096428"/>
                </a:lnTo>
                <a:cubicBezTo>
                  <a:pt x="2822959" y="2096428"/>
                  <a:pt x="2827920" y="2094568"/>
                  <a:pt x="2832261" y="2090847"/>
                </a:cubicBezTo>
                <a:cubicBezTo>
                  <a:pt x="2836602" y="2087126"/>
                  <a:pt x="2840477" y="2081545"/>
                  <a:pt x="2843888" y="2074104"/>
                </a:cubicBezTo>
                <a:cubicBezTo>
                  <a:pt x="2847299" y="2066663"/>
                  <a:pt x="2849779" y="2056586"/>
                  <a:pt x="2851329" y="2043873"/>
                </a:cubicBezTo>
                <a:cubicBezTo>
                  <a:pt x="2852880" y="2031161"/>
                  <a:pt x="2853655" y="2015503"/>
                  <a:pt x="2853655" y="1996899"/>
                </a:cubicBezTo>
                <a:cubicBezTo>
                  <a:pt x="2853655" y="1978296"/>
                  <a:pt x="2852880" y="1962483"/>
                  <a:pt x="2851329" y="1949460"/>
                </a:cubicBezTo>
                <a:cubicBezTo>
                  <a:pt x="2849779" y="1936438"/>
                  <a:pt x="2847299" y="1926051"/>
                  <a:pt x="2843888" y="1918299"/>
                </a:cubicBezTo>
                <a:cubicBezTo>
                  <a:pt x="2840477" y="1910548"/>
                  <a:pt x="2836602" y="1904967"/>
                  <a:pt x="2832261" y="1901556"/>
                </a:cubicBezTo>
                <a:cubicBezTo>
                  <a:pt x="2827920" y="1898146"/>
                  <a:pt x="2822959" y="1896440"/>
                  <a:pt x="2817378" y="1896440"/>
                </a:cubicBezTo>
                <a:lnTo>
                  <a:pt x="2250901" y="1896440"/>
                </a:lnTo>
                <a:cubicBezTo>
                  <a:pt x="2230437" y="1896440"/>
                  <a:pt x="2213228" y="1902486"/>
                  <a:pt x="2199276" y="1914579"/>
                </a:cubicBezTo>
                <a:cubicBezTo>
                  <a:pt x="2185323" y="1926671"/>
                  <a:pt x="2178347" y="1946360"/>
                  <a:pt x="2178347" y="1973645"/>
                </a:cubicBezTo>
                <a:lnTo>
                  <a:pt x="2178347" y="3064742"/>
                </a:lnTo>
                <a:cubicBezTo>
                  <a:pt x="2178347" y="3071563"/>
                  <a:pt x="2180362" y="3077454"/>
                  <a:pt x="2184393" y="3082415"/>
                </a:cubicBezTo>
                <a:cubicBezTo>
                  <a:pt x="2188424" y="3087376"/>
                  <a:pt x="2195090" y="3091562"/>
                  <a:pt x="2204392" y="3094972"/>
                </a:cubicBezTo>
                <a:lnTo>
                  <a:pt x="2204421" y="3094978"/>
                </a:lnTo>
                <a:lnTo>
                  <a:pt x="1531853" y="3094978"/>
                </a:lnTo>
                <a:lnTo>
                  <a:pt x="1551092" y="3083345"/>
                </a:lnTo>
                <a:cubicBezTo>
                  <a:pt x="1555123" y="3078384"/>
                  <a:pt x="1557139" y="3072803"/>
                  <a:pt x="1557139" y="3066602"/>
                </a:cubicBezTo>
                <a:lnTo>
                  <a:pt x="1557139" y="1929927"/>
                </a:lnTo>
                <a:cubicBezTo>
                  <a:pt x="1557139" y="1923726"/>
                  <a:pt x="1555123" y="1918144"/>
                  <a:pt x="1551092" y="1913184"/>
                </a:cubicBezTo>
                <a:cubicBezTo>
                  <a:pt x="1547062" y="1908223"/>
                  <a:pt x="1540395" y="1904192"/>
                  <a:pt x="1531094" y="1901091"/>
                </a:cubicBezTo>
                <a:cubicBezTo>
                  <a:pt x="1521792" y="1897991"/>
                  <a:pt x="1509390" y="1895510"/>
                  <a:pt x="1493887" y="1893650"/>
                </a:cubicBezTo>
                <a:cubicBezTo>
                  <a:pt x="1478384" y="1891789"/>
                  <a:pt x="1458540" y="1890859"/>
                  <a:pt x="1434355" y="1890859"/>
                </a:cubicBezTo>
                <a:cubicBezTo>
                  <a:pt x="1410791" y="1890859"/>
                  <a:pt x="1391257" y="1891789"/>
                  <a:pt x="1375754" y="1893650"/>
                </a:cubicBezTo>
                <a:cubicBezTo>
                  <a:pt x="1360251" y="1895510"/>
                  <a:pt x="1347694" y="1897991"/>
                  <a:pt x="1338082" y="1901091"/>
                </a:cubicBezTo>
                <a:cubicBezTo>
                  <a:pt x="1328470" y="1904192"/>
                  <a:pt x="1321649" y="1908223"/>
                  <a:pt x="1317618" y="1913184"/>
                </a:cubicBezTo>
                <a:cubicBezTo>
                  <a:pt x="1313587" y="1918144"/>
                  <a:pt x="1311572" y="1923726"/>
                  <a:pt x="1311572" y="1929927"/>
                </a:cubicBezTo>
                <a:lnTo>
                  <a:pt x="1311572" y="3066602"/>
                </a:lnTo>
                <a:cubicBezTo>
                  <a:pt x="1311572" y="3072803"/>
                  <a:pt x="1313587" y="3078384"/>
                  <a:pt x="1317618" y="3083345"/>
                </a:cubicBezTo>
                <a:lnTo>
                  <a:pt x="1336858" y="3094978"/>
                </a:lnTo>
                <a:lnTo>
                  <a:pt x="1178467" y="3094978"/>
                </a:lnTo>
                <a:lnTo>
                  <a:pt x="1189645" y="3091252"/>
                </a:lnTo>
                <a:cubicBezTo>
                  <a:pt x="1196466" y="3084740"/>
                  <a:pt x="1198947" y="3074973"/>
                  <a:pt x="1197086" y="3061951"/>
                </a:cubicBezTo>
                <a:cubicBezTo>
                  <a:pt x="1195226" y="3048929"/>
                  <a:pt x="1190575" y="3031255"/>
                  <a:pt x="1183133" y="3008931"/>
                </a:cubicBezTo>
                <a:lnTo>
                  <a:pt x="811063" y="1942019"/>
                </a:lnTo>
                <a:cubicBezTo>
                  <a:pt x="807342" y="1930237"/>
                  <a:pt x="802847" y="1920935"/>
                  <a:pt x="797576" y="1914114"/>
                </a:cubicBezTo>
                <a:cubicBezTo>
                  <a:pt x="792305" y="1907292"/>
                  <a:pt x="783623" y="1902176"/>
                  <a:pt x="771531" y="1898766"/>
                </a:cubicBezTo>
                <a:cubicBezTo>
                  <a:pt x="759438" y="1895355"/>
                  <a:pt x="742540" y="1893185"/>
                  <a:pt x="720836" y="1892255"/>
                </a:cubicBezTo>
                <a:cubicBezTo>
                  <a:pt x="699132" y="1891324"/>
                  <a:pt x="669986" y="1890859"/>
                  <a:pt x="633400" y="1890859"/>
                </a:cubicBezTo>
                <a:cubicBezTo>
                  <a:pt x="601774" y="1890859"/>
                  <a:pt x="576349" y="1891324"/>
                  <a:pt x="557125" y="1892255"/>
                </a:cubicBezTo>
                <a:cubicBezTo>
                  <a:pt x="537902" y="1893185"/>
                  <a:pt x="522864" y="1895355"/>
                  <a:pt x="512012" y="1898766"/>
                </a:cubicBezTo>
                <a:cubicBezTo>
                  <a:pt x="501160" y="1902176"/>
                  <a:pt x="493253" y="1907137"/>
                  <a:pt x="488292" y="1913649"/>
                </a:cubicBezTo>
                <a:cubicBezTo>
                  <a:pt x="483331" y="1920160"/>
                  <a:pt x="478990" y="1928686"/>
                  <a:pt x="475270" y="1939228"/>
                </a:cubicBezTo>
                <a:lnTo>
                  <a:pt x="104130" y="3007071"/>
                </a:lnTo>
                <a:cubicBezTo>
                  <a:pt x="96688" y="3028775"/>
                  <a:pt x="92037" y="3046138"/>
                  <a:pt x="90177" y="3059160"/>
                </a:cubicBezTo>
                <a:cubicBezTo>
                  <a:pt x="88317" y="3072183"/>
                  <a:pt x="90487" y="3082260"/>
                  <a:pt x="96688" y="3089391"/>
                </a:cubicBezTo>
                <a:lnTo>
                  <a:pt x="110559" y="3094978"/>
                </a:lnTo>
                <a:lnTo>
                  <a:pt x="0" y="3094978"/>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pic>
        <p:nvPicPr>
          <p:cNvPr id="9" name="Picture 8" descr="A logo for a company&#10;&#10;AI-generated content may be incorrect.">
            <a:extLst>
              <a:ext uri="{FF2B5EF4-FFF2-40B4-BE49-F238E27FC236}">
                <a16:creationId xmlns:a16="http://schemas.microsoft.com/office/drawing/2014/main" id="{B7C17308-B716-F809-6DDC-C65B26E1FB5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54521" y="-204061"/>
            <a:ext cx="3540255" cy="3291816"/>
          </a:xfrm>
          <a:prstGeom prst="rect">
            <a:avLst/>
          </a:prstGeom>
        </p:spPr>
      </p:pic>
      <p:pic>
        <p:nvPicPr>
          <p:cNvPr id="26" name="Picture 25">
            <a:extLst>
              <a:ext uri="{FF2B5EF4-FFF2-40B4-BE49-F238E27FC236}">
                <a16:creationId xmlns:a16="http://schemas.microsoft.com/office/drawing/2014/main" id="{92F74230-0E81-8AFB-1CEE-2F80A2BC97F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7344" y="6176903"/>
            <a:ext cx="1787365" cy="397996"/>
          </a:xfrm>
          <a:prstGeom prst="rect">
            <a:avLst/>
          </a:prstGeom>
        </p:spPr>
      </p:pic>
      <p:sp>
        <p:nvSpPr>
          <p:cNvPr id="27" name="TextBox 26">
            <a:extLst>
              <a:ext uri="{FF2B5EF4-FFF2-40B4-BE49-F238E27FC236}">
                <a16:creationId xmlns:a16="http://schemas.microsoft.com/office/drawing/2014/main" id="{E921F927-DC17-BA00-F3A9-3E736E5B989E}"/>
              </a:ext>
            </a:extLst>
          </p:cNvPr>
          <p:cNvSpPr txBox="1"/>
          <p:nvPr userDrawn="1"/>
        </p:nvSpPr>
        <p:spPr>
          <a:xfrm>
            <a:off x="2334709" y="617690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5571683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615AA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pic>
        <p:nvPicPr>
          <p:cNvPr id="7" name="Picture 6">
            <a:extLst>
              <a:ext uri="{FF2B5EF4-FFF2-40B4-BE49-F238E27FC236}">
                <a16:creationId xmlns:a16="http://schemas.microsoft.com/office/drawing/2014/main" id="{2E7DAB99-961A-D53A-748D-5F85FA2F00D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15741" y="5777908"/>
            <a:ext cx="1787365" cy="397996"/>
          </a:xfrm>
          <a:prstGeom prst="rect">
            <a:avLst/>
          </a:prstGeom>
        </p:spPr>
      </p:pic>
      <p:sp>
        <p:nvSpPr>
          <p:cNvPr id="8" name="TextBox 7">
            <a:extLst>
              <a:ext uri="{FF2B5EF4-FFF2-40B4-BE49-F238E27FC236}">
                <a16:creationId xmlns:a16="http://schemas.microsoft.com/office/drawing/2014/main" id="{1E81B304-4330-D23A-3699-CD93304D4E3D}"/>
              </a:ext>
            </a:extLst>
          </p:cNvPr>
          <p:cNvSpPr txBox="1"/>
          <p:nvPr userDrawn="1"/>
        </p:nvSpPr>
        <p:spPr>
          <a:xfrm>
            <a:off x="2603106" y="5777908"/>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548247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Overview/Intro ">
    <p:spTree>
      <p:nvGrpSpPr>
        <p:cNvPr id="1" name=""/>
        <p:cNvGrpSpPr/>
        <p:nvPr/>
      </p:nvGrpSpPr>
      <p:grpSpPr>
        <a:xfrm>
          <a:off x="0" y="0"/>
          <a:ext cx="0" cy="0"/>
          <a:chOff x="0" y="0"/>
          <a:chExt cx="0" cy="0"/>
        </a:xfrm>
      </p:grpSpPr>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7" name="Text Placeholder 23">
            <a:extLst>
              <a:ext uri="{FF2B5EF4-FFF2-40B4-BE49-F238E27FC236}">
                <a16:creationId xmlns:a16="http://schemas.microsoft.com/office/drawing/2014/main" id="{1E3E1DCA-97E1-E51C-B6F1-951296F0F1F3}"/>
              </a:ext>
            </a:extLst>
          </p:cNvPr>
          <p:cNvSpPr>
            <a:spLocks noGrp="1"/>
          </p:cNvSpPr>
          <p:nvPr>
            <p:ph type="body" sz="quarter" idx="15" hasCustomPrompt="1"/>
          </p:nvPr>
        </p:nvSpPr>
        <p:spPr>
          <a:xfrm>
            <a:off x="4927638" y="70889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8" name="Text Placeholder 25">
            <a:extLst>
              <a:ext uri="{FF2B5EF4-FFF2-40B4-BE49-F238E27FC236}">
                <a16:creationId xmlns:a16="http://schemas.microsoft.com/office/drawing/2014/main" id="{A809BE57-6FB4-ED63-E611-2B6D97EE24B5}"/>
              </a:ext>
            </a:extLst>
          </p:cNvPr>
          <p:cNvSpPr>
            <a:spLocks noGrp="1"/>
          </p:cNvSpPr>
          <p:nvPr>
            <p:ph type="body" sz="quarter" idx="17" hasCustomPrompt="1"/>
          </p:nvPr>
        </p:nvSpPr>
        <p:spPr>
          <a:xfrm>
            <a:off x="4922520" y="1764739"/>
            <a:ext cx="5989394"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7204525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1290"/>
            <a:ext cx="5367130" cy="6856710"/>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5800379" y="1533652"/>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6526491" y="1533653"/>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5800379" y="2112721"/>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6526491" y="2112722"/>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5800379" y="2695047"/>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6526491" y="2695048"/>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5800379" y="3274146"/>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6526491" y="3274147"/>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5716707" y="2102793"/>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5716707" y="2680616"/>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5716707" y="3258439"/>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5" name="Text Placeholder 25">
            <a:extLst>
              <a:ext uri="{FF2B5EF4-FFF2-40B4-BE49-F238E27FC236}">
                <a16:creationId xmlns:a16="http://schemas.microsoft.com/office/drawing/2014/main" id="{8D63AFD1-E075-261E-7E61-13D32FDBFFA8}"/>
              </a:ext>
            </a:extLst>
          </p:cNvPr>
          <p:cNvSpPr>
            <a:spLocks noGrp="1"/>
          </p:cNvSpPr>
          <p:nvPr>
            <p:ph type="body" sz="quarter" idx="39" hasCustomPrompt="1"/>
          </p:nvPr>
        </p:nvSpPr>
        <p:spPr>
          <a:xfrm>
            <a:off x="5800379" y="3860733"/>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1" name="Text Placeholder 25">
            <a:extLst>
              <a:ext uri="{FF2B5EF4-FFF2-40B4-BE49-F238E27FC236}">
                <a16:creationId xmlns:a16="http://schemas.microsoft.com/office/drawing/2014/main" id="{98E053A2-CB51-1A4A-B8EF-5E6317B12DCC}"/>
              </a:ext>
            </a:extLst>
          </p:cNvPr>
          <p:cNvSpPr>
            <a:spLocks noGrp="1"/>
          </p:cNvSpPr>
          <p:nvPr>
            <p:ph type="body" sz="quarter" idx="40" hasCustomPrompt="1"/>
          </p:nvPr>
        </p:nvSpPr>
        <p:spPr>
          <a:xfrm>
            <a:off x="6526491" y="3860734"/>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Text Placeholder 25">
            <a:extLst>
              <a:ext uri="{FF2B5EF4-FFF2-40B4-BE49-F238E27FC236}">
                <a16:creationId xmlns:a16="http://schemas.microsoft.com/office/drawing/2014/main" id="{CB79C817-AB3D-CA6E-A288-3584740CFBDF}"/>
              </a:ext>
            </a:extLst>
          </p:cNvPr>
          <p:cNvSpPr>
            <a:spLocks noGrp="1"/>
          </p:cNvSpPr>
          <p:nvPr>
            <p:ph type="body" sz="quarter" idx="41" hasCustomPrompt="1"/>
          </p:nvPr>
        </p:nvSpPr>
        <p:spPr>
          <a:xfrm>
            <a:off x="5800379" y="4443059"/>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13" name="Text Placeholder 25">
            <a:extLst>
              <a:ext uri="{FF2B5EF4-FFF2-40B4-BE49-F238E27FC236}">
                <a16:creationId xmlns:a16="http://schemas.microsoft.com/office/drawing/2014/main" id="{2F37BA71-7B11-5E0A-1A7E-EF85ED01DFB8}"/>
              </a:ext>
            </a:extLst>
          </p:cNvPr>
          <p:cNvSpPr>
            <a:spLocks noGrp="1"/>
          </p:cNvSpPr>
          <p:nvPr>
            <p:ph type="body" sz="quarter" idx="42" hasCustomPrompt="1"/>
          </p:nvPr>
        </p:nvSpPr>
        <p:spPr>
          <a:xfrm>
            <a:off x="6526491" y="4443060"/>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032F0331-469A-13E3-602B-AE97105A9A2D}"/>
              </a:ext>
            </a:extLst>
          </p:cNvPr>
          <p:cNvSpPr>
            <a:spLocks noGrp="1"/>
          </p:cNvSpPr>
          <p:nvPr>
            <p:ph type="body" sz="quarter" idx="43" hasCustomPrompt="1"/>
          </p:nvPr>
        </p:nvSpPr>
        <p:spPr>
          <a:xfrm>
            <a:off x="5800379" y="5022158"/>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25" name="Text Placeholder 25">
            <a:extLst>
              <a:ext uri="{FF2B5EF4-FFF2-40B4-BE49-F238E27FC236}">
                <a16:creationId xmlns:a16="http://schemas.microsoft.com/office/drawing/2014/main" id="{68ADA2D0-1D13-C796-3A06-AFAFDD9EE429}"/>
              </a:ext>
            </a:extLst>
          </p:cNvPr>
          <p:cNvSpPr>
            <a:spLocks noGrp="1"/>
          </p:cNvSpPr>
          <p:nvPr>
            <p:ph type="body" sz="quarter" idx="44" hasCustomPrompt="1"/>
          </p:nvPr>
        </p:nvSpPr>
        <p:spPr>
          <a:xfrm>
            <a:off x="6526491" y="5022159"/>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7" name="Straight Connector 26">
            <a:extLst>
              <a:ext uri="{FF2B5EF4-FFF2-40B4-BE49-F238E27FC236}">
                <a16:creationId xmlns:a16="http://schemas.microsoft.com/office/drawing/2014/main" id="{EF99A732-2B1F-6FFC-AB3E-2D4BB230CF75}"/>
              </a:ext>
            </a:extLst>
          </p:cNvPr>
          <p:cNvCxnSpPr>
            <a:cxnSpLocks/>
          </p:cNvCxnSpPr>
          <p:nvPr userDrawn="1"/>
        </p:nvCxnSpPr>
        <p:spPr>
          <a:xfrm flipV="1">
            <a:off x="5716707" y="3850805"/>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5EFC9C0-098B-A9DB-0DB5-742103614269}"/>
              </a:ext>
            </a:extLst>
          </p:cNvPr>
          <p:cNvCxnSpPr>
            <a:cxnSpLocks/>
          </p:cNvCxnSpPr>
          <p:nvPr userDrawn="1"/>
        </p:nvCxnSpPr>
        <p:spPr>
          <a:xfrm flipV="1">
            <a:off x="5716707" y="4428628"/>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4A93404-6300-5A3C-3AA9-0592871A161F}"/>
              </a:ext>
            </a:extLst>
          </p:cNvPr>
          <p:cNvCxnSpPr>
            <a:cxnSpLocks/>
          </p:cNvCxnSpPr>
          <p:nvPr userDrawn="1"/>
        </p:nvCxnSpPr>
        <p:spPr>
          <a:xfrm flipV="1">
            <a:off x="5716707" y="5006451"/>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30" name="Text Placeholder 23">
            <a:extLst>
              <a:ext uri="{FF2B5EF4-FFF2-40B4-BE49-F238E27FC236}">
                <a16:creationId xmlns:a16="http://schemas.microsoft.com/office/drawing/2014/main" id="{AADEB69D-C675-BD34-3629-D5D55045A08E}"/>
              </a:ext>
            </a:extLst>
          </p:cNvPr>
          <p:cNvSpPr>
            <a:spLocks noGrp="1"/>
          </p:cNvSpPr>
          <p:nvPr>
            <p:ph type="body" sz="quarter" idx="15" hasCustomPrompt="1"/>
          </p:nvPr>
        </p:nvSpPr>
        <p:spPr>
          <a:xfrm>
            <a:off x="484630" y="708693"/>
            <a:ext cx="4363092"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31" name="Text Placeholder 25">
            <a:extLst>
              <a:ext uri="{FF2B5EF4-FFF2-40B4-BE49-F238E27FC236}">
                <a16:creationId xmlns:a16="http://schemas.microsoft.com/office/drawing/2014/main" id="{781ABF81-0550-F0C3-BC97-5B020E1F3CD2}"/>
              </a:ext>
            </a:extLst>
          </p:cNvPr>
          <p:cNvSpPr>
            <a:spLocks noGrp="1"/>
          </p:cNvSpPr>
          <p:nvPr>
            <p:ph type="body" sz="quarter" idx="17" hasCustomPrompt="1"/>
          </p:nvPr>
        </p:nvSpPr>
        <p:spPr>
          <a:xfrm>
            <a:off x="479512" y="1764536"/>
            <a:ext cx="4357532"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4" name="Picture 33">
            <a:extLst>
              <a:ext uri="{FF2B5EF4-FFF2-40B4-BE49-F238E27FC236}">
                <a16:creationId xmlns:a16="http://schemas.microsoft.com/office/drawing/2014/main" id="{5CE366FA-8067-7D3E-65C0-F213A84B15C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822827" y="6008953"/>
            <a:ext cx="1787365" cy="397996"/>
          </a:xfrm>
          <a:prstGeom prst="rect">
            <a:avLst/>
          </a:prstGeom>
        </p:spPr>
      </p:pic>
      <p:sp>
        <p:nvSpPr>
          <p:cNvPr id="35" name="TextBox 34">
            <a:extLst>
              <a:ext uri="{FF2B5EF4-FFF2-40B4-BE49-F238E27FC236}">
                <a16:creationId xmlns:a16="http://schemas.microsoft.com/office/drawing/2014/main" id="{372BE5D6-3F78-C4A5-CEB3-900A0345AABD}"/>
              </a:ext>
            </a:extLst>
          </p:cNvPr>
          <p:cNvSpPr txBox="1"/>
          <p:nvPr userDrawn="1"/>
        </p:nvSpPr>
        <p:spPr>
          <a:xfrm>
            <a:off x="7610192" y="600895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46093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Phone Slide 02">
  <p:cSld name="Phone Slide 02">
    <p:spTree>
      <p:nvGrpSpPr>
        <p:cNvPr id="1" name="Shape 40"/>
        <p:cNvGrpSpPr/>
        <p:nvPr/>
      </p:nvGrpSpPr>
      <p:grpSpPr>
        <a:xfrm>
          <a:off x="0" y="0"/>
          <a:ext cx="0" cy="0"/>
          <a:chOff x="0" y="0"/>
          <a:chExt cx="0" cy="0"/>
        </a:xfrm>
      </p:grpSpPr>
      <p:sp>
        <p:nvSpPr>
          <p:cNvPr id="41" name="Google Shape;41;p58"/>
          <p:cNvSpPr/>
          <p:nvPr/>
        </p:nvSpPr>
        <p:spPr>
          <a:xfrm>
            <a:off x="-36717" y="643325"/>
            <a:ext cx="1422400" cy="1524001"/>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2" name="Google Shape;42;p58"/>
          <p:cNvSpPr/>
          <p:nvPr/>
        </p:nvSpPr>
        <p:spPr>
          <a:xfrm>
            <a:off x="10781837" y="0"/>
            <a:ext cx="1422400" cy="288448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3" name="Google Shape;43;p5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474192" y="1328699"/>
            <a:ext cx="4881979" cy="5529299"/>
          </a:xfrm>
          <a:custGeom>
            <a:avLst/>
            <a:gdLst/>
            <a:ahLst/>
            <a:cxnLst/>
            <a:rect l="l" t="t" r="r" b="b"/>
            <a:pathLst>
              <a:path w="4991918" h="5653816" extrusionOk="0">
                <a:moveTo>
                  <a:pt x="0" y="0"/>
                </a:moveTo>
                <a:lnTo>
                  <a:pt x="4991918" y="0"/>
                </a:lnTo>
                <a:lnTo>
                  <a:pt x="4991918" y="5653816"/>
                </a:lnTo>
                <a:lnTo>
                  <a:pt x="0" y="5653816"/>
                </a:lnTo>
                <a:close/>
              </a:path>
            </a:pathLst>
          </a:custGeom>
          <a:noFill/>
          <a:ln>
            <a:noFill/>
          </a:ln>
        </p:spPr>
      </p:pic>
      <p:sp>
        <p:nvSpPr>
          <p:cNvPr id="44" name="Google Shape;44;p58"/>
          <p:cNvSpPr>
            <a:spLocks noGrp="1"/>
          </p:cNvSpPr>
          <p:nvPr>
            <p:ph type="pic" idx="2"/>
          </p:nvPr>
        </p:nvSpPr>
        <p:spPr>
          <a:xfrm>
            <a:off x="6966760" y="2884487"/>
            <a:ext cx="3896842" cy="3973513"/>
          </a:xfrm>
          <a:prstGeom prst="rect">
            <a:avLst/>
          </a:prstGeom>
          <a:solidFill>
            <a:srgbClr val="D9D9D9"/>
          </a:solidFill>
          <a:ln>
            <a:noFill/>
          </a:ln>
        </p:spPr>
        <p:txBody>
          <a:bodyPr/>
          <a:lstStyle/>
          <a:p>
            <a:endParaRPr lang="en-IE"/>
          </a:p>
        </p:txBody>
      </p:sp>
      <p:sp>
        <p:nvSpPr>
          <p:cNvPr id="45" name="Google Shape;45;p58"/>
          <p:cNvSpPr txBox="1">
            <a:spLocks noGrp="1"/>
          </p:cNvSpPr>
          <p:nvPr>
            <p:ph type="body" idx="1"/>
          </p:nvPr>
        </p:nvSpPr>
        <p:spPr>
          <a:xfrm>
            <a:off x="1651559" y="1086752"/>
            <a:ext cx="407815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6" name="Google Shape;46;p58"/>
          <p:cNvSpPr txBox="1">
            <a:spLocks noGrp="1"/>
          </p:cNvSpPr>
          <p:nvPr>
            <p:ph type="body" idx="3"/>
          </p:nvPr>
        </p:nvSpPr>
        <p:spPr>
          <a:xfrm>
            <a:off x="1644852" y="2136733"/>
            <a:ext cx="4072958"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ote/Photo Slide 01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A11B494-6709-27FF-40F1-E727C6EE8DE7}"/>
              </a:ext>
            </a:extLst>
          </p:cNvPr>
          <p:cNvSpPr/>
          <p:nvPr userDrawn="1"/>
        </p:nvSpPr>
        <p:spPr>
          <a:xfrm rot="16200000">
            <a:off x="2692652" y="-2666999"/>
            <a:ext cx="6858001" cy="12191999"/>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A colorful circles with white lines and dots&#10;&#10;AI-generated content may be incorrect.">
            <a:extLst>
              <a:ext uri="{FF2B5EF4-FFF2-40B4-BE49-F238E27FC236}">
                <a16:creationId xmlns:a16="http://schemas.microsoft.com/office/drawing/2014/main" id="{34EE9881-2853-6AB6-053A-8CCD466B3CD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
        <p:nvSpPr>
          <p:cNvPr id="4" name="TextBox 3">
            <a:extLst>
              <a:ext uri="{FF2B5EF4-FFF2-40B4-BE49-F238E27FC236}">
                <a16:creationId xmlns:a16="http://schemas.microsoft.com/office/drawing/2014/main" id="{1B5FF45B-828B-85A3-CCE8-B74C307D8A0D}"/>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5" name="Picture 4" descr="A colorful circles with white lines and dots&#10;&#10;AI-generated content may be incorrect.">
            <a:extLst>
              <a:ext uri="{FF2B5EF4-FFF2-40B4-BE49-F238E27FC236}">
                <a16:creationId xmlns:a16="http://schemas.microsoft.com/office/drawing/2014/main" id="{80BABEED-5FD2-EBE9-14C3-1089CB4214D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
        <p:nvSpPr>
          <p:cNvPr id="6" name="Rectangle 5">
            <a:extLst>
              <a:ext uri="{FF2B5EF4-FFF2-40B4-BE49-F238E27FC236}">
                <a16:creationId xmlns:a16="http://schemas.microsoft.com/office/drawing/2014/main" id="{089287BB-0318-ED6C-A28C-0B630BB1ABB7}"/>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7" name="Picture Placeholder 3">
            <a:extLst>
              <a:ext uri="{FF2B5EF4-FFF2-40B4-BE49-F238E27FC236}">
                <a16:creationId xmlns:a16="http://schemas.microsoft.com/office/drawing/2014/main" id="{59A3231B-AA11-2956-6BCB-6B645D245054}"/>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21739675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Quote/Photo Slide 02">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1FA61A72-BC4D-F04A-A3BA-6975406B568A}"/>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3" name="Text Placeholder 23">
            <a:extLst>
              <a:ext uri="{FF2B5EF4-FFF2-40B4-BE49-F238E27FC236}">
                <a16:creationId xmlns:a16="http://schemas.microsoft.com/office/drawing/2014/main" id="{70DCD002-96F1-DB3E-12D6-B588D3F5DBC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2D5F9AB0-D53E-E4A0-2BB9-F3C77761E8CD}"/>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30652947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Large Photo Slide - Pruple">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3" name="Freeform 2">
            <a:extLst>
              <a:ext uri="{FF2B5EF4-FFF2-40B4-BE49-F238E27FC236}">
                <a16:creationId xmlns:a16="http://schemas.microsoft.com/office/drawing/2014/main" id="{049D29AA-9AC7-9E32-DC1F-20E3ABCE20DC}"/>
              </a:ext>
            </a:extLst>
          </p:cNvPr>
          <p:cNvSpPr/>
          <p:nvPr userDrawn="1"/>
        </p:nvSpPr>
        <p:spPr>
          <a:xfrm>
            <a:off x="-1" y="0"/>
            <a:ext cx="6637284" cy="5465333"/>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5696D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1596909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98017024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2" name="Text Placeholder 23">
            <a:extLst>
              <a:ext uri="{FF2B5EF4-FFF2-40B4-BE49-F238E27FC236}">
                <a16:creationId xmlns:a16="http://schemas.microsoft.com/office/drawing/2014/main" id="{7E5F93FD-AB62-1748-5A89-EE5780F68C98}"/>
              </a:ext>
            </a:extLst>
          </p:cNvPr>
          <p:cNvSpPr>
            <a:spLocks noGrp="1"/>
          </p:cNvSpPr>
          <p:nvPr>
            <p:ph type="body" sz="quarter" idx="15" hasCustomPrompt="1"/>
          </p:nvPr>
        </p:nvSpPr>
        <p:spPr>
          <a:xfrm>
            <a:off x="747258" y="842936"/>
            <a:ext cx="4644923"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170E2A2D-7AF6-FEB3-E565-8EDDB64FF0C3}"/>
              </a:ext>
            </a:extLst>
          </p:cNvPr>
          <p:cNvSpPr>
            <a:spLocks noGrp="1"/>
          </p:cNvSpPr>
          <p:nvPr>
            <p:ph type="body" sz="quarter" idx="17" hasCustomPrompt="1"/>
          </p:nvPr>
        </p:nvSpPr>
        <p:spPr>
          <a:xfrm>
            <a:off x="747258" y="1898779"/>
            <a:ext cx="4639004"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7235839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Photo/Text Slide 02">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919655"/>
            <a:ext cx="11125201" cy="2342319"/>
          </a:xfrm>
          <a:prstGeom prst="rect">
            <a:avLst/>
          </a:prstGeom>
          <a:solidFill>
            <a:srgbClr val="D9D9D9"/>
          </a:solidFill>
          <a:ln>
            <a:noFill/>
          </a:ln>
        </p:spPr>
        <p:txBody>
          <a:bodyPr anchor="ctr"/>
          <a:lstStyle>
            <a:lvl1pPr marL="0" indent="0" algn="ctr">
              <a:buNone/>
              <a:defRPr sz="1800" i="1" baseline="0">
                <a:solidFill>
                  <a:srgbClr val="D9D9D9"/>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4" name="Text Placeholder 23">
            <a:extLst>
              <a:ext uri="{FF2B5EF4-FFF2-40B4-BE49-F238E27FC236}">
                <a16:creationId xmlns:a16="http://schemas.microsoft.com/office/drawing/2014/main" id="{C0953B35-8CBB-8764-1698-B4BEF6769AB1}"/>
              </a:ext>
            </a:extLst>
          </p:cNvPr>
          <p:cNvSpPr>
            <a:spLocks noGrp="1"/>
          </p:cNvSpPr>
          <p:nvPr>
            <p:ph type="body" sz="quarter" idx="15" hasCustomPrompt="1"/>
          </p:nvPr>
        </p:nvSpPr>
        <p:spPr>
          <a:xfrm>
            <a:off x="1338470" y="820615"/>
            <a:ext cx="9786731"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D044B940-A17E-75DF-E447-3B3C4CDD2CA7}"/>
              </a:ext>
            </a:extLst>
          </p:cNvPr>
          <p:cNvSpPr>
            <a:spLocks noGrp="1"/>
          </p:cNvSpPr>
          <p:nvPr>
            <p:ph type="body" sz="quarter" idx="16" hasCustomPrompt="1"/>
          </p:nvPr>
        </p:nvSpPr>
        <p:spPr>
          <a:xfrm>
            <a:off x="1332138" y="1870597"/>
            <a:ext cx="9774260" cy="1824470"/>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82213209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Box 9">
            <a:extLst>
              <a:ext uri="{FF2B5EF4-FFF2-40B4-BE49-F238E27FC236}">
                <a16:creationId xmlns:a16="http://schemas.microsoft.com/office/drawing/2014/main" id="{C3C48613-F405-27A1-A39E-F4C078B170A8}"/>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1" name="Picture 10" descr="A colorful circles with white lines and dots&#10;&#10;AI-generated content may be incorrect.">
            <a:extLst>
              <a:ext uri="{FF2B5EF4-FFF2-40B4-BE49-F238E27FC236}">
                <a16:creationId xmlns:a16="http://schemas.microsoft.com/office/drawing/2014/main" id="{C5E025B0-FFB8-0787-BC1E-9021C0E94DC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6514157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E2749A0A-E4B3-F6E8-A792-1FD020E385D1}"/>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AF4195F0-62DB-F639-9366-D7952423C93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9903939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38839F0E-F68F-A1A5-3A26-4C57DF5DEB90}"/>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D756C40B-2649-96C1-77DB-E6B8C26C4DC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47504892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Box 7">
            <a:extLst>
              <a:ext uri="{FF2B5EF4-FFF2-40B4-BE49-F238E27FC236}">
                <a16:creationId xmlns:a16="http://schemas.microsoft.com/office/drawing/2014/main" id="{CFA2FA94-BEB6-5BBF-F10E-D0267AEF4CDE}"/>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9" name="Picture 8" descr="A colorful circles with white lines and dots&#10;&#10;AI-generated content may be incorrect.">
            <a:extLst>
              <a:ext uri="{FF2B5EF4-FFF2-40B4-BE49-F238E27FC236}">
                <a16:creationId xmlns:a16="http://schemas.microsoft.com/office/drawing/2014/main" id="{2B63C4AD-4DF3-4FF6-9972-8662A360295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6893927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ivider ">
  <p:cSld name="Divider ">
    <p:spTree>
      <p:nvGrpSpPr>
        <p:cNvPr id="1" name="Shape 47"/>
        <p:cNvGrpSpPr/>
        <p:nvPr/>
      </p:nvGrpSpPr>
      <p:grpSpPr>
        <a:xfrm>
          <a:off x="0" y="0"/>
          <a:ext cx="0" cy="0"/>
          <a:chOff x="0" y="0"/>
          <a:chExt cx="0" cy="0"/>
        </a:xfrm>
      </p:grpSpPr>
      <p:sp>
        <p:nvSpPr>
          <p:cNvPr id="48" name="Google Shape;48;p46"/>
          <p:cNvSpPr/>
          <p:nvPr/>
        </p:nvSpPr>
        <p:spPr>
          <a:xfrm>
            <a:off x="6850169" y="543238"/>
            <a:ext cx="4721156" cy="5802284"/>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9" name="Google Shape;49;p46"/>
          <p:cNvSpPr txBox="1">
            <a:spLocks noGrp="1"/>
          </p:cNvSpPr>
          <p:nvPr>
            <p:ph type="body" idx="1"/>
          </p:nvPr>
        </p:nvSpPr>
        <p:spPr>
          <a:xfrm>
            <a:off x="7276362" y="54323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14000"/>
              <a:buFont typeface="Arial"/>
              <a:buNone/>
              <a:defRPr sz="140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46"/>
          <p:cNvSpPr>
            <a:spLocks noGrp="1"/>
          </p:cNvSpPr>
          <p:nvPr>
            <p:ph type="pic" idx="2"/>
          </p:nvPr>
        </p:nvSpPr>
        <p:spPr>
          <a:xfrm>
            <a:off x="238772" y="2626822"/>
            <a:ext cx="7708195" cy="3396829"/>
          </a:xfrm>
          <a:prstGeom prst="rect">
            <a:avLst/>
          </a:prstGeom>
          <a:solidFill>
            <a:srgbClr val="D9D9D9"/>
          </a:solidFill>
          <a:ln>
            <a:noFill/>
          </a:ln>
        </p:spPr>
        <p:txBody>
          <a:bodyPr/>
          <a:lstStyle/>
          <a:p>
            <a:endParaRPr lang="en-IE"/>
          </a:p>
        </p:txBody>
      </p:sp>
      <p:pic>
        <p:nvPicPr>
          <p:cNvPr id="51" name="Google Shape;51;p46"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23">
            <a:extLst>
              <a:ext uri="{FF2B5EF4-FFF2-40B4-BE49-F238E27FC236}">
                <a16:creationId xmlns:a16="http://schemas.microsoft.com/office/drawing/2014/main" id="{659E05F6-A996-3DA9-46E4-886CCE040BDF}"/>
              </a:ext>
            </a:extLst>
          </p:cNvPr>
          <p:cNvSpPr>
            <a:spLocks noGrp="1"/>
          </p:cNvSpPr>
          <p:nvPr>
            <p:ph type="body" sz="quarter" idx="15" hasCustomPrompt="1"/>
          </p:nvPr>
        </p:nvSpPr>
        <p:spPr>
          <a:xfrm>
            <a:off x="911564" y="826894"/>
            <a:ext cx="10301868"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7" name="Text Placeholder 25">
            <a:extLst>
              <a:ext uri="{FF2B5EF4-FFF2-40B4-BE49-F238E27FC236}">
                <a16:creationId xmlns:a16="http://schemas.microsoft.com/office/drawing/2014/main" id="{A4D27BBF-BEFE-B430-8914-FF93CAFBCB3A}"/>
              </a:ext>
            </a:extLst>
          </p:cNvPr>
          <p:cNvSpPr>
            <a:spLocks noGrp="1"/>
          </p:cNvSpPr>
          <p:nvPr>
            <p:ph type="body" sz="quarter" idx="17" hasCustomPrompt="1"/>
          </p:nvPr>
        </p:nvSpPr>
        <p:spPr>
          <a:xfrm>
            <a:off x="911565" y="2351145"/>
            <a:ext cx="1028874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830694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Text Slide 0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C007B5-5238-9A09-F2BD-EF766E81798C}"/>
              </a:ext>
            </a:extLst>
          </p:cNvPr>
          <p:cNvSpPr/>
          <p:nvPr userDrawn="1"/>
        </p:nvSpPr>
        <p:spPr>
          <a:xfrm>
            <a:off x="-36717" y="643325"/>
            <a:ext cx="1422400" cy="1524001"/>
          </a:xfrm>
          <a:prstGeom prst="rect">
            <a:avLst/>
          </a:pr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38EE93B-2C9D-E739-73DD-1366084ACB9B}"/>
              </a:ext>
            </a:extLst>
          </p:cNvPr>
          <p:cNvSpPr/>
          <p:nvPr userDrawn="1"/>
        </p:nvSpPr>
        <p:spPr>
          <a:xfrm>
            <a:off x="10781837" y="-1"/>
            <a:ext cx="1422400" cy="3429001"/>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23">
            <a:extLst>
              <a:ext uri="{FF2B5EF4-FFF2-40B4-BE49-F238E27FC236}">
                <a16:creationId xmlns:a16="http://schemas.microsoft.com/office/drawing/2014/main" id="{6895791E-91AB-39FE-4DA4-BD7916227E59}"/>
              </a:ext>
            </a:extLst>
          </p:cNvPr>
          <p:cNvSpPr>
            <a:spLocks noGrp="1"/>
          </p:cNvSpPr>
          <p:nvPr>
            <p:ph type="body" sz="quarter" idx="15" hasCustomPrompt="1"/>
          </p:nvPr>
        </p:nvSpPr>
        <p:spPr>
          <a:xfrm>
            <a:off x="1632756" y="820615"/>
            <a:ext cx="897317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E7E9C95F-B366-311F-D368-7288F0AB33EC}"/>
              </a:ext>
            </a:extLst>
          </p:cNvPr>
          <p:cNvSpPr>
            <a:spLocks noGrp="1"/>
          </p:cNvSpPr>
          <p:nvPr>
            <p:ph type="body" sz="quarter" idx="16" hasCustomPrompt="1"/>
          </p:nvPr>
        </p:nvSpPr>
        <p:spPr>
          <a:xfrm>
            <a:off x="1632756" y="2167326"/>
            <a:ext cx="8961741" cy="416678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4522651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Divider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850169" y="543238"/>
            <a:ext cx="4721156" cy="5802284"/>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1727">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3" name="Picture 2" descr="A colorful circles with white lines and dots&#10;&#10;AI-generated content may be incorrect.">
            <a:extLst>
              <a:ext uri="{FF2B5EF4-FFF2-40B4-BE49-F238E27FC236}">
                <a16:creationId xmlns:a16="http://schemas.microsoft.com/office/drawing/2014/main" id="{52C87089-6D50-E386-0B1A-46E7F75C4ED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Tree>
    <p:extLst>
      <p:ext uri="{BB962C8B-B14F-4D97-AF65-F5344CB8AC3E}">
        <p14:creationId xmlns:p14="http://schemas.microsoft.com/office/powerpoint/2010/main" val="355043723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Laptop Slide 01">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62984C29-67DD-DD45-969D-9EB0BBF9D138}"/>
              </a:ext>
            </a:extLst>
          </p:cNvPr>
          <p:cNvSpPr/>
          <p:nvPr userDrawn="1"/>
        </p:nvSpPr>
        <p:spPr>
          <a:xfrm flipV="1">
            <a:off x="-81" y="0"/>
            <a:ext cx="601405" cy="685800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a:extLst>
              <a:ext uri="{FF2B5EF4-FFF2-40B4-BE49-F238E27FC236}">
                <a16:creationId xmlns:a16="http://schemas.microsoft.com/office/drawing/2014/main" id="{E145ACB9-1E5A-5C58-E62C-E5C99F3A46E2}"/>
              </a:ext>
            </a:extLst>
          </p:cNvPr>
          <p:cNvSpPr>
            <a:spLocks noGrp="1"/>
          </p:cNvSpPr>
          <p:nvPr>
            <p:ph type="body" sz="quarter" idx="15" hasCustomPrompt="1"/>
          </p:nvPr>
        </p:nvSpPr>
        <p:spPr>
          <a:xfrm>
            <a:off x="6255424" y="729155"/>
            <a:ext cx="5154698"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7" name="Text Placeholder 25">
            <a:extLst>
              <a:ext uri="{FF2B5EF4-FFF2-40B4-BE49-F238E27FC236}">
                <a16:creationId xmlns:a16="http://schemas.microsoft.com/office/drawing/2014/main" id="{37B480BC-BC33-87DC-829F-63AE0A6946D0}"/>
              </a:ext>
            </a:extLst>
          </p:cNvPr>
          <p:cNvSpPr>
            <a:spLocks noGrp="1"/>
          </p:cNvSpPr>
          <p:nvPr>
            <p:ph type="body" sz="quarter" idx="16" hasCustomPrompt="1"/>
          </p:nvPr>
        </p:nvSpPr>
        <p:spPr>
          <a:xfrm>
            <a:off x="6248715" y="1779136"/>
            <a:ext cx="5148129"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 name="Picture 2" descr="A colorful circles with white lines and dots&#10;&#10;AI-generated content may be incorrect.">
            <a:extLst>
              <a:ext uri="{FF2B5EF4-FFF2-40B4-BE49-F238E27FC236}">
                <a16:creationId xmlns:a16="http://schemas.microsoft.com/office/drawing/2014/main" id="{0D21F428-256E-8EAC-86CE-CD04B468A57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16200000" flipH="1">
            <a:off x="-529060" y="537868"/>
            <a:ext cx="3540487" cy="2482534"/>
          </a:xfrm>
          <a:prstGeom prst="rect">
            <a:avLst/>
          </a:prstGeom>
        </p:spPr>
      </p:pic>
      <p:sp>
        <p:nvSpPr>
          <p:cNvPr id="15" name="TextBox 14">
            <a:extLst>
              <a:ext uri="{FF2B5EF4-FFF2-40B4-BE49-F238E27FC236}">
                <a16:creationId xmlns:a16="http://schemas.microsoft.com/office/drawing/2014/main" id="{68280DAE-A352-3B3E-194D-E64C978CD9D6}"/>
              </a:ext>
            </a:extLst>
          </p:cNvPr>
          <p:cNvSpPr txBox="1"/>
          <p:nvPr userDrawn="1"/>
        </p:nvSpPr>
        <p:spPr>
          <a:xfrm rot="16200000">
            <a:off x="-2769205" y="319180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8" name="Picture 17" descr="A colorful circles with white lines and dots&#10;&#10;AI-generated content may be incorrect.">
            <a:extLst>
              <a:ext uri="{FF2B5EF4-FFF2-40B4-BE49-F238E27FC236}">
                <a16:creationId xmlns:a16="http://schemas.microsoft.com/office/drawing/2014/main" id="{41F40B86-E02E-C098-5D07-9B3CA6D0FB0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866" y="6353233"/>
            <a:ext cx="280317" cy="223015"/>
          </a:xfrm>
          <a:prstGeom prst="rect">
            <a:avLst/>
          </a:prstGeom>
          <a:effectLst>
            <a:outerShdw blurRad="50800" dist="38100" dir="5400000" algn="t" rotWithShape="0">
              <a:prstClr val="black">
                <a:alpha val="40000"/>
              </a:prstClr>
            </a:outerShdw>
          </a:effectLst>
        </p:spPr>
      </p:pic>
      <p:pic>
        <p:nvPicPr>
          <p:cNvPr id="19" name="Picture 18">
            <a:extLst>
              <a:ext uri="{FF2B5EF4-FFF2-40B4-BE49-F238E27FC236}">
                <a16:creationId xmlns:a16="http://schemas.microsoft.com/office/drawing/2014/main" id="{1D85222D-7296-0E0F-2016-81D77B58CD35}"/>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p:spPr>
      </p:pic>
      <p:sp>
        <p:nvSpPr>
          <p:cNvPr id="20" name="Picture Placeholder 17">
            <a:extLst>
              <a:ext uri="{FF2B5EF4-FFF2-40B4-BE49-F238E27FC236}">
                <a16:creationId xmlns:a16="http://schemas.microsoft.com/office/drawing/2014/main" id="{88564539-D941-DDCF-1FAA-F000B7D3EDF6}"/>
              </a:ext>
            </a:extLst>
          </p:cNvPr>
          <p:cNvSpPr>
            <a:spLocks noGrp="1"/>
          </p:cNvSpPr>
          <p:nvPr>
            <p:ph type="pic" sz="quarter" idx="10"/>
          </p:nvPr>
        </p:nvSpPr>
        <p:spPr>
          <a:xfrm>
            <a:off x="635768" y="2347106"/>
            <a:ext cx="4501280" cy="3433062"/>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176932447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Laptop Slide 02">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CA7BB3">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rgbClr val="D9D9D9"/>
          </a:solidFill>
        </p:spPr>
        <p:txBody>
          <a:bodyPr/>
          <a:lstStyle>
            <a:lvl1pPr algn="ctr">
              <a:buNone/>
              <a:defRPr sz="1600">
                <a:solidFill>
                  <a:srgbClr val="D9D9D9"/>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4" name="Text Placeholder 23">
            <a:extLst>
              <a:ext uri="{FF2B5EF4-FFF2-40B4-BE49-F238E27FC236}">
                <a16:creationId xmlns:a16="http://schemas.microsoft.com/office/drawing/2014/main" id="{711A9560-0229-20EC-569A-C87803BBFE79}"/>
              </a:ext>
            </a:extLst>
          </p:cNvPr>
          <p:cNvSpPr>
            <a:spLocks noGrp="1"/>
          </p:cNvSpPr>
          <p:nvPr>
            <p:ph type="body" sz="quarter" idx="15" hasCustomPrompt="1"/>
          </p:nvPr>
        </p:nvSpPr>
        <p:spPr>
          <a:xfrm>
            <a:off x="6702563" y="1024538"/>
            <a:ext cx="4550975"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CF22B5A-A3E4-A347-F4E8-E98C4987979B}"/>
              </a:ext>
            </a:extLst>
          </p:cNvPr>
          <p:cNvSpPr>
            <a:spLocks noGrp="1"/>
          </p:cNvSpPr>
          <p:nvPr>
            <p:ph type="body" sz="quarter" idx="16" hasCustomPrompt="1"/>
          </p:nvPr>
        </p:nvSpPr>
        <p:spPr>
          <a:xfrm>
            <a:off x="6689558" y="2074519"/>
            <a:ext cx="4545176" cy="3283543"/>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78785490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hone Slide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0949E7E-1AFB-1DDE-C23B-69F820AD3898}"/>
              </a:ext>
            </a:extLst>
          </p:cNvPr>
          <p:cNvSpPr/>
          <p:nvPr userDrawn="1"/>
        </p:nvSpPr>
        <p:spPr>
          <a:xfrm flipV="1">
            <a:off x="11590595" y="0"/>
            <a:ext cx="601405" cy="685800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23">
            <a:extLst>
              <a:ext uri="{FF2B5EF4-FFF2-40B4-BE49-F238E27FC236}">
                <a16:creationId xmlns:a16="http://schemas.microsoft.com/office/drawing/2014/main" id="{9A2AE81F-D443-CBF0-4C15-5970DC95D0A3}"/>
              </a:ext>
            </a:extLst>
          </p:cNvPr>
          <p:cNvSpPr>
            <a:spLocks noGrp="1"/>
          </p:cNvSpPr>
          <p:nvPr>
            <p:ph type="body" sz="quarter" idx="13" hasCustomPrompt="1"/>
          </p:nvPr>
        </p:nvSpPr>
        <p:spPr>
          <a:xfrm>
            <a:off x="960864" y="1025248"/>
            <a:ext cx="488732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2" name="Text Placeholder 25">
            <a:extLst>
              <a:ext uri="{FF2B5EF4-FFF2-40B4-BE49-F238E27FC236}">
                <a16:creationId xmlns:a16="http://schemas.microsoft.com/office/drawing/2014/main" id="{8AFAA824-85A4-6541-17D6-CB1537C1E9DB}"/>
              </a:ext>
            </a:extLst>
          </p:cNvPr>
          <p:cNvSpPr>
            <a:spLocks noGrp="1"/>
          </p:cNvSpPr>
          <p:nvPr>
            <p:ph type="body" sz="quarter" idx="14" hasCustomPrompt="1"/>
          </p:nvPr>
        </p:nvSpPr>
        <p:spPr>
          <a:xfrm>
            <a:off x="954156" y="2075229"/>
            <a:ext cx="4881092"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descr="A colorful circles with white lines and dots&#10;&#10;AI-generated content may be incorrect.">
            <a:extLst>
              <a:ext uri="{FF2B5EF4-FFF2-40B4-BE49-F238E27FC236}">
                <a16:creationId xmlns:a16="http://schemas.microsoft.com/office/drawing/2014/main" id="{3891CA1E-65EF-1CA9-F02F-681D0D8E341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180489" y="523265"/>
            <a:ext cx="3540487" cy="2482534"/>
          </a:xfrm>
          <a:prstGeom prst="rect">
            <a:avLst/>
          </a:prstGeom>
        </p:spPr>
      </p:pic>
      <p:sp>
        <p:nvSpPr>
          <p:cNvPr id="3" name="TextBox 2">
            <a:extLst>
              <a:ext uri="{FF2B5EF4-FFF2-40B4-BE49-F238E27FC236}">
                <a16:creationId xmlns:a16="http://schemas.microsoft.com/office/drawing/2014/main" id="{4F704617-7CF3-D71A-EDF3-FFD78F62D311}"/>
              </a:ext>
            </a:extLst>
          </p:cNvPr>
          <p:cNvSpPr txBox="1"/>
          <p:nvPr userDrawn="1"/>
        </p:nvSpPr>
        <p:spPr>
          <a:xfrm rot="16200000">
            <a:off x="8831250" y="323433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4" name="Picture 3" descr="A colorful circles with white lines and dots&#10;&#10;AI-generated content may be incorrect.">
            <a:extLst>
              <a:ext uri="{FF2B5EF4-FFF2-40B4-BE49-F238E27FC236}">
                <a16:creationId xmlns:a16="http://schemas.microsoft.com/office/drawing/2014/main" id="{337D938A-DCBD-E9CF-69E9-49806856EE3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69321" y="6395763"/>
            <a:ext cx="280317" cy="223015"/>
          </a:xfrm>
          <a:prstGeom prst="rect">
            <a:avLst/>
          </a:prstGeom>
          <a:effectLst>
            <a:outerShdw blurRad="50800" dist="38100" dir="5400000" algn="t" rotWithShape="0">
              <a:prstClr val="black">
                <a:alpha val="40000"/>
              </a:prstClr>
            </a:outerShdw>
          </a:effectLst>
        </p:spPr>
      </p:pic>
      <p:pic>
        <p:nvPicPr>
          <p:cNvPr id="5" name="Picture 4" descr="iPhone6_mockup_front_white.png">
            <a:extLst>
              <a:ext uri="{FF2B5EF4-FFF2-40B4-BE49-F238E27FC236}">
                <a16:creationId xmlns:a16="http://schemas.microsoft.com/office/drawing/2014/main" id="{50E3786C-6ECC-0C9F-7CA2-751B324A10B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6" name="Picture Placeholder 17">
            <a:extLst>
              <a:ext uri="{FF2B5EF4-FFF2-40B4-BE49-F238E27FC236}">
                <a16:creationId xmlns:a16="http://schemas.microsoft.com/office/drawing/2014/main" id="{91FF9FA2-ACEA-CF6C-4BEF-A514C22E9250}"/>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399191946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7" name="Picture Placeholder 17">
            <a:extLst>
              <a:ext uri="{FF2B5EF4-FFF2-40B4-BE49-F238E27FC236}">
                <a16:creationId xmlns:a16="http://schemas.microsoft.com/office/drawing/2014/main" id="{888082DD-C5A6-40D7-68F0-0824FE7722A7}"/>
              </a:ext>
            </a:extLst>
          </p:cNvPr>
          <p:cNvSpPr>
            <a:spLocks noGrp="1"/>
          </p:cNvSpPr>
          <p:nvPr>
            <p:ph type="pic" sz="quarter" idx="10"/>
          </p:nvPr>
        </p:nvSpPr>
        <p:spPr>
          <a:xfrm>
            <a:off x="0" y="3154017"/>
            <a:ext cx="12192000" cy="2571163"/>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324883" y="6034128"/>
            <a:ext cx="4381736" cy="466127"/>
          </a:xfrm>
          <a:prstGeom prst="rect">
            <a:avLst/>
          </a:prstGeom>
        </p:spPr>
        <p:txBody>
          <a:bodyPr>
            <a:noAutofit/>
          </a:bodyPr>
          <a:lstStyle>
            <a:lvl1pPr marL="0" indent="0" algn="r">
              <a:lnSpc>
                <a:spcPct val="100000"/>
              </a:lnSpc>
              <a:spcBef>
                <a:spcPts val="0"/>
              </a:spcBef>
              <a:buNone/>
              <a:defRPr sz="2400" b="0" i="0">
                <a:solidFill>
                  <a:srgbClr val="242B62"/>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5824855" y="1132820"/>
            <a:ext cx="5881764" cy="634242"/>
          </a:xfrm>
          <a:prstGeom prst="rect">
            <a:avLst/>
          </a:prstGeom>
        </p:spPr>
        <p:txBody>
          <a:bodyPr>
            <a:noAutofit/>
          </a:bodyPr>
          <a:lstStyle>
            <a:lvl1pPr marL="0" indent="0" algn="r">
              <a:buNone/>
              <a:defRPr sz="3600" b="1" i="0">
                <a:solidFill>
                  <a:srgbClr val="242B62"/>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21988" y="6102259"/>
            <a:ext cx="1787365" cy="397996"/>
          </a:xfrm>
          <a:prstGeom prst="rect">
            <a:avLst/>
          </a:prstGeom>
        </p:spPr>
      </p:pic>
      <p:sp>
        <p:nvSpPr>
          <p:cNvPr id="3" name="TextBox 2">
            <a:extLst>
              <a:ext uri="{FF2B5EF4-FFF2-40B4-BE49-F238E27FC236}">
                <a16:creationId xmlns:a16="http://schemas.microsoft.com/office/drawing/2014/main" id="{36A8659E-3A21-CEF8-C294-DC966C94AD2F}"/>
              </a:ext>
            </a:extLst>
          </p:cNvPr>
          <p:cNvSpPr txBox="1"/>
          <p:nvPr userDrawn="1"/>
        </p:nvSpPr>
        <p:spPr>
          <a:xfrm>
            <a:off x="2409353" y="610225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pic>
        <p:nvPicPr>
          <p:cNvPr id="5" name="Picture 4" descr="A logo for a company&#10;&#10;AI-generated content may be incorrect.">
            <a:extLst>
              <a:ext uri="{FF2B5EF4-FFF2-40B4-BE49-F238E27FC236}">
                <a16:creationId xmlns:a16="http://schemas.microsoft.com/office/drawing/2014/main" id="{E8B179A7-4933-548F-BEE0-AE34B781BCC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10574" y="0"/>
            <a:ext cx="3540255" cy="3291816"/>
          </a:xfrm>
          <a:prstGeom prst="rect">
            <a:avLst/>
          </a:prstGeom>
        </p:spPr>
      </p:pic>
    </p:spTree>
    <p:extLst>
      <p:ext uri="{BB962C8B-B14F-4D97-AF65-F5344CB8AC3E}">
        <p14:creationId xmlns:p14="http://schemas.microsoft.com/office/powerpoint/2010/main" val="61803924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89796" y="14541"/>
            <a:ext cx="1382400"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3">
            <a:extLst>
              <a:ext uri="{FF2B5EF4-FFF2-40B4-BE49-F238E27FC236}">
                <a16:creationId xmlns:a16="http://schemas.microsoft.com/office/drawing/2014/main" id="{E9C7D49D-E579-0703-A593-A896767B72E4}"/>
              </a:ext>
            </a:extLst>
          </p:cNvPr>
          <p:cNvSpPr>
            <a:spLocks noGrp="1"/>
          </p:cNvSpPr>
          <p:nvPr>
            <p:ph type="pic" sz="quarter" idx="10"/>
          </p:nvPr>
        </p:nvSpPr>
        <p:spPr>
          <a:xfrm>
            <a:off x="788894" y="288801"/>
            <a:ext cx="11403106" cy="222323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800">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2040141" y="286255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2766253" y="286255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2040141" y="3441624"/>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2766253" y="3441625"/>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2040141" y="4023950"/>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2766253" y="4023951"/>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2040141" y="4603049"/>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2766253" y="4603050"/>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1956469" y="3431696"/>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1956469" y="4009519"/>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1956469" y="4587342"/>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25" name="Text Placeholder 25">
            <a:extLst>
              <a:ext uri="{FF2B5EF4-FFF2-40B4-BE49-F238E27FC236}">
                <a16:creationId xmlns:a16="http://schemas.microsoft.com/office/drawing/2014/main" id="{CA71CEB7-91FD-5929-20DB-D471F0B92522}"/>
              </a:ext>
            </a:extLst>
          </p:cNvPr>
          <p:cNvSpPr>
            <a:spLocks noGrp="1"/>
          </p:cNvSpPr>
          <p:nvPr>
            <p:ph type="body" sz="quarter" idx="37" hasCustomPrompt="1"/>
          </p:nvPr>
        </p:nvSpPr>
        <p:spPr>
          <a:xfrm>
            <a:off x="2027668" y="519514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6" name="Text Placeholder 25">
            <a:extLst>
              <a:ext uri="{FF2B5EF4-FFF2-40B4-BE49-F238E27FC236}">
                <a16:creationId xmlns:a16="http://schemas.microsoft.com/office/drawing/2014/main" id="{A703F74F-522E-D7C5-1DF9-A701E377B174}"/>
              </a:ext>
            </a:extLst>
          </p:cNvPr>
          <p:cNvSpPr>
            <a:spLocks noGrp="1"/>
          </p:cNvSpPr>
          <p:nvPr>
            <p:ph type="body" sz="quarter" idx="38" hasCustomPrompt="1"/>
          </p:nvPr>
        </p:nvSpPr>
        <p:spPr>
          <a:xfrm>
            <a:off x="2753780" y="519514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9" name="Straight Connector 28">
            <a:extLst>
              <a:ext uri="{FF2B5EF4-FFF2-40B4-BE49-F238E27FC236}">
                <a16:creationId xmlns:a16="http://schemas.microsoft.com/office/drawing/2014/main" id="{91033040-3E67-DD14-64CB-3AD30C4DF9C8}"/>
              </a:ext>
            </a:extLst>
          </p:cNvPr>
          <p:cNvCxnSpPr>
            <a:cxnSpLocks/>
          </p:cNvCxnSpPr>
          <p:nvPr userDrawn="1"/>
        </p:nvCxnSpPr>
        <p:spPr>
          <a:xfrm flipV="1">
            <a:off x="1943996" y="5179438"/>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pic>
        <p:nvPicPr>
          <p:cNvPr id="32" name="Picture 31">
            <a:extLst>
              <a:ext uri="{FF2B5EF4-FFF2-40B4-BE49-F238E27FC236}">
                <a16:creationId xmlns:a16="http://schemas.microsoft.com/office/drawing/2014/main" id="{97AF61DB-6586-D4E2-BC40-C216CAC2411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43996" y="6097889"/>
            <a:ext cx="1787365" cy="397996"/>
          </a:xfrm>
          <a:prstGeom prst="rect">
            <a:avLst/>
          </a:prstGeom>
        </p:spPr>
      </p:pic>
      <p:sp>
        <p:nvSpPr>
          <p:cNvPr id="33" name="TextBox 32">
            <a:extLst>
              <a:ext uri="{FF2B5EF4-FFF2-40B4-BE49-F238E27FC236}">
                <a16:creationId xmlns:a16="http://schemas.microsoft.com/office/drawing/2014/main" id="{0749B9A7-7F68-B082-4C41-062B538A68AE}"/>
              </a:ext>
            </a:extLst>
          </p:cNvPr>
          <p:cNvSpPr txBox="1"/>
          <p:nvPr userDrawn="1"/>
        </p:nvSpPr>
        <p:spPr>
          <a:xfrm>
            <a:off x="3731361" y="609788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0458647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Cover 02">
  <p:cSld name="Cover 02">
    <p:spTree>
      <p:nvGrpSpPr>
        <p:cNvPr id="1" name="Shape 17"/>
        <p:cNvGrpSpPr/>
        <p:nvPr/>
      </p:nvGrpSpPr>
      <p:grpSpPr>
        <a:xfrm>
          <a:off x="0" y="0"/>
          <a:ext cx="0" cy="0"/>
          <a:chOff x="0" y="0"/>
          <a:chExt cx="0" cy="0"/>
        </a:xfrm>
      </p:grpSpPr>
      <p:sp>
        <p:nvSpPr>
          <p:cNvPr id="18" name="Google Shape;18;p41"/>
          <p:cNvSpPr>
            <a:spLocks noGrp="1"/>
          </p:cNvSpPr>
          <p:nvPr>
            <p:ph type="pic" idx="2"/>
          </p:nvPr>
        </p:nvSpPr>
        <p:spPr>
          <a:xfrm>
            <a:off x="0" y="2853114"/>
            <a:ext cx="12192000" cy="3094978"/>
          </a:xfrm>
          <a:prstGeom prst="rect">
            <a:avLst/>
          </a:prstGeom>
          <a:solidFill>
            <a:srgbClr val="BFBFBF"/>
          </a:solidFill>
          <a:ln>
            <a:noFill/>
          </a:ln>
        </p:spPr>
        <p:txBody>
          <a:bodyPr/>
          <a:lstStyle/>
          <a:p>
            <a:endParaRPr lang="en-IE"/>
          </a:p>
        </p:txBody>
      </p:sp>
      <p:pic>
        <p:nvPicPr>
          <p:cNvPr id="19" name="Google Shape;19;p41" descr="A logo for a company&#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454521" y="-204061"/>
            <a:ext cx="3540255" cy="3291816"/>
          </a:xfrm>
          <a:prstGeom prst="rect">
            <a:avLst/>
          </a:prstGeom>
          <a:noFill/>
          <a:ln>
            <a:noFill/>
          </a:ln>
        </p:spPr>
      </p:pic>
      <p:pic>
        <p:nvPicPr>
          <p:cNvPr id="20" name="Google Shape;20;p4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47344" y="6176903"/>
            <a:ext cx="1787365" cy="397996"/>
          </a:xfrm>
          <a:prstGeom prst="rect">
            <a:avLst/>
          </a:prstGeom>
          <a:noFill/>
          <a:ln>
            <a:noFill/>
          </a:ln>
        </p:spPr>
      </p:pic>
      <p:sp>
        <p:nvSpPr>
          <p:cNvPr id="21" name="Google Shape;21;p41"/>
          <p:cNvSpPr txBox="1"/>
          <p:nvPr/>
        </p:nvSpPr>
        <p:spPr>
          <a:xfrm>
            <a:off x="2334709" y="6176903"/>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650" b="0" i="0">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i="0">
              <a:solidFill>
                <a:srgbClr val="242B62"/>
              </a:solidFill>
              <a:latin typeface="Calibri"/>
              <a:ea typeface="Calibri"/>
              <a:cs typeface="Calibri"/>
              <a:sym typeface="Calibri"/>
            </a:endParaRPr>
          </a:p>
        </p:txBody>
      </p:sp>
    </p:spTree>
    <p:extLst>
      <p:ext uri="{BB962C8B-B14F-4D97-AF65-F5344CB8AC3E}">
        <p14:creationId xmlns:p14="http://schemas.microsoft.com/office/powerpoint/2010/main" val="248345315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matchingName="Cover 01">
  <p:cSld name="Cover 01">
    <p:spTree>
      <p:nvGrpSpPr>
        <p:cNvPr id="1" name="Shape 22"/>
        <p:cNvGrpSpPr/>
        <p:nvPr/>
      </p:nvGrpSpPr>
      <p:grpSpPr>
        <a:xfrm>
          <a:off x="0" y="0"/>
          <a:ext cx="0" cy="0"/>
          <a:chOff x="0" y="0"/>
          <a:chExt cx="0" cy="0"/>
        </a:xfrm>
      </p:grpSpPr>
      <p:sp>
        <p:nvSpPr>
          <p:cNvPr id="23" name="Google Shape;23;p42"/>
          <p:cNvSpPr>
            <a:spLocks noGrp="1"/>
          </p:cNvSpPr>
          <p:nvPr>
            <p:ph type="pic" idx="2"/>
          </p:nvPr>
        </p:nvSpPr>
        <p:spPr>
          <a:xfrm>
            <a:off x="3310" y="17886"/>
            <a:ext cx="12188690" cy="5750526"/>
          </a:xfrm>
          <a:prstGeom prst="rect">
            <a:avLst/>
          </a:prstGeom>
          <a:solidFill>
            <a:srgbClr val="BFBFBF"/>
          </a:solidFill>
          <a:ln>
            <a:noFill/>
          </a:ln>
        </p:spPr>
        <p:txBody>
          <a:bodyPr/>
          <a:lstStyle/>
          <a:p>
            <a:endParaRPr lang="en-IE"/>
          </a:p>
        </p:txBody>
      </p:sp>
      <p:sp>
        <p:nvSpPr>
          <p:cNvPr id="24" name="Google Shape;24;p42"/>
          <p:cNvSpPr/>
          <p:nvPr/>
        </p:nvSpPr>
        <p:spPr>
          <a:xfrm>
            <a:off x="0" y="3850617"/>
            <a:ext cx="4883406" cy="2601842"/>
          </a:xfrm>
          <a:prstGeom prst="rect">
            <a:avLst/>
          </a:prstGeom>
          <a:solidFill>
            <a:srgbClr val="CA7BB3"/>
          </a:solidFill>
          <a:ln>
            <a:noFill/>
          </a:ln>
        </p:spPr>
        <p:txBody>
          <a:bodyPr spcFirstLastPara="1" wrap="square" lIns="49325" tIns="24650" rIns="49325" bIns="24650" anchor="ctr" anchorCtr="0">
            <a:noAutofit/>
          </a:bodyPr>
          <a:lstStyle/>
          <a:p>
            <a:pPr marL="0" marR="0" lvl="0" indent="0" algn="l" rtl="0">
              <a:spcBef>
                <a:spcPts val="0"/>
              </a:spcBef>
              <a:spcAft>
                <a:spcPts val="0"/>
              </a:spcAft>
              <a:buNone/>
            </a:pPr>
            <a:endParaRPr sz="529">
              <a:solidFill>
                <a:schemeClr val="lt1"/>
              </a:solidFill>
              <a:latin typeface="Calibri"/>
              <a:ea typeface="Calibri"/>
              <a:cs typeface="Calibri"/>
              <a:sym typeface="Calibri"/>
            </a:endParaRPr>
          </a:p>
        </p:txBody>
      </p:sp>
      <p:pic>
        <p:nvPicPr>
          <p:cNvPr id="25" name="Google Shape;25;p4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060110" y="6096129"/>
            <a:ext cx="1787365" cy="397996"/>
          </a:xfrm>
          <a:prstGeom prst="rect">
            <a:avLst/>
          </a:prstGeom>
          <a:noFill/>
          <a:ln>
            <a:noFill/>
          </a:ln>
        </p:spPr>
      </p:pic>
      <p:sp>
        <p:nvSpPr>
          <p:cNvPr id="26" name="Google Shape;26;p42"/>
          <p:cNvSpPr txBox="1"/>
          <p:nvPr/>
        </p:nvSpPr>
        <p:spPr>
          <a:xfrm>
            <a:off x="8847475" y="609612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650" b="0" i="0">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i="0">
              <a:solidFill>
                <a:srgbClr val="242B62"/>
              </a:solidFill>
              <a:latin typeface="Calibri"/>
              <a:ea typeface="Calibri"/>
              <a:cs typeface="Calibri"/>
              <a:sym typeface="Calibri"/>
            </a:endParaRPr>
          </a:p>
        </p:txBody>
      </p:sp>
    </p:spTree>
    <p:extLst>
      <p:ext uri="{BB962C8B-B14F-4D97-AF65-F5344CB8AC3E}">
        <p14:creationId xmlns:p14="http://schemas.microsoft.com/office/powerpoint/2010/main" val="24691267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Slide 02">
  <p:cSld name="Text Slide 02">
    <p:spTree>
      <p:nvGrpSpPr>
        <p:cNvPr id="1" name="Shape 52"/>
        <p:cNvGrpSpPr/>
        <p:nvPr/>
      </p:nvGrpSpPr>
      <p:grpSpPr>
        <a:xfrm>
          <a:off x="0" y="0"/>
          <a:ext cx="0" cy="0"/>
          <a:chOff x="0" y="0"/>
          <a:chExt cx="0" cy="0"/>
        </a:xfrm>
      </p:grpSpPr>
      <p:sp>
        <p:nvSpPr>
          <p:cNvPr id="53" name="Google Shape;53;p63"/>
          <p:cNvSpPr/>
          <p:nvPr/>
        </p:nvSpPr>
        <p:spPr>
          <a:xfrm rot="-5400000">
            <a:off x="5088466" y="-5088468"/>
            <a:ext cx="2015069"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4" name="Google Shape;54;p63"/>
          <p:cNvSpPr txBox="1">
            <a:spLocks noGrp="1"/>
          </p:cNvSpPr>
          <p:nvPr>
            <p:ph type="body" idx="1"/>
          </p:nvPr>
        </p:nvSpPr>
        <p:spPr>
          <a:xfrm>
            <a:off x="911564" y="826894"/>
            <a:ext cx="1030186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63"/>
          <p:cNvSpPr txBox="1">
            <a:spLocks noGrp="1"/>
          </p:cNvSpPr>
          <p:nvPr>
            <p:ph type="body" idx="2"/>
          </p:nvPr>
        </p:nvSpPr>
        <p:spPr>
          <a:xfrm>
            <a:off x="911565" y="2351145"/>
            <a:ext cx="1028874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72"/>
        <p:cNvGrpSpPr/>
        <p:nvPr/>
      </p:nvGrpSpPr>
      <p:grpSpPr>
        <a:xfrm>
          <a:off x="0" y="0"/>
          <a:ext cx="0" cy="0"/>
          <a:chOff x="0" y="0"/>
          <a:chExt cx="0" cy="0"/>
        </a:xfrm>
      </p:grpSpPr>
      <p:sp>
        <p:nvSpPr>
          <p:cNvPr id="73" name="Google Shape;73;p45"/>
          <p:cNvSpPr>
            <a:spLocks noGrp="1"/>
          </p:cNvSpPr>
          <p:nvPr>
            <p:ph type="pic" idx="2"/>
          </p:nvPr>
        </p:nvSpPr>
        <p:spPr>
          <a:xfrm>
            <a:off x="388401" y="385460"/>
            <a:ext cx="4107750" cy="6087079"/>
          </a:xfrm>
          <a:prstGeom prst="rect">
            <a:avLst/>
          </a:prstGeom>
          <a:solidFill>
            <a:srgbClr val="BFBFBF"/>
          </a:solidFill>
          <a:ln>
            <a:noFill/>
          </a:ln>
        </p:spPr>
        <p:txBody>
          <a:bodyPr/>
          <a:lstStyle/>
          <a:p>
            <a:endParaRPr lang="da-DK"/>
          </a:p>
        </p:txBody>
      </p:sp>
      <p:sp>
        <p:nvSpPr>
          <p:cNvPr id="74" name="Google Shape;74;p45"/>
          <p:cNvSpPr txBox="1">
            <a:spLocks noGrp="1"/>
          </p:cNvSpPr>
          <p:nvPr>
            <p:ph type="body" idx="1"/>
          </p:nvPr>
        </p:nvSpPr>
        <p:spPr>
          <a:xfrm>
            <a:off x="4927638" y="708896"/>
            <a:ext cx="599703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Google Shape;75;p45"/>
          <p:cNvSpPr txBox="1">
            <a:spLocks noGrp="1"/>
          </p:cNvSpPr>
          <p:nvPr>
            <p:ph type="body" idx="3"/>
          </p:nvPr>
        </p:nvSpPr>
        <p:spPr>
          <a:xfrm>
            <a:off x="4922520" y="1764739"/>
            <a:ext cx="5989394"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86513732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Quote/Photo Slide 01 ">
  <p:cSld name="Quote/Photo Slide 01 ">
    <p:spTree>
      <p:nvGrpSpPr>
        <p:cNvPr id="1" name="Shape 88"/>
        <p:cNvGrpSpPr/>
        <p:nvPr/>
      </p:nvGrpSpPr>
      <p:grpSpPr>
        <a:xfrm>
          <a:off x="0" y="0"/>
          <a:ext cx="0" cy="0"/>
          <a:chOff x="0" y="0"/>
          <a:chExt cx="0" cy="0"/>
        </a:xfrm>
      </p:grpSpPr>
      <p:sp>
        <p:nvSpPr>
          <p:cNvPr id="89" name="Google Shape;89;p48"/>
          <p:cNvSpPr/>
          <p:nvPr/>
        </p:nvSpPr>
        <p:spPr>
          <a:xfrm rot="-5400000">
            <a:off x="2692652" y="-2666999"/>
            <a:ext cx="6858001"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0" name="Google Shape;90;p48"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91" name="Google Shape;91;p48"/>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92" name="Google Shape;92;p48"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
        <p:nvSpPr>
          <p:cNvPr id="93" name="Google Shape;93;p48"/>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94" name="Google Shape;94;p48"/>
          <p:cNvSpPr>
            <a:spLocks noGrp="1"/>
          </p:cNvSpPr>
          <p:nvPr>
            <p:ph type="pic" idx="2"/>
          </p:nvPr>
        </p:nvSpPr>
        <p:spPr>
          <a:xfrm>
            <a:off x="799128" y="746272"/>
            <a:ext cx="10203652" cy="5365455"/>
          </a:xfrm>
          <a:prstGeom prst="rect">
            <a:avLst/>
          </a:prstGeom>
          <a:solidFill>
            <a:srgbClr val="BFBFBF"/>
          </a:solidFill>
          <a:ln>
            <a:noFill/>
          </a:ln>
        </p:spPr>
        <p:txBody>
          <a:bodyPr/>
          <a:lstStyle/>
          <a:p>
            <a:endParaRPr lang="da-DK"/>
          </a:p>
        </p:txBody>
      </p:sp>
    </p:spTree>
    <p:extLst>
      <p:ext uri="{BB962C8B-B14F-4D97-AF65-F5344CB8AC3E}">
        <p14:creationId xmlns:p14="http://schemas.microsoft.com/office/powerpoint/2010/main" val="107136104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Photo/Text Slide 01">
  <p:cSld name="Photo/Text Slide 01">
    <p:spTree>
      <p:nvGrpSpPr>
        <p:cNvPr id="1" name="Shape 104"/>
        <p:cNvGrpSpPr/>
        <p:nvPr/>
      </p:nvGrpSpPr>
      <p:grpSpPr>
        <a:xfrm>
          <a:off x="0" y="0"/>
          <a:ext cx="0" cy="0"/>
          <a:chOff x="0" y="0"/>
          <a:chExt cx="0" cy="0"/>
        </a:xfrm>
      </p:grpSpPr>
      <p:sp>
        <p:nvSpPr>
          <p:cNvPr id="105" name="Google Shape;105;p50"/>
          <p:cNvSpPr/>
          <p:nvPr/>
        </p:nvSpPr>
        <p:spPr>
          <a:xfrm>
            <a:off x="0" y="-1"/>
            <a:ext cx="6096000" cy="684402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6" name="Google Shape;106;p50"/>
          <p:cNvSpPr>
            <a:spLocks noGrp="1"/>
          </p:cNvSpPr>
          <p:nvPr>
            <p:ph type="pic" idx="2"/>
          </p:nvPr>
        </p:nvSpPr>
        <p:spPr>
          <a:xfrm>
            <a:off x="6083676" y="0"/>
            <a:ext cx="5361066" cy="6858000"/>
          </a:xfrm>
          <a:prstGeom prst="rect">
            <a:avLst/>
          </a:prstGeom>
          <a:solidFill>
            <a:srgbClr val="D8D8D8"/>
          </a:solidFill>
          <a:ln>
            <a:noFill/>
          </a:ln>
        </p:spPr>
        <p:txBody>
          <a:bodyPr/>
          <a:lstStyle/>
          <a:p>
            <a:endParaRPr lang="da-DK"/>
          </a:p>
        </p:txBody>
      </p:sp>
      <p:sp>
        <p:nvSpPr>
          <p:cNvPr id="107" name="Google Shape;107;p50"/>
          <p:cNvSpPr txBox="1">
            <a:spLocks noGrp="1"/>
          </p:cNvSpPr>
          <p:nvPr>
            <p:ph type="body" idx="1"/>
          </p:nvPr>
        </p:nvSpPr>
        <p:spPr>
          <a:xfrm>
            <a:off x="747258" y="842936"/>
            <a:ext cx="464492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50"/>
          <p:cNvSpPr txBox="1">
            <a:spLocks noGrp="1"/>
          </p:cNvSpPr>
          <p:nvPr>
            <p:ph type="body" idx="3"/>
          </p:nvPr>
        </p:nvSpPr>
        <p:spPr>
          <a:xfrm>
            <a:off x="747258" y="1898779"/>
            <a:ext cx="4639004"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11085974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Laptop Slide 01">
  <p:cSld name="Laptop Slide 01">
    <p:spTree>
      <p:nvGrpSpPr>
        <p:cNvPr id="1" name="Shape 114"/>
        <p:cNvGrpSpPr/>
        <p:nvPr/>
      </p:nvGrpSpPr>
      <p:grpSpPr>
        <a:xfrm>
          <a:off x="0" y="0"/>
          <a:ext cx="0" cy="0"/>
          <a:chOff x="0" y="0"/>
          <a:chExt cx="0" cy="0"/>
        </a:xfrm>
      </p:grpSpPr>
      <p:sp>
        <p:nvSpPr>
          <p:cNvPr id="115" name="Google Shape;115;p52"/>
          <p:cNvSpPr/>
          <p:nvPr/>
        </p:nvSpPr>
        <p:spPr>
          <a:xfrm rot="10800000" flipH="1">
            <a:off x="-81"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6" name="Google Shape;116;p52"/>
          <p:cNvSpPr txBox="1">
            <a:spLocks noGrp="1"/>
          </p:cNvSpPr>
          <p:nvPr>
            <p:ph type="body" idx="1"/>
          </p:nvPr>
        </p:nvSpPr>
        <p:spPr>
          <a:xfrm>
            <a:off x="6255424" y="729155"/>
            <a:ext cx="515469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52"/>
          <p:cNvSpPr txBox="1">
            <a:spLocks noGrp="1"/>
          </p:cNvSpPr>
          <p:nvPr>
            <p:ph type="body" idx="2"/>
          </p:nvPr>
        </p:nvSpPr>
        <p:spPr>
          <a:xfrm>
            <a:off x="6248715" y="1779136"/>
            <a:ext cx="5148129"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18" name="Google Shape;118;p52"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4513471" flipH="1">
            <a:off x="-975088" y="537869"/>
            <a:ext cx="3540487" cy="2482534"/>
          </a:xfrm>
          <a:prstGeom prst="rect">
            <a:avLst/>
          </a:prstGeom>
          <a:noFill/>
          <a:ln>
            <a:noFill/>
          </a:ln>
        </p:spPr>
      </p:pic>
      <p:sp>
        <p:nvSpPr>
          <p:cNvPr id="119" name="Google Shape;119;p52"/>
          <p:cNvSpPr txBox="1"/>
          <p:nvPr/>
        </p:nvSpPr>
        <p:spPr>
          <a:xfrm rot="-5400000">
            <a:off x="-2769205" y="3191800"/>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120" name="Google Shape;120;p52"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68866" y="6353233"/>
            <a:ext cx="280317" cy="223015"/>
          </a:xfrm>
          <a:prstGeom prst="rect">
            <a:avLst/>
          </a:prstGeom>
          <a:noFill/>
          <a:ln>
            <a:noFill/>
          </a:ln>
          <a:effectLst>
            <a:outerShdw blurRad="50800" dist="38100" dir="5400000" algn="t" rotWithShape="0">
              <a:srgbClr val="000000">
                <a:alpha val="40000"/>
              </a:srgbClr>
            </a:outerShdw>
          </a:effectLst>
        </p:spPr>
      </p:pic>
      <p:pic>
        <p:nvPicPr>
          <p:cNvPr id="121" name="Google Shape;121;p52"/>
          <p:cNvPicPr preferRelativeResize="0"/>
          <p:nvPr/>
        </p:nvPicPr>
        <p:blipFill rotWithShape="1">
          <a:blip r:embed="rId4" cstate="email">
            <a:alphaModFix/>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a:noFill/>
          <a:ln>
            <a:noFill/>
          </a:ln>
        </p:spPr>
      </p:pic>
      <p:sp>
        <p:nvSpPr>
          <p:cNvPr id="122" name="Google Shape;122;p52"/>
          <p:cNvSpPr>
            <a:spLocks noGrp="1"/>
          </p:cNvSpPr>
          <p:nvPr>
            <p:ph type="pic" idx="3"/>
          </p:nvPr>
        </p:nvSpPr>
        <p:spPr>
          <a:xfrm>
            <a:off x="635768" y="2347106"/>
            <a:ext cx="4501280" cy="3433062"/>
          </a:xfrm>
          <a:prstGeom prst="rect">
            <a:avLst/>
          </a:prstGeom>
          <a:solidFill>
            <a:srgbClr val="D8D8D8"/>
          </a:solidFill>
          <a:ln>
            <a:noFill/>
          </a:ln>
        </p:spPr>
        <p:txBody>
          <a:bodyPr/>
          <a:lstStyle/>
          <a:p>
            <a:endParaRPr lang="da-DK"/>
          </a:p>
        </p:txBody>
      </p:sp>
    </p:spTree>
    <p:extLst>
      <p:ext uri="{BB962C8B-B14F-4D97-AF65-F5344CB8AC3E}">
        <p14:creationId xmlns:p14="http://schemas.microsoft.com/office/powerpoint/2010/main" val="205661443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Phone Slide 02">
  <p:cSld name="Phone Slide 02">
    <p:spTree>
      <p:nvGrpSpPr>
        <p:cNvPr id="1" name="Shape 149"/>
        <p:cNvGrpSpPr/>
        <p:nvPr/>
      </p:nvGrpSpPr>
      <p:grpSpPr>
        <a:xfrm>
          <a:off x="0" y="0"/>
          <a:ext cx="0" cy="0"/>
          <a:chOff x="0" y="0"/>
          <a:chExt cx="0" cy="0"/>
        </a:xfrm>
      </p:grpSpPr>
      <p:sp>
        <p:nvSpPr>
          <p:cNvPr id="150" name="Google Shape;150;p58"/>
          <p:cNvSpPr/>
          <p:nvPr/>
        </p:nvSpPr>
        <p:spPr>
          <a:xfrm>
            <a:off x="-36717" y="643325"/>
            <a:ext cx="1422400" cy="1524001"/>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1" name="Google Shape;151;p58"/>
          <p:cNvSpPr/>
          <p:nvPr/>
        </p:nvSpPr>
        <p:spPr>
          <a:xfrm>
            <a:off x="10781837" y="0"/>
            <a:ext cx="1422400" cy="288448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52" name="Google Shape;152;p5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474192" y="1328699"/>
            <a:ext cx="4881979" cy="5529299"/>
          </a:xfrm>
          <a:custGeom>
            <a:avLst/>
            <a:gdLst/>
            <a:ahLst/>
            <a:cxnLst/>
            <a:rect l="l" t="t" r="r" b="b"/>
            <a:pathLst>
              <a:path w="4991918" h="5653816" extrusionOk="0">
                <a:moveTo>
                  <a:pt x="0" y="0"/>
                </a:moveTo>
                <a:lnTo>
                  <a:pt x="4991918" y="0"/>
                </a:lnTo>
                <a:lnTo>
                  <a:pt x="4991918" y="5653816"/>
                </a:lnTo>
                <a:lnTo>
                  <a:pt x="0" y="5653816"/>
                </a:lnTo>
                <a:close/>
              </a:path>
            </a:pathLst>
          </a:custGeom>
          <a:noFill/>
          <a:ln>
            <a:noFill/>
          </a:ln>
        </p:spPr>
      </p:pic>
      <p:sp>
        <p:nvSpPr>
          <p:cNvPr id="153" name="Google Shape;153;p58"/>
          <p:cNvSpPr>
            <a:spLocks noGrp="1"/>
          </p:cNvSpPr>
          <p:nvPr>
            <p:ph type="pic" idx="2"/>
          </p:nvPr>
        </p:nvSpPr>
        <p:spPr>
          <a:xfrm>
            <a:off x="6966760" y="2884487"/>
            <a:ext cx="3896842" cy="3973513"/>
          </a:xfrm>
          <a:prstGeom prst="rect">
            <a:avLst/>
          </a:prstGeom>
          <a:solidFill>
            <a:srgbClr val="D9D9D9"/>
          </a:solidFill>
          <a:ln>
            <a:noFill/>
          </a:ln>
        </p:spPr>
        <p:txBody>
          <a:bodyPr/>
          <a:lstStyle/>
          <a:p>
            <a:endParaRPr lang="da-DK"/>
          </a:p>
        </p:txBody>
      </p:sp>
      <p:sp>
        <p:nvSpPr>
          <p:cNvPr id="154" name="Google Shape;154;p58"/>
          <p:cNvSpPr txBox="1">
            <a:spLocks noGrp="1"/>
          </p:cNvSpPr>
          <p:nvPr>
            <p:ph type="body" idx="1"/>
          </p:nvPr>
        </p:nvSpPr>
        <p:spPr>
          <a:xfrm>
            <a:off x="1651559" y="1086752"/>
            <a:ext cx="407815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5" name="Google Shape;155;p58"/>
          <p:cNvSpPr txBox="1">
            <a:spLocks noGrp="1"/>
          </p:cNvSpPr>
          <p:nvPr>
            <p:ph type="body" idx="3"/>
          </p:nvPr>
        </p:nvSpPr>
        <p:spPr>
          <a:xfrm>
            <a:off x="1644852" y="2136733"/>
            <a:ext cx="4072958"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505358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2"/>
                                        </p:tgtEl>
                                        <p:attrNameLst>
                                          <p:attrName>style.visibility</p:attrName>
                                        </p:attrNameLst>
                                      </p:cBhvr>
                                      <p:to>
                                        <p:strVal val="visible"/>
                                      </p:to>
                                    </p:set>
                                    <p:animEffect transition="in" filter="fade">
                                      <p:cBhvr>
                                        <p:cTn id="7" dur="500"/>
                                        <p:tgtEl>
                                          <p:spTgt spid="1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ext Slide 03">
  <p:cSld name="Text Slide 03">
    <p:spTree>
      <p:nvGrpSpPr>
        <p:cNvPr id="1" name="Shape 156"/>
        <p:cNvGrpSpPr/>
        <p:nvPr/>
      </p:nvGrpSpPr>
      <p:grpSpPr>
        <a:xfrm>
          <a:off x="0" y="0"/>
          <a:ext cx="0" cy="0"/>
          <a:chOff x="0" y="0"/>
          <a:chExt cx="0" cy="0"/>
        </a:xfrm>
      </p:grpSpPr>
      <p:sp>
        <p:nvSpPr>
          <p:cNvPr id="157" name="Google Shape;157;p59"/>
          <p:cNvSpPr/>
          <p:nvPr/>
        </p:nvSpPr>
        <p:spPr>
          <a:xfrm>
            <a:off x="-36717" y="643325"/>
            <a:ext cx="1422400" cy="1524001"/>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8" name="Google Shape;158;p59"/>
          <p:cNvSpPr/>
          <p:nvPr/>
        </p:nvSpPr>
        <p:spPr>
          <a:xfrm>
            <a:off x="10781837" y="-1"/>
            <a:ext cx="1422400" cy="3429001"/>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9" name="Google Shape;159;p59"/>
          <p:cNvSpPr txBox="1">
            <a:spLocks noGrp="1"/>
          </p:cNvSpPr>
          <p:nvPr>
            <p:ph type="body" idx="1"/>
          </p:nvPr>
        </p:nvSpPr>
        <p:spPr>
          <a:xfrm>
            <a:off x="1632756" y="820615"/>
            <a:ext cx="89731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0" name="Google Shape;160;p59"/>
          <p:cNvSpPr txBox="1">
            <a:spLocks noGrp="1"/>
          </p:cNvSpPr>
          <p:nvPr>
            <p:ph type="body" idx="2"/>
          </p:nvPr>
        </p:nvSpPr>
        <p:spPr>
          <a:xfrm>
            <a:off x="1632756" y="2167326"/>
            <a:ext cx="8961741" cy="41667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44094768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Laptop Slide 02">
  <p:cSld name="Laptop Slide 02">
    <p:spTree>
      <p:nvGrpSpPr>
        <p:cNvPr id="1" name="Shape 166"/>
        <p:cNvGrpSpPr/>
        <p:nvPr/>
      </p:nvGrpSpPr>
      <p:grpSpPr>
        <a:xfrm>
          <a:off x="0" y="0"/>
          <a:ext cx="0" cy="0"/>
          <a:chOff x="0" y="0"/>
          <a:chExt cx="0" cy="0"/>
        </a:xfrm>
      </p:grpSpPr>
      <p:sp>
        <p:nvSpPr>
          <p:cNvPr id="167" name="Google Shape;167;p61"/>
          <p:cNvSpPr/>
          <p:nvPr/>
        </p:nvSpPr>
        <p:spPr>
          <a:xfrm>
            <a:off x="4482075" y="363284"/>
            <a:ext cx="7709925" cy="5680998"/>
          </a:xfrm>
          <a:custGeom>
            <a:avLst/>
            <a:gdLst/>
            <a:ahLst/>
            <a:cxnLst/>
            <a:rect l="l" t="t" r="r" b="b"/>
            <a:pathLst>
              <a:path w="5486400" h="3124200" extrusionOk="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8" name="Google Shape;168;p61"/>
          <p:cNvSpPr/>
          <p:nvPr/>
        </p:nvSpPr>
        <p:spPr>
          <a:xfrm>
            <a:off x="10771750" y="-3967"/>
            <a:ext cx="1420250" cy="1932666"/>
          </a:xfrm>
          <a:prstGeom prst="rect">
            <a:avLst/>
          </a:prstGeom>
          <a:solidFill>
            <a:srgbClr val="615AA6">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69" name="Google Shape;169;p61"/>
          <p:cNvPicPr preferRelativeResize="0"/>
          <p:nvPr/>
        </p:nvPicPr>
        <p:blipFill rotWithShape="1">
          <a:blip r:embed="rId2" cstate="email">
            <a:alphaModFix/>
            <a:extLst>
              <a:ext uri="{28A0092B-C50C-407E-A947-70E740481C1C}">
                <a14:useLocalDpi xmlns:a14="http://schemas.microsoft.com/office/drawing/2010/main"/>
              </a:ext>
            </a:extLst>
          </a:blip>
          <a:srcRect l="-19343"/>
          <a:stretch/>
        </p:blipFill>
        <p:spPr>
          <a:xfrm>
            <a:off x="-2273179" y="2612571"/>
            <a:ext cx="8450840" cy="4245429"/>
          </a:xfrm>
          <a:prstGeom prst="rect">
            <a:avLst/>
          </a:prstGeom>
          <a:noFill/>
          <a:ln>
            <a:noFill/>
          </a:ln>
        </p:spPr>
      </p:pic>
      <p:sp>
        <p:nvSpPr>
          <p:cNvPr id="170" name="Google Shape;170;p61"/>
          <p:cNvSpPr>
            <a:spLocks noGrp="1"/>
          </p:cNvSpPr>
          <p:nvPr>
            <p:ph type="pic" idx="2"/>
          </p:nvPr>
        </p:nvSpPr>
        <p:spPr>
          <a:xfrm>
            <a:off x="355514" y="2774640"/>
            <a:ext cx="4981638" cy="3090444"/>
          </a:xfrm>
          <a:prstGeom prst="rect">
            <a:avLst/>
          </a:prstGeom>
          <a:solidFill>
            <a:srgbClr val="D9D9D9"/>
          </a:solidFill>
          <a:ln>
            <a:noFill/>
          </a:ln>
        </p:spPr>
        <p:txBody>
          <a:bodyPr/>
          <a:lstStyle/>
          <a:p>
            <a:endParaRPr lang="da-DK"/>
          </a:p>
        </p:txBody>
      </p:sp>
      <p:sp>
        <p:nvSpPr>
          <p:cNvPr id="171" name="Google Shape;171;p61"/>
          <p:cNvSpPr txBox="1">
            <a:spLocks noGrp="1"/>
          </p:cNvSpPr>
          <p:nvPr>
            <p:ph type="body" idx="1"/>
          </p:nvPr>
        </p:nvSpPr>
        <p:spPr>
          <a:xfrm>
            <a:off x="6702563" y="1024538"/>
            <a:ext cx="45509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2" name="Google Shape;172;p61"/>
          <p:cNvSpPr txBox="1">
            <a:spLocks noGrp="1"/>
          </p:cNvSpPr>
          <p:nvPr>
            <p:ph type="body" idx="3"/>
          </p:nvPr>
        </p:nvSpPr>
        <p:spPr>
          <a:xfrm>
            <a:off x="6689558" y="2074519"/>
            <a:ext cx="4545176" cy="328354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78980850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ext Slide 04">
  <p:cSld name="Text Slide 04">
    <p:spTree>
      <p:nvGrpSpPr>
        <p:cNvPr id="1" name="Shape 173"/>
        <p:cNvGrpSpPr/>
        <p:nvPr/>
      </p:nvGrpSpPr>
      <p:grpSpPr>
        <a:xfrm>
          <a:off x="0" y="0"/>
          <a:ext cx="0" cy="0"/>
          <a:chOff x="0" y="0"/>
          <a:chExt cx="0" cy="0"/>
        </a:xfrm>
      </p:grpSpPr>
      <p:sp>
        <p:nvSpPr>
          <p:cNvPr id="174" name="Google Shape;174;p62"/>
          <p:cNvSpPr/>
          <p:nvPr/>
        </p:nvSpPr>
        <p:spPr>
          <a:xfrm>
            <a:off x="0" y="785664"/>
            <a:ext cx="1422400" cy="1524001"/>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5" name="Google Shape;175;p62"/>
          <p:cNvSpPr/>
          <p:nvPr/>
        </p:nvSpPr>
        <p:spPr>
          <a:xfrm>
            <a:off x="10781837" y="-1"/>
            <a:ext cx="1422400" cy="3641559"/>
          </a:xfrm>
          <a:prstGeom prst="rect">
            <a:avLst/>
          </a:prstGeom>
          <a:solidFill>
            <a:srgbClr val="5696D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6" name="Google Shape;176;p62"/>
          <p:cNvSpPr txBox="1">
            <a:spLocks noGrp="1"/>
          </p:cNvSpPr>
          <p:nvPr>
            <p:ph type="body" idx="1"/>
          </p:nvPr>
        </p:nvSpPr>
        <p:spPr>
          <a:xfrm>
            <a:off x="1632756" y="820615"/>
            <a:ext cx="89731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7" name="Google Shape;177;p62"/>
          <p:cNvSpPr txBox="1">
            <a:spLocks noGrp="1"/>
          </p:cNvSpPr>
          <p:nvPr>
            <p:ph type="body" idx="2"/>
          </p:nvPr>
        </p:nvSpPr>
        <p:spPr>
          <a:xfrm>
            <a:off x="1632756" y="2167326"/>
            <a:ext cx="8961741" cy="41667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25889620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ext Slide 02">
  <p:cSld name="Text Slide 02">
    <p:spTree>
      <p:nvGrpSpPr>
        <p:cNvPr id="1" name="Shape 178"/>
        <p:cNvGrpSpPr/>
        <p:nvPr/>
      </p:nvGrpSpPr>
      <p:grpSpPr>
        <a:xfrm>
          <a:off x="0" y="0"/>
          <a:ext cx="0" cy="0"/>
          <a:chOff x="0" y="0"/>
          <a:chExt cx="0" cy="0"/>
        </a:xfrm>
      </p:grpSpPr>
      <p:sp>
        <p:nvSpPr>
          <p:cNvPr id="179" name="Google Shape;179;p63"/>
          <p:cNvSpPr/>
          <p:nvPr/>
        </p:nvSpPr>
        <p:spPr>
          <a:xfrm rot="-5400000">
            <a:off x="5088466" y="-5088468"/>
            <a:ext cx="2015069"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0" name="Google Shape;180;p63"/>
          <p:cNvSpPr txBox="1">
            <a:spLocks noGrp="1"/>
          </p:cNvSpPr>
          <p:nvPr>
            <p:ph type="body" idx="1"/>
          </p:nvPr>
        </p:nvSpPr>
        <p:spPr>
          <a:xfrm>
            <a:off x="911564" y="826894"/>
            <a:ext cx="1030186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1" name="Google Shape;181;p63"/>
          <p:cNvSpPr txBox="1">
            <a:spLocks noGrp="1"/>
          </p:cNvSpPr>
          <p:nvPr>
            <p:ph type="body" idx="2"/>
          </p:nvPr>
        </p:nvSpPr>
        <p:spPr>
          <a:xfrm>
            <a:off x="911565" y="2351145"/>
            <a:ext cx="1028874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25004454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ext Slide 02 - Navy">
  <p:cSld name="Text Slide 02 - Navy">
    <p:spTree>
      <p:nvGrpSpPr>
        <p:cNvPr id="1" name="Shape 189"/>
        <p:cNvGrpSpPr/>
        <p:nvPr/>
      </p:nvGrpSpPr>
      <p:grpSpPr>
        <a:xfrm>
          <a:off x="0" y="0"/>
          <a:ext cx="0" cy="0"/>
          <a:chOff x="0" y="0"/>
          <a:chExt cx="0" cy="0"/>
        </a:xfrm>
      </p:grpSpPr>
      <p:sp>
        <p:nvSpPr>
          <p:cNvPr id="190" name="Google Shape;190;p65"/>
          <p:cNvSpPr/>
          <p:nvPr/>
        </p:nvSpPr>
        <p:spPr>
          <a:xfrm rot="-5400000">
            <a:off x="5088466" y="-5088468"/>
            <a:ext cx="2015069"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1" name="Google Shape;191;p6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2" name="Google Shape;192;p65"/>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92668"/>
              </a:buClr>
              <a:buSzPts val="2400"/>
              <a:buFont typeface="Arial"/>
              <a:buNone/>
              <a:defRPr sz="2400" b="0" i="0" u="none" strike="noStrike" cap="none">
                <a:solidFill>
                  <a:srgbClr val="292668"/>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29808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hoto/Text Slide 01">
  <p:cSld name="Photo/Text Slide 01">
    <p:spTree>
      <p:nvGrpSpPr>
        <p:cNvPr id="1" name="Shape 56"/>
        <p:cNvGrpSpPr/>
        <p:nvPr/>
      </p:nvGrpSpPr>
      <p:grpSpPr>
        <a:xfrm>
          <a:off x="0" y="0"/>
          <a:ext cx="0" cy="0"/>
          <a:chOff x="0" y="0"/>
          <a:chExt cx="0" cy="0"/>
        </a:xfrm>
      </p:grpSpPr>
      <p:sp>
        <p:nvSpPr>
          <p:cNvPr id="57" name="Google Shape;57;p50"/>
          <p:cNvSpPr/>
          <p:nvPr/>
        </p:nvSpPr>
        <p:spPr>
          <a:xfrm>
            <a:off x="0" y="-1"/>
            <a:ext cx="6096000" cy="684402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8" name="Google Shape;58;p50"/>
          <p:cNvSpPr>
            <a:spLocks noGrp="1"/>
          </p:cNvSpPr>
          <p:nvPr>
            <p:ph type="pic" idx="2"/>
          </p:nvPr>
        </p:nvSpPr>
        <p:spPr>
          <a:xfrm>
            <a:off x="6083676" y="0"/>
            <a:ext cx="5361066" cy="6858000"/>
          </a:xfrm>
          <a:prstGeom prst="rect">
            <a:avLst/>
          </a:prstGeom>
          <a:solidFill>
            <a:srgbClr val="D8D8D8"/>
          </a:solidFill>
          <a:ln>
            <a:noFill/>
          </a:ln>
        </p:spPr>
        <p:txBody>
          <a:bodyPr/>
          <a:lstStyle/>
          <a:p>
            <a:endParaRPr lang="en-IE"/>
          </a:p>
        </p:txBody>
      </p:sp>
      <p:sp>
        <p:nvSpPr>
          <p:cNvPr id="59" name="Google Shape;59;p50"/>
          <p:cNvSpPr txBox="1">
            <a:spLocks noGrp="1"/>
          </p:cNvSpPr>
          <p:nvPr>
            <p:ph type="body" idx="1"/>
          </p:nvPr>
        </p:nvSpPr>
        <p:spPr>
          <a:xfrm>
            <a:off x="747258" y="842936"/>
            <a:ext cx="464492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0" name="Google Shape;60;p50"/>
          <p:cNvSpPr txBox="1">
            <a:spLocks noGrp="1"/>
          </p:cNvSpPr>
          <p:nvPr>
            <p:ph type="body" idx="3"/>
          </p:nvPr>
        </p:nvSpPr>
        <p:spPr>
          <a:xfrm>
            <a:off x="747258" y="1898779"/>
            <a:ext cx="4639004"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1_Text Slide 01 ">
  <p:cSld name="1_Text Slide 01 ">
    <p:spTree>
      <p:nvGrpSpPr>
        <p:cNvPr id="1" name="Shape 193"/>
        <p:cNvGrpSpPr/>
        <p:nvPr/>
      </p:nvGrpSpPr>
      <p:grpSpPr>
        <a:xfrm>
          <a:off x="0" y="0"/>
          <a:ext cx="0" cy="0"/>
          <a:chOff x="0" y="0"/>
          <a:chExt cx="0" cy="0"/>
        </a:xfrm>
      </p:grpSpPr>
      <p:sp>
        <p:nvSpPr>
          <p:cNvPr id="194" name="Google Shape;194;p66"/>
          <p:cNvSpPr/>
          <p:nvPr/>
        </p:nvSpPr>
        <p:spPr>
          <a:xfrm rot="-5400000">
            <a:off x="2679826" y="-2679826"/>
            <a:ext cx="6858001" cy="1221765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5" name="Google Shape;195;p66"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196" name="Google Shape;196;p66"/>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197" name="Google Shape;197;p66"/>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8" name="Google Shape;198;p66"/>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9" name="Google Shape;199;p66"/>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200" name="Google Shape;200;p66"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extLst>
      <p:ext uri="{BB962C8B-B14F-4D97-AF65-F5344CB8AC3E}">
        <p14:creationId xmlns:p14="http://schemas.microsoft.com/office/powerpoint/2010/main" val="115835003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207"/>
        <p:cNvGrpSpPr/>
        <p:nvPr/>
      </p:nvGrpSpPr>
      <p:grpSpPr>
        <a:xfrm>
          <a:off x="0" y="0"/>
          <a:ext cx="0" cy="0"/>
          <a:chOff x="0" y="0"/>
          <a:chExt cx="0" cy="0"/>
        </a:xfrm>
      </p:grpSpPr>
      <p:sp>
        <p:nvSpPr>
          <p:cNvPr id="208" name="Google Shape;208;p69"/>
          <p:cNvSpPr/>
          <p:nvPr/>
        </p:nvSpPr>
        <p:spPr>
          <a:xfrm rot="-5400000">
            <a:off x="2679826" y="-2679826"/>
            <a:ext cx="6858001" cy="12217652"/>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9" name="Google Shape;209;p69"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210" name="Google Shape;210;p69"/>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211" name="Google Shape;211;p69"/>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2" name="Google Shape;212;p69"/>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3" name="Google Shape;213;p69"/>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214" name="Google Shape;214;p69"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extLst>
      <p:ext uri="{BB962C8B-B14F-4D97-AF65-F5344CB8AC3E}">
        <p14:creationId xmlns:p14="http://schemas.microsoft.com/office/powerpoint/2010/main" val="6899501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2_Text Slide 01 ">
  <p:cSld name="2_Text Slide 01 ">
    <p:spTree>
      <p:nvGrpSpPr>
        <p:cNvPr id="1" name="Shape 215"/>
        <p:cNvGrpSpPr/>
        <p:nvPr/>
      </p:nvGrpSpPr>
      <p:grpSpPr>
        <a:xfrm>
          <a:off x="0" y="0"/>
          <a:ext cx="0" cy="0"/>
          <a:chOff x="0" y="0"/>
          <a:chExt cx="0" cy="0"/>
        </a:xfrm>
      </p:grpSpPr>
      <p:sp>
        <p:nvSpPr>
          <p:cNvPr id="216" name="Google Shape;216;p70"/>
          <p:cNvSpPr/>
          <p:nvPr/>
        </p:nvSpPr>
        <p:spPr>
          <a:xfrm rot="-5400000">
            <a:off x="2679826" y="-2679826"/>
            <a:ext cx="6858001" cy="12217652"/>
          </a:xfrm>
          <a:prstGeom prst="rect">
            <a:avLst/>
          </a:prstGeom>
          <a:solidFill>
            <a:srgbClr val="5696D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7" name="Google Shape;217;p70"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218" name="Google Shape;218;p70"/>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219" name="Google Shape;219;p70"/>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0" name="Google Shape;220;p70"/>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1" name="Google Shape;221;p70"/>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222" name="Google Shape;222;p70"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extLst>
      <p:ext uri="{BB962C8B-B14F-4D97-AF65-F5344CB8AC3E}">
        <p14:creationId xmlns:p14="http://schemas.microsoft.com/office/powerpoint/2010/main" val="355832854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3_Text Slide 01 ">
  <p:cSld name="3_Text Slide 01 ">
    <p:spTree>
      <p:nvGrpSpPr>
        <p:cNvPr id="1" name="Shape 223"/>
        <p:cNvGrpSpPr/>
        <p:nvPr/>
      </p:nvGrpSpPr>
      <p:grpSpPr>
        <a:xfrm>
          <a:off x="0" y="0"/>
          <a:ext cx="0" cy="0"/>
          <a:chOff x="0" y="0"/>
          <a:chExt cx="0" cy="0"/>
        </a:xfrm>
      </p:grpSpPr>
      <p:sp>
        <p:nvSpPr>
          <p:cNvPr id="224" name="Google Shape;224;p71"/>
          <p:cNvSpPr/>
          <p:nvPr/>
        </p:nvSpPr>
        <p:spPr>
          <a:xfrm rot="-5400000">
            <a:off x="2679826" y="-2679826"/>
            <a:ext cx="6858001" cy="12217652"/>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25" name="Google Shape;225;p71"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226" name="Google Shape;226;p71"/>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227" name="Google Shape;227;p71"/>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8" name="Google Shape;228;p71"/>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9" name="Google Shape;229;p71"/>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230" name="Google Shape;230;p71"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extLst>
      <p:ext uri="{BB962C8B-B14F-4D97-AF65-F5344CB8AC3E}">
        <p14:creationId xmlns:p14="http://schemas.microsoft.com/office/powerpoint/2010/main" val="25738884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Phone Slide 01">
  <p:cSld name="Phone Slide 01">
    <p:spTree>
      <p:nvGrpSpPr>
        <p:cNvPr id="1" name="Shape 95"/>
        <p:cNvGrpSpPr/>
        <p:nvPr/>
      </p:nvGrpSpPr>
      <p:grpSpPr>
        <a:xfrm>
          <a:off x="0" y="0"/>
          <a:ext cx="0" cy="0"/>
          <a:chOff x="0" y="0"/>
          <a:chExt cx="0" cy="0"/>
        </a:xfrm>
      </p:grpSpPr>
      <p:sp>
        <p:nvSpPr>
          <p:cNvPr id="96" name="Google Shape;96;p49"/>
          <p:cNvSpPr/>
          <p:nvPr/>
        </p:nvSpPr>
        <p:spPr>
          <a:xfrm rot="10800000" flipH="1">
            <a:off x="11590595"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7" name="Google Shape;97;p49"/>
          <p:cNvSpPr txBox="1">
            <a:spLocks noGrp="1"/>
          </p:cNvSpPr>
          <p:nvPr>
            <p:ph type="body" idx="1"/>
          </p:nvPr>
        </p:nvSpPr>
        <p:spPr>
          <a:xfrm>
            <a:off x="960864" y="1025248"/>
            <a:ext cx="488732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8" name="Google Shape;98;p49"/>
          <p:cNvSpPr txBox="1">
            <a:spLocks noGrp="1"/>
          </p:cNvSpPr>
          <p:nvPr>
            <p:ph type="body" idx="2"/>
          </p:nvPr>
        </p:nvSpPr>
        <p:spPr>
          <a:xfrm>
            <a:off x="954156" y="2075229"/>
            <a:ext cx="4881092"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99" name="Google Shape;99;p49"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180489" y="523265"/>
            <a:ext cx="3540487" cy="2482534"/>
          </a:xfrm>
          <a:prstGeom prst="rect">
            <a:avLst/>
          </a:prstGeom>
          <a:noFill/>
          <a:ln>
            <a:noFill/>
          </a:ln>
        </p:spPr>
      </p:pic>
      <p:sp>
        <p:nvSpPr>
          <p:cNvPr id="100" name="Google Shape;100;p49"/>
          <p:cNvSpPr txBox="1"/>
          <p:nvPr/>
        </p:nvSpPr>
        <p:spPr>
          <a:xfrm rot="-5400000">
            <a:off x="8831250" y="3234330"/>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101" name="Google Shape;101;p49"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69321" y="6395763"/>
            <a:ext cx="280317" cy="223015"/>
          </a:xfrm>
          <a:prstGeom prst="rect">
            <a:avLst/>
          </a:prstGeom>
          <a:noFill/>
          <a:ln>
            <a:noFill/>
          </a:ln>
          <a:effectLst>
            <a:outerShdw blurRad="50800" dist="38100" dir="5400000" algn="t" rotWithShape="0">
              <a:srgbClr val="000000">
                <a:alpha val="40000"/>
              </a:srgbClr>
            </a:outerShdw>
          </a:effectLst>
        </p:spPr>
      </p:pic>
      <p:pic>
        <p:nvPicPr>
          <p:cNvPr id="102" name="Google Shape;102;p49" descr="iPhone6_mockup_front_white.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103" name="Google Shape;103;p49"/>
          <p:cNvSpPr>
            <a:spLocks noGrp="1"/>
          </p:cNvSpPr>
          <p:nvPr>
            <p:ph type="pic" idx="3"/>
          </p:nvPr>
        </p:nvSpPr>
        <p:spPr>
          <a:xfrm>
            <a:off x="7735037" y="1373925"/>
            <a:ext cx="2444127" cy="4336988"/>
          </a:xfrm>
          <a:prstGeom prst="rect">
            <a:avLst/>
          </a:prstGeom>
          <a:solidFill>
            <a:srgbClr val="D8D8D8"/>
          </a:solidFill>
          <a:ln>
            <a:noFill/>
          </a:ln>
        </p:spPr>
        <p:txBody>
          <a:bodyPr/>
          <a:lstStyle/>
          <a:p>
            <a:endParaRPr lang="da-DK"/>
          </a:p>
        </p:txBody>
      </p:sp>
    </p:spTree>
    <p:extLst>
      <p:ext uri="{BB962C8B-B14F-4D97-AF65-F5344CB8AC3E}">
        <p14:creationId xmlns:p14="http://schemas.microsoft.com/office/powerpoint/2010/main" val="336303313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1_Divider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850169" y="543238"/>
            <a:ext cx="4721156" cy="5802284"/>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1727">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3" name="Picture 2" descr="A colorful circles with white lines and dots&#10;&#10;AI-generated content may be incorrect.">
            <a:extLst>
              <a:ext uri="{FF2B5EF4-FFF2-40B4-BE49-F238E27FC236}">
                <a16:creationId xmlns:a16="http://schemas.microsoft.com/office/drawing/2014/main" id="{52C87089-6D50-E386-0B1A-46E7F75C4ED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Tree>
    <p:extLst>
      <p:ext uri="{BB962C8B-B14F-4D97-AF65-F5344CB8AC3E}">
        <p14:creationId xmlns:p14="http://schemas.microsoft.com/office/powerpoint/2010/main" val="37208346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Slide 04">
  <p:cSld name="Text Slide 04">
    <p:spTree>
      <p:nvGrpSpPr>
        <p:cNvPr id="1" name="Shape 61"/>
        <p:cNvGrpSpPr/>
        <p:nvPr/>
      </p:nvGrpSpPr>
      <p:grpSpPr>
        <a:xfrm>
          <a:off x="0" y="0"/>
          <a:ext cx="0" cy="0"/>
          <a:chOff x="0" y="0"/>
          <a:chExt cx="0" cy="0"/>
        </a:xfrm>
      </p:grpSpPr>
      <p:sp>
        <p:nvSpPr>
          <p:cNvPr id="62" name="Google Shape;62;p62"/>
          <p:cNvSpPr/>
          <p:nvPr/>
        </p:nvSpPr>
        <p:spPr>
          <a:xfrm>
            <a:off x="0" y="785664"/>
            <a:ext cx="1422400" cy="1524001"/>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3" name="Google Shape;63;p62"/>
          <p:cNvSpPr/>
          <p:nvPr/>
        </p:nvSpPr>
        <p:spPr>
          <a:xfrm>
            <a:off x="10781837" y="-1"/>
            <a:ext cx="1422400" cy="3641559"/>
          </a:xfrm>
          <a:prstGeom prst="rect">
            <a:avLst/>
          </a:prstGeom>
          <a:solidFill>
            <a:srgbClr val="5696D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4" name="Google Shape;64;p62"/>
          <p:cNvSpPr txBox="1">
            <a:spLocks noGrp="1"/>
          </p:cNvSpPr>
          <p:nvPr>
            <p:ph type="body" idx="1"/>
          </p:nvPr>
        </p:nvSpPr>
        <p:spPr>
          <a:xfrm>
            <a:off x="1632756" y="820615"/>
            <a:ext cx="89731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5" name="Google Shape;65;p62"/>
          <p:cNvSpPr txBox="1">
            <a:spLocks noGrp="1"/>
          </p:cNvSpPr>
          <p:nvPr>
            <p:ph type="body" idx="2"/>
          </p:nvPr>
        </p:nvSpPr>
        <p:spPr>
          <a:xfrm>
            <a:off x="1632756" y="2167326"/>
            <a:ext cx="8961741" cy="41667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Slide 03">
  <p:cSld name="Text Slide 03">
    <p:spTree>
      <p:nvGrpSpPr>
        <p:cNvPr id="1" name="Shape 66"/>
        <p:cNvGrpSpPr/>
        <p:nvPr/>
      </p:nvGrpSpPr>
      <p:grpSpPr>
        <a:xfrm>
          <a:off x="0" y="0"/>
          <a:ext cx="0" cy="0"/>
          <a:chOff x="0" y="0"/>
          <a:chExt cx="0" cy="0"/>
        </a:xfrm>
      </p:grpSpPr>
      <p:sp>
        <p:nvSpPr>
          <p:cNvPr id="67" name="Google Shape;67;p59"/>
          <p:cNvSpPr/>
          <p:nvPr/>
        </p:nvSpPr>
        <p:spPr>
          <a:xfrm>
            <a:off x="-36717" y="643325"/>
            <a:ext cx="1422400" cy="1524001"/>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8" name="Google Shape;68;p59"/>
          <p:cNvSpPr/>
          <p:nvPr/>
        </p:nvSpPr>
        <p:spPr>
          <a:xfrm>
            <a:off x="10781837" y="-1"/>
            <a:ext cx="1422400" cy="3429001"/>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9" name="Google Shape;69;p59"/>
          <p:cNvSpPr txBox="1">
            <a:spLocks noGrp="1"/>
          </p:cNvSpPr>
          <p:nvPr>
            <p:ph type="body" idx="1"/>
          </p:nvPr>
        </p:nvSpPr>
        <p:spPr>
          <a:xfrm>
            <a:off x="1632756" y="820615"/>
            <a:ext cx="89731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0" name="Google Shape;70;p59"/>
          <p:cNvSpPr txBox="1">
            <a:spLocks noGrp="1"/>
          </p:cNvSpPr>
          <p:nvPr>
            <p:ph type="body" idx="2"/>
          </p:nvPr>
        </p:nvSpPr>
        <p:spPr>
          <a:xfrm>
            <a:off x="1632756" y="2167326"/>
            <a:ext cx="8961741" cy="41667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02 - Navy">
  <p:cSld name="Text Slide 02 - Navy">
    <p:spTree>
      <p:nvGrpSpPr>
        <p:cNvPr id="1" name="Shape 71"/>
        <p:cNvGrpSpPr/>
        <p:nvPr/>
      </p:nvGrpSpPr>
      <p:grpSpPr>
        <a:xfrm>
          <a:off x="0" y="0"/>
          <a:ext cx="0" cy="0"/>
          <a:chOff x="0" y="0"/>
          <a:chExt cx="0" cy="0"/>
        </a:xfrm>
      </p:grpSpPr>
      <p:sp>
        <p:nvSpPr>
          <p:cNvPr id="72" name="Google Shape;72;p65"/>
          <p:cNvSpPr/>
          <p:nvPr/>
        </p:nvSpPr>
        <p:spPr>
          <a:xfrm rot="-5400000">
            <a:off x="5088466" y="-5088468"/>
            <a:ext cx="2015069"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3" name="Google Shape;73;p6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65"/>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92668"/>
              </a:buClr>
              <a:buSzPts val="2400"/>
              <a:buFont typeface="Arial"/>
              <a:buNone/>
              <a:defRPr sz="2400" b="0" i="0" u="none" strike="noStrike" cap="none">
                <a:solidFill>
                  <a:srgbClr val="292668"/>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26" Type="http://schemas.openxmlformats.org/officeDocument/2006/relationships/image" Target="../media/image14.png"/><Relationship Id="rId3" Type="http://schemas.openxmlformats.org/officeDocument/2006/relationships/slideLayout" Target="../slideLayouts/slideLayout26.xml"/><Relationship Id="rId21" Type="http://schemas.openxmlformats.org/officeDocument/2006/relationships/slideLayout" Target="../slideLayouts/slideLayout44.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5" Type="http://schemas.openxmlformats.org/officeDocument/2006/relationships/theme" Target="../theme/theme2.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24" Type="http://schemas.openxmlformats.org/officeDocument/2006/relationships/slideLayout" Target="../slideLayouts/slideLayout47.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10" Type="http://schemas.openxmlformats.org/officeDocument/2006/relationships/slideLayout" Target="../slideLayouts/slideLayout33.xml"/><Relationship Id="rId19" Type="http://schemas.openxmlformats.org/officeDocument/2006/relationships/slideLayout" Target="../slideLayouts/slideLayout42.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slideLayout" Target="../slideLayouts/slideLayout4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18" Type="http://schemas.openxmlformats.org/officeDocument/2006/relationships/slideLayout" Target="../slideLayouts/slideLayout6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17" Type="http://schemas.openxmlformats.org/officeDocument/2006/relationships/slideLayout" Target="../slideLayouts/slideLayout64.xml"/><Relationship Id="rId2" Type="http://schemas.openxmlformats.org/officeDocument/2006/relationships/slideLayout" Target="../slideLayouts/slideLayout49.xml"/><Relationship Id="rId16" Type="http://schemas.openxmlformats.org/officeDocument/2006/relationships/slideLayout" Target="../slideLayouts/slideLayout63.xml"/><Relationship Id="rId20" Type="http://schemas.openxmlformats.org/officeDocument/2006/relationships/image" Target="../media/image14.png"/><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slideLayout" Target="../slideLayouts/slideLayout62.xml"/><Relationship Id="rId10" Type="http://schemas.openxmlformats.org/officeDocument/2006/relationships/slideLayout" Target="../slideLayouts/slideLayout57.xml"/><Relationship Id="rId19" Type="http://schemas.openxmlformats.org/officeDocument/2006/relationships/theme" Target="../theme/theme3.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9"/>
          <p:cNvSpPr txBox="1"/>
          <p:nvPr/>
        </p:nvSpPr>
        <p:spPr>
          <a:xfrm rot="-5400000">
            <a:off x="8806666" y="3262669"/>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242B62"/>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11" name="Google Shape;11;p39" descr="A colorful circles with white lines and dots&#10;&#10;AI-generated content may be incorrect."/>
          <p:cNvPicPr preferRelativeResize="0"/>
          <p:nvPr/>
        </p:nvPicPr>
        <p:blipFill rotWithShape="1">
          <a:blip r:embed="rId25" cstate="email">
            <a:alphaModFix/>
            <a:extLst>
              <a:ext uri="{28A0092B-C50C-407E-A947-70E740481C1C}">
                <a14:useLocalDpi xmlns:a14="http://schemas.microsoft.com/office/drawing/2010/main"/>
              </a:ext>
            </a:extLst>
          </a:blip>
          <a:srcRect/>
          <a:stretch/>
        </p:blipFill>
        <p:spPr>
          <a:xfrm>
            <a:off x="11744737" y="6424102"/>
            <a:ext cx="280317" cy="22301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 id="2147483670" r:id="rId21"/>
    <p:sldLayoutId id="2147483715" r:id="rId22"/>
    <p:sldLayoutId id="2147483716" r:id="rId2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5815CAA-3C73-8AFC-BC7E-60E08C13605C}"/>
              </a:ext>
            </a:extLst>
          </p:cNvPr>
          <p:cNvSpPr txBox="1"/>
          <p:nvPr userDrawn="1"/>
        </p:nvSpPr>
        <p:spPr>
          <a:xfrm rot="16200000">
            <a:off x="8806666" y="3262669"/>
            <a:ext cx="6096000" cy="215444"/>
          </a:xfrm>
          <a:prstGeom prst="rect">
            <a:avLst/>
          </a:prstGeom>
          <a:noFill/>
        </p:spPr>
        <p:txBody>
          <a:bodyPr wrap="square">
            <a:spAutoFit/>
          </a:bodyPr>
          <a:lstStyle/>
          <a:p>
            <a:r>
              <a:rPr lang="en-US" sz="800" spc="300" dirty="0">
                <a:solidFill>
                  <a:srgbClr val="242B62"/>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922B9B90-6FA4-34B7-3E3E-FDD0B963809C}"/>
              </a:ext>
            </a:extLst>
          </p:cNvPr>
          <p:cNvPicPr>
            <a:picLocks noChangeAspect="1"/>
          </p:cNvPicPr>
          <p:nvPr userDrawn="1"/>
        </p:nvPicPr>
        <p:blipFill>
          <a:blip r:embed="rId26" cstate="email">
            <a:extLst>
              <a:ext uri="{28A0092B-C50C-407E-A947-70E740481C1C}">
                <a14:useLocalDpi xmlns:a14="http://schemas.microsoft.com/office/drawing/2010/main"/>
              </a:ext>
            </a:extLst>
          </a:blip>
          <a:stretch>
            <a:fillRect/>
          </a:stretch>
        </p:blipFill>
        <p:spPr>
          <a:xfrm>
            <a:off x="11744737" y="6424102"/>
            <a:ext cx="280317" cy="223015"/>
          </a:xfrm>
          <a:prstGeom prst="rect">
            <a:avLst/>
          </a:prstGeom>
        </p:spPr>
      </p:pic>
    </p:spTree>
    <p:extLst>
      <p:ext uri="{BB962C8B-B14F-4D97-AF65-F5344CB8AC3E}">
        <p14:creationId xmlns:p14="http://schemas.microsoft.com/office/powerpoint/2010/main" val="2953396361"/>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 id="2147483687" r:id="rId16"/>
    <p:sldLayoutId id="2147483688" r:id="rId17"/>
    <p:sldLayoutId id="2147483689" r:id="rId18"/>
    <p:sldLayoutId id="2147483690" r:id="rId19"/>
    <p:sldLayoutId id="2147483691" r:id="rId20"/>
    <p:sldLayoutId id="2147483692" r:id="rId21"/>
    <p:sldLayoutId id="2147483693" r:id="rId22"/>
    <p:sldLayoutId id="2147483694" r:id="rId23"/>
    <p:sldLayoutId id="2147483695" r:id="rId2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9"/>
          <p:cNvSpPr txBox="1"/>
          <p:nvPr/>
        </p:nvSpPr>
        <p:spPr>
          <a:xfrm rot="-5400000">
            <a:off x="8806666" y="3262669"/>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b="0" i="0" u="none" strike="noStrike" cap="none">
                <a:solidFill>
                  <a:srgbClr val="242B62"/>
                </a:solidFill>
                <a:latin typeface="Calibri"/>
                <a:ea typeface="Calibri"/>
                <a:cs typeface="Calibri"/>
                <a:sym typeface="Calibri"/>
              </a:rPr>
              <a:t>Sharing Knowledge, Bridging Generations</a:t>
            </a:r>
            <a:endParaRPr/>
          </a:p>
        </p:txBody>
      </p:sp>
      <p:pic>
        <p:nvPicPr>
          <p:cNvPr id="11" name="Google Shape;11;p39" descr="A colorful circles with white lines and dots&#10;&#10;AI-generated content may be incorrect."/>
          <p:cNvPicPr preferRelativeResize="0"/>
          <p:nvPr/>
        </p:nvPicPr>
        <p:blipFill rotWithShape="1">
          <a:blip r:embed="rId20" cstate="email">
            <a:alphaModFix/>
            <a:extLst>
              <a:ext uri="{28A0092B-C50C-407E-A947-70E740481C1C}">
                <a14:useLocalDpi xmlns:a14="http://schemas.microsoft.com/office/drawing/2010/main"/>
              </a:ext>
            </a:extLst>
          </a:blip>
          <a:srcRect/>
          <a:stretch/>
        </p:blipFill>
        <p:spPr>
          <a:xfrm>
            <a:off x="11744737" y="6424102"/>
            <a:ext cx="280317" cy="223015"/>
          </a:xfrm>
          <a:prstGeom prst="rect">
            <a:avLst/>
          </a:prstGeom>
          <a:noFill/>
          <a:ln>
            <a:noFill/>
          </a:ln>
        </p:spPr>
      </p:pic>
    </p:spTree>
    <p:extLst>
      <p:ext uri="{BB962C8B-B14F-4D97-AF65-F5344CB8AC3E}">
        <p14:creationId xmlns:p14="http://schemas.microsoft.com/office/powerpoint/2010/main" val="4213245142"/>
      </p:ext>
    </p:extLst>
  </p:cSld>
  <p:clrMap bg1="lt1" tx1="dk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 id="2147483714"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2" Type="http://schemas.openxmlformats.org/officeDocument/2006/relationships/image" Target="../media/image48.sv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50.jpeg"/><Relationship Id="rId5" Type="http://schemas.openxmlformats.org/officeDocument/2006/relationships/hyperlink" Target="https://assistant.google.com/intl/en_uk/" TargetMode="External"/><Relationship Id="rId4" Type="http://schemas.openxmlformats.org/officeDocument/2006/relationships/hyperlink" Target="https://support.apple.com/en-us/102484"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hyperlink" Target="https://medisafe.com/" TargetMode="External"/><Relationship Id="rId5" Type="http://schemas.openxmlformats.org/officeDocument/2006/relationships/image" Target="../media/image52.png"/><Relationship Id="rId4" Type="http://schemas.openxmlformats.org/officeDocument/2006/relationships/hyperlink" Target="https://www.samsung.com/dk/apps/samsung-health/"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55.png"/><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5.xml"/><Relationship Id="rId1" Type="http://schemas.openxmlformats.org/officeDocument/2006/relationships/slideLayout" Target="../slideLayouts/slideLayout65.xml"/><Relationship Id="rId4" Type="http://schemas.openxmlformats.org/officeDocument/2006/relationships/hyperlink" Target="https://technofaq.org/posts/2019/10/exploring-the-current-need-for-healthcare-mobile-application-development/"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7.xml"/><Relationship Id="rId1" Type="http://schemas.openxmlformats.org/officeDocument/2006/relationships/slideLayout" Target="../slideLayouts/slideLayout54.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5.jpeg"/></Relationships>
</file>

<file path=ppt/slides/_rels/slide2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8.xml"/><Relationship Id="rId1" Type="http://schemas.openxmlformats.org/officeDocument/2006/relationships/slideLayout" Target="../slideLayouts/slideLayout57.xml"/></Relationships>
</file>

<file path=ppt/slides/_rels/slide2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61.png"/></Relationships>
</file>

<file path=ppt/slides/_rels/slide22.xml.rels><?xml version="1.0" encoding="UTF-8" standalone="yes"?>
<Relationships xmlns="http://schemas.openxmlformats.org/package/2006/relationships"><Relationship Id="rId3" Type="http://schemas.openxmlformats.org/officeDocument/2006/relationships/hyperlink" Target="https://www.youtube.com/watch?v=sRAHXpVV4R4" TargetMode="External"/><Relationship Id="rId2" Type="http://schemas.openxmlformats.org/officeDocument/2006/relationships/slideLayout" Target="../slideLayouts/slideLayout12.xml"/><Relationship Id="rId1" Type="http://schemas.openxmlformats.org/officeDocument/2006/relationships/video" Target="https://www.youtube.com/embed/zE-_YBvWOyQ?feature=oembed" TargetMode="External"/><Relationship Id="rId5" Type="http://schemas.openxmlformats.org/officeDocument/2006/relationships/hyperlink" Target="https://www.youtube.com/watch?v=zE-_YBvWOyQ" TargetMode="External"/><Relationship Id="rId4" Type="http://schemas.openxmlformats.org/officeDocument/2006/relationships/image" Target="../media/image62.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image" Target="../media/image55.png"/><Relationship Id="rId5" Type="http://schemas.openxmlformats.org/officeDocument/2006/relationships/image" Target="../media/image64.jpeg"/><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4.xml"/><Relationship Id="rId1" Type="http://schemas.openxmlformats.org/officeDocument/2006/relationships/slideLayout" Target="../slideLayouts/slideLayout11.xml"/><Relationship Id="rId4" Type="http://schemas.openxmlformats.org/officeDocument/2006/relationships/image" Target="../media/image68.png"/></Relationships>
</file>

<file path=ppt/slides/_rels/slide28.xml.rels><?xml version="1.0" encoding="UTF-8" standalone="yes"?>
<Relationships xmlns="http://schemas.openxmlformats.org/package/2006/relationships"><Relationship Id="rId3" Type="http://schemas.openxmlformats.org/officeDocument/2006/relationships/hyperlink" Target="https://www.apple.com/my/health/?utm_source=chatgpt.com" TargetMode="External"/><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hyperlink" Target="https://www.google.com/fit/"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png"/></Relationships>
</file>

<file path=ppt/slides/_rels/slide3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72.svg"/><Relationship Id="rId5" Type="http://schemas.openxmlformats.org/officeDocument/2006/relationships/image" Target="../media/image71.svg"/><Relationship Id="rId4" Type="http://schemas.openxmlformats.org/officeDocument/2006/relationships/image" Target="../media/image27.png"/></Relationships>
</file>

<file path=ppt/slides/_rels/slide31.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9.png"/><Relationship Id="rId7" Type="http://schemas.openxmlformats.org/officeDocument/2006/relationships/image" Target="../media/image77.png"/><Relationship Id="rId2" Type="http://schemas.openxmlformats.org/officeDocument/2006/relationships/notesSlide" Target="../notesSlides/notesSlide29.xml"/><Relationship Id="rId1" Type="http://schemas.openxmlformats.org/officeDocument/2006/relationships/slideLayout" Target="../slideLayouts/slideLayout6.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 Id="rId9" Type="http://schemas.openxmlformats.org/officeDocument/2006/relationships/image" Target="../media/image55.png"/></Relationships>
</file>

<file path=ppt/slides/_rels/slide3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0.xml"/><Relationship Id="rId1" Type="http://schemas.openxmlformats.org/officeDocument/2006/relationships/slideLayout" Target="../slideLayouts/slideLayout11.xml"/><Relationship Id="rId5" Type="http://schemas.openxmlformats.org/officeDocument/2006/relationships/image" Target="../media/image80.png"/><Relationship Id="rId4" Type="http://schemas.openxmlformats.org/officeDocument/2006/relationships/hyperlink" Target="https://ai4seniorsproject.eu/resources/"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31.xml"/><Relationship Id="rId1" Type="http://schemas.openxmlformats.org/officeDocument/2006/relationships/slideLayout" Target="../slideLayouts/slideLayout65.xml"/><Relationship Id="rId4" Type="http://schemas.openxmlformats.org/officeDocument/2006/relationships/hyperlink" Target="https://www.enago.com/academy/responsible-use-of-generative-ai/"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2.xml"/><Relationship Id="rId1" Type="http://schemas.openxmlformats.org/officeDocument/2006/relationships/slideLayout" Target="../slideLayouts/slideLayout10.xml"/><Relationship Id="rId5" Type="http://schemas.openxmlformats.org/officeDocument/2006/relationships/image" Target="../media/image83.svg"/><Relationship Id="rId4" Type="http://schemas.openxmlformats.org/officeDocument/2006/relationships/image" Target="../media/image82.jpeg"/></Relationships>
</file>

<file path=ppt/slides/_rels/slide36.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33.xml"/><Relationship Id="rId1" Type="http://schemas.openxmlformats.org/officeDocument/2006/relationships/slideLayout" Target="../slideLayouts/slideLayout10.xml"/><Relationship Id="rId4" Type="http://schemas.openxmlformats.org/officeDocument/2006/relationships/image" Target="../media/image9.png"/></Relationships>
</file>

<file path=ppt/slides/_rels/slide3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34.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6.xml"/><Relationship Id="rId1" Type="http://schemas.openxmlformats.org/officeDocument/2006/relationships/slideLayout" Target="../slideLayouts/slideLayout6.xml"/><Relationship Id="rId6" Type="http://schemas.openxmlformats.org/officeDocument/2006/relationships/image" Target="../media/image55.png"/><Relationship Id="rId5" Type="http://schemas.openxmlformats.org/officeDocument/2006/relationships/image" Target="../media/image87.png"/><Relationship Id="rId4" Type="http://schemas.openxmlformats.org/officeDocument/2006/relationships/image" Target="../media/image86.png"/></Relationships>
</file>

<file path=ppt/slides/_rels/slide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38.xml"/><Relationship Id="rId1" Type="http://schemas.openxmlformats.org/officeDocument/2006/relationships/slideLayout" Target="../slideLayouts/slideLayout22.xml"/></Relationships>
</file>

<file path=ppt/slides/_rels/slide4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2.xml"/><Relationship Id="rId1" Type="http://schemas.openxmlformats.org/officeDocument/2006/relationships/slideLayout" Target="../slideLayouts/slideLayout6.xml"/><Relationship Id="rId6" Type="http://schemas.openxmlformats.org/officeDocument/2006/relationships/image" Target="../media/image55.png"/><Relationship Id="rId5" Type="http://schemas.openxmlformats.org/officeDocument/2006/relationships/image" Target="../media/image93.png"/><Relationship Id="rId4" Type="http://schemas.openxmlformats.org/officeDocument/2006/relationships/image" Target="../media/image92.png"/></Relationships>
</file>

<file path=ppt/slides/_rels/slide46.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43.xml"/><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48.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65.xml"/></Relationships>
</file>

<file path=ppt/slides/_rels/slide50.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47.xml"/><Relationship Id="rId1" Type="http://schemas.openxmlformats.org/officeDocument/2006/relationships/slideLayout" Target="../slideLayouts/slideLayout23.xml"/><Relationship Id="rId4" Type="http://schemas.openxmlformats.org/officeDocument/2006/relationships/image" Target="../media/image98.png"/></Relationships>
</file>

<file path=ppt/slides/_rels/slide51.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48.xml"/><Relationship Id="rId1" Type="http://schemas.openxmlformats.org/officeDocument/2006/relationships/slideLayout" Target="../slideLayouts/slideLayout16.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2ePf9rue1Ao"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39.svg"/><Relationship Id="rId13" Type="http://schemas.openxmlformats.org/officeDocument/2006/relationships/image" Target="../media/image44.svg"/><Relationship Id="rId3" Type="http://schemas.openxmlformats.org/officeDocument/2006/relationships/image" Target="../media/image34.svg"/><Relationship Id="rId7" Type="http://schemas.openxmlformats.org/officeDocument/2006/relationships/image" Target="../media/image38.svg"/><Relationship Id="rId12" Type="http://schemas.openxmlformats.org/officeDocument/2006/relationships/image" Target="../media/image43.svg"/><Relationship Id="rId2" Type="http://schemas.openxmlformats.org/officeDocument/2006/relationships/notesSlide" Target="../notesSlides/notesSlide8.xml"/><Relationship Id="rId16" Type="http://schemas.openxmlformats.org/officeDocument/2006/relationships/image" Target="../media/image47.svg"/><Relationship Id="rId1" Type="http://schemas.openxmlformats.org/officeDocument/2006/relationships/slideLayout" Target="../slideLayouts/slideLayout15.xml"/><Relationship Id="rId6" Type="http://schemas.openxmlformats.org/officeDocument/2006/relationships/image" Target="../media/image37.svg"/><Relationship Id="rId11" Type="http://schemas.openxmlformats.org/officeDocument/2006/relationships/image" Target="../media/image42.svg"/><Relationship Id="rId5" Type="http://schemas.openxmlformats.org/officeDocument/2006/relationships/image" Target="../media/image36.svg"/><Relationship Id="rId15" Type="http://schemas.openxmlformats.org/officeDocument/2006/relationships/image" Target="../media/image46.svg"/><Relationship Id="rId10" Type="http://schemas.openxmlformats.org/officeDocument/2006/relationships/image" Target="../media/image41.svg"/><Relationship Id="rId4" Type="http://schemas.openxmlformats.org/officeDocument/2006/relationships/image" Target="../media/image35.svg"/><Relationship Id="rId9" Type="http://schemas.openxmlformats.org/officeDocument/2006/relationships/image" Target="../media/image40.svg"/><Relationship Id="rId14" Type="http://schemas.openxmlformats.org/officeDocument/2006/relationships/image" Target="../media/image4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71F43C-89F5-4012-EB4B-28CAF82DDDF3}"/>
            </a:ext>
          </a:extLst>
        </p:cNvPr>
        <p:cNvGrpSpPr/>
        <p:nvPr/>
      </p:nvGrpSpPr>
      <p:grpSpPr>
        <a:xfrm>
          <a:off x="0" y="0"/>
          <a:ext cx="0" cy="0"/>
          <a:chOff x="0" y="0"/>
          <a:chExt cx="0" cy="0"/>
        </a:xfrm>
      </p:grpSpPr>
      <p:pic>
        <p:nvPicPr>
          <p:cNvPr id="4" name="Picture Placeholder 3" descr="Prostate Cancer Awareness Stethoscope and Tie">
            <a:extLst>
              <a:ext uri="{FF2B5EF4-FFF2-40B4-BE49-F238E27FC236}">
                <a16:creationId xmlns:a16="http://schemas.microsoft.com/office/drawing/2014/main" id="{5EDE09BC-1197-60A6-D983-1D76F17B6164}"/>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xfrm>
            <a:off x="548891" y="0"/>
            <a:ext cx="7137369" cy="6858000"/>
          </a:xfrm>
        </p:spPr>
      </p:pic>
      <p:sp>
        <p:nvSpPr>
          <p:cNvPr id="5" name="TextBox 4">
            <a:extLst>
              <a:ext uri="{FF2B5EF4-FFF2-40B4-BE49-F238E27FC236}">
                <a16:creationId xmlns:a16="http://schemas.microsoft.com/office/drawing/2014/main" id="{2DAE4F4B-09EF-5DCE-DC32-295814E304A1}"/>
              </a:ext>
            </a:extLst>
          </p:cNvPr>
          <p:cNvSpPr txBox="1"/>
          <p:nvPr/>
        </p:nvSpPr>
        <p:spPr>
          <a:xfrm>
            <a:off x="8276734" y="4053526"/>
            <a:ext cx="360103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5400" b="1" i="0" u="none" strike="noStrike" kern="1200" cap="none" spc="0" normalizeH="0" baseline="0" noProof="0" dirty="0">
                <a:ln>
                  <a:noFill/>
                </a:ln>
                <a:solidFill>
                  <a:srgbClr val="242B62"/>
                </a:solidFill>
                <a:effectLst/>
                <a:uLnTx/>
                <a:uFillTx/>
                <a:latin typeface="Calibri" panose="020F0502020204030204"/>
                <a:ea typeface="+mn-ea"/>
                <a:cs typeface="Arial"/>
                <a:sym typeface="Arial"/>
              </a:rPr>
              <a:t>MODULE 5</a:t>
            </a:r>
          </a:p>
        </p:txBody>
      </p:sp>
      <p:sp>
        <p:nvSpPr>
          <p:cNvPr id="6" name="TextBox 5">
            <a:extLst>
              <a:ext uri="{FF2B5EF4-FFF2-40B4-BE49-F238E27FC236}">
                <a16:creationId xmlns:a16="http://schemas.microsoft.com/office/drawing/2014/main" id="{4DE69371-025F-008C-4869-B6B0577DB267}"/>
              </a:ext>
            </a:extLst>
          </p:cNvPr>
          <p:cNvSpPr txBox="1"/>
          <p:nvPr/>
        </p:nvSpPr>
        <p:spPr>
          <a:xfrm>
            <a:off x="416915" y="4053526"/>
            <a:ext cx="4059835" cy="21236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4400" b="0" i="0" u="none" strike="noStrike" kern="1200" cap="none" spc="0" normalizeH="0" baseline="0" noProof="0" dirty="0">
                <a:ln>
                  <a:noFill/>
                </a:ln>
                <a:solidFill>
                  <a:srgbClr val="FFFFFF"/>
                </a:solidFill>
                <a:effectLst/>
                <a:uLnTx/>
                <a:uFillTx/>
                <a:latin typeface="Calibri" panose="020F0502020204030204"/>
                <a:ea typeface="+mn-ea"/>
                <a:cs typeface="Arial"/>
                <a:sym typeface="Arial"/>
              </a:rPr>
              <a:t>Health Tracking &amp; Well-being Support</a:t>
            </a:r>
          </a:p>
        </p:txBody>
      </p:sp>
    </p:spTree>
    <p:extLst>
      <p:ext uri="{BB962C8B-B14F-4D97-AF65-F5344CB8AC3E}">
        <p14:creationId xmlns:p14="http://schemas.microsoft.com/office/powerpoint/2010/main" val="12333711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159;p36">
            <a:extLst>
              <a:ext uri="{FF2B5EF4-FFF2-40B4-BE49-F238E27FC236}">
                <a16:creationId xmlns:a16="http://schemas.microsoft.com/office/drawing/2014/main" id="{F8CDB282-9CE2-4B11-3384-FD7BC496B6A1}"/>
              </a:ext>
            </a:extLst>
          </p:cNvPr>
          <p:cNvSpPr/>
          <p:nvPr/>
        </p:nvSpPr>
        <p:spPr>
          <a:xfrm>
            <a:off x="2870834" y="921996"/>
            <a:ext cx="4939665" cy="2726888"/>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6" name="Tekstfelt 2">
            <a:extLst>
              <a:ext uri="{FF2B5EF4-FFF2-40B4-BE49-F238E27FC236}">
                <a16:creationId xmlns:a16="http://schemas.microsoft.com/office/drawing/2014/main" id="{7E6157CE-D799-559C-3948-F75548A78CCD}"/>
              </a:ext>
            </a:extLst>
          </p:cNvPr>
          <p:cNvSpPr txBox="1"/>
          <p:nvPr/>
        </p:nvSpPr>
        <p:spPr>
          <a:xfrm>
            <a:off x="3464011" y="918399"/>
            <a:ext cx="4537245" cy="3046988"/>
          </a:xfrm>
          <a:prstGeom prst="rect">
            <a:avLst/>
          </a:prstGeom>
          <a:noFill/>
        </p:spPr>
        <p:txBody>
          <a:bodyPr wrap="square" lIns="91440" tIns="45720" rIns="91440" bIns="45720" rtlCol="0" anchor="t">
            <a:spAutoFit/>
          </a:bodyPr>
          <a:lstStyle/>
          <a:p>
            <a:r>
              <a:rPr lang="da-DK" altLang="da-DK" sz="2400" dirty="0">
                <a:solidFill>
                  <a:schemeClr val="bg1"/>
                </a:solidFill>
                <a:latin typeface="Calibri"/>
                <a:ea typeface="Calibri"/>
                <a:cs typeface="Calibri"/>
              </a:rPr>
              <a:t>An AI reminder </a:t>
            </a:r>
            <a:r>
              <a:rPr lang="da-DK" altLang="da-DK" sz="2400" b="1" dirty="0" err="1">
                <a:solidFill>
                  <a:schemeClr val="bg1"/>
                </a:solidFill>
                <a:latin typeface="Calibri"/>
                <a:ea typeface="Calibri"/>
                <a:cs typeface="Calibri"/>
              </a:rPr>
              <a:t>isn’t</a:t>
            </a:r>
            <a:r>
              <a:rPr lang="da-DK" altLang="da-DK" sz="2400" b="1" dirty="0">
                <a:solidFill>
                  <a:schemeClr val="bg1"/>
                </a:solidFill>
                <a:latin typeface="Calibri"/>
                <a:ea typeface="Calibri"/>
                <a:cs typeface="Calibri"/>
              </a:rPr>
              <a:t> </a:t>
            </a:r>
            <a:r>
              <a:rPr lang="da-DK" altLang="da-DK" sz="2400" b="1" dirty="0" err="1">
                <a:solidFill>
                  <a:schemeClr val="bg1"/>
                </a:solidFill>
                <a:latin typeface="Calibri"/>
                <a:ea typeface="Calibri"/>
                <a:cs typeface="Calibri"/>
              </a:rPr>
              <a:t>magic</a:t>
            </a:r>
            <a:r>
              <a:rPr lang="da-DK" altLang="da-DK" sz="2400" dirty="0">
                <a:solidFill>
                  <a:schemeClr val="bg1"/>
                </a:solidFill>
                <a:latin typeface="Calibri"/>
                <a:ea typeface="Calibri"/>
                <a:cs typeface="Calibri"/>
              </a:rPr>
              <a:t>. As </a:t>
            </a:r>
            <a:r>
              <a:rPr lang="da-DK" altLang="da-DK" sz="2400" dirty="0" err="1">
                <a:solidFill>
                  <a:schemeClr val="bg1"/>
                </a:solidFill>
                <a:latin typeface="Calibri"/>
                <a:ea typeface="Calibri"/>
                <a:cs typeface="Calibri"/>
              </a:rPr>
              <a:t>mentioned</a:t>
            </a:r>
            <a:r>
              <a:rPr lang="da-DK" altLang="da-DK" sz="2400" dirty="0">
                <a:solidFill>
                  <a:schemeClr val="bg1"/>
                </a:solidFill>
                <a:latin typeface="Calibri"/>
                <a:ea typeface="Calibri"/>
                <a:cs typeface="Calibri"/>
              </a:rPr>
              <a:t> in </a:t>
            </a:r>
            <a:r>
              <a:rPr lang="da-DK" altLang="da-DK" sz="2400" dirty="0" err="1">
                <a:solidFill>
                  <a:schemeClr val="bg1"/>
                </a:solidFill>
                <a:latin typeface="Calibri"/>
                <a:ea typeface="Calibri"/>
                <a:cs typeface="Calibri"/>
              </a:rPr>
              <a:t>Module</a:t>
            </a:r>
            <a:r>
              <a:rPr lang="da-DK" altLang="da-DK" sz="2400" dirty="0">
                <a:solidFill>
                  <a:schemeClr val="bg1"/>
                </a:solidFill>
                <a:latin typeface="Calibri"/>
                <a:ea typeface="Calibri"/>
                <a:cs typeface="Calibri"/>
              </a:rPr>
              <a:t> 1, it </a:t>
            </a:r>
            <a:r>
              <a:rPr lang="da-DK" altLang="da-DK" sz="2400" dirty="0" err="1">
                <a:solidFill>
                  <a:schemeClr val="bg1"/>
                </a:solidFill>
                <a:latin typeface="Calibri"/>
                <a:ea typeface="Calibri"/>
                <a:cs typeface="Calibri"/>
              </a:rPr>
              <a:t>simply</a:t>
            </a:r>
            <a:r>
              <a:rPr lang="da-DK" altLang="da-DK" sz="2400" dirty="0">
                <a:solidFill>
                  <a:schemeClr val="bg1"/>
                </a:solidFill>
                <a:latin typeface="Calibri"/>
                <a:ea typeface="Calibri"/>
                <a:cs typeface="Calibri"/>
              </a:rPr>
              <a:t> </a:t>
            </a:r>
            <a:r>
              <a:rPr lang="da-DK" altLang="da-DK" sz="2400" b="1" dirty="0">
                <a:solidFill>
                  <a:schemeClr val="bg1"/>
                </a:solidFill>
                <a:latin typeface="Calibri"/>
                <a:ea typeface="Calibri"/>
                <a:cs typeface="Calibri"/>
              </a:rPr>
              <a:t>looks for patterns </a:t>
            </a:r>
            <a:r>
              <a:rPr lang="da-DK" altLang="da-DK" sz="2400" dirty="0">
                <a:solidFill>
                  <a:schemeClr val="bg1"/>
                </a:solidFill>
                <a:latin typeface="Calibri"/>
                <a:ea typeface="Calibri"/>
                <a:cs typeface="Calibri"/>
              </a:rPr>
              <a:t>in </a:t>
            </a:r>
            <a:r>
              <a:rPr lang="da-DK" altLang="da-DK" sz="2400" dirty="0" err="1">
                <a:solidFill>
                  <a:schemeClr val="bg1"/>
                </a:solidFill>
                <a:latin typeface="Calibri"/>
                <a:ea typeface="Calibri"/>
                <a:cs typeface="Calibri"/>
              </a:rPr>
              <a:t>your</a:t>
            </a:r>
            <a:r>
              <a:rPr lang="da-DK" altLang="da-DK" sz="2400" dirty="0">
                <a:solidFill>
                  <a:schemeClr val="bg1"/>
                </a:solidFill>
                <a:latin typeface="Calibri"/>
                <a:ea typeface="Calibri"/>
                <a:cs typeface="Calibri"/>
              </a:rPr>
              <a:t> habits -</a:t>
            </a:r>
            <a:r>
              <a:rPr lang="da-DK" altLang="da-DK" sz="2400" dirty="0" err="1">
                <a:solidFill>
                  <a:schemeClr val="bg1"/>
                </a:solidFill>
                <a:latin typeface="Calibri"/>
                <a:ea typeface="Calibri"/>
                <a:cs typeface="Calibri"/>
              </a:rPr>
              <a:t>such</a:t>
            </a:r>
            <a:r>
              <a:rPr lang="da-DK" altLang="da-DK" sz="2400" dirty="0">
                <a:solidFill>
                  <a:schemeClr val="bg1"/>
                </a:solidFill>
                <a:latin typeface="Calibri"/>
                <a:ea typeface="Calibri"/>
                <a:cs typeface="Calibri"/>
              </a:rPr>
              <a:t> as </a:t>
            </a:r>
            <a:r>
              <a:rPr lang="da-DK" altLang="da-DK" sz="2400" dirty="0" err="1">
                <a:solidFill>
                  <a:schemeClr val="bg1"/>
                </a:solidFill>
                <a:latin typeface="Calibri"/>
                <a:ea typeface="Calibri"/>
                <a:cs typeface="Calibri"/>
              </a:rPr>
              <a:t>when</a:t>
            </a:r>
            <a:r>
              <a:rPr lang="da-DK" altLang="da-DK" sz="2400" dirty="0">
                <a:solidFill>
                  <a:schemeClr val="bg1"/>
                </a:solidFill>
                <a:latin typeface="Calibri"/>
                <a:ea typeface="Calibri"/>
                <a:cs typeface="Calibri"/>
              </a:rPr>
              <a:t> </a:t>
            </a:r>
            <a:r>
              <a:rPr lang="da-DK" altLang="da-DK" sz="2400" dirty="0" err="1">
                <a:solidFill>
                  <a:schemeClr val="bg1"/>
                </a:solidFill>
                <a:latin typeface="Calibri"/>
                <a:ea typeface="Calibri"/>
                <a:cs typeface="Calibri"/>
              </a:rPr>
              <a:t>you</a:t>
            </a:r>
            <a:r>
              <a:rPr lang="da-DK" altLang="da-DK" sz="2400" dirty="0">
                <a:solidFill>
                  <a:schemeClr val="bg1"/>
                </a:solidFill>
                <a:latin typeface="Calibri"/>
                <a:ea typeface="Calibri"/>
                <a:cs typeface="Calibri"/>
              </a:rPr>
              <a:t> </a:t>
            </a:r>
            <a:r>
              <a:rPr lang="da-DK" altLang="da-DK" sz="2400" dirty="0" err="1">
                <a:solidFill>
                  <a:schemeClr val="bg1"/>
                </a:solidFill>
                <a:latin typeface="Calibri"/>
                <a:ea typeface="Calibri"/>
                <a:cs typeface="Calibri"/>
              </a:rPr>
              <a:t>usually</a:t>
            </a:r>
            <a:r>
              <a:rPr lang="da-DK" altLang="da-DK" sz="2400" dirty="0">
                <a:solidFill>
                  <a:schemeClr val="bg1"/>
                </a:solidFill>
                <a:latin typeface="Calibri"/>
                <a:ea typeface="Calibri"/>
                <a:cs typeface="Calibri"/>
              </a:rPr>
              <a:t> go for a </a:t>
            </a:r>
            <a:r>
              <a:rPr lang="da-DK" altLang="da-DK" sz="2400" dirty="0" err="1">
                <a:solidFill>
                  <a:schemeClr val="bg1"/>
                </a:solidFill>
                <a:latin typeface="Calibri"/>
                <a:ea typeface="Calibri"/>
                <a:cs typeface="Calibri"/>
              </a:rPr>
              <a:t>walk</a:t>
            </a:r>
            <a:r>
              <a:rPr lang="da-DK" altLang="da-DK" sz="2400" dirty="0">
                <a:solidFill>
                  <a:schemeClr val="bg1"/>
                </a:solidFill>
                <a:latin typeface="Calibri"/>
                <a:ea typeface="Calibri"/>
                <a:cs typeface="Calibri"/>
              </a:rPr>
              <a:t> or take your medication – and makes suggestions at these times.</a:t>
            </a:r>
          </a:p>
          <a:p>
            <a:endParaRPr lang="da-DK" sz="2400" dirty="0"/>
          </a:p>
        </p:txBody>
      </p:sp>
      <p:pic>
        <p:nvPicPr>
          <p:cNvPr id="7" name="Grafik 9" descr="Tryllestav auto kontur">
            <a:extLst>
              <a:ext uri="{FF2B5EF4-FFF2-40B4-BE49-F238E27FC236}">
                <a16:creationId xmlns:a16="http://schemas.microsoft.com/office/drawing/2014/main" id="{AAD787CB-78DA-CEE4-060F-7B01923F9F8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702043" y="921995"/>
            <a:ext cx="978479" cy="978479"/>
          </a:xfrm>
          <a:prstGeom prst="rect">
            <a:avLst/>
          </a:prstGeom>
        </p:spPr>
      </p:pic>
      <p:sp>
        <p:nvSpPr>
          <p:cNvPr id="4" name="Google Shape;1159;p36">
            <a:extLst>
              <a:ext uri="{FF2B5EF4-FFF2-40B4-BE49-F238E27FC236}">
                <a16:creationId xmlns:a16="http://schemas.microsoft.com/office/drawing/2014/main" id="{0C95C3AE-4558-4B20-D2BC-DC076BA7868E}"/>
              </a:ext>
            </a:extLst>
          </p:cNvPr>
          <p:cNvSpPr/>
          <p:nvPr/>
        </p:nvSpPr>
        <p:spPr>
          <a:xfrm>
            <a:off x="4947284" y="3822596"/>
            <a:ext cx="4939665" cy="2726888"/>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EBCB1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8" name="TextBox 7">
            <a:extLst>
              <a:ext uri="{FF2B5EF4-FFF2-40B4-BE49-F238E27FC236}">
                <a16:creationId xmlns:a16="http://schemas.microsoft.com/office/drawing/2014/main" id="{C2EF2A41-C750-AC65-FABC-233ED38AE4DE}"/>
              </a:ext>
            </a:extLst>
          </p:cNvPr>
          <p:cNvSpPr txBox="1"/>
          <p:nvPr/>
        </p:nvSpPr>
        <p:spPr>
          <a:xfrm>
            <a:off x="5205886" y="4078044"/>
            <a:ext cx="4490564" cy="2000548"/>
          </a:xfrm>
          <a:prstGeom prst="rect">
            <a:avLst/>
          </a:prstGeom>
          <a:solidFill>
            <a:srgbClr val="EBCB1F"/>
          </a:solidFill>
        </p:spPr>
        <p:txBody>
          <a:bodyPr wrap="square">
            <a:spAutoFit/>
          </a:bodyPr>
          <a:lstStyle/>
          <a:p>
            <a:pPr lvl="0">
              <a:buClr>
                <a:srgbClr val="292668"/>
              </a:buClr>
              <a:buSzPts val="2400"/>
            </a:pPr>
            <a:r>
              <a:rPr lang="en-US" sz="2400" b="1" dirty="0">
                <a:solidFill>
                  <a:srgbClr val="292668"/>
                </a:solidFill>
                <a:latin typeface="Calibri"/>
                <a:ea typeface="Calibri"/>
                <a:cs typeface="Calibri"/>
                <a:sym typeface="Calibri"/>
              </a:rPr>
              <a:t>Avoiding over-reliance on AI tools</a:t>
            </a:r>
          </a:p>
          <a:p>
            <a:pPr lvl="0">
              <a:buClr>
                <a:srgbClr val="292668"/>
              </a:buClr>
              <a:buSzPts val="2400"/>
            </a:pPr>
            <a:r>
              <a:rPr lang="en-US" sz="2000" dirty="0">
                <a:solidFill>
                  <a:srgbClr val="292668"/>
                </a:solidFill>
                <a:latin typeface="Calibri"/>
                <a:ea typeface="Calibri"/>
                <a:cs typeface="Calibri"/>
                <a:sym typeface="Calibri"/>
              </a:rPr>
              <a:t>While it's helpful to use reminders as support, avoid relying on them too heavily. Use them to assist you, but remember that your own routines and decisions should always take precedence.</a:t>
            </a:r>
            <a:endParaRPr lang="en-US" sz="2000" dirty="0"/>
          </a:p>
        </p:txBody>
      </p:sp>
    </p:spTree>
    <p:extLst>
      <p:ext uri="{BB962C8B-B14F-4D97-AF65-F5344CB8AC3E}">
        <p14:creationId xmlns:p14="http://schemas.microsoft.com/office/powerpoint/2010/main" val="25093285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pic>
        <p:nvPicPr>
          <p:cNvPr id="256" name="Google Shape;256;p21" descr="Reminders User Guide for Mac - Apple Suppor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794378" y="1242806"/>
            <a:ext cx="5300956" cy="2784764"/>
          </a:xfrm>
          <a:prstGeom prst="rect">
            <a:avLst/>
          </a:prstGeom>
          <a:noFill/>
          <a:ln>
            <a:noFill/>
          </a:ln>
        </p:spPr>
      </p:pic>
      <p:sp>
        <p:nvSpPr>
          <p:cNvPr id="257" name="Google Shape;257;p21"/>
          <p:cNvSpPr txBox="1">
            <a:spLocks noGrp="1"/>
          </p:cNvSpPr>
          <p:nvPr>
            <p:ph type="body" idx="1"/>
          </p:nvPr>
        </p:nvSpPr>
        <p:spPr>
          <a:xfrm>
            <a:off x="1609412" y="364405"/>
            <a:ext cx="8973175" cy="697353"/>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292668"/>
              </a:buClr>
              <a:buSzPts val="3600"/>
              <a:buNone/>
            </a:pPr>
            <a:r>
              <a:rPr lang="en-US" b="1"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Some examples of Apps</a:t>
            </a:r>
            <a:endParaRPr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258" name="Google Shape;258;p21"/>
          <p:cNvSpPr txBox="1">
            <a:spLocks noGrp="1"/>
          </p:cNvSpPr>
          <p:nvPr>
            <p:ph type="body" idx="2"/>
          </p:nvPr>
        </p:nvSpPr>
        <p:spPr>
          <a:xfrm>
            <a:off x="6830368" y="6034358"/>
            <a:ext cx="3822192" cy="1631215"/>
          </a:xfrm>
          <a:prstGeom prst="rect">
            <a:avLst/>
          </a:prstGeom>
          <a:noFill/>
          <a:ln>
            <a:noFill/>
          </a:ln>
        </p:spPr>
        <p:txBody>
          <a:bodyPr spcFirstLastPara="1" wrap="square" lIns="91425" tIns="45700" rIns="91425" bIns="45700" anchor="t" anchorCtr="0">
            <a:noAutofit/>
          </a:bodyPr>
          <a:lstStyle/>
          <a:p>
            <a:pPr marL="228600" lvl="0" indent="0" algn="l" rtl="0">
              <a:lnSpc>
                <a:spcPct val="103333"/>
              </a:lnSpc>
              <a:spcBef>
                <a:spcPts val="0"/>
              </a:spcBef>
              <a:spcAft>
                <a:spcPts val="0"/>
              </a:spcAft>
              <a:buSzPts val="2400"/>
              <a:buNone/>
            </a:pPr>
            <a:r>
              <a:rPr lang="en-US" b="1" u="sng" dirty="0">
                <a:solidFill>
                  <a:srgbClr val="292668"/>
                </a:solidFill>
                <a:hlinkClick r:id="rId4">
                  <a:extLst>
                    <a:ext uri="{A12FA001-AC4F-418D-AE19-62706E023703}">
                      <ahyp:hlinkClr xmlns:ahyp="http://schemas.microsoft.com/office/drawing/2018/hyperlinkcolor" val="tx"/>
                    </a:ext>
                  </a:extLst>
                </a:hlinkClick>
              </a:rPr>
              <a:t>Link to Apple Reminders</a:t>
            </a:r>
            <a:endParaRPr b="1" dirty="0">
              <a:solidFill>
                <a:srgbClr val="292668"/>
              </a:solidFill>
            </a:endParaRPr>
          </a:p>
          <a:p>
            <a:pPr marL="228600" lvl="0" indent="0" algn="l" rtl="0">
              <a:lnSpc>
                <a:spcPct val="103333"/>
              </a:lnSpc>
              <a:spcBef>
                <a:spcPts val="0"/>
              </a:spcBef>
              <a:spcAft>
                <a:spcPts val="0"/>
              </a:spcAft>
              <a:buSzPts val="2400"/>
              <a:buNone/>
            </a:pPr>
            <a:endParaRPr b="1" dirty="0"/>
          </a:p>
        </p:txBody>
      </p:sp>
      <p:sp>
        <p:nvSpPr>
          <p:cNvPr id="259" name="Google Shape;259;p21"/>
          <p:cNvSpPr txBox="1"/>
          <p:nvPr/>
        </p:nvSpPr>
        <p:spPr>
          <a:xfrm>
            <a:off x="776870" y="6028179"/>
            <a:ext cx="3552136" cy="461665"/>
          </a:xfrm>
          <a:prstGeom prst="rect">
            <a:avLst/>
          </a:prstGeom>
          <a:noFill/>
          <a:ln>
            <a:noFill/>
          </a:ln>
        </p:spPr>
        <p:txBody>
          <a:bodyPr spcFirstLastPara="1" wrap="square" lIns="91425" tIns="45700" rIns="91425" bIns="45700" anchor="t" anchorCtr="0">
            <a:spAutoFit/>
          </a:bodyPr>
          <a:lstStyle/>
          <a:p>
            <a:pPr marL="228600" marR="0" lvl="0" indent="0" algn="l" rtl="0">
              <a:lnSpc>
                <a:spcPct val="100000"/>
              </a:lnSpc>
              <a:spcBef>
                <a:spcPts val="0"/>
              </a:spcBef>
              <a:spcAft>
                <a:spcPts val="0"/>
              </a:spcAft>
              <a:buNone/>
            </a:pPr>
            <a:r>
              <a:rPr lang="en-US" sz="2400" b="1" i="0" u="sng" strike="noStrike" cap="none" dirty="0">
                <a:solidFill>
                  <a:srgbClr val="292668"/>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Link to Google Assistant</a:t>
            </a:r>
            <a:endParaRPr sz="2400" b="1" i="0" u="none" strike="noStrike" cap="none" dirty="0">
              <a:solidFill>
                <a:srgbClr val="292668"/>
              </a:solidFill>
              <a:latin typeface="Calibri"/>
              <a:ea typeface="Calibri"/>
              <a:cs typeface="Calibri"/>
              <a:sym typeface="Calibri"/>
            </a:endParaRPr>
          </a:p>
        </p:txBody>
      </p:sp>
      <p:sp>
        <p:nvSpPr>
          <p:cNvPr id="260" name="Google Shape;260;p21"/>
          <p:cNvSpPr/>
          <p:nvPr/>
        </p:nvSpPr>
        <p:spPr>
          <a:xfrm>
            <a:off x="400204" y="3544206"/>
            <a:ext cx="5300957" cy="2246769"/>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292668"/>
              </a:buClr>
              <a:buSzPts val="2000"/>
              <a:buFont typeface="Arial"/>
              <a:buNone/>
            </a:pPr>
            <a:r>
              <a:rPr lang="en-US" sz="2000" b="1" i="0" u="none" strike="noStrike" cap="none" dirty="0">
                <a:solidFill>
                  <a:srgbClr val="292668"/>
                </a:solidFill>
                <a:latin typeface="Calibri"/>
                <a:ea typeface="Calibri"/>
                <a:cs typeface="Calibri"/>
                <a:sym typeface="Calibri"/>
              </a:rPr>
              <a:t>Google Assistant</a:t>
            </a:r>
            <a:r>
              <a:rPr lang="en-US" sz="2000" b="0" i="0" u="none" strike="noStrike" cap="none" dirty="0">
                <a:solidFill>
                  <a:srgbClr val="292668"/>
                </a:solidFill>
                <a:latin typeface="Calibri"/>
                <a:ea typeface="Calibri"/>
                <a:cs typeface="Calibri"/>
                <a:sym typeface="Calibri"/>
              </a:rPr>
              <a:t> is a voice-controlled App developed by Google. It acts as an intelligent ‘</a:t>
            </a:r>
            <a:r>
              <a:rPr lang="en-US" sz="2000" b="0" i="1" u="none" strike="noStrike" cap="none" dirty="0">
                <a:solidFill>
                  <a:srgbClr val="292668"/>
                </a:solidFill>
                <a:latin typeface="Calibri"/>
                <a:ea typeface="Calibri"/>
                <a:cs typeface="Calibri"/>
                <a:sym typeface="Calibri"/>
              </a:rPr>
              <a:t>personal assistant</a:t>
            </a:r>
            <a:r>
              <a:rPr lang="en-US" sz="2000" b="0" i="0" u="none" strike="noStrike" cap="none" dirty="0">
                <a:solidFill>
                  <a:srgbClr val="292668"/>
                </a:solidFill>
                <a:latin typeface="Calibri"/>
                <a:ea typeface="Calibri"/>
                <a:cs typeface="Calibri"/>
                <a:sym typeface="Calibri"/>
              </a:rPr>
              <a:t>’ on mobile devices, smart speakers and other smart products. The App </a:t>
            </a:r>
            <a:endParaRPr dirty="0"/>
          </a:p>
          <a:p>
            <a:pPr marL="0" marR="0" lvl="0" indent="0" algn="l" rtl="0">
              <a:lnSpc>
                <a:spcPct val="100000"/>
              </a:lnSpc>
              <a:spcBef>
                <a:spcPts val="0"/>
              </a:spcBef>
              <a:spcAft>
                <a:spcPts val="0"/>
              </a:spcAft>
              <a:buClr>
                <a:srgbClr val="292668"/>
              </a:buClr>
              <a:buSzPts val="2000"/>
              <a:buFont typeface="Arial"/>
              <a:buNone/>
            </a:pPr>
            <a:r>
              <a:rPr lang="en-US" sz="2000" b="0" i="0" u="none" strike="noStrike" cap="none" dirty="0">
                <a:solidFill>
                  <a:srgbClr val="292668"/>
                </a:solidFill>
                <a:latin typeface="Calibri"/>
                <a:ea typeface="Calibri"/>
                <a:cs typeface="Calibri"/>
                <a:sym typeface="Calibri"/>
              </a:rPr>
              <a:t>uses artificial intelligence to perform tasks, answer questions and control smart devices </a:t>
            </a:r>
            <a:endParaRPr dirty="0"/>
          </a:p>
          <a:p>
            <a:pPr marL="0" marR="0" lvl="0" indent="0" algn="l" rtl="0">
              <a:lnSpc>
                <a:spcPct val="100000"/>
              </a:lnSpc>
              <a:spcBef>
                <a:spcPts val="0"/>
              </a:spcBef>
              <a:spcAft>
                <a:spcPts val="0"/>
              </a:spcAft>
              <a:buClr>
                <a:srgbClr val="292668"/>
              </a:buClr>
              <a:buSzPts val="2000"/>
              <a:buFont typeface="Arial"/>
              <a:buNone/>
            </a:pPr>
            <a:r>
              <a:rPr lang="en-US" sz="2000" b="0" i="0" u="none" strike="noStrike" cap="none" dirty="0">
                <a:solidFill>
                  <a:srgbClr val="292668"/>
                </a:solidFill>
                <a:latin typeface="Calibri"/>
                <a:ea typeface="Calibri"/>
                <a:cs typeface="Calibri"/>
                <a:sym typeface="Calibri"/>
              </a:rPr>
              <a:t>via natural speech or text commands.</a:t>
            </a:r>
            <a:endParaRPr dirty="0"/>
          </a:p>
        </p:txBody>
      </p:sp>
      <p:sp>
        <p:nvSpPr>
          <p:cNvPr id="261" name="Google Shape;261;p21"/>
          <p:cNvSpPr/>
          <p:nvPr/>
        </p:nvSpPr>
        <p:spPr>
          <a:xfrm>
            <a:off x="5794378" y="4334540"/>
            <a:ext cx="6147685" cy="1631216"/>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292668"/>
              </a:buClr>
              <a:buSzPts val="2000"/>
              <a:buFont typeface="Arial"/>
              <a:buNone/>
            </a:pPr>
            <a:r>
              <a:rPr lang="en-US" sz="2000" b="0" i="0" u="none" strike="noStrike" cap="none" dirty="0">
                <a:solidFill>
                  <a:srgbClr val="292668"/>
                </a:solidFill>
                <a:latin typeface="Calibri"/>
                <a:ea typeface="Calibri"/>
                <a:cs typeface="Calibri"/>
                <a:sym typeface="Calibri"/>
              </a:rPr>
              <a:t>Apple Reminders is a to-do list and reminder App developed by Apple Inc. It is built into iOS, iPadOS, macOS and watchOS. It helps users </a:t>
            </a:r>
            <a:r>
              <a:rPr lang="en-US" sz="2000" b="0" i="0" u="none" strike="noStrike" cap="none" dirty="0" err="1">
                <a:solidFill>
                  <a:srgbClr val="292668"/>
                </a:solidFill>
                <a:latin typeface="Calibri"/>
                <a:ea typeface="Calibri"/>
                <a:cs typeface="Calibri"/>
                <a:sym typeface="Calibri"/>
              </a:rPr>
              <a:t>organise</a:t>
            </a:r>
            <a:r>
              <a:rPr lang="en-US" sz="2000" b="0" i="0" u="none" strike="noStrike" cap="none" dirty="0">
                <a:solidFill>
                  <a:srgbClr val="292668"/>
                </a:solidFill>
                <a:latin typeface="Calibri"/>
                <a:ea typeface="Calibri"/>
                <a:cs typeface="Calibri"/>
                <a:sym typeface="Calibri"/>
              </a:rPr>
              <a:t> personal </a:t>
            </a:r>
            <a:endParaRPr dirty="0"/>
          </a:p>
          <a:p>
            <a:pPr marL="0" marR="0" lvl="0" indent="0" algn="l" rtl="0">
              <a:lnSpc>
                <a:spcPct val="100000"/>
              </a:lnSpc>
              <a:spcBef>
                <a:spcPts val="0"/>
              </a:spcBef>
              <a:spcAft>
                <a:spcPts val="0"/>
              </a:spcAft>
              <a:buClr>
                <a:srgbClr val="292668"/>
              </a:buClr>
              <a:buSzPts val="2000"/>
              <a:buFont typeface="Arial"/>
              <a:buNone/>
            </a:pPr>
            <a:r>
              <a:rPr lang="en-US" sz="2000" b="0" i="0" u="none" strike="noStrike" cap="none" dirty="0">
                <a:solidFill>
                  <a:srgbClr val="292668"/>
                </a:solidFill>
                <a:latin typeface="Calibri"/>
                <a:ea typeface="Calibri"/>
                <a:cs typeface="Calibri"/>
                <a:sym typeface="Calibri"/>
              </a:rPr>
              <a:t>and work-related tasks using lists, reminders and automatic notifications. </a:t>
            </a:r>
            <a:endParaRPr dirty="0"/>
          </a:p>
        </p:txBody>
      </p:sp>
      <p:pic>
        <p:nvPicPr>
          <p:cNvPr id="262" name="Google Shape;262;p2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400204" y="1242806"/>
            <a:ext cx="4553712" cy="2039112"/>
          </a:xfrm>
          <a:prstGeom prst="rect">
            <a:avLst/>
          </a:prstGeom>
          <a:noFill/>
          <a:ln>
            <a:noFill/>
          </a:ln>
        </p:spPr>
      </p:pic>
      <p:grpSp>
        <p:nvGrpSpPr>
          <p:cNvPr id="2" name="Graphic 4">
            <a:extLst>
              <a:ext uri="{FF2B5EF4-FFF2-40B4-BE49-F238E27FC236}">
                <a16:creationId xmlns:a16="http://schemas.microsoft.com/office/drawing/2014/main" id="{97392169-6124-3C71-0ADC-78EB685E51C1}"/>
              </a:ext>
            </a:extLst>
          </p:cNvPr>
          <p:cNvGrpSpPr/>
          <p:nvPr/>
        </p:nvGrpSpPr>
        <p:grpSpPr>
          <a:xfrm rot="18986839">
            <a:off x="5222580" y="5898296"/>
            <a:ext cx="416812" cy="946355"/>
            <a:chOff x="9129274" y="2719113"/>
            <a:chExt cx="717139" cy="1386497"/>
          </a:xfrm>
          <a:solidFill>
            <a:srgbClr val="242B62"/>
          </a:solidFill>
        </p:grpSpPr>
        <p:grpSp>
          <p:nvGrpSpPr>
            <p:cNvPr id="3" name="Graphic 4">
              <a:extLst>
                <a:ext uri="{FF2B5EF4-FFF2-40B4-BE49-F238E27FC236}">
                  <a16:creationId xmlns:a16="http://schemas.microsoft.com/office/drawing/2014/main" id="{CA4ABC82-83B8-50F5-785F-FAC48A1CAEEB}"/>
                </a:ext>
              </a:extLst>
            </p:cNvPr>
            <p:cNvGrpSpPr/>
            <p:nvPr/>
          </p:nvGrpSpPr>
          <p:grpSpPr>
            <a:xfrm>
              <a:off x="9159507" y="2719113"/>
              <a:ext cx="446280" cy="440141"/>
              <a:chOff x="9159507" y="2719113"/>
              <a:chExt cx="446280" cy="440141"/>
            </a:xfrm>
            <a:grpFill/>
          </p:grpSpPr>
          <p:sp>
            <p:nvSpPr>
              <p:cNvPr id="12" name="Freeform 21">
                <a:extLst>
                  <a:ext uri="{FF2B5EF4-FFF2-40B4-BE49-F238E27FC236}">
                    <a16:creationId xmlns:a16="http://schemas.microsoft.com/office/drawing/2014/main" id="{69D5A386-2B21-F584-12D7-9D2F86F0ACD1}"/>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3" name="Freeform 22">
                <a:extLst>
                  <a:ext uri="{FF2B5EF4-FFF2-40B4-BE49-F238E27FC236}">
                    <a16:creationId xmlns:a16="http://schemas.microsoft.com/office/drawing/2014/main" id="{60D734BE-A4D6-0B1A-3114-E0AE7DB87801}"/>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4" name="Graphic 4">
              <a:extLst>
                <a:ext uri="{FF2B5EF4-FFF2-40B4-BE49-F238E27FC236}">
                  <a16:creationId xmlns:a16="http://schemas.microsoft.com/office/drawing/2014/main" id="{9751E744-1184-740D-E684-883F0A4758F0}"/>
                </a:ext>
              </a:extLst>
            </p:cNvPr>
            <p:cNvGrpSpPr/>
            <p:nvPr/>
          </p:nvGrpSpPr>
          <p:grpSpPr>
            <a:xfrm>
              <a:off x="9129274" y="2893887"/>
              <a:ext cx="717139" cy="1211724"/>
              <a:chOff x="9129274" y="2893887"/>
              <a:chExt cx="717139" cy="1211724"/>
            </a:xfrm>
            <a:grpFill/>
          </p:grpSpPr>
          <p:sp>
            <p:nvSpPr>
              <p:cNvPr id="5" name="Freeform 14">
                <a:extLst>
                  <a:ext uri="{FF2B5EF4-FFF2-40B4-BE49-F238E27FC236}">
                    <a16:creationId xmlns:a16="http://schemas.microsoft.com/office/drawing/2014/main" id="{66D921B9-0C00-29BC-9815-2F680DF155DC}"/>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6" name="Freeform 15">
                <a:extLst>
                  <a:ext uri="{FF2B5EF4-FFF2-40B4-BE49-F238E27FC236}">
                    <a16:creationId xmlns:a16="http://schemas.microsoft.com/office/drawing/2014/main" id="{74C7A872-B2F6-841B-3031-97B9D1BDCDD6}"/>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7" name="Freeform 16">
                <a:extLst>
                  <a:ext uri="{FF2B5EF4-FFF2-40B4-BE49-F238E27FC236}">
                    <a16:creationId xmlns:a16="http://schemas.microsoft.com/office/drawing/2014/main" id="{E93845A0-0B94-BEE6-23CE-47F6BAAA0AC2}"/>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8" name="Freeform 17">
                <a:extLst>
                  <a:ext uri="{FF2B5EF4-FFF2-40B4-BE49-F238E27FC236}">
                    <a16:creationId xmlns:a16="http://schemas.microsoft.com/office/drawing/2014/main" id="{434A491A-085F-F1A2-7F35-C1BDD7332E94}"/>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9" name="Freeform 18">
                <a:extLst>
                  <a:ext uri="{FF2B5EF4-FFF2-40B4-BE49-F238E27FC236}">
                    <a16:creationId xmlns:a16="http://schemas.microsoft.com/office/drawing/2014/main" id="{D0FD538B-5F26-BCCD-C376-FBF7B3FEDE1B}"/>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9">
                <a:extLst>
                  <a:ext uri="{FF2B5EF4-FFF2-40B4-BE49-F238E27FC236}">
                    <a16:creationId xmlns:a16="http://schemas.microsoft.com/office/drawing/2014/main" id="{6FA1FD98-A26B-7E15-4BC5-FE36503441CA}"/>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20">
                <a:extLst>
                  <a:ext uri="{FF2B5EF4-FFF2-40B4-BE49-F238E27FC236}">
                    <a16:creationId xmlns:a16="http://schemas.microsoft.com/office/drawing/2014/main" id="{5BB96273-A867-B139-8DCB-8391CFC2BBC2}"/>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74"/>
          <p:cNvSpPr txBox="1">
            <a:spLocks noGrp="1"/>
          </p:cNvSpPr>
          <p:nvPr>
            <p:ph type="body" idx="1"/>
          </p:nvPr>
        </p:nvSpPr>
        <p:spPr>
          <a:xfrm>
            <a:off x="2033177" y="397308"/>
            <a:ext cx="8973175" cy="697353"/>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292668"/>
              </a:buClr>
              <a:buSzPts val="3600"/>
              <a:buNone/>
            </a:pPr>
            <a:r>
              <a:rPr lang="en-US" b="1"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Some examples of Apps</a:t>
            </a:r>
            <a:endParaRPr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268" name="Google Shape;268;p7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757415" y="1346938"/>
            <a:ext cx="3964354" cy="2466911"/>
          </a:xfrm>
          <a:prstGeom prst="rect">
            <a:avLst/>
          </a:prstGeom>
          <a:noFill/>
          <a:ln>
            <a:noFill/>
          </a:ln>
        </p:spPr>
      </p:pic>
      <p:sp>
        <p:nvSpPr>
          <p:cNvPr id="269" name="Google Shape;269;p74"/>
          <p:cNvSpPr txBox="1"/>
          <p:nvPr/>
        </p:nvSpPr>
        <p:spPr>
          <a:xfrm>
            <a:off x="7899463" y="6223512"/>
            <a:ext cx="3584448"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sng" strike="noStrike" cap="none">
                <a:solidFill>
                  <a:srgbClr val="292668"/>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Link to Samsung Health </a:t>
            </a:r>
            <a:endParaRPr sz="2400" b="1" i="0" u="none" strike="noStrike" cap="none">
              <a:solidFill>
                <a:srgbClr val="292668"/>
              </a:solidFill>
              <a:latin typeface="Calibri"/>
              <a:ea typeface="Calibri"/>
              <a:cs typeface="Calibri"/>
              <a:sym typeface="Calibri"/>
            </a:endParaRPr>
          </a:p>
        </p:txBody>
      </p:sp>
      <p:sp>
        <p:nvSpPr>
          <p:cNvPr id="270" name="Google Shape;270;p74"/>
          <p:cNvSpPr/>
          <p:nvPr/>
        </p:nvSpPr>
        <p:spPr>
          <a:xfrm>
            <a:off x="372288" y="4064854"/>
            <a:ext cx="4985346" cy="2554545"/>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292668"/>
              </a:buClr>
              <a:buSzPts val="2000"/>
              <a:buFont typeface="Arial"/>
              <a:buNone/>
            </a:pPr>
            <a:r>
              <a:rPr lang="en-US" sz="2000" b="1" i="0" u="none" strike="noStrike" cap="none" dirty="0" err="1">
                <a:solidFill>
                  <a:srgbClr val="292668"/>
                </a:solidFill>
                <a:latin typeface="Calibri"/>
                <a:ea typeface="Calibri"/>
                <a:cs typeface="Calibri"/>
                <a:sym typeface="Calibri"/>
              </a:rPr>
              <a:t>Medisafe</a:t>
            </a:r>
            <a:r>
              <a:rPr lang="en-US" sz="2000" b="0" i="0" u="none" strike="noStrike" cap="none" dirty="0">
                <a:solidFill>
                  <a:srgbClr val="292668"/>
                </a:solidFill>
                <a:latin typeface="Calibri"/>
                <a:ea typeface="Calibri"/>
                <a:cs typeface="Calibri"/>
                <a:sym typeface="Calibri"/>
              </a:rPr>
              <a:t> (the </a:t>
            </a:r>
            <a:r>
              <a:rPr lang="en-US" sz="2000" b="0" i="0" u="none" strike="noStrike" cap="none" dirty="0" err="1">
                <a:solidFill>
                  <a:srgbClr val="292668"/>
                </a:solidFill>
                <a:latin typeface="Calibri"/>
                <a:ea typeface="Calibri"/>
                <a:cs typeface="Calibri"/>
                <a:sym typeface="Calibri"/>
              </a:rPr>
              <a:t>Medisafe</a:t>
            </a:r>
            <a:r>
              <a:rPr lang="en-US" sz="2000" b="0" i="0" u="none" strike="noStrike" cap="none" dirty="0">
                <a:solidFill>
                  <a:srgbClr val="292668"/>
                </a:solidFill>
                <a:latin typeface="Calibri"/>
                <a:ea typeface="Calibri"/>
                <a:cs typeface="Calibri"/>
                <a:sym typeface="Calibri"/>
              </a:rPr>
              <a:t> medication reminder App) is a mobile App for iOS (iPhone) and Android that helps users remember to take </a:t>
            </a:r>
            <a:endParaRPr dirty="0"/>
          </a:p>
          <a:p>
            <a:pPr marL="0" marR="0" lvl="0" indent="0" algn="l" rtl="0">
              <a:lnSpc>
                <a:spcPct val="100000"/>
              </a:lnSpc>
              <a:spcBef>
                <a:spcPts val="0"/>
              </a:spcBef>
              <a:spcAft>
                <a:spcPts val="0"/>
              </a:spcAft>
              <a:buClr>
                <a:srgbClr val="292668"/>
              </a:buClr>
              <a:buSzPts val="2000"/>
              <a:buFont typeface="Arial"/>
              <a:buNone/>
            </a:pPr>
            <a:r>
              <a:rPr lang="en-US" sz="2000" b="0" i="0" u="none" strike="noStrike" cap="none" dirty="0">
                <a:solidFill>
                  <a:srgbClr val="292668"/>
                </a:solidFill>
                <a:latin typeface="Calibri"/>
                <a:ea typeface="Calibri"/>
                <a:cs typeface="Calibri"/>
                <a:sym typeface="Calibri"/>
              </a:rPr>
              <a:t>their medication and keep track of their treatment. It can be used as a personal </a:t>
            </a:r>
            <a:r>
              <a:rPr lang="en-US" sz="2000" b="0" i="1" u="none" strike="noStrike" cap="none" dirty="0">
                <a:solidFill>
                  <a:srgbClr val="292668"/>
                </a:solidFill>
                <a:latin typeface="Calibri"/>
                <a:ea typeface="Calibri"/>
                <a:cs typeface="Calibri"/>
                <a:sym typeface="Calibri"/>
              </a:rPr>
              <a:t>pill reminder and medication management platform</a:t>
            </a:r>
            <a:r>
              <a:rPr lang="en-US" sz="2000" dirty="0">
                <a:solidFill>
                  <a:srgbClr val="292668"/>
                </a:solidFill>
                <a:latin typeface="Calibri"/>
                <a:ea typeface="Calibri"/>
                <a:cs typeface="Calibri"/>
                <a:sym typeface="Calibri"/>
              </a:rPr>
              <a:t>.</a:t>
            </a:r>
            <a:endParaRPr dirty="0"/>
          </a:p>
          <a:p>
            <a:pPr marL="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rgbClr val="292668"/>
              </a:solidFill>
              <a:latin typeface="Calibri"/>
              <a:ea typeface="Calibri"/>
              <a:cs typeface="Calibri"/>
              <a:sym typeface="Calibri"/>
            </a:endParaRPr>
          </a:p>
        </p:txBody>
      </p:sp>
      <p:sp>
        <p:nvSpPr>
          <p:cNvPr id="271" name="Google Shape;271;p74"/>
          <p:cNvSpPr/>
          <p:nvPr/>
        </p:nvSpPr>
        <p:spPr>
          <a:xfrm>
            <a:off x="6519765" y="3906147"/>
            <a:ext cx="4864515" cy="2554545"/>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292668"/>
              </a:buClr>
              <a:buSzPts val="2000"/>
              <a:buFont typeface="Arial"/>
              <a:buNone/>
            </a:pPr>
            <a:r>
              <a:rPr lang="en-US" sz="2000" b="1" i="0" u="none" strike="noStrike" cap="none" dirty="0">
                <a:solidFill>
                  <a:srgbClr val="292668"/>
                </a:solidFill>
                <a:latin typeface="Calibri"/>
                <a:ea typeface="Calibri"/>
                <a:cs typeface="Calibri"/>
                <a:sym typeface="Calibri"/>
              </a:rPr>
              <a:t>Samsung Health </a:t>
            </a:r>
            <a:r>
              <a:rPr lang="en-US" sz="2000" b="0" i="0" u="none" strike="noStrike" cap="none" dirty="0">
                <a:solidFill>
                  <a:srgbClr val="292668"/>
                </a:solidFill>
                <a:latin typeface="Calibri"/>
                <a:ea typeface="Calibri"/>
                <a:cs typeface="Calibri"/>
                <a:sym typeface="Calibri"/>
              </a:rPr>
              <a:t>is a mobile App for health tracking. The App collects data on physical activity, sleep, nutrition (if you log, what you eat) and mental habits. It is designed to help you maintain a balanced lifestyle. Among other things, it works in combination with wearables such as the Galaxy Watch and Galaxy Ring.</a:t>
            </a:r>
            <a:endParaRPr dirty="0"/>
          </a:p>
        </p:txBody>
      </p:sp>
      <p:pic>
        <p:nvPicPr>
          <p:cNvPr id="272" name="Google Shape;272;p7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72288" y="1347849"/>
            <a:ext cx="4099890" cy="2558298"/>
          </a:xfrm>
          <a:prstGeom prst="rect">
            <a:avLst/>
          </a:prstGeom>
          <a:noFill/>
          <a:ln>
            <a:noFill/>
          </a:ln>
        </p:spPr>
      </p:pic>
      <p:sp>
        <p:nvSpPr>
          <p:cNvPr id="273" name="Google Shape;273;p74"/>
          <p:cNvSpPr txBox="1"/>
          <p:nvPr/>
        </p:nvSpPr>
        <p:spPr>
          <a:xfrm>
            <a:off x="912710" y="6229860"/>
            <a:ext cx="2470569"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sng" strike="noStrike" cap="none">
                <a:solidFill>
                  <a:srgbClr val="292668"/>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Link to Medisafe</a:t>
            </a:r>
            <a:endParaRPr sz="2400" b="1" i="0" u="none" strike="noStrike" cap="none">
              <a:solidFill>
                <a:srgbClr val="292668"/>
              </a:solidFill>
              <a:latin typeface="Calibri"/>
              <a:ea typeface="Calibri"/>
              <a:cs typeface="Calibri"/>
              <a:sym typeface="Calibri"/>
            </a:endParaRPr>
          </a:p>
        </p:txBody>
      </p:sp>
      <p:grpSp>
        <p:nvGrpSpPr>
          <p:cNvPr id="2" name="Graphic 4">
            <a:extLst>
              <a:ext uri="{FF2B5EF4-FFF2-40B4-BE49-F238E27FC236}">
                <a16:creationId xmlns:a16="http://schemas.microsoft.com/office/drawing/2014/main" id="{182E061F-798B-36BC-E182-3090F9E2FEF8}"/>
              </a:ext>
            </a:extLst>
          </p:cNvPr>
          <p:cNvGrpSpPr/>
          <p:nvPr/>
        </p:nvGrpSpPr>
        <p:grpSpPr>
          <a:xfrm rot="18986839">
            <a:off x="5222580" y="5898296"/>
            <a:ext cx="416812" cy="946355"/>
            <a:chOff x="9129274" y="2719113"/>
            <a:chExt cx="717139" cy="1386497"/>
          </a:xfrm>
          <a:solidFill>
            <a:srgbClr val="242B62"/>
          </a:solidFill>
        </p:grpSpPr>
        <p:grpSp>
          <p:nvGrpSpPr>
            <p:cNvPr id="3" name="Graphic 4">
              <a:extLst>
                <a:ext uri="{FF2B5EF4-FFF2-40B4-BE49-F238E27FC236}">
                  <a16:creationId xmlns:a16="http://schemas.microsoft.com/office/drawing/2014/main" id="{AC45AA06-27AA-26D1-EF01-5F98011B9F2D}"/>
                </a:ext>
              </a:extLst>
            </p:cNvPr>
            <p:cNvGrpSpPr/>
            <p:nvPr/>
          </p:nvGrpSpPr>
          <p:grpSpPr>
            <a:xfrm>
              <a:off x="9159507" y="2719113"/>
              <a:ext cx="446280" cy="440141"/>
              <a:chOff x="9159507" y="2719113"/>
              <a:chExt cx="446280" cy="440141"/>
            </a:xfrm>
            <a:grpFill/>
          </p:grpSpPr>
          <p:sp>
            <p:nvSpPr>
              <p:cNvPr id="12" name="Freeform 21">
                <a:extLst>
                  <a:ext uri="{FF2B5EF4-FFF2-40B4-BE49-F238E27FC236}">
                    <a16:creationId xmlns:a16="http://schemas.microsoft.com/office/drawing/2014/main" id="{FB9D1D43-C7BE-53F1-AC81-95B4F202B261}"/>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3" name="Freeform 22">
                <a:extLst>
                  <a:ext uri="{FF2B5EF4-FFF2-40B4-BE49-F238E27FC236}">
                    <a16:creationId xmlns:a16="http://schemas.microsoft.com/office/drawing/2014/main" id="{9D81B159-8391-38DF-59AB-A7E52C85C184}"/>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4" name="Graphic 4">
              <a:extLst>
                <a:ext uri="{FF2B5EF4-FFF2-40B4-BE49-F238E27FC236}">
                  <a16:creationId xmlns:a16="http://schemas.microsoft.com/office/drawing/2014/main" id="{AACCF0F3-9033-E9C4-9374-88D52943F622}"/>
                </a:ext>
              </a:extLst>
            </p:cNvPr>
            <p:cNvGrpSpPr/>
            <p:nvPr/>
          </p:nvGrpSpPr>
          <p:grpSpPr>
            <a:xfrm>
              <a:off x="9129274" y="2893887"/>
              <a:ext cx="717139" cy="1211724"/>
              <a:chOff x="9129274" y="2893887"/>
              <a:chExt cx="717139" cy="1211724"/>
            </a:xfrm>
            <a:grpFill/>
          </p:grpSpPr>
          <p:sp>
            <p:nvSpPr>
              <p:cNvPr id="5" name="Freeform 14">
                <a:extLst>
                  <a:ext uri="{FF2B5EF4-FFF2-40B4-BE49-F238E27FC236}">
                    <a16:creationId xmlns:a16="http://schemas.microsoft.com/office/drawing/2014/main" id="{D16AE423-29C3-985F-DE60-C72AEB23EE6E}"/>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6" name="Freeform 15">
                <a:extLst>
                  <a:ext uri="{FF2B5EF4-FFF2-40B4-BE49-F238E27FC236}">
                    <a16:creationId xmlns:a16="http://schemas.microsoft.com/office/drawing/2014/main" id="{B3169F01-29AD-AE5D-4AAC-E29AC9EB2DFB}"/>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7" name="Freeform 16">
                <a:extLst>
                  <a:ext uri="{FF2B5EF4-FFF2-40B4-BE49-F238E27FC236}">
                    <a16:creationId xmlns:a16="http://schemas.microsoft.com/office/drawing/2014/main" id="{E6103D10-DFBF-B6B6-F432-80A9BDD48FA0}"/>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8" name="Freeform 17">
                <a:extLst>
                  <a:ext uri="{FF2B5EF4-FFF2-40B4-BE49-F238E27FC236}">
                    <a16:creationId xmlns:a16="http://schemas.microsoft.com/office/drawing/2014/main" id="{74B841E8-51AA-49E6-48B0-CE712435B27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9" name="Freeform 18">
                <a:extLst>
                  <a:ext uri="{FF2B5EF4-FFF2-40B4-BE49-F238E27FC236}">
                    <a16:creationId xmlns:a16="http://schemas.microsoft.com/office/drawing/2014/main" id="{72B81F65-B256-ABEF-4A8A-C66842B3C626}"/>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9">
                <a:extLst>
                  <a:ext uri="{FF2B5EF4-FFF2-40B4-BE49-F238E27FC236}">
                    <a16:creationId xmlns:a16="http://schemas.microsoft.com/office/drawing/2014/main" id="{05CE7DC4-0B59-B896-3DEB-BA60B06E034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20">
                <a:extLst>
                  <a:ext uri="{FF2B5EF4-FFF2-40B4-BE49-F238E27FC236}">
                    <a16:creationId xmlns:a16="http://schemas.microsoft.com/office/drawing/2014/main" id="{B05C503E-D84C-79F7-6858-F1C2C371BB22}"/>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29"/>
          <p:cNvSpPr txBox="1">
            <a:spLocks noGrp="1"/>
          </p:cNvSpPr>
          <p:nvPr>
            <p:ph type="body" idx="1"/>
          </p:nvPr>
        </p:nvSpPr>
        <p:spPr>
          <a:xfrm>
            <a:off x="914400" y="461877"/>
            <a:ext cx="10344150"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dirty="0">
                <a:solidFill>
                  <a:srgbClr val="292668"/>
                </a:solidFill>
                <a:latin typeface="Calibri"/>
                <a:ea typeface="Calibri"/>
                <a:cs typeface="Calibri"/>
                <a:sym typeface="Calibri"/>
              </a:rPr>
              <a:t>Reminders:</a:t>
            </a:r>
            <a:r>
              <a:rPr lang="en-US" dirty="0">
                <a:solidFill>
                  <a:schemeClr val="lt1"/>
                </a:solidFill>
                <a:latin typeface="Calibri"/>
                <a:ea typeface="Calibri"/>
                <a:cs typeface="Calibri"/>
                <a:sym typeface="Calibri"/>
              </a:rPr>
              <a:t> Tips on safety, balance and </a:t>
            </a:r>
            <a:r>
              <a:rPr lang="en-IE" dirty="0">
                <a:solidFill>
                  <a:schemeClr val="lt1"/>
                </a:solidFill>
                <a:latin typeface="Calibri"/>
                <a:ea typeface="Calibri"/>
                <a:cs typeface="Calibri"/>
                <a:sym typeface="Calibri"/>
              </a:rPr>
              <a:t>general use</a:t>
            </a:r>
            <a:endParaRPr dirty="0"/>
          </a:p>
          <a:p>
            <a:pPr marL="0" lvl="0" indent="0" algn="l" rtl="0">
              <a:lnSpc>
                <a:spcPct val="90000"/>
              </a:lnSpc>
              <a:spcBef>
                <a:spcPts val="0"/>
              </a:spcBef>
              <a:spcAft>
                <a:spcPts val="0"/>
              </a:spcAft>
              <a:buClr>
                <a:schemeClr val="lt1"/>
              </a:buClr>
              <a:buSzPts val="3600"/>
              <a:buNone/>
            </a:pPr>
            <a:endParaRPr dirty="0"/>
          </a:p>
        </p:txBody>
      </p:sp>
      <p:sp>
        <p:nvSpPr>
          <p:cNvPr id="279" name="Google Shape;279;p29"/>
          <p:cNvSpPr/>
          <p:nvPr/>
        </p:nvSpPr>
        <p:spPr>
          <a:xfrm>
            <a:off x="125707" y="2226099"/>
            <a:ext cx="3703074" cy="3580341"/>
          </a:xfrm>
          <a:custGeom>
            <a:avLst/>
            <a:gdLst/>
            <a:ahLst/>
            <a:cxnLst/>
            <a:rect l="l" t="t" r="r" b="b"/>
            <a:pathLst>
              <a:path w="3925" h="3923" extrusionOk="0">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80" name="Google Shape;280;p29"/>
          <p:cNvSpPr/>
          <p:nvPr/>
        </p:nvSpPr>
        <p:spPr>
          <a:xfrm>
            <a:off x="52333" y="2251891"/>
            <a:ext cx="3867509" cy="3580341"/>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81" name="Google Shape;281;p29"/>
          <p:cNvSpPr/>
          <p:nvPr/>
        </p:nvSpPr>
        <p:spPr>
          <a:xfrm>
            <a:off x="53202" y="2144391"/>
            <a:ext cx="3812473" cy="3762633"/>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82" name="Google Shape;282;p29"/>
          <p:cNvSpPr/>
          <p:nvPr/>
        </p:nvSpPr>
        <p:spPr>
          <a:xfrm>
            <a:off x="2761311" y="1561761"/>
            <a:ext cx="1382924" cy="1328676"/>
          </a:xfrm>
          <a:custGeom>
            <a:avLst/>
            <a:gdLst/>
            <a:ahLst/>
            <a:cxnLst/>
            <a:rect l="l" t="t" r="r" b="b"/>
            <a:pathLst>
              <a:path w="1617" h="1617" extrusionOk="0">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83" name="Google Shape;283;p29"/>
          <p:cNvSpPr/>
          <p:nvPr/>
        </p:nvSpPr>
        <p:spPr>
          <a:xfrm>
            <a:off x="2686017" y="1522300"/>
            <a:ext cx="1510520" cy="1453310"/>
          </a:xfrm>
          <a:custGeom>
            <a:avLst/>
            <a:gdLst/>
            <a:ahLst/>
            <a:cxnLst/>
            <a:rect l="l" t="t" r="r" b="b"/>
            <a:pathLst>
              <a:path w="1799" h="1799" extrusionOk="0">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84" name="Google Shape;284;p29"/>
          <p:cNvSpPr txBox="1"/>
          <p:nvPr/>
        </p:nvSpPr>
        <p:spPr>
          <a:xfrm>
            <a:off x="6002733" y="4150410"/>
            <a:ext cx="2247292"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Title Three</a:t>
            </a:r>
            <a:endParaRPr sz="1400" b="0" i="0" u="none" strike="noStrike" cap="none">
              <a:solidFill>
                <a:srgbClr val="000000"/>
              </a:solidFill>
              <a:latin typeface="Arial"/>
              <a:ea typeface="Arial"/>
              <a:cs typeface="Arial"/>
              <a:sym typeface="Arial"/>
            </a:endParaRPr>
          </a:p>
        </p:txBody>
      </p:sp>
      <p:sp>
        <p:nvSpPr>
          <p:cNvPr id="285" name="Google Shape;285;p29"/>
          <p:cNvSpPr txBox="1"/>
          <p:nvPr/>
        </p:nvSpPr>
        <p:spPr>
          <a:xfrm>
            <a:off x="8674677" y="4972609"/>
            <a:ext cx="224559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Title Four</a:t>
            </a:r>
            <a:endParaRPr sz="1400" b="0" i="0" u="none" strike="noStrike" cap="none">
              <a:solidFill>
                <a:srgbClr val="000000"/>
              </a:solidFill>
              <a:latin typeface="Arial"/>
              <a:ea typeface="Arial"/>
              <a:cs typeface="Arial"/>
              <a:sym typeface="Arial"/>
            </a:endParaRPr>
          </a:p>
        </p:txBody>
      </p:sp>
      <p:sp>
        <p:nvSpPr>
          <p:cNvPr id="286" name="Google Shape;286;p29"/>
          <p:cNvSpPr/>
          <p:nvPr/>
        </p:nvSpPr>
        <p:spPr>
          <a:xfrm>
            <a:off x="4411442" y="2968932"/>
            <a:ext cx="3667034" cy="3815771"/>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87" name="Google Shape;287;p29"/>
          <p:cNvSpPr/>
          <p:nvPr/>
        </p:nvSpPr>
        <p:spPr>
          <a:xfrm>
            <a:off x="8181903" y="1906898"/>
            <a:ext cx="3727427" cy="3670153"/>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88" name="Google Shape;288;p29"/>
          <p:cNvSpPr/>
          <p:nvPr/>
        </p:nvSpPr>
        <p:spPr>
          <a:xfrm>
            <a:off x="4134747" y="2799265"/>
            <a:ext cx="4034501" cy="3985438"/>
          </a:xfrm>
          <a:custGeom>
            <a:avLst/>
            <a:gdLst/>
            <a:ahLst/>
            <a:cxnLst/>
            <a:rect l="l" t="t" r="r" b="b"/>
            <a:pathLst>
              <a:path w="3925" h="3923" extrusionOk="0">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CA7BB3"/>
              </a:solidFill>
              <a:latin typeface="Calibri"/>
              <a:ea typeface="Calibri"/>
              <a:cs typeface="Calibri"/>
              <a:sym typeface="Calibri"/>
            </a:endParaRPr>
          </a:p>
        </p:txBody>
      </p:sp>
      <p:sp>
        <p:nvSpPr>
          <p:cNvPr id="289" name="Google Shape;289;p29"/>
          <p:cNvSpPr/>
          <p:nvPr/>
        </p:nvSpPr>
        <p:spPr>
          <a:xfrm>
            <a:off x="8215965" y="2045657"/>
            <a:ext cx="3727426" cy="3531394"/>
          </a:xfrm>
          <a:custGeom>
            <a:avLst/>
            <a:gdLst/>
            <a:ahLst/>
            <a:cxnLst/>
            <a:rect l="l" t="t" r="r" b="b"/>
            <a:pathLst>
              <a:path w="3925" h="3923" extrusionOk="0">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90" name="Google Shape;290;p29"/>
          <p:cNvSpPr/>
          <p:nvPr/>
        </p:nvSpPr>
        <p:spPr>
          <a:xfrm>
            <a:off x="4067790" y="2748709"/>
            <a:ext cx="4071021" cy="3901592"/>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91" name="Google Shape;291;p29"/>
          <p:cNvSpPr/>
          <p:nvPr/>
        </p:nvSpPr>
        <p:spPr>
          <a:xfrm>
            <a:off x="8201856" y="1987708"/>
            <a:ext cx="3727427" cy="3670153"/>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92" name="Google Shape;292;p29"/>
          <p:cNvSpPr txBox="1"/>
          <p:nvPr/>
        </p:nvSpPr>
        <p:spPr>
          <a:xfrm>
            <a:off x="8570826" y="2564258"/>
            <a:ext cx="3001876" cy="255450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You’re smarter than </a:t>
            </a:r>
            <a:endParaRPr dirty="0"/>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the technology.</a:t>
            </a:r>
            <a:endParaRPr sz="20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AI can help you with small practical things.</a:t>
            </a:r>
            <a:endParaRPr sz="20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But </a:t>
            </a:r>
            <a:r>
              <a:rPr lang="en-US" sz="2000" b="1" i="1" u="none" strike="noStrike" cap="none" dirty="0">
                <a:solidFill>
                  <a:schemeClr val="lt1"/>
                </a:solidFill>
                <a:latin typeface="Calibri"/>
                <a:ea typeface="Calibri"/>
                <a:cs typeface="Calibri"/>
                <a:sym typeface="Calibri"/>
              </a:rPr>
              <a:t>you</a:t>
            </a:r>
            <a:r>
              <a:rPr lang="en-US" sz="2000" b="1" i="0" u="none" strike="noStrike" cap="none" dirty="0">
                <a:solidFill>
                  <a:schemeClr val="lt1"/>
                </a:solidFill>
                <a:latin typeface="Calibri"/>
                <a:ea typeface="Calibri"/>
                <a:cs typeface="Calibri"/>
                <a:sym typeface="Calibri"/>
              </a:rPr>
              <a:t> know best how you’re feeling.</a:t>
            </a:r>
            <a:endParaRPr sz="20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Use AI as a support, not as the truth.</a:t>
            </a:r>
            <a:endParaRPr sz="2000" b="0" i="0" u="none" strike="noStrike" cap="none" dirty="0">
              <a:solidFill>
                <a:schemeClr val="lt1"/>
              </a:solidFill>
              <a:latin typeface="Calibri"/>
              <a:ea typeface="Calibri"/>
              <a:cs typeface="Calibri"/>
              <a:sym typeface="Calibri"/>
            </a:endParaRPr>
          </a:p>
        </p:txBody>
      </p:sp>
      <p:sp>
        <p:nvSpPr>
          <p:cNvPr id="293" name="Google Shape;293;p29"/>
          <p:cNvSpPr/>
          <p:nvPr/>
        </p:nvSpPr>
        <p:spPr>
          <a:xfrm>
            <a:off x="10079678" y="1220648"/>
            <a:ext cx="1510520" cy="1453310"/>
          </a:xfrm>
          <a:custGeom>
            <a:avLst/>
            <a:gdLst/>
            <a:ahLst/>
            <a:cxnLst/>
            <a:rect l="l" t="t" r="r" b="b"/>
            <a:pathLst>
              <a:path w="1799" h="1799" extrusionOk="0">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94" name="Google Shape;294;p29"/>
          <p:cNvSpPr/>
          <p:nvPr/>
        </p:nvSpPr>
        <p:spPr>
          <a:xfrm>
            <a:off x="6261990" y="1681717"/>
            <a:ext cx="1510520" cy="1453310"/>
          </a:xfrm>
          <a:custGeom>
            <a:avLst/>
            <a:gdLst/>
            <a:ahLst/>
            <a:cxnLst/>
            <a:rect l="l" t="t" r="r" b="b"/>
            <a:pathLst>
              <a:path w="1799" h="1799" extrusionOk="0">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95" name="Google Shape;295;p29"/>
          <p:cNvSpPr/>
          <p:nvPr/>
        </p:nvSpPr>
        <p:spPr>
          <a:xfrm>
            <a:off x="10154721" y="1242560"/>
            <a:ext cx="1382924" cy="1328676"/>
          </a:xfrm>
          <a:custGeom>
            <a:avLst/>
            <a:gdLst/>
            <a:ahLst/>
            <a:cxnLst/>
            <a:rect l="l" t="t" r="r" b="b"/>
            <a:pathLst>
              <a:path w="1617" h="1617" extrusionOk="0">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96" name="Google Shape;296;p29"/>
          <p:cNvSpPr/>
          <p:nvPr/>
        </p:nvSpPr>
        <p:spPr>
          <a:xfrm>
            <a:off x="6325035" y="1757920"/>
            <a:ext cx="1382924" cy="1328676"/>
          </a:xfrm>
          <a:custGeom>
            <a:avLst/>
            <a:gdLst/>
            <a:ahLst/>
            <a:cxnLst/>
            <a:rect l="l" t="t" r="r" b="b"/>
            <a:pathLst>
              <a:path w="1617" h="1617" extrusionOk="0">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97" name="Google Shape;297;p29"/>
          <p:cNvSpPr txBox="1"/>
          <p:nvPr/>
        </p:nvSpPr>
        <p:spPr>
          <a:xfrm>
            <a:off x="6351312" y="2018604"/>
            <a:ext cx="1382924"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1" i="0" u="none" strike="noStrike" cap="none">
                <a:solidFill>
                  <a:schemeClr val="lt1"/>
                </a:solidFill>
                <a:latin typeface="Calibri"/>
                <a:ea typeface="Calibri"/>
                <a:cs typeface="Calibri"/>
                <a:sym typeface="Calibri"/>
              </a:rPr>
              <a:t>🚦 Safety</a:t>
            </a:r>
            <a:endParaRPr/>
          </a:p>
          <a:p>
            <a:pPr marL="0" marR="0" lvl="0" indent="0" algn="l" rtl="0">
              <a:lnSpc>
                <a:spcPct val="100000"/>
              </a:lnSpc>
              <a:spcBef>
                <a:spcPts val="0"/>
              </a:spcBef>
              <a:spcAft>
                <a:spcPts val="0"/>
              </a:spcAft>
              <a:buNone/>
            </a:pPr>
            <a:r>
              <a:rPr lang="en-US" sz="2000" b="1" i="0" u="none" strike="noStrike" cap="none">
                <a:solidFill>
                  <a:schemeClr val="lt1"/>
                </a:solidFill>
                <a:latin typeface="Calibri"/>
                <a:ea typeface="Calibri"/>
                <a:cs typeface="Calibri"/>
                <a:sym typeface="Calibri"/>
              </a:rPr>
              <a:t>        tip</a:t>
            </a:r>
            <a:endParaRPr sz="2000" b="0" i="0" u="none" strike="noStrike" cap="none">
              <a:solidFill>
                <a:schemeClr val="lt1"/>
              </a:solidFill>
              <a:latin typeface="Arial"/>
              <a:ea typeface="Arial"/>
              <a:cs typeface="Arial"/>
              <a:sym typeface="Arial"/>
            </a:endParaRPr>
          </a:p>
        </p:txBody>
      </p:sp>
      <p:sp>
        <p:nvSpPr>
          <p:cNvPr id="298" name="Google Shape;298;p29"/>
          <p:cNvSpPr txBox="1"/>
          <p:nvPr/>
        </p:nvSpPr>
        <p:spPr>
          <a:xfrm>
            <a:off x="4411441" y="3045135"/>
            <a:ext cx="3563184" cy="317005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Stop and think </a:t>
            </a:r>
            <a:endParaRPr dirty="0"/>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if something seems wrong.</a:t>
            </a:r>
            <a:endParaRPr sz="20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If AI suggests something that seems dramatic or unexpected:</a:t>
            </a:r>
            <a:endParaRPr sz="2000" b="0" i="0" u="none" strike="noStrike" cap="none" dirty="0">
              <a:solidFill>
                <a:schemeClr val="lt1"/>
              </a:solidFill>
              <a:latin typeface="Calibri"/>
              <a:ea typeface="Calibri"/>
              <a:cs typeface="Calibri"/>
              <a:sym typeface="Calibri"/>
            </a:endParaRPr>
          </a:p>
          <a:p>
            <a:pPr marL="0" marR="0" lvl="0" indent="-127000" algn="ctr" rtl="0">
              <a:lnSpc>
                <a:spcPct val="100000"/>
              </a:lnSpc>
              <a:spcBef>
                <a:spcPts val="0"/>
              </a:spcBef>
              <a:spcAft>
                <a:spcPts val="0"/>
              </a:spcAft>
              <a:buClr>
                <a:schemeClr val="lt1"/>
              </a:buClr>
              <a:buSzPts val="2000"/>
              <a:buFont typeface="Arial"/>
              <a:buAutoNum type="arabicPeriod"/>
            </a:pPr>
            <a:r>
              <a:rPr lang="en-US" sz="2000" b="1" i="0" u="none" strike="noStrike" cap="none" dirty="0">
                <a:solidFill>
                  <a:schemeClr val="lt1"/>
                </a:solidFill>
                <a:latin typeface="Calibri"/>
                <a:ea typeface="Calibri"/>
                <a:cs typeface="Calibri"/>
                <a:sym typeface="Calibri"/>
              </a:rPr>
              <a:t> Stop and think</a:t>
            </a:r>
            <a:endParaRPr sz="2000" b="0" i="0" u="none" strike="noStrike" cap="none" dirty="0">
              <a:solidFill>
                <a:schemeClr val="lt1"/>
              </a:solidFill>
              <a:latin typeface="Calibri"/>
              <a:ea typeface="Calibri"/>
              <a:cs typeface="Calibri"/>
              <a:sym typeface="Calibri"/>
            </a:endParaRPr>
          </a:p>
          <a:p>
            <a:pPr marL="0" marR="0" lvl="0" indent="-127000" algn="ctr" rtl="0">
              <a:lnSpc>
                <a:spcPct val="100000"/>
              </a:lnSpc>
              <a:spcBef>
                <a:spcPts val="0"/>
              </a:spcBef>
              <a:spcAft>
                <a:spcPts val="0"/>
              </a:spcAft>
              <a:buClr>
                <a:schemeClr val="lt1"/>
              </a:buClr>
              <a:buSzPts val="2000"/>
              <a:buFont typeface="Arial"/>
              <a:buAutoNum type="arabicPeriod"/>
            </a:pPr>
            <a:r>
              <a:rPr lang="en-US" sz="2000" b="1" i="0" u="none" strike="noStrike" cap="none" dirty="0">
                <a:solidFill>
                  <a:schemeClr val="lt1"/>
                </a:solidFill>
                <a:latin typeface="Calibri"/>
                <a:ea typeface="Calibri"/>
                <a:cs typeface="Calibri"/>
                <a:sym typeface="Calibri"/>
              </a:rPr>
              <a:t> Evaluate the suggestion</a:t>
            </a:r>
          </a:p>
          <a:p>
            <a:pPr marL="0" marR="0" lvl="0" indent="-127000" algn="ctr" rtl="0">
              <a:lnSpc>
                <a:spcPct val="100000"/>
              </a:lnSpc>
              <a:spcBef>
                <a:spcPts val="0"/>
              </a:spcBef>
              <a:spcAft>
                <a:spcPts val="0"/>
              </a:spcAft>
              <a:buClr>
                <a:schemeClr val="lt1"/>
              </a:buClr>
              <a:buSzPts val="2000"/>
              <a:buFont typeface="Arial"/>
              <a:buAutoNum type="arabicPeriod"/>
            </a:pPr>
            <a:r>
              <a:rPr lang="en-US" sz="2000" b="1" i="0" u="none" strike="noStrike" cap="none" dirty="0">
                <a:solidFill>
                  <a:schemeClr val="lt1"/>
                </a:solidFill>
                <a:latin typeface="Calibri"/>
                <a:ea typeface="Calibri"/>
                <a:cs typeface="Calibri"/>
                <a:sym typeface="Calibri"/>
              </a:rPr>
              <a:t>Proceed or ignore it</a:t>
            </a:r>
            <a:endParaRPr sz="20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endParaRPr lang="en-US" sz="2000" b="1"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Remember: A reminder should not cause </a:t>
            </a:r>
            <a:r>
              <a:rPr lang="en-US" sz="2000" b="1" i="1" u="none" strike="noStrike" cap="none" dirty="0">
                <a:solidFill>
                  <a:schemeClr val="lt1"/>
                </a:solidFill>
                <a:latin typeface="Calibri"/>
                <a:ea typeface="Calibri"/>
                <a:cs typeface="Calibri"/>
                <a:sym typeface="Calibri"/>
              </a:rPr>
              <a:t>alarm</a:t>
            </a:r>
            <a:r>
              <a:rPr lang="en-US" sz="2000" b="1" i="0" u="none" strike="noStrike" cap="none" dirty="0">
                <a:solidFill>
                  <a:schemeClr val="lt1"/>
                </a:solidFill>
                <a:latin typeface="Calibri"/>
                <a:ea typeface="Calibri"/>
                <a:cs typeface="Calibri"/>
                <a:sym typeface="Calibri"/>
              </a:rPr>
              <a:t>.</a:t>
            </a:r>
            <a:endParaRPr sz="2000" b="0" i="0" u="none" strike="noStrike" cap="none" dirty="0">
              <a:solidFill>
                <a:schemeClr val="lt1"/>
              </a:solidFill>
              <a:latin typeface="Calibri"/>
              <a:ea typeface="Calibri"/>
              <a:cs typeface="Calibri"/>
              <a:sym typeface="Calibri"/>
            </a:endParaRPr>
          </a:p>
        </p:txBody>
      </p:sp>
      <p:sp>
        <p:nvSpPr>
          <p:cNvPr id="299" name="Google Shape;299;p29"/>
          <p:cNvSpPr txBox="1"/>
          <p:nvPr/>
        </p:nvSpPr>
        <p:spPr>
          <a:xfrm>
            <a:off x="10022196" y="1539710"/>
            <a:ext cx="1568002"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1" i="0" u="none" strike="noStrike" cap="none">
                <a:solidFill>
                  <a:schemeClr val="lt1"/>
                </a:solidFill>
                <a:latin typeface="Calibri"/>
                <a:ea typeface="Calibri"/>
                <a:cs typeface="Calibri"/>
                <a:sym typeface="Calibri"/>
              </a:rPr>
              <a:t>🤝 Human </a:t>
            </a:r>
            <a:endParaRPr/>
          </a:p>
          <a:p>
            <a:pPr marL="0" marR="0" lvl="0" indent="0" algn="ctr" rtl="0">
              <a:lnSpc>
                <a:spcPct val="100000"/>
              </a:lnSpc>
              <a:spcBef>
                <a:spcPts val="0"/>
              </a:spcBef>
              <a:spcAft>
                <a:spcPts val="0"/>
              </a:spcAft>
              <a:buNone/>
            </a:pPr>
            <a:r>
              <a:rPr lang="en-US" sz="2000" b="1" i="0" u="none" strike="noStrike" cap="none">
                <a:solidFill>
                  <a:schemeClr val="lt1"/>
                </a:solidFill>
                <a:latin typeface="Calibri"/>
                <a:ea typeface="Calibri"/>
                <a:cs typeface="Calibri"/>
                <a:sym typeface="Calibri"/>
              </a:rPr>
              <a:t>tip</a:t>
            </a:r>
            <a:endParaRPr sz="2000" b="0" i="0" u="none" strike="noStrike" cap="none">
              <a:solidFill>
                <a:schemeClr val="lt1"/>
              </a:solidFill>
              <a:latin typeface="Arial"/>
              <a:ea typeface="Arial"/>
              <a:cs typeface="Arial"/>
              <a:sym typeface="Arial"/>
            </a:endParaRPr>
          </a:p>
        </p:txBody>
      </p:sp>
      <p:sp>
        <p:nvSpPr>
          <p:cNvPr id="300" name="Google Shape;300;p29"/>
          <p:cNvSpPr txBox="1"/>
          <p:nvPr/>
        </p:nvSpPr>
        <p:spPr>
          <a:xfrm>
            <a:off x="2524562" y="1877488"/>
            <a:ext cx="1697246"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1" i="0" u="none" strike="noStrike" cap="none">
                <a:solidFill>
                  <a:schemeClr val="lt1"/>
                </a:solidFill>
                <a:latin typeface="Calibri"/>
                <a:ea typeface="Calibri"/>
                <a:cs typeface="Calibri"/>
                <a:sym typeface="Calibri"/>
              </a:rPr>
              <a:t>🌿 Balance tip </a:t>
            </a:r>
            <a:endParaRPr sz="2000" b="0" i="0" u="none" strike="noStrike" cap="none">
              <a:solidFill>
                <a:schemeClr val="lt1"/>
              </a:solidFill>
              <a:latin typeface="Arial"/>
              <a:ea typeface="Arial"/>
              <a:cs typeface="Arial"/>
              <a:sym typeface="Arial"/>
            </a:endParaRPr>
          </a:p>
        </p:txBody>
      </p:sp>
      <p:sp>
        <p:nvSpPr>
          <p:cNvPr id="301" name="Google Shape;301;p29"/>
          <p:cNvSpPr txBox="1"/>
          <p:nvPr/>
        </p:nvSpPr>
        <p:spPr>
          <a:xfrm>
            <a:off x="533142" y="2799265"/>
            <a:ext cx="2938390" cy="255450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Use reminder devices or Apps in small doses.</a:t>
            </a:r>
            <a:endParaRPr sz="20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If you’re getting too many reminders, turn some of them off.</a:t>
            </a:r>
            <a:endParaRPr sz="20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Find the amount that brings peace — not stress.</a:t>
            </a:r>
            <a:endParaRPr sz="2000" b="0" i="0" u="none" strike="noStrike" cap="none" dirty="0">
              <a:solidFill>
                <a:schemeClr val="lt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75"/>
          <p:cNvSpPr txBox="1">
            <a:spLocks noGrp="1"/>
          </p:cNvSpPr>
          <p:nvPr>
            <p:ph type="body" idx="1"/>
          </p:nvPr>
        </p:nvSpPr>
        <p:spPr>
          <a:xfrm>
            <a:off x="3237173" y="432697"/>
            <a:ext cx="6287406"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sz="4800">
                <a:solidFill>
                  <a:schemeClr val="lt1"/>
                </a:solidFill>
                <a:latin typeface="Calibri"/>
                <a:ea typeface="Calibri"/>
                <a:cs typeface="Calibri"/>
                <a:sym typeface="Calibri"/>
              </a:rPr>
              <a:t>Tips on ethics and data</a:t>
            </a:r>
            <a:endParaRPr/>
          </a:p>
          <a:p>
            <a:pPr marL="0" lvl="0" indent="0" algn="l" rtl="0">
              <a:lnSpc>
                <a:spcPct val="90000"/>
              </a:lnSpc>
              <a:spcBef>
                <a:spcPts val="0"/>
              </a:spcBef>
              <a:spcAft>
                <a:spcPts val="0"/>
              </a:spcAft>
              <a:buClr>
                <a:schemeClr val="lt1"/>
              </a:buClr>
              <a:buSzPts val="3600"/>
              <a:buNone/>
            </a:pPr>
            <a:endParaRPr sz="4800"/>
          </a:p>
        </p:txBody>
      </p:sp>
      <p:sp>
        <p:nvSpPr>
          <p:cNvPr id="307" name="Google Shape;307;p75"/>
          <p:cNvSpPr/>
          <p:nvPr/>
        </p:nvSpPr>
        <p:spPr>
          <a:xfrm>
            <a:off x="1179669" y="2101351"/>
            <a:ext cx="4310740" cy="4292945"/>
          </a:xfrm>
          <a:custGeom>
            <a:avLst/>
            <a:gdLst/>
            <a:ahLst/>
            <a:cxnLst/>
            <a:rect l="l" t="t" r="r" b="b"/>
            <a:pathLst>
              <a:path w="3925" h="3923" extrusionOk="0">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308" name="Google Shape;308;p75"/>
          <p:cNvSpPr/>
          <p:nvPr/>
        </p:nvSpPr>
        <p:spPr>
          <a:xfrm>
            <a:off x="1063463" y="2028865"/>
            <a:ext cx="4497152" cy="4437918"/>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309" name="Google Shape;309;p75"/>
          <p:cNvSpPr/>
          <p:nvPr/>
        </p:nvSpPr>
        <p:spPr>
          <a:xfrm>
            <a:off x="1003068" y="2081754"/>
            <a:ext cx="4468211" cy="4292945"/>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310" name="Google Shape;310;p75"/>
          <p:cNvSpPr/>
          <p:nvPr/>
        </p:nvSpPr>
        <p:spPr>
          <a:xfrm>
            <a:off x="4273802" y="1575828"/>
            <a:ext cx="1382924" cy="1328676"/>
          </a:xfrm>
          <a:custGeom>
            <a:avLst/>
            <a:gdLst/>
            <a:ahLst/>
            <a:cxnLst/>
            <a:rect l="l" t="t" r="r" b="b"/>
            <a:pathLst>
              <a:path w="1617" h="1617" extrusionOk="0">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2000" b="1" i="0" u="none" strike="noStrike" cap="none">
                <a:solidFill>
                  <a:schemeClr val="lt1"/>
                </a:solidFill>
                <a:latin typeface="Calibri"/>
                <a:ea typeface="Calibri"/>
                <a:cs typeface="Calibri"/>
                <a:sym typeface="Calibri"/>
              </a:rPr>
              <a:t>🛡️ Data     </a:t>
            </a:r>
            <a:endParaRPr/>
          </a:p>
          <a:p>
            <a:pPr marL="0" marR="0" lvl="0" indent="0" algn="l" rtl="0">
              <a:lnSpc>
                <a:spcPct val="100000"/>
              </a:lnSpc>
              <a:spcBef>
                <a:spcPts val="0"/>
              </a:spcBef>
              <a:spcAft>
                <a:spcPts val="0"/>
              </a:spcAft>
              <a:buNone/>
            </a:pPr>
            <a:r>
              <a:rPr lang="en-US" sz="2000" b="1" i="0" u="none" strike="noStrike" cap="none">
                <a:solidFill>
                  <a:schemeClr val="lt1"/>
                </a:solidFill>
                <a:latin typeface="Calibri"/>
                <a:ea typeface="Calibri"/>
                <a:cs typeface="Calibri"/>
                <a:sym typeface="Calibri"/>
              </a:rPr>
              <a:t>       tip</a:t>
            </a:r>
            <a:endParaRPr/>
          </a:p>
        </p:txBody>
      </p:sp>
      <p:sp>
        <p:nvSpPr>
          <p:cNvPr id="311" name="Google Shape;311;p75"/>
          <p:cNvSpPr/>
          <p:nvPr/>
        </p:nvSpPr>
        <p:spPr>
          <a:xfrm>
            <a:off x="4181818" y="1569726"/>
            <a:ext cx="1510520" cy="1453310"/>
          </a:xfrm>
          <a:custGeom>
            <a:avLst/>
            <a:gdLst/>
            <a:ahLst/>
            <a:cxnLst/>
            <a:rect l="l" t="t" r="r" b="b"/>
            <a:pathLst>
              <a:path w="1799" h="1799" extrusionOk="0">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312" name="Google Shape;312;p75"/>
          <p:cNvSpPr txBox="1"/>
          <p:nvPr/>
        </p:nvSpPr>
        <p:spPr>
          <a:xfrm>
            <a:off x="6002733" y="4150410"/>
            <a:ext cx="2247292"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Title Three</a:t>
            </a:r>
            <a:endParaRPr sz="1400" b="0" i="0" u="none" strike="noStrike" cap="none">
              <a:solidFill>
                <a:srgbClr val="000000"/>
              </a:solidFill>
              <a:latin typeface="Arial"/>
              <a:ea typeface="Arial"/>
              <a:cs typeface="Arial"/>
              <a:sym typeface="Arial"/>
            </a:endParaRPr>
          </a:p>
        </p:txBody>
      </p:sp>
      <p:sp>
        <p:nvSpPr>
          <p:cNvPr id="313" name="Google Shape;313;p75"/>
          <p:cNvSpPr txBox="1"/>
          <p:nvPr/>
        </p:nvSpPr>
        <p:spPr>
          <a:xfrm>
            <a:off x="8674677" y="4972609"/>
            <a:ext cx="224559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Title Four</a:t>
            </a:r>
            <a:endParaRPr sz="1400" b="0" i="0" u="none" strike="noStrike" cap="none">
              <a:solidFill>
                <a:srgbClr val="000000"/>
              </a:solidFill>
              <a:latin typeface="Arial"/>
              <a:ea typeface="Arial"/>
              <a:cs typeface="Arial"/>
              <a:sym typeface="Arial"/>
            </a:endParaRPr>
          </a:p>
        </p:txBody>
      </p:sp>
      <p:sp>
        <p:nvSpPr>
          <p:cNvPr id="314" name="Google Shape;314;p75"/>
          <p:cNvSpPr/>
          <p:nvPr/>
        </p:nvSpPr>
        <p:spPr>
          <a:xfrm>
            <a:off x="6979302" y="2119998"/>
            <a:ext cx="4381703" cy="4292944"/>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315" name="Google Shape;315;p75"/>
          <p:cNvSpPr/>
          <p:nvPr/>
        </p:nvSpPr>
        <p:spPr>
          <a:xfrm>
            <a:off x="6979302" y="2119996"/>
            <a:ext cx="4381703" cy="4143643"/>
          </a:xfrm>
          <a:custGeom>
            <a:avLst/>
            <a:gdLst/>
            <a:ahLst/>
            <a:cxnLst/>
            <a:rect l="l" t="t" r="r" b="b"/>
            <a:pathLst>
              <a:path w="3925" h="3923" extrusionOk="0">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316" name="Google Shape;316;p75"/>
          <p:cNvSpPr/>
          <p:nvPr/>
        </p:nvSpPr>
        <p:spPr>
          <a:xfrm>
            <a:off x="6989222" y="2119997"/>
            <a:ext cx="4468210" cy="4255655"/>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317" name="Google Shape;317;p75"/>
          <p:cNvSpPr txBox="1"/>
          <p:nvPr/>
        </p:nvSpPr>
        <p:spPr>
          <a:xfrm>
            <a:off x="7457178" y="2565381"/>
            <a:ext cx="3580985" cy="317005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Only share what you’re comfortable with</a:t>
            </a:r>
            <a:endParaRPr sz="20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Reminders don’t need your personal health information.</a:t>
            </a:r>
            <a:endParaRPr sz="20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You don’t need to share your location or your contacts to use the feature.</a:t>
            </a:r>
            <a:endParaRPr sz="20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0" u="none" strike="noStrike" cap="none" dirty="0">
                <a:solidFill>
                  <a:srgbClr val="292668"/>
                </a:solidFill>
                <a:latin typeface="Calibri"/>
                <a:ea typeface="Calibri"/>
                <a:cs typeface="Calibri"/>
                <a:sym typeface="Calibri"/>
              </a:rPr>
              <a:t>Rule of thumb:</a:t>
            </a:r>
            <a:endParaRPr sz="2000" b="0" i="0" u="none" strike="noStrike" cap="none" dirty="0">
              <a:solidFill>
                <a:srgbClr val="292668"/>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1" u="none" strike="noStrike" cap="none" dirty="0">
                <a:solidFill>
                  <a:schemeClr val="lt1"/>
                </a:solidFill>
                <a:latin typeface="Calibri"/>
                <a:ea typeface="Calibri"/>
                <a:cs typeface="Calibri"/>
                <a:sym typeface="Calibri"/>
              </a:rPr>
              <a:t>The less data you share, the</a:t>
            </a:r>
            <a:endParaRPr dirty="0"/>
          </a:p>
          <a:p>
            <a:pPr marL="0" marR="0" lvl="0" indent="0" algn="ctr" rtl="0">
              <a:lnSpc>
                <a:spcPct val="100000"/>
              </a:lnSpc>
              <a:spcBef>
                <a:spcPts val="0"/>
              </a:spcBef>
              <a:spcAft>
                <a:spcPts val="0"/>
              </a:spcAft>
              <a:buNone/>
            </a:pPr>
            <a:r>
              <a:rPr lang="en-US" sz="2000" b="1" i="1" u="none" strike="noStrike" cap="none" dirty="0">
                <a:solidFill>
                  <a:schemeClr val="lt1"/>
                </a:solidFill>
                <a:latin typeface="Calibri"/>
                <a:ea typeface="Calibri"/>
                <a:cs typeface="Calibri"/>
                <a:sym typeface="Calibri"/>
              </a:rPr>
              <a:t> more control you have.</a:t>
            </a:r>
            <a:endParaRPr sz="2000" b="0" i="0" u="none" strike="noStrike" cap="none" dirty="0">
              <a:solidFill>
                <a:schemeClr val="lt1"/>
              </a:solidFill>
              <a:latin typeface="Calibri"/>
              <a:ea typeface="Calibri"/>
              <a:cs typeface="Calibri"/>
              <a:sym typeface="Calibri"/>
            </a:endParaRPr>
          </a:p>
        </p:txBody>
      </p:sp>
      <p:sp>
        <p:nvSpPr>
          <p:cNvPr id="318" name="Google Shape;318;p75"/>
          <p:cNvSpPr txBox="1"/>
          <p:nvPr/>
        </p:nvSpPr>
        <p:spPr>
          <a:xfrm>
            <a:off x="1222731" y="2528091"/>
            <a:ext cx="4224615" cy="317005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You’re always </a:t>
            </a:r>
            <a:endParaRPr dirty="0"/>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in control; AI can only </a:t>
            </a:r>
            <a:endParaRPr dirty="0"/>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make suggestions when you allow </a:t>
            </a:r>
            <a:endParaRPr dirty="0"/>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it to access your data.</a:t>
            </a:r>
            <a:r>
              <a:rPr lang="en-US" sz="2000" b="0" i="0" u="none" strike="noStrike" cap="none" dirty="0">
                <a:solidFill>
                  <a:schemeClr val="lt1"/>
                </a:solidFill>
                <a:latin typeface="Calibri"/>
                <a:ea typeface="Calibri"/>
                <a:cs typeface="Calibri"/>
                <a:sym typeface="Calibri"/>
              </a:rPr>
              <a:t> </a:t>
            </a:r>
            <a:r>
              <a:rPr lang="en-US" sz="2000" b="1" i="0" u="none" strike="noStrike" cap="none" dirty="0">
                <a:solidFill>
                  <a:schemeClr val="lt1"/>
                </a:solidFill>
                <a:latin typeface="Calibri"/>
                <a:ea typeface="Calibri"/>
                <a:cs typeface="Calibri"/>
                <a:sym typeface="Calibri"/>
              </a:rPr>
              <a:t>You can </a:t>
            </a:r>
            <a:r>
              <a:rPr lang="en-US" sz="2000" b="1" i="1" u="none" strike="noStrike" cap="none" dirty="0">
                <a:solidFill>
                  <a:schemeClr val="lt1"/>
                </a:solidFill>
                <a:latin typeface="Calibri"/>
                <a:ea typeface="Calibri"/>
                <a:cs typeface="Calibri"/>
                <a:sym typeface="Calibri"/>
              </a:rPr>
              <a:t>turn things on or off</a:t>
            </a:r>
            <a:r>
              <a:rPr lang="en-US" sz="2000" b="1" i="0" u="none" strike="noStrike" cap="none" dirty="0">
                <a:solidFill>
                  <a:schemeClr val="lt1"/>
                </a:solidFill>
                <a:latin typeface="Calibri"/>
                <a:ea typeface="Calibri"/>
                <a:cs typeface="Calibri"/>
                <a:sym typeface="Calibri"/>
              </a:rPr>
              <a:t> at any time in your phone’s Settings. (Module 1)</a:t>
            </a:r>
            <a:endParaRPr sz="20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Remember:</a:t>
            </a:r>
            <a:endParaRPr sz="20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1" u="none" strike="noStrike" cap="none" dirty="0">
                <a:solidFill>
                  <a:schemeClr val="lt1"/>
                </a:solidFill>
                <a:latin typeface="Calibri"/>
                <a:ea typeface="Calibri"/>
                <a:cs typeface="Calibri"/>
                <a:sym typeface="Calibri"/>
              </a:rPr>
              <a:t>If an App asks for something you don’t understand → </a:t>
            </a:r>
            <a:endParaRPr dirty="0"/>
          </a:p>
          <a:p>
            <a:pPr marL="0" marR="0" lvl="0" indent="0" algn="ctr" rtl="0">
              <a:lnSpc>
                <a:spcPct val="100000"/>
              </a:lnSpc>
              <a:spcBef>
                <a:spcPts val="0"/>
              </a:spcBef>
              <a:spcAft>
                <a:spcPts val="0"/>
              </a:spcAft>
              <a:buNone/>
            </a:pPr>
            <a:r>
              <a:rPr lang="en-US" sz="2000" b="1" i="1" u="none" strike="noStrike" cap="none" dirty="0">
                <a:solidFill>
                  <a:schemeClr val="lt1"/>
                </a:solidFill>
                <a:latin typeface="Calibri"/>
                <a:ea typeface="Calibri"/>
                <a:cs typeface="Calibri"/>
                <a:sym typeface="Calibri"/>
              </a:rPr>
              <a:t>select “Don’t allow”.</a:t>
            </a:r>
            <a:endParaRPr sz="2000" b="0" i="0" u="none" strike="noStrike" cap="none" dirty="0">
              <a:solidFill>
                <a:schemeClr val="lt1"/>
              </a:solidFill>
              <a:latin typeface="Calibri"/>
              <a:ea typeface="Calibri"/>
              <a:cs typeface="Calibri"/>
              <a:sym typeface="Calibri"/>
            </a:endParaRPr>
          </a:p>
        </p:txBody>
      </p:sp>
      <p:sp>
        <p:nvSpPr>
          <p:cNvPr id="319" name="Google Shape;319;p75"/>
          <p:cNvSpPr/>
          <p:nvPr/>
        </p:nvSpPr>
        <p:spPr>
          <a:xfrm>
            <a:off x="10590127" y="1857012"/>
            <a:ext cx="1510520" cy="1453310"/>
          </a:xfrm>
          <a:custGeom>
            <a:avLst/>
            <a:gdLst/>
            <a:ahLst/>
            <a:cxnLst/>
            <a:rect l="l" t="t" r="r" b="b"/>
            <a:pathLst>
              <a:path w="1799" h="1799" extrusionOk="0">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320" name="Google Shape;320;p75"/>
          <p:cNvSpPr/>
          <p:nvPr/>
        </p:nvSpPr>
        <p:spPr>
          <a:xfrm>
            <a:off x="10679463" y="1919329"/>
            <a:ext cx="1382924" cy="1328676"/>
          </a:xfrm>
          <a:custGeom>
            <a:avLst/>
            <a:gdLst/>
            <a:ahLst/>
            <a:cxnLst/>
            <a:rect l="l" t="t" r="r" b="b"/>
            <a:pathLst>
              <a:path w="1617" h="1617" extrusionOk="0">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321" name="Google Shape;321;p75"/>
          <p:cNvSpPr txBox="1"/>
          <p:nvPr/>
        </p:nvSpPr>
        <p:spPr>
          <a:xfrm>
            <a:off x="10734184" y="2174148"/>
            <a:ext cx="1543870"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1" i="0" u="none" strike="noStrike" cap="none">
                <a:solidFill>
                  <a:schemeClr val="lt1"/>
                </a:solidFill>
                <a:latin typeface="Calibri"/>
                <a:ea typeface="Calibri"/>
                <a:cs typeface="Calibri"/>
                <a:sym typeface="Calibri"/>
              </a:rPr>
              <a:t>⚖️ Ethics </a:t>
            </a:r>
            <a:endParaRPr/>
          </a:p>
          <a:p>
            <a:pPr marL="0" marR="0" lvl="0" indent="0" algn="l" rtl="0">
              <a:lnSpc>
                <a:spcPct val="100000"/>
              </a:lnSpc>
              <a:spcBef>
                <a:spcPts val="0"/>
              </a:spcBef>
              <a:spcAft>
                <a:spcPts val="0"/>
              </a:spcAft>
              <a:buNone/>
            </a:pPr>
            <a:r>
              <a:rPr lang="en-US" sz="2000" b="1" i="0" u="none" strike="noStrike" cap="none">
                <a:solidFill>
                  <a:schemeClr val="lt1"/>
                </a:solidFill>
                <a:latin typeface="Calibri"/>
                <a:ea typeface="Calibri"/>
                <a:cs typeface="Calibri"/>
                <a:sym typeface="Calibri"/>
              </a:rPr>
              <a:t>        tip</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pic>
        <p:nvPicPr>
          <p:cNvPr id="343" name="Google Shape;343;p11"/>
          <p:cNvPicPr preferRelativeResize="0">
            <a:picLocks noGrp="1"/>
          </p:cNvPicPr>
          <p:nvPr>
            <p:ph type="pic" idx="3"/>
          </p:nvPr>
        </p:nvPicPr>
        <p:blipFill rotWithShape="1">
          <a:blip r:embed="rId3" cstate="email">
            <a:alphaModFix/>
            <a:extLst>
              <a:ext uri="{28A0092B-C50C-407E-A947-70E740481C1C}">
                <a14:useLocalDpi xmlns:a14="http://schemas.microsoft.com/office/drawing/2010/main"/>
              </a:ext>
            </a:extLst>
          </a:blip>
          <a:srcRect/>
          <a:stretch/>
        </p:blipFill>
        <p:spPr>
          <a:xfrm>
            <a:off x="7735037" y="1373925"/>
            <a:ext cx="2444127" cy="4336988"/>
          </a:xfrm>
          <a:prstGeom prst="rect">
            <a:avLst/>
          </a:prstGeom>
          <a:solidFill>
            <a:srgbClr val="D8D8D8"/>
          </a:solidFill>
          <a:ln>
            <a:noFill/>
          </a:ln>
        </p:spPr>
      </p:pic>
      <p:sp>
        <p:nvSpPr>
          <p:cNvPr id="344" name="Google Shape;344;p11"/>
          <p:cNvSpPr txBox="1"/>
          <p:nvPr/>
        </p:nvSpPr>
        <p:spPr>
          <a:xfrm>
            <a:off x="982521" y="391734"/>
            <a:ext cx="4550975" cy="1049981"/>
          </a:xfrm>
          <a:prstGeom prst="rect">
            <a:avLst/>
          </a:prstGeom>
          <a:noFill/>
          <a:ln>
            <a:noFill/>
          </a:ln>
        </p:spPr>
        <p:txBody>
          <a:bodyPr spcFirstLastPara="1" wrap="square" lIns="91425" tIns="45700" rIns="91425" bIns="45700" anchor="t" anchorCtr="0">
            <a:normAutofit fontScale="25000" lnSpcReduction="20000"/>
          </a:bodyPr>
          <a:lstStyle/>
          <a:p>
            <a:pPr marL="0" marR="0" lvl="0" indent="0" algn="l" rtl="0">
              <a:lnSpc>
                <a:spcPct val="103333"/>
              </a:lnSpc>
              <a:spcBef>
                <a:spcPts val="0"/>
              </a:spcBef>
              <a:spcAft>
                <a:spcPts val="0"/>
              </a:spcAft>
              <a:buClr>
                <a:srgbClr val="242B62"/>
              </a:buClr>
              <a:buSzPct val="100000"/>
              <a:buFont typeface="Arial"/>
              <a:buNone/>
            </a:pPr>
            <a:r>
              <a:rPr lang="en-US" sz="14400" b="1" i="0" u="none" strike="noStrike" cap="none">
                <a:solidFill>
                  <a:srgbClr val="292668"/>
                </a:solidFill>
                <a:latin typeface="Calibri"/>
                <a:ea typeface="Calibri"/>
                <a:cs typeface="Calibri"/>
                <a:sym typeface="Calibri"/>
              </a:rPr>
              <a:t>Step-by-step exercise</a:t>
            </a:r>
            <a:endParaRPr sz="3600" b="0" i="0" u="none" strike="noStrike" cap="none">
              <a:solidFill>
                <a:srgbClr val="292668"/>
              </a:solidFill>
              <a:latin typeface="Calibri"/>
              <a:ea typeface="Calibri"/>
              <a:cs typeface="Calibri"/>
              <a:sym typeface="Calibri"/>
            </a:endParaRPr>
          </a:p>
          <a:p>
            <a:pPr marL="0" marR="0" lvl="0" indent="0" algn="l" rtl="0">
              <a:lnSpc>
                <a:spcPct val="103333"/>
              </a:lnSpc>
              <a:spcBef>
                <a:spcPts val="0"/>
              </a:spcBef>
              <a:spcAft>
                <a:spcPts val="0"/>
              </a:spcAft>
              <a:buClr>
                <a:schemeClr val="lt1"/>
              </a:buClr>
              <a:buSzPts val="3600"/>
              <a:buFont typeface="Arial"/>
              <a:buNone/>
            </a:pPr>
            <a:endParaRPr sz="3600" b="0" i="0" u="none" strike="noStrike" cap="none">
              <a:solidFill>
                <a:srgbClr val="292668"/>
              </a:solidFill>
              <a:latin typeface="Calibri"/>
              <a:ea typeface="Calibri"/>
              <a:cs typeface="Calibri"/>
              <a:sym typeface="Calibri"/>
            </a:endParaRPr>
          </a:p>
        </p:txBody>
      </p:sp>
      <p:sp>
        <p:nvSpPr>
          <p:cNvPr id="345" name="Google Shape;345;p11"/>
          <p:cNvSpPr/>
          <p:nvPr/>
        </p:nvSpPr>
        <p:spPr>
          <a:xfrm>
            <a:off x="820258" y="1461969"/>
            <a:ext cx="5626261" cy="4893607"/>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None/>
            </a:pPr>
            <a:r>
              <a:rPr lang="en-US" sz="2000" b="0" i="0" u="none" strike="noStrike" cap="none" dirty="0">
                <a:solidFill>
                  <a:srgbClr val="292668"/>
                </a:solidFill>
                <a:latin typeface="Calibri"/>
                <a:ea typeface="Calibri"/>
                <a:cs typeface="Calibri"/>
                <a:sym typeface="Calibri"/>
              </a:rPr>
              <a:t>1️⃣ </a:t>
            </a:r>
            <a:r>
              <a:rPr lang="en-US" sz="2000" b="1" i="0" u="none" strike="noStrike" cap="none" dirty="0">
                <a:solidFill>
                  <a:srgbClr val="292668"/>
                </a:solidFill>
                <a:latin typeface="Calibri"/>
                <a:ea typeface="Calibri"/>
                <a:cs typeface="Calibri"/>
                <a:sym typeface="Calibri"/>
              </a:rPr>
              <a:t>Open the App  </a:t>
            </a:r>
            <a:endParaRPr dirty="0"/>
          </a:p>
          <a:p>
            <a:pPr marL="0" marR="0" lvl="0" indent="0" algn="l" rtl="0">
              <a:lnSpc>
                <a:spcPct val="100000"/>
              </a:lnSpc>
              <a:spcBef>
                <a:spcPts val="0"/>
              </a:spcBef>
              <a:spcAft>
                <a:spcPts val="0"/>
              </a:spcAft>
              <a:buNone/>
            </a:pPr>
            <a:r>
              <a:rPr lang="en-US" sz="2000" b="0" i="0" u="none" strike="noStrike" cap="none" dirty="0">
                <a:solidFill>
                  <a:srgbClr val="292668"/>
                </a:solidFill>
                <a:latin typeface="Calibri"/>
                <a:ea typeface="Calibri"/>
                <a:cs typeface="Calibri"/>
                <a:sym typeface="Calibri"/>
              </a:rPr>
              <a:t>      📱 Reminders or Calendar  </a:t>
            </a:r>
            <a:endParaRPr dirty="0"/>
          </a:p>
          <a:p>
            <a:pPr marL="0" marR="0" lvl="0" indent="0" algn="l" rtl="0">
              <a:lnSpc>
                <a:spcPct val="100000"/>
              </a:lnSpc>
              <a:spcBef>
                <a:spcPts val="0"/>
              </a:spcBef>
              <a:spcAft>
                <a:spcPts val="0"/>
              </a:spcAft>
              <a:buNone/>
            </a:pPr>
            <a:endParaRPr sz="12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0" i="0" u="none" strike="noStrike" cap="none" dirty="0">
                <a:solidFill>
                  <a:srgbClr val="292668"/>
                </a:solidFill>
                <a:latin typeface="Calibri"/>
                <a:ea typeface="Calibri"/>
                <a:cs typeface="Calibri"/>
                <a:sym typeface="Calibri"/>
              </a:rPr>
              <a:t>2️⃣ Tap “</a:t>
            </a:r>
            <a:r>
              <a:rPr lang="en-US" sz="3200" b="0" i="0" u="none" strike="noStrike" cap="none" dirty="0">
                <a:solidFill>
                  <a:srgbClr val="292668"/>
                </a:solidFill>
                <a:latin typeface="Calibri"/>
                <a:ea typeface="Calibri"/>
                <a:cs typeface="Calibri"/>
                <a:sym typeface="Calibri"/>
              </a:rPr>
              <a:t>+</a:t>
            </a:r>
            <a:r>
              <a:rPr lang="en-US" sz="2000" b="0" i="0" u="none" strike="noStrike" cap="none" dirty="0">
                <a:solidFill>
                  <a:srgbClr val="292668"/>
                </a:solidFill>
                <a:latin typeface="Calibri"/>
                <a:ea typeface="Calibri"/>
                <a:cs typeface="Calibri"/>
                <a:sym typeface="Calibri"/>
              </a:rPr>
              <a:t>” or “New reminder”</a:t>
            </a:r>
            <a:endParaRPr dirty="0"/>
          </a:p>
          <a:p>
            <a:pPr marL="0" marR="0" lvl="0" indent="0" algn="l" rtl="0">
              <a:lnSpc>
                <a:spcPct val="100000"/>
              </a:lnSpc>
              <a:spcBef>
                <a:spcPts val="0"/>
              </a:spcBef>
              <a:spcAft>
                <a:spcPts val="0"/>
              </a:spcAft>
              <a:buNone/>
            </a:pPr>
            <a:endParaRPr sz="20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0" i="0" u="none" strike="noStrike" cap="none" dirty="0">
                <a:solidFill>
                  <a:srgbClr val="292668"/>
                </a:solidFill>
                <a:latin typeface="Calibri"/>
                <a:ea typeface="Calibri"/>
                <a:cs typeface="Calibri"/>
                <a:sym typeface="Calibri"/>
              </a:rPr>
              <a:t>3️⃣ Write your reminder  </a:t>
            </a:r>
            <a:endParaRPr dirty="0"/>
          </a:p>
          <a:p>
            <a:pPr marL="0" marR="0" lvl="0" indent="0" algn="l" rtl="0">
              <a:lnSpc>
                <a:spcPct val="100000"/>
              </a:lnSpc>
              <a:spcBef>
                <a:spcPts val="0"/>
              </a:spcBef>
              <a:spcAft>
                <a:spcPts val="0"/>
              </a:spcAft>
              <a:buNone/>
            </a:pPr>
            <a:r>
              <a:rPr lang="en-US" sz="2000" b="0" i="0" u="none" strike="noStrike" cap="none" dirty="0">
                <a:solidFill>
                  <a:srgbClr val="292668"/>
                </a:solidFill>
                <a:latin typeface="Calibri"/>
                <a:ea typeface="Calibri"/>
                <a:cs typeface="Calibri"/>
                <a:sym typeface="Calibri"/>
              </a:rPr>
              <a:t>       ✏️ “</a:t>
            </a:r>
            <a:r>
              <a:rPr lang="en-US" sz="2000" b="0" i="1" u="none" strike="noStrike" cap="none" dirty="0">
                <a:solidFill>
                  <a:srgbClr val="292668"/>
                </a:solidFill>
                <a:latin typeface="Calibri"/>
                <a:ea typeface="Calibri"/>
                <a:cs typeface="Calibri"/>
                <a:sym typeface="Calibri"/>
              </a:rPr>
              <a:t>Take blood pressure medication at 10:00</a:t>
            </a:r>
            <a:r>
              <a:rPr lang="en-US" sz="2000" b="0" i="0" u="none" strike="noStrike" cap="none" dirty="0">
                <a:solidFill>
                  <a:srgbClr val="292668"/>
                </a:solidFill>
                <a:latin typeface="Calibri"/>
                <a:ea typeface="Calibri"/>
                <a:cs typeface="Calibri"/>
                <a:sym typeface="Calibri"/>
              </a:rPr>
              <a:t>”  </a:t>
            </a:r>
            <a:endParaRPr dirty="0"/>
          </a:p>
          <a:p>
            <a:pPr marL="0" marR="0" lvl="0" indent="0" algn="l" rtl="0">
              <a:lnSpc>
                <a:spcPct val="100000"/>
              </a:lnSpc>
              <a:spcBef>
                <a:spcPts val="0"/>
              </a:spcBef>
              <a:spcAft>
                <a:spcPts val="0"/>
              </a:spcAft>
              <a:buNone/>
            </a:pPr>
            <a:endParaRPr sz="20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0" i="0" u="none" strike="noStrike" cap="none" dirty="0">
                <a:solidFill>
                  <a:srgbClr val="292668"/>
                </a:solidFill>
                <a:latin typeface="Calibri"/>
                <a:ea typeface="Calibri"/>
                <a:cs typeface="Calibri"/>
                <a:sym typeface="Calibri"/>
              </a:rPr>
              <a:t>4️⃣ Choose a time  </a:t>
            </a:r>
            <a:endParaRPr dirty="0"/>
          </a:p>
          <a:p>
            <a:pPr marL="0" marR="0" lvl="0" indent="0" algn="l" rtl="0">
              <a:lnSpc>
                <a:spcPct val="100000"/>
              </a:lnSpc>
              <a:spcBef>
                <a:spcPts val="0"/>
              </a:spcBef>
              <a:spcAft>
                <a:spcPts val="0"/>
              </a:spcAft>
              <a:buNone/>
            </a:pPr>
            <a:r>
              <a:rPr lang="en-US" sz="2000" b="0" i="0" u="none" strike="noStrike" cap="none" dirty="0">
                <a:solidFill>
                  <a:srgbClr val="292668"/>
                </a:solidFill>
                <a:latin typeface="Calibri"/>
                <a:ea typeface="Calibri"/>
                <a:cs typeface="Calibri"/>
                <a:sym typeface="Calibri"/>
              </a:rPr>
              <a:t>       ⏰ Pick a time that fits your daily routine  </a:t>
            </a:r>
            <a:endParaRPr dirty="0"/>
          </a:p>
          <a:p>
            <a:pPr marL="0" marR="0" lvl="0" indent="0" algn="l" rtl="0">
              <a:lnSpc>
                <a:spcPct val="100000"/>
              </a:lnSpc>
              <a:spcBef>
                <a:spcPts val="0"/>
              </a:spcBef>
              <a:spcAft>
                <a:spcPts val="0"/>
              </a:spcAft>
              <a:buNone/>
            </a:pPr>
            <a:endParaRPr sz="20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0" i="0" u="none" strike="noStrike" cap="none" dirty="0">
                <a:solidFill>
                  <a:srgbClr val="292668"/>
                </a:solidFill>
                <a:latin typeface="Calibri"/>
                <a:ea typeface="Calibri"/>
                <a:cs typeface="Calibri"/>
                <a:sym typeface="Calibri"/>
              </a:rPr>
              <a:t>5️⃣ Press “</a:t>
            </a:r>
            <a:r>
              <a:rPr lang="en-US" sz="2000" b="0" i="1" u="none" strike="noStrike" cap="none" dirty="0">
                <a:solidFill>
                  <a:srgbClr val="292668"/>
                </a:solidFill>
                <a:latin typeface="Calibri"/>
                <a:ea typeface="Calibri"/>
                <a:cs typeface="Calibri"/>
                <a:sym typeface="Calibri"/>
              </a:rPr>
              <a:t>Save</a:t>
            </a:r>
            <a:r>
              <a:rPr lang="en-US" sz="2000" b="0" i="0" u="none" strike="noStrike" cap="none" dirty="0">
                <a:solidFill>
                  <a:srgbClr val="292668"/>
                </a:solidFill>
                <a:latin typeface="Calibri"/>
                <a:ea typeface="Calibri"/>
                <a:cs typeface="Calibri"/>
                <a:sym typeface="Calibri"/>
              </a:rPr>
              <a:t>”✅  </a:t>
            </a:r>
            <a:endParaRPr dirty="0"/>
          </a:p>
          <a:p>
            <a:pPr marL="0" marR="0" lvl="0" indent="0" algn="l" rtl="0">
              <a:lnSpc>
                <a:spcPct val="100000"/>
              </a:lnSpc>
              <a:spcBef>
                <a:spcPts val="0"/>
              </a:spcBef>
              <a:spcAft>
                <a:spcPts val="0"/>
              </a:spcAft>
              <a:buNone/>
            </a:pPr>
            <a:endParaRPr sz="20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0" i="0" u="none" strike="noStrike" cap="none" dirty="0">
                <a:solidFill>
                  <a:srgbClr val="292668"/>
                </a:solidFill>
                <a:latin typeface="Calibri"/>
                <a:ea typeface="Calibri"/>
                <a:cs typeface="Calibri"/>
                <a:sym typeface="Calibri"/>
              </a:rPr>
              <a:t>6️⃣ Check your reminder  </a:t>
            </a:r>
            <a:endParaRPr dirty="0"/>
          </a:p>
          <a:p>
            <a:pPr marL="0" marR="0" lvl="0" indent="0" algn="l" rtl="0">
              <a:lnSpc>
                <a:spcPct val="100000"/>
              </a:lnSpc>
              <a:spcBef>
                <a:spcPts val="0"/>
              </a:spcBef>
              <a:spcAft>
                <a:spcPts val="0"/>
              </a:spcAft>
              <a:buNone/>
            </a:pPr>
            <a:r>
              <a:rPr lang="en-US" sz="2000" b="0" i="0" u="none" strike="noStrike" cap="none" dirty="0">
                <a:solidFill>
                  <a:srgbClr val="292668"/>
                </a:solidFill>
                <a:latin typeface="Calibri"/>
                <a:ea typeface="Calibri"/>
                <a:cs typeface="Calibri"/>
                <a:sym typeface="Calibri"/>
              </a:rPr>
              <a:t>      📋 Can you see it in your list?</a:t>
            </a:r>
            <a:endParaRPr sz="2000" b="0" i="0" u="none" strike="noStrike" cap="none" dirty="0">
              <a:solidFill>
                <a:srgbClr val="292668"/>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pic>
        <p:nvPicPr>
          <p:cNvPr id="334" name="Google Shape;334;p76" descr="Person, der nyder kaffe og slapper af på en sofa"/>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799821" y="323708"/>
            <a:ext cx="4671448" cy="6126480"/>
          </a:xfrm>
          <a:prstGeom prst="rect">
            <a:avLst/>
          </a:prstGeom>
          <a:solidFill>
            <a:srgbClr val="D8D8D8"/>
          </a:solidFill>
          <a:ln>
            <a:noFill/>
          </a:ln>
        </p:spPr>
      </p:pic>
      <p:sp>
        <p:nvSpPr>
          <p:cNvPr id="335" name="Google Shape;335;p76"/>
          <p:cNvSpPr txBox="1">
            <a:spLocks noGrp="1"/>
          </p:cNvSpPr>
          <p:nvPr>
            <p:ph type="body" idx="1"/>
          </p:nvPr>
        </p:nvSpPr>
        <p:spPr>
          <a:xfrm>
            <a:off x="459444" y="103018"/>
            <a:ext cx="5214630" cy="1177888"/>
          </a:xfrm>
          <a:prstGeom prst="rect">
            <a:avLst/>
          </a:prstGeom>
          <a:noFill/>
          <a:ln>
            <a:noFill/>
          </a:ln>
        </p:spPr>
        <p:txBody>
          <a:bodyPr spcFirstLastPara="1" wrap="square" lIns="91425" tIns="45700" rIns="91425" bIns="45700" anchor="t" anchorCtr="0">
            <a:noAutofit/>
          </a:bodyPr>
          <a:lstStyle/>
          <a:p>
            <a:pPr marL="0" lvl="0" indent="0" algn="ctr" rtl="0">
              <a:lnSpc>
                <a:spcPct val="103333"/>
              </a:lnSpc>
              <a:spcBef>
                <a:spcPts val="0"/>
              </a:spcBef>
              <a:spcAft>
                <a:spcPts val="0"/>
              </a:spcAft>
              <a:buSzPts val="3600"/>
              <a:buNone/>
            </a:pPr>
            <a:r>
              <a:rPr lang="en-US" b="1" i="1">
                <a:solidFill>
                  <a:schemeClr val="lt1"/>
                </a:solidFill>
                <a:latin typeface="Calibri"/>
                <a:ea typeface="Calibri"/>
                <a:cs typeface="Calibri"/>
                <a:sym typeface="Calibri"/>
              </a:rPr>
              <a:t>Scenario Exercise 1 </a:t>
            </a:r>
            <a:endParaRPr/>
          </a:p>
          <a:p>
            <a:pPr marL="0" lvl="0" indent="0" algn="l" rtl="0">
              <a:lnSpc>
                <a:spcPct val="103333"/>
              </a:lnSpc>
              <a:spcBef>
                <a:spcPts val="0"/>
              </a:spcBef>
              <a:spcAft>
                <a:spcPts val="0"/>
              </a:spcAft>
              <a:buSzPts val="3600"/>
              <a:buNone/>
            </a:pPr>
            <a:r>
              <a:rPr lang="en-US" b="1" i="1">
                <a:solidFill>
                  <a:schemeClr val="lt1"/>
                </a:solidFill>
                <a:latin typeface="Calibri"/>
                <a:ea typeface="Calibri"/>
                <a:cs typeface="Calibri"/>
                <a:sym typeface="Calibri"/>
              </a:rPr>
              <a:t>”Peter’s morning routine”</a:t>
            </a:r>
            <a:endParaRPr i="1">
              <a:solidFill>
                <a:schemeClr val="lt1"/>
              </a:solidFill>
              <a:latin typeface="Calibri"/>
              <a:ea typeface="Calibri"/>
              <a:cs typeface="Calibri"/>
              <a:sym typeface="Calibri"/>
            </a:endParaRPr>
          </a:p>
          <a:p>
            <a:pPr marL="0" lvl="0" indent="0" algn="l" rtl="0">
              <a:lnSpc>
                <a:spcPct val="103333"/>
              </a:lnSpc>
              <a:spcBef>
                <a:spcPts val="0"/>
              </a:spcBef>
              <a:spcAft>
                <a:spcPts val="0"/>
              </a:spcAft>
              <a:buSzPts val="3600"/>
              <a:buNone/>
            </a:pPr>
            <a:endParaRPr/>
          </a:p>
        </p:txBody>
      </p:sp>
      <p:pic>
        <p:nvPicPr>
          <p:cNvPr id="336" name="Google Shape;336;p76" descr="A colorful circles with white lines and dots&#10;&#10;AI-generated content may be incorrect."/>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3799337">
            <a:off x="4970234" y="4748556"/>
            <a:ext cx="3845287" cy="3119493"/>
          </a:xfrm>
          <a:prstGeom prst="rect">
            <a:avLst/>
          </a:prstGeom>
          <a:noFill/>
          <a:ln>
            <a:noFill/>
          </a:ln>
        </p:spPr>
      </p:pic>
      <p:sp>
        <p:nvSpPr>
          <p:cNvPr id="337" name="Google Shape;337;p76"/>
          <p:cNvSpPr/>
          <p:nvPr/>
        </p:nvSpPr>
        <p:spPr>
          <a:xfrm>
            <a:off x="459450" y="1404350"/>
            <a:ext cx="5648400" cy="4708941"/>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292668"/>
              </a:buClr>
              <a:buSzPts val="2000"/>
              <a:buFont typeface="Arial"/>
              <a:buNone/>
            </a:pPr>
            <a:r>
              <a:rPr lang="en-US" sz="2000" b="1" i="0" u="none" strike="noStrike" cap="none" dirty="0">
                <a:solidFill>
                  <a:srgbClr val="292668"/>
                </a:solidFill>
                <a:latin typeface="Calibri"/>
                <a:ea typeface="Calibri"/>
                <a:cs typeface="Calibri"/>
                <a:sym typeface="Calibri"/>
              </a:rPr>
              <a:t>AI-assisted reminders and activity tracking</a:t>
            </a:r>
            <a:endParaRPr sz="2000" b="1"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Clr>
                <a:schemeClr val="lt1"/>
              </a:buClr>
              <a:buSzPts val="2000"/>
              <a:buFont typeface="Arial"/>
              <a:buNone/>
            </a:pPr>
            <a:r>
              <a:rPr lang="en-US" sz="2000" b="0" i="0" u="none" strike="noStrike" cap="none" dirty="0">
                <a:solidFill>
                  <a:schemeClr val="lt1"/>
                </a:solidFill>
                <a:latin typeface="Calibri"/>
                <a:ea typeface="Calibri"/>
                <a:cs typeface="Calibri"/>
                <a:sym typeface="Calibri"/>
              </a:rPr>
              <a:t>Peter, aged 76, has forgotten to take his blood pressure medication a couple of times. </a:t>
            </a:r>
          </a:p>
          <a:p>
            <a:pPr marL="0" marR="0" lvl="0" indent="0" algn="l" rtl="0">
              <a:lnSpc>
                <a:spcPct val="100000"/>
              </a:lnSpc>
              <a:spcBef>
                <a:spcPts val="0"/>
              </a:spcBef>
              <a:spcAft>
                <a:spcPts val="0"/>
              </a:spcAft>
              <a:buClr>
                <a:schemeClr val="lt1"/>
              </a:buClr>
              <a:buSzPts val="2000"/>
              <a:buFont typeface="Arial"/>
              <a:buNone/>
            </a:pPr>
            <a:r>
              <a:rPr lang="en-US" sz="2000" b="0" i="0" u="none" strike="noStrike" cap="none" dirty="0">
                <a:solidFill>
                  <a:schemeClr val="lt1"/>
                </a:solidFill>
                <a:latin typeface="Calibri"/>
                <a:ea typeface="Calibri"/>
                <a:cs typeface="Calibri"/>
                <a:sym typeface="Calibri"/>
              </a:rPr>
              <a:t>His smartwatch starts suggesting a reminder at 9 am, because he is often in the kitchen at that time. Peter wonders: </a:t>
            </a:r>
            <a:r>
              <a:rPr lang="en-US" sz="2000" b="0" i="1" u="none" strike="noStrike" cap="none" dirty="0">
                <a:solidFill>
                  <a:schemeClr val="lt1"/>
                </a:solidFill>
                <a:latin typeface="Calibri"/>
                <a:ea typeface="Calibri"/>
                <a:cs typeface="Calibri"/>
                <a:sym typeface="Calibri"/>
              </a:rPr>
              <a:t>“How does the watch know that?”</a:t>
            </a: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lt1"/>
              </a:buClr>
              <a:buSzPts val="2000"/>
              <a:buFont typeface="Arial"/>
              <a:buNone/>
            </a:pPr>
            <a:r>
              <a:rPr lang="en-US" sz="2000" b="0" i="0" u="none" strike="noStrike" cap="none" dirty="0">
                <a:solidFill>
                  <a:schemeClr val="lt1"/>
                </a:solidFill>
                <a:latin typeface="Calibri"/>
                <a:ea typeface="Calibri"/>
                <a:cs typeface="Calibri"/>
                <a:sym typeface="Calibri"/>
              </a:rPr>
              <a:t>He tries the reminder for a week and finds that it actually helps - but he turns it off at the weekend, when his routine is different.</a:t>
            </a:r>
            <a:endParaRPr dirty="0"/>
          </a:p>
          <a:p>
            <a:pPr marL="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292668"/>
              </a:buClr>
              <a:buSzPts val="2000"/>
              <a:buFont typeface="Arial"/>
              <a:buNone/>
            </a:pPr>
            <a:r>
              <a:rPr lang="en-US" sz="2000" b="1" i="0" u="none" strike="noStrike" cap="none" dirty="0">
                <a:solidFill>
                  <a:srgbClr val="292668"/>
                </a:solidFill>
                <a:latin typeface="Calibri"/>
                <a:ea typeface="Calibri"/>
                <a:cs typeface="Calibri"/>
                <a:sym typeface="Calibri"/>
              </a:rPr>
              <a:t>Scenario questions:</a:t>
            </a:r>
            <a:endParaRPr dirty="0"/>
          </a:p>
          <a:p>
            <a:pPr marL="342900" marR="0" lvl="0" indent="-342900" algn="l" rtl="0">
              <a:lnSpc>
                <a:spcPct val="100000"/>
              </a:lnSpc>
              <a:spcBef>
                <a:spcPts val="0"/>
              </a:spcBef>
              <a:spcAft>
                <a:spcPts val="0"/>
              </a:spcAft>
              <a:buClr>
                <a:schemeClr val="lt1"/>
              </a:buClr>
              <a:buSzPts val="2000"/>
              <a:buFont typeface="Arial"/>
              <a:buChar char="•"/>
            </a:pPr>
            <a:r>
              <a:rPr lang="en-US" sz="2000" b="0" i="0" u="none" strike="noStrike" cap="none" dirty="0">
                <a:solidFill>
                  <a:schemeClr val="lt1"/>
                </a:solidFill>
                <a:latin typeface="Calibri"/>
                <a:ea typeface="Calibri"/>
                <a:cs typeface="Calibri"/>
                <a:sym typeface="Calibri"/>
              </a:rPr>
              <a:t>What does AI do here, and what does it not do?</a:t>
            </a:r>
            <a:endParaRPr dirty="0"/>
          </a:p>
          <a:p>
            <a:pPr marL="342900" marR="0" lvl="0" indent="-342900" algn="l" rtl="0">
              <a:lnSpc>
                <a:spcPct val="100000"/>
              </a:lnSpc>
              <a:spcBef>
                <a:spcPts val="0"/>
              </a:spcBef>
              <a:spcAft>
                <a:spcPts val="0"/>
              </a:spcAft>
              <a:buClr>
                <a:schemeClr val="lt1"/>
              </a:buClr>
              <a:buSzPts val="2000"/>
              <a:buFont typeface="Arial"/>
              <a:buChar char="•"/>
            </a:pPr>
            <a:r>
              <a:rPr lang="en-US" sz="2000" b="0" i="0" u="none" strike="noStrike" cap="none" dirty="0">
                <a:solidFill>
                  <a:schemeClr val="lt1"/>
                </a:solidFill>
                <a:latin typeface="Calibri"/>
                <a:ea typeface="Calibri"/>
                <a:cs typeface="Calibri"/>
                <a:sym typeface="Calibri"/>
              </a:rPr>
              <a:t>How can Peter manage his own reminder?</a:t>
            </a:r>
            <a:endParaRPr dirty="0"/>
          </a:p>
          <a:p>
            <a:pPr marL="342900" marR="0" lvl="0" indent="-342900" algn="l" rtl="0">
              <a:lnSpc>
                <a:spcPct val="100000"/>
              </a:lnSpc>
              <a:spcBef>
                <a:spcPts val="0"/>
              </a:spcBef>
              <a:spcAft>
                <a:spcPts val="0"/>
              </a:spcAft>
              <a:buClr>
                <a:schemeClr val="lt1"/>
              </a:buClr>
              <a:buSzPts val="2000"/>
              <a:buFont typeface="Arial"/>
              <a:buChar char="•"/>
            </a:pPr>
            <a:r>
              <a:rPr lang="en-US" sz="2000" b="0" i="0" u="none" strike="noStrike" cap="none" dirty="0">
                <a:solidFill>
                  <a:schemeClr val="lt1"/>
                </a:solidFill>
                <a:latin typeface="Calibri"/>
                <a:ea typeface="Calibri"/>
                <a:cs typeface="Calibri"/>
                <a:sym typeface="Calibri"/>
              </a:rPr>
              <a:t>What would YOU do?</a:t>
            </a: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chemeClr val="lt1"/>
              </a:solidFill>
              <a:latin typeface="Calibri"/>
              <a:ea typeface="Calibri"/>
              <a:cs typeface="Calibri"/>
              <a:sym typeface="Calibri"/>
            </a:endParaRPr>
          </a:p>
        </p:txBody>
      </p:sp>
      <p:pic>
        <p:nvPicPr>
          <p:cNvPr id="2" name="Billede 1" descr="Et billede, der indeholder tekst, smil, Ansigt, ballon&#10;&#10;AI-genereret indhold kan være ukorrekt.">
            <a:extLst>
              <a:ext uri="{FF2B5EF4-FFF2-40B4-BE49-F238E27FC236}">
                <a16:creationId xmlns:a16="http://schemas.microsoft.com/office/drawing/2014/main" id="{E1EC5326-FFA9-9812-98EC-0096B0775411}"/>
              </a:ext>
            </a:extLst>
          </p:cNvPr>
          <p:cNvPicPr>
            <a:picLocks noChangeAspect="1"/>
          </p:cNvPicPr>
          <p:nvPr/>
        </p:nvPicPr>
        <p:blipFill>
          <a:blip r:embed="rId5"/>
          <a:stretch>
            <a:fillRect/>
          </a:stretch>
        </p:blipFill>
        <p:spPr>
          <a:xfrm>
            <a:off x="5446486" y="5245554"/>
            <a:ext cx="1066800" cy="1504950"/>
          </a:xfrm>
          <a:prstGeom prst="rect">
            <a:avLst/>
          </a:prstGeom>
        </p:spPr>
      </p:pic>
      <p:sp>
        <p:nvSpPr>
          <p:cNvPr id="3" name="Tekstfelt 2">
            <a:extLst>
              <a:ext uri="{FF2B5EF4-FFF2-40B4-BE49-F238E27FC236}">
                <a16:creationId xmlns:a16="http://schemas.microsoft.com/office/drawing/2014/main" id="{1D8EDE4D-FC1E-DA67-9051-5F748885E883}"/>
              </a:ext>
            </a:extLst>
          </p:cNvPr>
          <p:cNvSpPr txBox="1"/>
          <p:nvPr/>
        </p:nvSpPr>
        <p:spPr>
          <a:xfrm>
            <a:off x="2576286" y="6157686"/>
            <a:ext cx="3098801"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a-DK" sz="1800" b="0" i="0" u="none" strike="noStrike" baseline="0">
                <a:solidFill>
                  <a:srgbClr val="292668"/>
                </a:solidFill>
                <a:latin typeface="Calibri"/>
              </a:rPr>
              <a:t>Find the answer here</a:t>
            </a:r>
            <a:endParaRPr lang="da-DK"/>
          </a:p>
          <a:p>
            <a:pPr algn="ctr"/>
            <a:endParaRPr lang="da-DK"/>
          </a:p>
        </p:txBody>
      </p:sp>
      <p:grpSp>
        <p:nvGrpSpPr>
          <p:cNvPr id="16" name="Graphic 4">
            <a:extLst>
              <a:ext uri="{FF2B5EF4-FFF2-40B4-BE49-F238E27FC236}">
                <a16:creationId xmlns:a16="http://schemas.microsoft.com/office/drawing/2014/main" id="{2B4ABD5F-BF28-2F55-4BEE-C039F0A1FCCB}"/>
              </a:ext>
            </a:extLst>
          </p:cNvPr>
          <p:cNvGrpSpPr/>
          <p:nvPr/>
        </p:nvGrpSpPr>
        <p:grpSpPr>
          <a:xfrm rot="3928889">
            <a:off x="4830000" y="5877818"/>
            <a:ext cx="416813" cy="946356"/>
            <a:chOff x="4880804" y="6124557"/>
            <a:chExt cx="717140" cy="1386497"/>
          </a:xfrm>
          <a:solidFill>
            <a:srgbClr val="242B62"/>
          </a:solidFill>
        </p:grpSpPr>
        <p:grpSp>
          <p:nvGrpSpPr>
            <p:cNvPr id="5" name="Graphic 4">
              <a:extLst>
                <a:ext uri="{FF2B5EF4-FFF2-40B4-BE49-F238E27FC236}">
                  <a16:creationId xmlns:a16="http://schemas.microsoft.com/office/drawing/2014/main" id="{66559A6C-4E6D-2B23-C1EE-7F55BC3E10B4}"/>
                </a:ext>
              </a:extLst>
            </p:cNvPr>
            <p:cNvGrpSpPr/>
            <p:nvPr/>
          </p:nvGrpSpPr>
          <p:grpSpPr>
            <a:xfrm>
              <a:off x="4911037" y="6124557"/>
              <a:ext cx="446280" cy="440141"/>
              <a:chOff x="4911037" y="6124557"/>
              <a:chExt cx="446280" cy="440141"/>
            </a:xfrm>
            <a:grpFill/>
          </p:grpSpPr>
          <p:sp>
            <p:nvSpPr>
              <p:cNvPr id="14" name="Freeform 21">
                <a:extLst>
                  <a:ext uri="{FF2B5EF4-FFF2-40B4-BE49-F238E27FC236}">
                    <a16:creationId xmlns:a16="http://schemas.microsoft.com/office/drawing/2014/main" id="{710A4A8D-51C0-CE0D-5CE6-CF648FD7A713}"/>
                  </a:ext>
                </a:extLst>
              </p:cNvPr>
              <p:cNvSpPr/>
              <p:nvPr/>
            </p:nvSpPr>
            <p:spPr>
              <a:xfrm>
                <a:off x="4911037" y="6124557"/>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5" name="Freeform 22">
                <a:extLst>
                  <a:ext uri="{FF2B5EF4-FFF2-40B4-BE49-F238E27FC236}">
                    <a16:creationId xmlns:a16="http://schemas.microsoft.com/office/drawing/2014/main" id="{F86988B5-28C7-B302-D4B9-7F0AA79B39C8}"/>
                  </a:ext>
                </a:extLst>
              </p:cNvPr>
              <p:cNvSpPr/>
              <p:nvPr/>
            </p:nvSpPr>
            <p:spPr>
              <a:xfrm>
                <a:off x="4996730" y="6205577"/>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grpSp>
          <p:nvGrpSpPr>
            <p:cNvPr id="6" name="Graphic 4">
              <a:extLst>
                <a:ext uri="{FF2B5EF4-FFF2-40B4-BE49-F238E27FC236}">
                  <a16:creationId xmlns:a16="http://schemas.microsoft.com/office/drawing/2014/main" id="{A2E484E4-9611-A79A-5501-673AE348B119}"/>
                </a:ext>
              </a:extLst>
            </p:cNvPr>
            <p:cNvGrpSpPr/>
            <p:nvPr/>
          </p:nvGrpSpPr>
          <p:grpSpPr>
            <a:xfrm>
              <a:off x="4880804" y="6299331"/>
              <a:ext cx="717140" cy="1211723"/>
              <a:chOff x="4880804" y="6299331"/>
              <a:chExt cx="717140" cy="1211723"/>
            </a:xfrm>
            <a:grpFill/>
          </p:grpSpPr>
          <p:sp>
            <p:nvSpPr>
              <p:cNvPr id="7" name="Freeform 14">
                <a:extLst>
                  <a:ext uri="{FF2B5EF4-FFF2-40B4-BE49-F238E27FC236}">
                    <a16:creationId xmlns:a16="http://schemas.microsoft.com/office/drawing/2014/main" id="{9256EE37-BB70-D3FE-CD69-7FA98F17D57A}"/>
                  </a:ext>
                </a:extLst>
              </p:cNvPr>
              <p:cNvSpPr/>
              <p:nvPr/>
            </p:nvSpPr>
            <p:spPr>
              <a:xfrm>
                <a:off x="4880804" y="6686962"/>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8" name="Freeform 15">
                <a:extLst>
                  <a:ext uri="{FF2B5EF4-FFF2-40B4-BE49-F238E27FC236}">
                    <a16:creationId xmlns:a16="http://schemas.microsoft.com/office/drawing/2014/main" id="{FE25D250-B5EF-8C00-FE1F-A541EF089712}"/>
                  </a:ext>
                </a:extLst>
              </p:cNvPr>
              <p:cNvSpPr/>
              <p:nvPr/>
            </p:nvSpPr>
            <p:spPr>
              <a:xfrm>
                <a:off x="5434816" y="6741043"/>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Freeform 16">
                <a:extLst>
                  <a:ext uri="{FF2B5EF4-FFF2-40B4-BE49-F238E27FC236}">
                    <a16:creationId xmlns:a16="http://schemas.microsoft.com/office/drawing/2014/main" id="{3E49ECF0-E467-F91C-AB16-62BBB7A51F5E}"/>
                  </a:ext>
                </a:extLst>
              </p:cNvPr>
              <p:cNvSpPr/>
              <p:nvPr/>
            </p:nvSpPr>
            <p:spPr>
              <a:xfrm>
                <a:off x="5297616" y="6686694"/>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Freeform 17">
                <a:extLst>
                  <a:ext uri="{FF2B5EF4-FFF2-40B4-BE49-F238E27FC236}">
                    <a16:creationId xmlns:a16="http://schemas.microsoft.com/office/drawing/2014/main" id="{04BAC077-A540-AFD0-CF5A-59CD3820A0F9}"/>
                  </a:ext>
                </a:extLst>
              </p:cNvPr>
              <p:cNvSpPr/>
              <p:nvPr/>
            </p:nvSpPr>
            <p:spPr>
              <a:xfrm>
                <a:off x="5183708" y="6641472"/>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18">
                <a:extLst>
                  <a:ext uri="{FF2B5EF4-FFF2-40B4-BE49-F238E27FC236}">
                    <a16:creationId xmlns:a16="http://schemas.microsoft.com/office/drawing/2014/main" id="{13AE4F5D-4092-A982-6DBD-38E7EB6BDBE9}"/>
                  </a:ext>
                </a:extLst>
              </p:cNvPr>
              <p:cNvSpPr/>
              <p:nvPr/>
            </p:nvSpPr>
            <p:spPr>
              <a:xfrm>
                <a:off x="5064420" y="7257093"/>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2" name="Freeform 19">
                <a:extLst>
                  <a:ext uri="{FF2B5EF4-FFF2-40B4-BE49-F238E27FC236}">
                    <a16:creationId xmlns:a16="http://schemas.microsoft.com/office/drawing/2014/main" id="{DC2BDB81-D3A4-3D36-C95E-7518EDC8A78B}"/>
                  </a:ext>
                </a:extLst>
              </p:cNvPr>
              <p:cNvSpPr/>
              <p:nvPr/>
            </p:nvSpPr>
            <p:spPr>
              <a:xfrm>
                <a:off x="5434331" y="6908469"/>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20">
                <a:extLst>
                  <a:ext uri="{FF2B5EF4-FFF2-40B4-BE49-F238E27FC236}">
                    <a16:creationId xmlns:a16="http://schemas.microsoft.com/office/drawing/2014/main" id="{1C3F3562-B689-51F8-5E73-50295E76955E}"/>
                  </a:ext>
                </a:extLst>
              </p:cNvPr>
              <p:cNvSpPr/>
              <p:nvPr/>
            </p:nvSpPr>
            <p:spPr>
              <a:xfrm>
                <a:off x="5036534" y="6299331"/>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ACCCC-0539-1E48-DA6C-AFC12C9C29B0}"/>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371C119-80E0-D9E2-D6FE-7A01423CCE0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4312A41C-EF13-D91E-6EB6-4F940D204F48}"/>
              </a:ext>
            </a:extLst>
          </p:cNvPr>
          <p:cNvSpPr>
            <a:spLocks noGrp="1"/>
          </p:cNvSpPr>
          <p:nvPr>
            <p:ph type="body" sz="quarter" idx="17"/>
          </p:nvPr>
        </p:nvSpPr>
        <p:spPr>
          <a:xfrm>
            <a:off x="7764874" y="730800"/>
            <a:ext cx="2066906" cy="582221"/>
          </a:xfrm>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02</a:t>
            </a:r>
          </a:p>
        </p:txBody>
      </p:sp>
      <p:sp>
        <p:nvSpPr>
          <p:cNvPr id="14" name="Rectangle 13">
            <a:extLst>
              <a:ext uri="{FF2B5EF4-FFF2-40B4-BE49-F238E27FC236}">
                <a16:creationId xmlns:a16="http://schemas.microsoft.com/office/drawing/2014/main" id="{F9234F9D-D421-0609-EEE7-BA354FF74B34}"/>
              </a:ext>
            </a:extLst>
          </p:cNvPr>
          <p:cNvSpPr/>
          <p:nvPr/>
        </p:nvSpPr>
        <p:spPr>
          <a:xfrm>
            <a:off x="3876675" y="3429000"/>
            <a:ext cx="6525758" cy="18066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529" b="0" i="0" u="none" strike="noStrike" kern="0" cap="none" spc="0" normalizeH="0" baseline="0" noProof="0" dirty="0">
              <a:ln>
                <a:noFill/>
              </a:ln>
              <a:solidFill>
                <a:srgbClr val="FFFFFF"/>
              </a:solidFill>
              <a:effectLst/>
              <a:uLnTx/>
              <a:uFillTx/>
              <a:latin typeface="Montserrat" panose="00000500000000000000" pitchFamily="50" charset="0"/>
              <a:ea typeface="+mn-ea"/>
              <a:cs typeface="+mn-cs"/>
              <a:sym typeface="Arial"/>
            </a:endParaRPr>
          </a:p>
        </p:txBody>
      </p:sp>
      <p:sp>
        <p:nvSpPr>
          <p:cNvPr id="15" name="TextBox 14">
            <a:extLst>
              <a:ext uri="{FF2B5EF4-FFF2-40B4-BE49-F238E27FC236}">
                <a16:creationId xmlns:a16="http://schemas.microsoft.com/office/drawing/2014/main" id="{B539F430-2BF1-9220-E582-576BD36C4ADE}"/>
              </a:ext>
            </a:extLst>
          </p:cNvPr>
          <p:cNvSpPr txBox="1"/>
          <p:nvPr/>
        </p:nvSpPr>
        <p:spPr>
          <a:xfrm>
            <a:off x="4114800" y="3481298"/>
            <a:ext cx="6287633"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324" normalizeH="0" baseline="0" noProof="0" dirty="0">
                <a:ln>
                  <a:noFill/>
                </a:ln>
                <a:solidFill>
                  <a:srgbClr val="242B62"/>
                </a:solidFill>
                <a:effectLst/>
                <a:uLnTx/>
                <a:uFillTx/>
                <a:latin typeface="Calibri" panose="020F0502020204030204" pitchFamily="34" charset="0"/>
                <a:cs typeface="Calibri" panose="020F0502020204030204" pitchFamily="34" charset="0"/>
                <a:sym typeface="Arial"/>
              </a:rPr>
              <a:t>UNDERSTANDING HEALTH APPS &amp; WEARABLE TECHNOLOGIES</a:t>
            </a:r>
          </a:p>
        </p:txBody>
      </p:sp>
    </p:spTree>
    <p:extLst>
      <p:ext uri="{BB962C8B-B14F-4D97-AF65-F5344CB8AC3E}">
        <p14:creationId xmlns:p14="http://schemas.microsoft.com/office/powerpoint/2010/main" val="795995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78"/>
          <p:cNvSpPr txBox="1">
            <a:spLocks noGrp="1"/>
          </p:cNvSpPr>
          <p:nvPr>
            <p:ph type="body" idx="1"/>
          </p:nvPr>
        </p:nvSpPr>
        <p:spPr>
          <a:xfrm>
            <a:off x="448191" y="387062"/>
            <a:ext cx="4787310" cy="77585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3600"/>
              <a:buNone/>
            </a:pPr>
            <a:r>
              <a:rPr lang="en-US" b="1" dirty="0">
                <a:solidFill>
                  <a:srgbClr val="292668"/>
                </a:solidFill>
                <a:latin typeface="Calibri"/>
                <a:ea typeface="Calibri"/>
                <a:cs typeface="Calibri"/>
                <a:sym typeface="Calibri"/>
              </a:rPr>
              <a:t>What is an App?</a:t>
            </a:r>
            <a:endParaRPr dirty="0">
              <a:solidFill>
                <a:srgbClr val="292668"/>
              </a:solidFill>
            </a:endParaRPr>
          </a:p>
        </p:txBody>
      </p:sp>
      <p:pic>
        <p:nvPicPr>
          <p:cNvPr id="363" name="Google Shape;363;p78" descr="What is an App? Meaning, Types, and Importance - Spicework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265698" y="668388"/>
            <a:ext cx="5672979" cy="3810000"/>
          </a:xfrm>
          <a:prstGeom prst="rect">
            <a:avLst/>
          </a:prstGeom>
          <a:noFill/>
          <a:ln>
            <a:noFill/>
          </a:ln>
        </p:spPr>
      </p:pic>
      <p:sp>
        <p:nvSpPr>
          <p:cNvPr id="364" name="Google Shape;364;p78"/>
          <p:cNvSpPr txBox="1">
            <a:spLocks noGrp="1"/>
          </p:cNvSpPr>
          <p:nvPr>
            <p:ph type="body" idx="3"/>
          </p:nvPr>
        </p:nvSpPr>
        <p:spPr>
          <a:xfrm>
            <a:off x="448191" y="1371601"/>
            <a:ext cx="5478112" cy="3709329"/>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Clr>
                <a:schemeClr val="lt1"/>
              </a:buClr>
              <a:buSzPts val="2400"/>
              <a:buNone/>
            </a:pPr>
            <a:r>
              <a:rPr lang="en-US" b="1" dirty="0">
                <a:solidFill>
                  <a:schemeClr val="lt1"/>
                </a:solidFill>
                <a:latin typeface="Calibri"/>
                <a:ea typeface="Calibri"/>
                <a:cs typeface="Calibri"/>
                <a:sym typeface="Calibri"/>
              </a:rPr>
              <a:t>App</a:t>
            </a:r>
            <a:r>
              <a:rPr lang="en-US" dirty="0">
                <a:solidFill>
                  <a:schemeClr val="lt1"/>
                </a:solidFill>
                <a:latin typeface="Calibri"/>
                <a:ea typeface="Calibri"/>
                <a:cs typeface="Calibri"/>
                <a:sym typeface="Calibri"/>
              </a:rPr>
              <a:t> stands for </a:t>
            </a:r>
            <a:r>
              <a:rPr lang="en-US" b="1" i="1" dirty="0">
                <a:solidFill>
                  <a:srgbClr val="292668"/>
                </a:solidFill>
                <a:latin typeface="Calibri"/>
                <a:ea typeface="Calibri"/>
                <a:cs typeface="Calibri"/>
                <a:sym typeface="Calibri"/>
              </a:rPr>
              <a:t>application</a:t>
            </a:r>
            <a:r>
              <a:rPr lang="en-US" dirty="0">
                <a:solidFill>
                  <a:schemeClr val="lt1"/>
                </a:solidFill>
                <a:latin typeface="Calibri"/>
                <a:ea typeface="Calibri"/>
                <a:cs typeface="Calibri"/>
                <a:sym typeface="Calibri"/>
              </a:rPr>
              <a:t>.</a:t>
            </a:r>
            <a:endParaRPr dirty="0"/>
          </a:p>
          <a:p>
            <a:pPr marL="0" lvl="0" indent="0" algn="l" rtl="0">
              <a:lnSpc>
                <a:spcPct val="100000"/>
              </a:lnSpc>
              <a:spcBef>
                <a:spcPts val="0"/>
              </a:spcBef>
              <a:spcAft>
                <a:spcPts val="0"/>
              </a:spcAft>
              <a:buClr>
                <a:schemeClr val="lt1"/>
              </a:buClr>
              <a:buSzPts val="2400"/>
              <a:buNone/>
            </a:pPr>
            <a:r>
              <a:rPr lang="en-US" dirty="0">
                <a:latin typeface="Calibri"/>
                <a:ea typeface="Calibri"/>
                <a:cs typeface="Calibri"/>
                <a:sym typeface="Calibri"/>
              </a:rPr>
              <a:t>An </a:t>
            </a:r>
            <a:r>
              <a:rPr lang="en-US" b="1" dirty="0">
                <a:latin typeface="Calibri"/>
                <a:ea typeface="Calibri"/>
                <a:cs typeface="Calibri"/>
                <a:sym typeface="Calibri"/>
              </a:rPr>
              <a:t>App</a:t>
            </a:r>
            <a:r>
              <a:rPr lang="en-US" dirty="0">
                <a:latin typeface="Calibri"/>
                <a:ea typeface="Calibri"/>
                <a:cs typeface="Calibri"/>
                <a:sym typeface="Calibri"/>
              </a:rPr>
              <a:t> is a small programme on your mobile, tablet or computer that allows you to perform tasks, for example:</a:t>
            </a:r>
            <a:endParaRPr dirty="0"/>
          </a:p>
          <a:p>
            <a:pPr marL="342900" lvl="0" indent="-342900" algn="l" rtl="0">
              <a:lnSpc>
                <a:spcPct val="100000"/>
              </a:lnSpc>
              <a:spcBef>
                <a:spcPts val="0"/>
              </a:spcBef>
              <a:spcAft>
                <a:spcPts val="0"/>
              </a:spcAft>
              <a:buClr>
                <a:schemeClr val="lt1"/>
              </a:buClr>
              <a:buSzPts val="2400"/>
              <a:buFont typeface="Arial"/>
              <a:buChar char="•"/>
            </a:pPr>
            <a:r>
              <a:rPr lang="en-US" dirty="0">
                <a:solidFill>
                  <a:srgbClr val="292668"/>
                </a:solidFill>
                <a:latin typeface="Calibri"/>
                <a:ea typeface="Calibri"/>
                <a:cs typeface="Calibri"/>
                <a:sym typeface="Calibri"/>
              </a:rPr>
              <a:t> Send messages</a:t>
            </a:r>
            <a:endParaRPr dirty="0">
              <a:solidFill>
                <a:srgbClr val="292668"/>
              </a:solidFill>
            </a:endParaRPr>
          </a:p>
          <a:p>
            <a:pPr marL="342900" lvl="0" indent="-342900" algn="l" rtl="0">
              <a:lnSpc>
                <a:spcPct val="100000"/>
              </a:lnSpc>
              <a:spcBef>
                <a:spcPts val="0"/>
              </a:spcBef>
              <a:spcAft>
                <a:spcPts val="0"/>
              </a:spcAft>
              <a:buClr>
                <a:schemeClr val="lt1"/>
              </a:buClr>
              <a:buSzPts val="2400"/>
              <a:buFont typeface="Arial"/>
              <a:buChar char="•"/>
            </a:pPr>
            <a:r>
              <a:rPr lang="en-US" dirty="0">
                <a:solidFill>
                  <a:srgbClr val="292668"/>
                </a:solidFill>
                <a:latin typeface="Calibri"/>
                <a:ea typeface="Calibri"/>
                <a:cs typeface="Calibri"/>
                <a:sym typeface="Calibri"/>
              </a:rPr>
              <a:t> Read the news</a:t>
            </a:r>
            <a:endParaRPr dirty="0">
              <a:solidFill>
                <a:srgbClr val="292668"/>
              </a:solidFill>
            </a:endParaRPr>
          </a:p>
          <a:p>
            <a:pPr marL="342900" lvl="0" indent="-342900" algn="l" rtl="0">
              <a:lnSpc>
                <a:spcPct val="100000"/>
              </a:lnSpc>
              <a:spcBef>
                <a:spcPts val="0"/>
              </a:spcBef>
              <a:spcAft>
                <a:spcPts val="0"/>
              </a:spcAft>
              <a:buClr>
                <a:schemeClr val="lt1"/>
              </a:buClr>
              <a:buSzPts val="2400"/>
              <a:buFont typeface="Arial"/>
              <a:buChar char="•"/>
            </a:pPr>
            <a:r>
              <a:rPr lang="en-US" dirty="0">
                <a:solidFill>
                  <a:srgbClr val="292668"/>
                </a:solidFill>
                <a:latin typeface="Calibri"/>
                <a:ea typeface="Calibri"/>
                <a:cs typeface="Calibri"/>
                <a:sym typeface="Calibri"/>
              </a:rPr>
              <a:t> Check the weather</a:t>
            </a:r>
            <a:endParaRPr dirty="0">
              <a:solidFill>
                <a:srgbClr val="292668"/>
              </a:solidFill>
              <a:latin typeface="Calibri"/>
              <a:ea typeface="Calibri"/>
              <a:cs typeface="Calibri"/>
            </a:endParaRPr>
          </a:p>
          <a:p>
            <a:pPr marL="342900" lvl="0" indent="-342900" algn="l" rtl="0">
              <a:lnSpc>
                <a:spcPct val="100000"/>
              </a:lnSpc>
              <a:spcBef>
                <a:spcPts val="0"/>
              </a:spcBef>
              <a:spcAft>
                <a:spcPts val="0"/>
              </a:spcAft>
              <a:buClr>
                <a:schemeClr val="lt1"/>
              </a:buClr>
              <a:buSzPts val="2400"/>
              <a:buFont typeface="Arial"/>
              <a:buChar char="•"/>
            </a:pPr>
            <a:r>
              <a:rPr lang="en-US" dirty="0">
                <a:solidFill>
                  <a:srgbClr val="292668"/>
                </a:solidFill>
                <a:latin typeface="Calibri"/>
                <a:ea typeface="Calibri"/>
                <a:cs typeface="Calibri"/>
                <a:sym typeface="Calibri"/>
              </a:rPr>
              <a:t> Track your fitness or health</a:t>
            </a:r>
            <a:endParaRPr dirty="0">
              <a:solidFill>
                <a:srgbClr val="292668"/>
              </a:solidFill>
              <a:latin typeface="Calibri"/>
              <a:ea typeface="Calibri"/>
              <a:cs typeface="Calibri"/>
            </a:endParaRPr>
          </a:p>
          <a:p>
            <a:pPr marL="342900" lvl="0" indent="-342900" algn="l" rtl="0">
              <a:lnSpc>
                <a:spcPct val="100000"/>
              </a:lnSpc>
              <a:spcBef>
                <a:spcPts val="0"/>
              </a:spcBef>
              <a:spcAft>
                <a:spcPts val="0"/>
              </a:spcAft>
              <a:buClr>
                <a:schemeClr val="lt1"/>
              </a:buClr>
              <a:buSzPts val="2400"/>
              <a:buFont typeface="Arial"/>
              <a:buChar char="•"/>
            </a:pPr>
            <a:r>
              <a:rPr lang="en-US" dirty="0">
                <a:solidFill>
                  <a:srgbClr val="292668"/>
                </a:solidFill>
                <a:latin typeface="Calibri"/>
                <a:ea typeface="Calibri"/>
                <a:cs typeface="Calibri"/>
                <a:sym typeface="Calibri"/>
              </a:rPr>
              <a:t> Receive reminders</a:t>
            </a:r>
            <a:endParaRPr lang="en-US" dirty="0">
              <a:solidFill>
                <a:srgbClr val="292668"/>
              </a:solidFill>
              <a:latin typeface="Calibri"/>
              <a:ea typeface="Calibri"/>
              <a:cs typeface="Calibri"/>
            </a:endParaRPr>
          </a:p>
          <a:p>
            <a:pPr marL="342900" lvl="0" indent="-342900" algn="l" rtl="0">
              <a:lnSpc>
                <a:spcPct val="100000"/>
              </a:lnSpc>
              <a:spcBef>
                <a:spcPts val="0"/>
              </a:spcBef>
              <a:spcAft>
                <a:spcPts val="0"/>
              </a:spcAft>
              <a:buClr>
                <a:schemeClr val="lt1"/>
              </a:buClr>
              <a:buSzPts val="2400"/>
              <a:buFont typeface="Arial"/>
              <a:buChar char="•"/>
            </a:pPr>
            <a:r>
              <a:rPr lang="en-US" dirty="0">
                <a:solidFill>
                  <a:srgbClr val="292668"/>
                </a:solidFill>
              </a:rPr>
              <a:t> Shop Online</a:t>
            </a:r>
            <a:endParaRPr dirty="0">
              <a:solidFill>
                <a:srgbClr val="292668"/>
              </a:solidFill>
            </a:endParaRPr>
          </a:p>
          <a:p>
            <a:pPr marL="0" lvl="0" indent="0" algn="l" rtl="0">
              <a:lnSpc>
                <a:spcPct val="100000"/>
              </a:lnSpc>
              <a:spcBef>
                <a:spcPts val="0"/>
              </a:spcBef>
              <a:spcAft>
                <a:spcPts val="0"/>
              </a:spcAft>
              <a:buClr>
                <a:schemeClr val="lt1"/>
              </a:buClr>
              <a:buSzPts val="2400"/>
              <a:buNone/>
            </a:pPr>
            <a:endParaRPr dirty="0">
              <a:solidFill>
                <a:srgbClr val="292668"/>
              </a:solidFill>
              <a:latin typeface="Calibri"/>
              <a:ea typeface="Calibri"/>
              <a:cs typeface="Calibri"/>
              <a:sym typeface="Calibri"/>
            </a:endParaRPr>
          </a:p>
        </p:txBody>
      </p:sp>
      <p:pic>
        <p:nvPicPr>
          <p:cNvPr id="362" name="Google Shape;362;p78" descr="A colorful circles with white lines and dots&#10;&#10;AI-generated content may be incorrect."/>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3799337">
            <a:off x="3820184" y="4463130"/>
            <a:ext cx="3845287" cy="311949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87">
          <a:extLst>
            <a:ext uri="{FF2B5EF4-FFF2-40B4-BE49-F238E27FC236}">
              <a16:creationId xmlns:a16="http://schemas.microsoft.com/office/drawing/2014/main" id="{64ACC781-5523-22B1-EFD6-94FC0805F467}"/>
            </a:ext>
          </a:extLst>
        </p:cNvPr>
        <p:cNvGrpSpPr/>
        <p:nvPr/>
      </p:nvGrpSpPr>
      <p:grpSpPr>
        <a:xfrm>
          <a:off x="0" y="0"/>
          <a:ext cx="0" cy="0"/>
          <a:chOff x="0" y="0"/>
          <a:chExt cx="0" cy="0"/>
        </a:xfrm>
      </p:grpSpPr>
      <p:sp>
        <p:nvSpPr>
          <p:cNvPr id="388" name="Google Shape;388;p20">
            <a:extLst>
              <a:ext uri="{FF2B5EF4-FFF2-40B4-BE49-F238E27FC236}">
                <a16:creationId xmlns:a16="http://schemas.microsoft.com/office/drawing/2014/main" id="{DA6E193D-4704-8EFC-1884-F04EE01F415F}"/>
              </a:ext>
            </a:extLst>
          </p:cNvPr>
          <p:cNvSpPr txBox="1">
            <a:spLocks noGrp="1"/>
          </p:cNvSpPr>
          <p:nvPr>
            <p:ph type="body" idx="1"/>
          </p:nvPr>
        </p:nvSpPr>
        <p:spPr>
          <a:xfrm>
            <a:off x="1479846" y="351244"/>
            <a:ext cx="5354810" cy="697353"/>
          </a:xfrm>
          <a:prstGeom prst="rect">
            <a:avLst/>
          </a:prstGeom>
          <a:noFill/>
          <a:ln>
            <a:noFill/>
          </a:ln>
        </p:spPr>
        <p:txBody>
          <a:bodyPr spcFirstLastPara="1" wrap="square" lIns="91425" tIns="45700" rIns="91425" bIns="45700" anchor="t" anchorCtr="0">
            <a:noAutofit/>
          </a:bodyPr>
          <a:lstStyle/>
          <a:p>
            <a:pPr marL="0" lvl="0" indent="0" eaLnBrk="0" fontAlgn="base" hangingPunct="0">
              <a:lnSpc>
                <a:spcPct val="100000"/>
              </a:lnSpc>
              <a:spcBef>
                <a:spcPct val="0"/>
              </a:spcBef>
              <a:spcAft>
                <a:spcPct val="0"/>
              </a:spcAft>
              <a:buClrTx/>
              <a:buSzTx/>
            </a:pPr>
            <a:r>
              <a:rPr lang="da-DK" altLang="da-DK" b="1" dirty="0">
                <a:solidFill>
                  <a:srgbClr val="292668"/>
                </a:solidFill>
                <a:latin typeface="Calibri" panose="020F0502020204030204" pitchFamily="34" charset="0"/>
                <a:ea typeface="Calibri" panose="020F0502020204030204" pitchFamily="34" charset="0"/>
                <a:cs typeface="Calibri" panose="020F0502020204030204" pitchFamily="34" charset="0"/>
              </a:rPr>
              <a:t>What is a Health App?</a:t>
            </a:r>
          </a:p>
        </p:txBody>
      </p:sp>
      <p:sp>
        <p:nvSpPr>
          <p:cNvPr id="389" name="Google Shape;389;p20">
            <a:extLst>
              <a:ext uri="{FF2B5EF4-FFF2-40B4-BE49-F238E27FC236}">
                <a16:creationId xmlns:a16="http://schemas.microsoft.com/office/drawing/2014/main" id="{F433213A-21CD-2E36-1DEC-CAFBF3F9A3D1}"/>
              </a:ext>
            </a:extLst>
          </p:cNvPr>
          <p:cNvSpPr txBox="1">
            <a:spLocks noGrp="1"/>
          </p:cNvSpPr>
          <p:nvPr>
            <p:ph type="body" idx="3"/>
          </p:nvPr>
        </p:nvSpPr>
        <p:spPr>
          <a:xfrm>
            <a:off x="1479845" y="1170704"/>
            <a:ext cx="5140029" cy="4021291"/>
          </a:xfrm>
          <a:prstGeom prst="rect">
            <a:avLst/>
          </a:prstGeom>
          <a:noFill/>
          <a:ln>
            <a:noFill/>
          </a:ln>
        </p:spPr>
        <p:txBody>
          <a:bodyPr spcFirstLastPara="1" wrap="square" lIns="91425" tIns="45700" rIns="91425" bIns="45700" anchor="t" anchorCtr="0">
            <a:noAutofit/>
          </a:bodyPr>
          <a:lstStyle/>
          <a:p>
            <a:pPr marL="0" lvl="0" indent="0" eaLnBrk="0" fontAlgn="base" hangingPunct="0">
              <a:lnSpc>
                <a:spcPct val="100000"/>
              </a:lnSpc>
              <a:spcBef>
                <a:spcPct val="0"/>
              </a:spcBef>
              <a:spcAft>
                <a:spcPct val="0"/>
              </a:spcAft>
              <a:buClrTx/>
              <a:buSzTx/>
            </a:pP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Health Apps are digital tools that collect simple information about your daily life, such as the number of steps you take, how long you sleep, or your heart rate. </a:t>
            </a:r>
          </a:p>
          <a:p>
            <a:pPr marL="0" lvl="0" indent="0" eaLnBrk="0" fontAlgn="base" hangingPunct="0">
              <a:lnSpc>
                <a:spcPct val="100000"/>
              </a:lnSpc>
              <a:spcBef>
                <a:spcPct val="0"/>
              </a:spcBef>
              <a:spcAft>
                <a:spcPct val="0"/>
              </a:spcAft>
              <a:buClrTx/>
              <a:buSzTx/>
            </a:pP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They</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give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you</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a clear and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easy</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-to-understand overview of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your</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activities</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so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you</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can</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spot patterns over time.</a:t>
            </a:r>
          </a:p>
          <a:p>
            <a:pPr marL="0" lvl="0" indent="0" eaLnBrk="0" fontAlgn="base" hangingPunct="0">
              <a:lnSpc>
                <a:spcPct val="100000"/>
              </a:lnSpc>
              <a:spcBef>
                <a:spcPct val="0"/>
              </a:spcBef>
              <a:spcAft>
                <a:spcPct val="0"/>
              </a:spcAft>
              <a:buClrTx/>
              <a:buSzTx/>
            </a:pP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The app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doesn’t</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interpret</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the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figures</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for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you</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but presents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them</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so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that</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you</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can</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use</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them</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yourself</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to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better</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understand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your</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habits and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your</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well-being</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a:t>
            </a:r>
          </a:p>
        </p:txBody>
      </p:sp>
      <p:pic>
        <p:nvPicPr>
          <p:cNvPr id="2" name="Billede 4" descr="Et billede, der indeholder skærmbillede, tekst, Farverigt, design&#10;&#10;AI-genereret indhold kan være ukorrekt.">
            <a:extLst>
              <a:ext uri="{FF2B5EF4-FFF2-40B4-BE49-F238E27FC236}">
                <a16:creationId xmlns:a16="http://schemas.microsoft.com/office/drawing/2014/main" id="{C347C218-9717-FC5A-92E2-A8349CBD6ACC}"/>
              </a:ext>
            </a:extLst>
          </p:cNvPr>
          <p:cNvPicPr>
            <a:picLocks noGrp="1" noChangeAspect="1"/>
          </p:cNvPicPr>
          <p:nvPr>
            <p:ph type="pic" idx="2"/>
          </p:nvPr>
        </p:nvPicPr>
        <p:blipFill>
          <a:blip r:embed="rId3" cstate="email">
            <a:extLst>
              <a:ext uri="{28A0092B-C50C-407E-A947-70E740481C1C}">
                <a14:useLocalDpi xmlns:a14="http://schemas.microsoft.com/office/drawing/2010/main"/>
              </a:ext>
            </a:extLst>
          </a:blip>
          <a:srcRect/>
          <a:stretch>
            <a:fillRect/>
          </a:stretch>
        </p:blipFill>
        <p:spPr>
          <a:xfrm>
            <a:off x="6948488" y="2884488"/>
            <a:ext cx="3895725" cy="3973512"/>
          </a:xfrm>
          <a:prstGeom prst="rect">
            <a:avLst/>
          </a:prstGeom>
        </p:spPr>
      </p:pic>
    </p:spTree>
    <p:extLst>
      <p:ext uri="{BB962C8B-B14F-4D97-AF65-F5344CB8AC3E}">
        <p14:creationId xmlns:p14="http://schemas.microsoft.com/office/powerpoint/2010/main" val="452904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
          <p:cNvSpPr txBox="1">
            <a:spLocks noGrp="1"/>
          </p:cNvSpPr>
          <p:nvPr>
            <p:ph type="body" idx="1"/>
          </p:nvPr>
        </p:nvSpPr>
        <p:spPr>
          <a:xfrm>
            <a:off x="2040141" y="2862555"/>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3200"/>
              <a:buNone/>
            </a:pPr>
            <a:r>
              <a:rPr lang="en-US">
                <a:latin typeface="Calibri" panose="020F0502020204030204" pitchFamily="34" charset="0"/>
                <a:ea typeface="Calibri" panose="020F0502020204030204" pitchFamily="34" charset="0"/>
                <a:cs typeface="Calibri" panose="020F0502020204030204" pitchFamily="34" charset="0"/>
              </a:rPr>
              <a:t>01</a:t>
            </a:r>
            <a:endParaRPr>
              <a:latin typeface="Calibri" panose="020F0502020204030204" pitchFamily="34" charset="0"/>
              <a:ea typeface="Calibri" panose="020F0502020204030204" pitchFamily="34" charset="0"/>
              <a:cs typeface="Calibri" panose="020F0502020204030204" pitchFamily="34" charset="0"/>
            </a:endParaRPr>
          </a:p>
        </p:txBody>
      </p:sp>
      <p:sp>
        <p:nvSpPr>
          <p:cNvPr id="175" name="Google Shape;175;p2"/>
          <p:cNvSpPr txBox="1">
            <a:spLocks noGrp="1"/>
          </p:cNvSpPr>
          <p:nvPr>
            <p:ph type="body" idx="3"/>
          </p:nvPr>
        </p:nvSpPr>
        <p:spPr>
          <a:xfrm>
            <a:off x="2766253" y="2862556"/>
            <a:ext cx="8298215" cy="56644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200"/>
              <a:buNone/>
            </a:pPr>
            <a:r>
              <a:rPr lang="en-US" dirty="0">
                <a:latin typeface="Calibri" panose="020F0502020204030204" pitchFamily="34" charset="0"/>
                <a:ea typeface="Calibri" panose="020F0502020204030204" pitchFamily="34" charset="0"/>
                <a:cs typeface="Calibri" panose="020F0502020204030204" pitchFamily="34" charset="0"/>
              </a:rPr>
              <a:t>AI-based reminders &amp; Activity Tracking</a:t>
            </a:r>
            <a:endParaRPr dirty="0">
              <a:latin typeface="Calibri" panose="020F0502020204030204" pitchFamily="34" charset="0"/>
              <a:ea typeface="Calibri" panose="020F0502020204030204" pitchFamily="34" charset="0"/>
              <a:cs typeface="Calibri" panose="020F0502020204030204" pitchFamily="34" charset="0"/>
            </a:endParaRPr>
          </a:p>
        </p:txBody>
      </p:sp>
      <p:sp>
        <p:nvSpPr>
          <p:cNvPr id="176" name="Google Shape;176;p2"/>
          <p:cNvSpPr txBox="1">
            <a:spLocks noGrp="1"/>
          </p:cNvSpPr>
          <p:nvPr>
            <p:ph type="body" idx="4"/>
          </p:nvPr>
        </p:nvSpPr>
        <p:spPr>
          <a:xfrm>
            <a:off x="2040141" y="3441624"/>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3200"/>
              <a:buNone/>
            </a:pPr>
            <a:r>
              <a:rPr lang="en-US">
                <a:latin typeface="Calibri" panose="020F0502020204030204" pitchFamily="34" charset="0"/>
                <a:ea typeface="Calibri" panose="020F0502020204030204" pitchFamily="34" charset="0"/>
                <a:cs typeface="Calibri" panose="020F0502020204030204" pitchFamily="34" charset="0"/>
              </a:rPr>
              <a:t>02</a:t>
            </a:r>
            <a:endParaRPr>
              <a:latin typeface="Calibri" panose="020F0502020204030204" pitchFamily="34" charset="0"/>
              <a:ea typeface="Calibri" panose="020F0502020204030204" pitchFamily="34" charset="0"/>
              <a:cs typeface="Calibri" panose="020F0502020204030204" pitchFamily="34" charset="0"/>
            </a:endParaRPr>
          </a:p>
        </p:txBody>
      </p:sp>
      <p:sp>
        <p:nvSpPr>
          <p:cNvPr id="177" name="Google Shape;177;p2"/>
          <p:cNvSpPr txBox="1">
            <a:spLocks noGrp="1"/>
          </p:cNvSpPr>
          <p:nvPr>
            <p:ph type="body" idx="5"/>
          </p:nvPr>
        </p:nvSpPr>
        <p:spPr>
          <a:xfrm>
            <a:off x="2766253" y="3441625"/>
            <a:ext cx="8298215" cy="56644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200"/>
              <a:buNone/>
            </a:pPr>
            <a:r>
              <a:rPr lang="en-US" dirty="0">
                <a:latin typeface="Calibri" panose="020F0502020204030204" pitchFamily="34" charset="0"/>
                <a:ea typeface="Calibri" panose="020F0502020204030204" pitchFamily="34" charset="0"/>
                <a:cs typeface="Calibri" panose="020F0502020204030204" pitchFamily="34" charset="0"/>
              </a:rPr>
              <a:t>Health Apps &amp; wearable technologies</a:t>
            </a:r>
            <a:endParaRPr dirty="0">
              <a:latin typeface="Calibri" panose="020F0502020204030204" pitchFamily="34" charset="0"/>
              <a:ea typeface="Calibri" panose="020F0502020204030204" pitchFamily="34" charset="0"/>
              <a:cs typeface="Calibri" panose="020F0502020204030204" pitchFamily="34" charset="0"/>
            </a:endParaRPr>
          </a:p>
        </p:txBody>
      </p:sp>
      <p:sp>
        <p:nvSpPr>
          <p:cNvPr id="178" name="Google Shape;178;p2"/>
          <p:cNvSpPr txBox="1">
            <a:spLocks noGrp="1"/>
          </p:cNvSpPr>
          <p:nvPr>
            <p:ph type="body" idx="6"/>
          </p:nvPr>
        </p:nvSpPr>
        <p:spPr>
          <a:xfrm>
            <a:off x="2040141" y="4023950"/>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3200"/>
              <a:buNone/>
            </a:pPr>
            <a:r>
              <a:rPr lang="en-US">
                <a:latin typeface="Calibri" panose="020F0502020204030204" pitchFamily="34" charset="0"/>
                <a:ea typeface="Calibri" panose="020F0502020204030204" pitchFamily="34" charset="0"/>
                <a:cs typeface="Calibri" panose="020F0502020204030204" pitchFamily="34" charset="0"/>
              </a:rPr>
              <a:t>03</a:t>
            </a:r>
            <a:endParaRPr>
              <a:latin typeface="Calibri" panose="020F0502020204030204" pitchFamily="34" charset="0"/>
              <a:ea typeface="Calibri" panose="020F0502020204030204" pitchFamily="34" charset="0"/>
              <a:cs typeface="Calibri" panose="020F0502020204030204" pitchFamily="34" charset="0"/>
            </a:endParaRPr>
          </a:p>
        </p:txBody>
      </p:sp>
      <p:sp>
        <p:nvSpPr>
          <p:cNvPr id="179" name="Google Shape;179;p2"/>
          <p:cNvSpPr txBox="1">
            <a:spLocks noGrp="1"/>
          </p:cNvSpPr>
          <p:nvPr>
            <p:ph type="body" idx="7"/>
          </p:nvPr>
        </p:nvSpPr>
        <p:spPr>
          <a:xfrm>
            <a:off x="2766253" y="4023951"/>
            <a:ext cx="8298215" cy="56644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200"/>
              <a:buNone/>
            </a:pPr>
            <a:r>
              <a:rPr lang="en-US">
                <a:latin typeface="Calibri" panose="020F0502020204030204" pitchFamily="34" charset="0"/>
                <a:ea typeface="Calibri" panose="020F0502020204030204" pitchFamily="34" charset="0"/>
                <a:cs typeface="Calibri" panose="020F0502020204030204" pitchFamily="34" charset="0"/>
              </a:rPr>
              <a:t>Data privacy &amp; sensitivity of health information</a:t>
            </a:r>
            <a:endParaRPr>
              <a:latin typeface="Calibri" panose="020F0502020204030204" pitchFamily="34" charset="0"/>
              <a:ea typeface="Calibri" panose="020F0502020204030204" pitchFamily="34" charset="0"/>
              <a:cs typeface="Calibri" panose="020F0502020204030204" pitchFamily="34" charset="0"/>
            </a:endParaRPr>
          </a:p>
        </p:txBody>
      </p:sp>
      <p:sp>
        <p:nvSpPr>
          <p:cNvPr id="180" name="Google Shape;180;p2"/>
          <p:cNvSpPr txBox="1">
            <a:spLocks noGrp="1"/>
          </p:cNvSpPr>
          <p:nvPr>
            <p:ph type="body" idx="8"/>
          </p:nvPr>
        </p:nvSpPr>
        <p:spPr>
          <a:xfrm>
            <a:off x="2040141" y="4603049"/>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3200"/>
              <a:buNone/>
            </a:pPr>
            <a:r>
              <a:rPr lang="en-US" dirty="0">
                <a:latin typeface="Calibri" panose="020F0502020204030204" pitchFamily="34" charset="0"/>
                <a:ea typeface="Calibri" panose="020F0502020204030204" pitchFamily="34" charset="0"/>
                <a:cs typeface="Calibri" panose="020F0502020204030204" pitchFamily="34" charset="0"/>
              </a:rPr>
              <a:t>04</a:t>
            </a:r>
            <a:endParaRPr dirty="0">
              <a:latin typeface="Calibri" panose="020F0502020204030204" pitchFamily="34" charset="0"/>
              <a:ea typeface="Calibri" panose="020F0502020204030204" pitchFamily="34" charset="0"/>
              <a:cs typeface="Calibri" panose="020F0502020204030204" pitchFamily="34" charset="0"/>
            </a:endParaRPr>
          </a:p>
        </p:txBody>
      </p:sp>
      <p:sp>
        <p:nvSpPr>
          <p:cNvPr id="181" name="Google Shape;181;p2"/>
          <p:cNvSpPr txBox="1">
            <a:spLocks noGrp="1"/>
          </p:cNvSpPr>
          <p:nvPr>
            <p:ph type="body" idx="9"/>
          </p:nvPr>
        </p:nvSpPr>
        <p:spPr>
          <a:xfrm>
            <a:off x="2766253" y="4603050"/>
            <a:ext cx="8298215" cy="56644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200"/>
              <a:buNone/>
            </a:pPr>
            <a:r>
              <a:rPr lang="en-US">
                <a:latin typeface="Calibri" panose="020F0502020204030204" pitchFamily="34" charset="0"/>
                <a:ea typeface="Calibri" panose="020F0502020204030204" pitchFamily="34" charset="0"/>
                <a:cs typeface="Calibri" panose="020F0502020204030204" pitchFamily="34" charset="0"/>
              </a:rPr>
              <a:t>Risks, limits &amp; ethics of AI in health contexts</a:t>
            </a:r>
            <a:endParaRPr>
              <a:latin typeface="Calibri" panose="020F0502020204030204" pitchFamily="34" charset="0"/>
              <a:ea typeface="Calibri" panose="020F0502020204030204" pitchFamily="34" charset="0"/>
              <a:cs typeface="Calibri" panose="020F0502020204030204" pitchFamily="34" charset="0"/>
            </a:endParaRPr>
          </a:p>
        </p:txBody>
      </p:sp>
      <p:sp>
        <p:nvSpPr>
          <p:cNvPr id="182" name="Google Shape;182;p2"/>
          <p:cNvSpPr txBox="1">
            <a:spLocks noGrp="1"/>
          </p:cNvSpPr>
          <p:nvPr>
            <p:ph type="body" idx="13"/>
          </p:nvPr>
        </p:nvSpPr>
        <p:spPr>
          <a:xfrm>
            <a:off x="2027668" y="5195145"/>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3200"/>
              <a:buNone/>
            </a:pPr>
            <a:r>
              <a:rPr lang="en-US">
                <a:latin typeface="Calibri" panose="020F0502020204030204" pitchFamily="34" charset="0"/>
                <a:ea typeface="Calibri" panose="020F0502020204030204" pitchFamily="34" charset="0"/>
                <a:cs typeface="Calibri" panose="020F0502020204030204" pitchFamily="34" charset="0"/>
              </a:rPr>
              <a:t>05</a:t>
            </a:r>
            <a:endParaRPr>
              <a:latin typeface="Calibri" panose="020F0502020204030204" pitchFamily="34" charset="0"/>
              <a:ea typeface="Calibri" panose="020F0502020204030204" pitchFamily="34" charset="0"/>
              <a:cs typeface="Calibri" panose="020F0502020204030204" pitchFamily="34" charset="0"/>
            </a:endParaRPr>
          </a:p>
        </p:txBody>
      </p:sp>
      <p:sp>
        <p:nvSpPr>
          <p:cNvPr id="183" name="Google Shape;183;p2"/>
          <p:cNvSpPr txBox="1">
            <a:spLocks noGrp="1"/>
          </p:cNvSpPr>
          <p:nvPr>
            <p:ph type="body" idx="14"/>
          </p:nvPr>
        </p:nvSpPr>
        <p:spPr>
          <a:xfrm>
            <a:off x="2753780" y="5195146"/>
            <a:ext cx="8638120" cy="56644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200"/>
              <a:buNone/>
            </a:pPr>
            <a:r>
              <a:rPr lang="en-US">
                <a:latin typeface="Calibri" panose="020F0502020204030204" pitchFamily="34" charset="0"/>
                <a:ea typeface="Calibri" panose="020F0502020204030204" pitchFamily="34" charset="0"/>
                <a:cs typeface="Calibri" panose="020F0502020204030204" pitchFamily="34" charset="0"/>
              </a:rPr>
              <a:t>Knowing when to trust AI &amp; when to seek professional advice</a:t>
            </a:r>
            <a:endParaRPr>
              <a:latin typeface="Calibri" panose="020F0502020204030204" pitchFamily="34" charset="0"/>
              <a:ea typeface="Calibri" panose="020F0502020204030204" pitchFamily="34" charset="0"/>
              <a:cs typeface="Calibri" panose="020F0502020204030204" pitchFamily="34" charset="0"/>
            </a:endParaRPr>
          </a:p>
        </p:txBody>
      </p:sp>
      <p:sp>
        <p:nvSpPr>
          <p:cNvPr id="184" name="Google Shape;184;p2"/>
          <p:cNvSpPr/>
          <p:nvPr/>
        </p:nvSpPr>
        <p:spPr>
          <a:xfrm>
            <a:off x="492582" y="1510607"/>
            <a:ext cx="2080888"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529" b="0" i="0" u="none" strike="noStrike" cap="none">
              <a:solidFill>
                <a:schemeClr val="lt1"/>
              </a:solidFill>
              <a:latin typeface="Montserrat"/>
              <a:ea typeface="Montserrat"/>
              <a:cs typeface="Montserrat"/>
              <a:sym typeface="Montserrat"/>
            </a:endParaRPr>
          </a:p>
        </p:txBody>
      </p:sp>
      <p:sp>
        <p:nvSpPr>
          <p:cNvPr id="185" name="Google Shape;185;p2"/>
          <p:cNvSpPr txBox="1"/>
          <p:nvPr/>
        </p:nvSpPr>
        <p:spPr>
          <a:xfrm>
            <a:off x="606266" y="1562905"/>
            <a:ext cx="1896866"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600" b="1" i="0" u="none" strike="noStrike" cap="none">
                <a:solidFill>
                  <a:srgbClr val="242B62"/>
                </a:solidFill>
                <a:latin typeface="Calibri"/>
                <a:ea typeface="Calibri"/>
                <a:cs typeface="Calibri"/>
                <a:sym typeface="Calibri"/>
              </a:rPr>
              <a:t>Contents</a:t>
            </a:r>
            <a:endParaRPr/>
          </a:p>
        </p:txBody>
      </p:sp>
      <p:pic>
        <p:nvPicPr>
          <p:cNvPr id="186" name="Google Shape;186;p2"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l="-5129" t="-7198" r="-1" b="-1"/>
          <a:stretch/>
        </p:blipFill>
        <p:spPr>
          <a:xfrm rot="3178028">
            <a:off x="-1316377" y="3967779"/>
            <a:ext cx="3845287" cy="3119494"/>
          </a:xfrm>
          <a:prstGeom prst="rect">
            <a:avLst/>
          </a:prstGeom>
          <a:noFill/>
          <a:ln>
            <a:noFill/>
          </a:ln>
        </p:spPr>
      </p:pic>
      <p:pic>
        <p:nvPicPr>
          <p:cNvPr id="187" name="Google Shape;187;p2"/>
          <p:cNvPicPr preferRelativeResize="0">
            <a:picLocks noGrp="1"/>
          </p:cNvPicPr>
          <p:nvPr>
            <p:ph type="pic" idx="2"/>
          </p:nvPr>
        </p:nvPicPr>
        <p:blipFill rotWithShape="1">
          <a:blip r:embed="rId4" cstate="email">
            <a:alphaModFix/>
            <a:extLst>
              <a:ext uri="{28A0092B-C50C-407E-A947-70E740481C1C}">
                <a14:useLocalDpi xmlns:a14="http://schemas.microsoft.com/office/drawing/2010/main"/>
              </a:ext>
            </a:extLst>
          </a:blip>
          <a:srcRect/>
          <a:stretch/>
        </p:blipFill>
        <p:spPr>
          <a:xfrm>
            <a:off x="393700" y="236538"/>
            <a:ext cx="11404600" cy="2222500"/>
          </a:xfrm>
          <a:prstGeom prst="rect">
            <a:avLst/>
          </a:prstGeom>
          <a:solidFill>
            <a:srgbClr val="D9D9D9"/>
          </a:solid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25"/>
          <p:cNvSpPr txBox="1">
            <a:spLocks noGrp="1"/>
          </p:cNvSpPr>
          <p:nvPr>
            <p:ph type="body" idx="1"/>
          </p:nvPr>
        </p:nvSpPr>
        <p:spPr>
          <a:xfrm>
            <a:off x="1498458" y="591697"/>
            <a:ext cx="8973175" cy="697353"/>
          </a:xfrm>
          <a:prstGeom prst="rect">
            <a:avLst/>
          </a:prstGeom>
          <a:noFill/>
          <a:ln>
            <a:noFill/>
          </a:ln>
        </p:spPr>
        <p:txBody>
          <a:bodyPr spcFirstLastPara="1" wrap="square" lIns="91425" tIns="45700" rIns="91425" bIns="45700" anchor="t" anchorCtr="0">
            <a:normAutofit/>
          </a:bodyPr>
          <a:lstStyle/>
          <a:p>
            <a:pPr marL="0" indent="0"/>
            <a:r>
              <a:rPr lang="da-DK" altLang="da-DK" b="1" dirty="0">
                <a:solidFill>
                  <a:srgbClr val="292668"/>
                </a:solidFill>
                <a:latin typeface="Calibri" panose="020F0502020204030204" pitchFamily="34" charset="0"/>
                <a:ea typeface="Calibri" panose="020F0502020204030204" pitchFamily="34" charset="0"/>
                <a:cs typeface="Calibri" panose="020F0502020204030204" pitchFamily="34" charset="0"/>
              </a:rPr>
              <a:t>What is a wearable?</a:t>
            </a:r>
          </a:p>
          <a:p>
            <a:pPr marL="0" lvl="0" indent="0" algn="l" rtl="0">
              <a:lnSpc>
                <a:spcPct val="103333"/>
              </a:lnSpc>
              <a:spcBef>
                <a:spcPts val="0"/>
              </a:spcBef>
              <a:spcAft>
                <a:spcPts val="0"/>
              </a:spcAft>
              <a:buClr>
                <a:srgbClr val="242B62"/>
              </a:buClr>
              <a:buSzPts val="3600"/>
              <a:buNone/>
            </a:pPr>
            <a:endParaRPr dirty="0"/>
          </a:p>
        </p:txBody>
      </p:sp>
      <p:sp>
        <p:nvSpPr>
          <p:cNvPr id="426" name="Google Shape;426;p25"/>
          <p:cNvSpPr txBox="1">
            <a:spLocks noGrp="1"/>
          </p:cNvSpPr>
          <p:nvPr>
            <p:ph type="body" idx="2"/>
          </p:nvPr>
        </p:nvSpPr>
        <p:spPr>
          <a:xfrm>
            <a:off x="1498458" y="1617663"/>
            <a:ext cx="5560524" cy="4166788"/>
          </a:xfrm>
          <a:prstGeom prst="rect">
            <a:avLst/>
          </a:prstGeom>
          <a:noFill/>
          <a:ln>
            <a:noFill/>
          </a:ln>
        </p:spPr>
        <p:txBody>
          <a:bodyPr spcFirstLastPara="1" wrap="square" lIns="91425" tIns="45700" rIns="91425" bIns="45700" anchor="t" anchorCtr="0">
            <a:noAutofit/>
          </a:bodyPr>
          <a:lstStyle/>
          <a:p>
            <a:pPr marL="0" lvl="0" indent="0" eaLnBrk="0" fontAlgn="base" hangingPunct="0">
              <a:lnSpc>
                <a:spcPct val="100000"/>
              </a:lnSpc>
              <a:spcBef>
                <a:spcPct val="0"/>
              </a:spcBef>
              <a:spcAft>
                <a:spcPct val="0"/>
              </a:spcAft>
              <a:buClrTx/>
              <a:buSzTx/>
            </a:pP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Wearables</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are</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small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devices</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typically</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a smartwatch or fitness tracker,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that</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measure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movement</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heart</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rate and general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activity</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throughout</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the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day</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They act as sensors that record data that a health App can display in an easy-to-read format.</a:t>
            </a:r>
          </a:p>
          <a:p>
            <a:pPr marL="0" lvl="0" indent="0" eaLnBrk="0" fontAlgn="base" hangingPunct="0">
              <a:lnSpc>
                <a:spcPct val="100000"/>
              </a:lnSpc>
              <a:spcBef>
                <a:spcPct val="0"/>
              </a:spcBef>
              <a:spcAft>
                <a:spcPct val="0"/>
              </a:spcAft>
              <a:buClrTx/>
              <a:buSzTx/>
            </a:pP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Wearables</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give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you</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access</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to real-time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measurements</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but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they</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do not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assess</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health</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or symptoms —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they</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simply</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display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what</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is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being</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measured</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a:t>
            </a:r>
          </a:p>
        </p:txBody>
      </p:sp>
      <p:grpSp>
        <p:nvGrpSpPr>
          <p:cNvPr id="427" name="Google Shape;427;p25"/>
          <p:cNvGrpSpPr/>
          <p:nvPr/>
        </p:nvGrpSpPr>
        <p:grpSpPr>
          <a:xfrm>
            <a:off x="8399463" y="2397919"/>
            <a:ext cx="546100" cy="546100"/>
            <a:chOff x="6483350" y="2427288"/>
            <a:chExt cx="546100" cy="546100"/>
          </a:xfrm>
        </p:grpSpPr>
        <p:sp>
          <p:nvSpPr>
            <p:cNvPr id="428" name="Google Shape;428;p25"/>
            <p:cNvSpPr/>
            <p:nvPr/>
          </p:nvSpPr>
          <p:spPr>
            <a:xfrm>
              <a:off x="6483350" y="2427288"/>
              <a:ext cx="546100" cy="546100"/>
            </a:xfrm>
            <a:custGeom>
              <a:avLst/>
              <a:gdLst/>
              <a:ahLst/>
              <a:cxnLst/>
              <a:rect l="l" t="t" r="r" b="b"/>
              <a:pathLst>
                <a:path w="3439" h="3444" extrusionOk="0">
                  <a:moveTo>
                    <a:pt x="1717" y="179"/>
                  </a:moveTo>
                  <a:lnTo>
                    <a:pt x="1629" y="181"/>
                  </a:lnTo>
                  <a:lnTo>
                    <a:pt x="1540" y="190"/>
                  </a:lnTo>
                  <a:lnTo>
                    <a:pt x="1452" y="202"/>
                  </a:lnTo>
                  <a:lnTo>
                    <a:pt x="1365" y="220"/>
                  </a:lnTo>
                  <a:lnTo>
                    <a:pt x="1280" y="243"/>
                  </a:lnTo>
                  <a:lnTo>
                    <a:pt x="1194" y="271"/>
                  </a:lnTo>
                  <a:lnTo>
                    <a:pt x="1111" y="305"/>
                  </a:lnTo>
                  <a:lnTo>
                    <a:pt x="1029" y="343"/>
                  </a:lnTo>
                  <a:lnTo>
                    <a:pt x="950" y="386"/>
                  </a:lnTo>
                  <a:lnTo>
                    <a:pt x="869" y="436"/>
                  </a:lnTo>
                  <a:lnTo>
                    <a:pt x="792" y="490"/>
                  </a:lnTo>
                  <a:lnTo>
                    <a:pt x="720" y="548"/>
                  </a:lnTo>
                  <a:lnTo>
                    <a:pt x="651" y="611"/>
                  </a:lnTo>
                  <a:lnTo>
                    <a:pt x="586" y="677"/>
                  </a:lnTo>
                  <a:lnTo>
                    <a:pt x="525" y="746"/>
                  </a:lnTo>
                  <a:lnTo>
                    <a:pt x="469" y="819"/>
                  </a:lnTo>
                  <a:lnTo>
                    <a:pt x="418" y="897"/>
                  </a:lnTo>
                  <a:lnTo>
                    <a:pt x="371" y="976"/>
                  </a:lnTo>
                  <a:lnTo>
                    <a:pt x="328" y="1059"/>
                  </a:lnTo>
                  <a:lnTo>
                    <a:pt x="291" y="1144"/>
                  </a:lnTo>
                  <a:lnTo>
                    <a:pt x="259" y="1232"/>
                  </a:lnTo>
                  <a:lnTo>
                    <a:pt x="232" y="1323"/>
                  </a:lnTo>
                  <a:lnTo>
                    <a:pt x="210" y="1415"/>
                  </a:lnTo>
                  <a:lnTo>
                    <a:pt x="193" y="1507"/>
                  </a:lnTo>
                  <a:lnTo>
                    <a:pt x="184" y="1600"/>
                  </a:lnTo>
                  <a:lnTo>
                    <a:pt x="179" y="1692"/>
                  </a:lnTo>
                  <a:lnTo>
                    <a:pt x="180" y="1785"/>
                  </a:lnTo>
                  <a:lnTo>
                    <a:pt x="186" y="1877"/>
                  </a:lnTo>
                  <a:lnTo>
                    <a:pt x="198" y="1968"/>
                  </a:lnTo>
                  <a:lnTo>
                    <a:pt x="215" y="2059"/>
                  </a:lnTo>
                  <a:lnTo>
                    <a:pt x="238" y="2149"/>
                  </a:lnTo>
                  <a:lnTo>
                    <a:pt x="267" y="2237"/>
                  </a:lnTo>
                  <a:lnTo>
                    <a:pt x="301" y="2324"/>
                  </a:lnTo>
                  <a:lnTo>
                    <a:pt x="341" y="2410"/>
                  </a:lnTo>
                  <a:lnTo>
                    <a:pt x="385" y="2493"/>
                  </a:lnTo>
                  <a:lnTo>
                    <a:pt x="435" y="2574"/>
                  </a:lnTo>
                  <a:lnTo>
                    <a:pt x="489" y="2650"/>
                  </a:lnTo>
                  <a:lnTo>
                    <a:pt x="547" y="2723"/>
                  </a:lnTo>
                  <a:lnTo>
                    <a:pt x="609" y="2792"/>
                  </a:lnTo>
                  <a:lnTo>
                    <a:pt x="676" y="2857"/>
                  </a:lnTo>
                  <a:lnTo>
                    <a:pt x="745" y="2917"/>
                  </a:lnTo>
                  <a:lnTo>
                    <a:pt x="818" y="2973"/>
                  </a:lnTo>
                  <a:lnTo>
                    <a:pt x="894" y="3026"/>
                  </a:lnTo>
                  <a:lnTo>
                    <a:pt x="975" y="3072"/>
                  </a:lnTo>
                  <a:lnTo>
                    <a:pt x="1057" y="3115"/>
                  </a:lnTo>
                  <a:lnTo>
                    <a:pt x="1142" y="3152"/>
                  </a:lnTo>
                  <a:lnTo>
                    <a:pt x="1231" y="3185"/>
                  </a:lnTo>
                  <a:lnTo>
                    <a:pt x="1320" y="3212"/>
                  </a:lnTo>
                  <a:lnTo>
                    <a:pt x="1412" y="3233"/>
                  </a:lnTo>
                  <a:lnTo>
                    <a:pt x="1505" y="3249"/>
                  </a:lnTo>
                  <a:lnTo>
                    <a:pt x="1598" y="3260"/>
                  </a:lnTo>
                  <a:lnTo>
                    <a:pt x="1690" y="3264"/>
                  </a:lnTo>
                  <a:lnTo>
                    <a:pt x="1783" y="3263"/>
                  </a:lnTo>
                  <a:lnTo>
                    <a:pt x="1875" y="3257"/>
                  </a:lnTo>
                  <a:lnTo>
                    <a:pt x="1966" y="3245"/>
                  </a:lnTo>
                  <a:lnTo>
                    <a:pt x="2057" y="3228"/>
                  </a:lnTo>
                  <a:lnTo>
                    <a:pt x="2147" y="3205"/>
                  </a:lnTo>
                  <a:lnTo>
                    <a:pt x="2234" y="3175"/>
                  </a:lnTo>
                  <a:lnTo>
                    <a:pt x="2321" y="3142"/>
                  </a:lnTo>
                  <a:lnTo>
                    <a:pt x="2407" y="3102"/>
                  </a:lnTo>
                  <a:lnTo>
                    <a:pt x="2489" y="3057"/>
                  </a:lnTo>
                  <a:lnTo>
                    <a:pt x="2570" y="3008"/>
                  </a:lnTo>
                  <a:lnTo>
                    <a:pt x="2647" y="2954"/>
                  </a:lnTo>
                  <a:lnTo>
                    <a:pt x="2719" y="2895"/>
                  </a:lnTo>
                  <a:lnTo>
                    <a:pt x="2788" y="2833"/>
                  </a:lnTo>
                  <a:lnTo>
                    <a:pt x="2853" y="2767"/>
                  </a:lnTo>
                  <a:lnTo>
                    <a:pt x="2914" y="2697"/>
                  </a:lnTo>
                  <a:lnTo>
                    <a:pt x="2970" y="2624"/>
                  </a:lnTo>
                  <a:lnTo>
                    <a:pt x="3021" y="2548"/>
                  </a:lnTo>
                  <a:lnTo>
                    <a:pt x="3068" y="2468"/>
                  </a:lnTo>
                  <a:lnTo>
                    <a:pt x="3111" y="2386"/>
                  </a:lnTo>
                  <a:lnTo>
                    <a:pt x="3148" y="2300"/>
                  </a:lnTo>
                  <a:lnTo>
                    <a:pt x="3180" y="2212"/>
                  </a:lnTo>
                  <a:lnTo>
                    <a:pt x="3207" y="2121"/>
                  </a:lnTo>
                  <a:lnTo>
                    <a:pt x="3229" y="2029"/>
                  </a:lnTo>
                  <a:lnTo>
                    <a:pt x="3246" y="1936"/>
                  </a:lnTo>
                  <a:lnTo>
                    <a:pt x="3255" y="1844"/>
                  </a:lnTo>
                  <a:lnTo>
                    <a:pt x="3260" y="1751"/>
                  </a:lnTo>
                  <a:lnTo>
                    <a:pt x="3259" y="1659"/>
                  </a:lnTo>
                  <a:lnTo>
                    <a:pt x="3253" y="1566"/>
                  </a:lnTo>
                  <a:lnTo>
                    <a:pt x="3240" y="1475"/>
                  </a:lnTo>
                  <a:lnTo>
                    <a:pt x="3224" y="1384"/>
                  </a:lnTo>
                  <a:lnTo>
                    <a:pt x="3201" y="1295"/>
                  </a:lnTo>
                  <a:lnTo>
                    <a:pt x="3172" y="1206"/>
                  </a:lnTo>
                  <a:lnTo>
                    <a:pt x="3138" y="1119"/>
                  </a:lnTo>
                  <a:lnTo>
                    <a:pt x="3098" y="1035"/>
                  </a:lnTo>
                  <a:lnTo>
                    <a:pt x="3053" y="951"/>
                  </a:lnTo>
                  <a:lnTo>
                    <a:pt x="3003" y="870"/>
                  </a:lnTo>
                  <a:lnTo>
                    <a:pt x="2950" y="794"/>
                  </a:lnTo>
                  <a:lnTo>
                    <a:pt x="2892" y="721"/>
                  </a:lnTo>
                  <a:lnTo>
                    <a:pt x="2830" y="652"/>
                  </a:lnTo>
                  <a:lnTo>
                    <a:pt x="2763" y="587"/>
                  </a:lnTo>
                  <a:lnTo>
                    <a:pt x="2694" y="526"/>
                  </a:lnTo>
                  <a:lnTo>
                    <a:pt x="2621" y="470"/>
                  </a:lnTo>
                  <a:lnTo>
                    <a:pt x="2545" y="419"/>
                  </a:lnTo>
                  <a:lnTo>
                    <a:pt x="2464" y="372"/>
                  </a:lnTo>
                  <a:lnTo>
                    <a:pt x="2382" y="330"/>
                  </a:lnTo>
                  <a:lnTo>
                    <a:pt x="2297" y="292"/>
                  </a:lnTo>
                  <a:lnTo>
                    <a:pt x="2208" y="260"/>
                  </a:lnTo>
                  <a:lnTo>
                    <a:pt x="2119" y="232"/>
                  </a:lnTo>
                  <a:lnTo>
                    <a:pt x="2018" y="209"/>
                  </a:lnTo>
                  <a:lnTo>
                    <a:pt x="1918" y="193"/>
                  </a:lnTo>
                  <a:lnTo>
                    <a:pt x="1818" y="182"/>
                  </a:lnTo>
                  <a:lnTo>
                    <a:pt x="1717" y="179"/>
                  </a:lnTo>
                  <a:close/>
                  <a:moveTo>
                    <a:pt x="1752" y="0"/>
                  </a:moveTo>
                  <a:lnTo>
                    <a:pt x="1855" y="6"/>
                  </a:lnTo>
                  <a:lnTo>
                    <a:pt x="1959" y="17"/>
                  </a:lnTo>
                  <a:lnTo>
                    <a:pt x="2062" y="35"/>
                  </a:lnTo>
                  <a:lnTo>
                    <a:pt x="2164" y="59"/>
                  </a:lnTo>
                  <a:lnTo>
                    <a:pt x="2259" y="87"/>
                  </a:lnTo>
                  <a:lnTo>
                    <a:pt x="2350" y="121"/>
                  </a:lnTo>
                  <a:lnTo>
                    <a:pt x="2439" y="158"/>
                  </a:lnTo>
                  <a:lnTo>
                    <a:pt x="2525" y="200"/>
                  </a:lnTo>
                  <a:lnTo>
                    <a:pt x="2608" y="248"/>
                  </a:lnTo>
                  <a:lnTo>
                    <a:pt x="2690" y="299"/>
                  </a:lnTo>
                  <a:lnTo>
                    <a:pt x="2767" y="356"/>
                  </a:lnTo>
                  <a:lnTo>
                    <a:pt x="2841" y="415"/>
                  </a:lnTo>
                  <a:lnTo>
                    <a:pt x="2911" y="480"/>
                  </a:lnTo>
                  <a:lnTo>
                    <a:pt x="2979" y="549"/>
                  </a:lnTo>
                  <a:lnTo>
                    <a:pt x="3042" y="621"/>
                  </a:lnTo>
                  <a:lnTo>
                    <a:pt x="3102" y="698"/>
                  </a:lnTo>
                  <a:lnTo>
                    <a:pt x="3157" y="777"/>
                  </a:lnTo>
                  <a:lnTo>
                    <a:pt x="3209" y="861"/>
                  </a:lnTo>
                  <a:lnTo>
                    <a:pt x="3258" y="954"/>
                  </a:lnTo>
                  <a:lnTo>
                    <a:pt x="3302" y="1049"/>
                  </a:lnTo>
                  <a:lnTo>
                    <a:pt x="3341" y="1146"/>
                  </a:lnTo>
                  <a:lnTo>
                    <a:pt x="3372" y="1245"/>
                  </a:lnTo>
                  <a:lnTo>
                    <a:pt x="3398" y="1345"/>
                  </a:lnTo>
                  <a:lnTo>
                    <a:pt x="3418" y="1447"/>
                  </a:lnTo>
                  <a:lnTo>
                    <a:pt x="3432" y="1548"/>
                  </a:lnTo>
                  <a:lnTo>
                    <a:pt x="3438" y="1651"/>
                  </a:lnTo>
                  <a:lnTo>
                    <a:pt x="3439" y="1754"/>
                  </a:lnTo>
                  <a:lnTo>
                    <a:pt x="3434" y="1858"/>
                  </a:lnTo>
                  <a:lnTo>
                    <a:pt x="3422" y="1961"/>
                  </a:lnTo>
                  <a:lnTo>
                    <a:pt x="3404" y="2065"/>
                  </a:lnTo>
                  <a:lnTo>
                    <a:pt x="3380" y="2167"/>
                  </a:lnTo>
                  <a:lnTo>
                    <a:pt x="3352" y="2261"/>
                  </a:lnTo>
                  <a:lnTo>
                    <a:pt x="3320" y="2353"/>
                  </a:lnTo>
                  <a:lnTo>
                    <a:pt x="3281" y="2442"/>
                  </a:lnTo>
                  <a:lnTo>
                    <a:pt x="3239" y="2529"/>
                  </a:lnTo>
                  <a:lnTo>
                    <a:pt x="3192" y="2613"/>
                  </a:lnTo>
                  <a:lnTo>
                    <a:pt x="3140" y="2693"/>
                  </a:lnTo>
                  <a:lnTo>
                    <a:pt x="3085" y="2771"/>
                  </a:lnTo>
                  <a:lnTo>
                    <a:pt x="3024" y="2845"/>
                  </a:lnTo>
                  <a:lnTo>
                    <a:pt x="2959" y="2915"/>
                  </a:lnTo>
                  <a:lnTo>
                    <a:pt x="2892" y="2983"/>
                  </a:lnTo>
                  <a:lnTo>
                    <a:pt x="2818" y="3046"/>
                  </a:lnTo>
                  <a:lnTo>
                    <a:pt x="2742" y="3105"/>
                  </a:lnTo>
                  <a:lnTo>
                    <a:pt x="2663" y="3162"/>
                  </a:lnTo>
                  <a:lnTo>
                    <a:pt x="2579" y="3213"/>
                  </a:lnTo>
                  <a:lnTo>
                    <a:pt x="2489" y="3261"/>
                  </a:lnTo>
                  <a:lnTo>
                    <a:pt x="2398" y="3304"/>
                  </a:lnTo>
                  <a:lnTo>
                    <a:pt x="2306" y="3340"/>
                  </a:lnTo>
                  <a:lnTo>
                    <a:pt x="2210" y="3372"/>
                  </a:lnTo>
                  <a:lnTo>
                    <a:pt x="2115" y="3398"/>
                  </a:lnTo>
                  <a:lnTo>
                    <a:pt x="2018" y="3418"/>
                  </a:lnTo>
                  <a:lnTo>
                    <a:pt x="1920" y="3432"/>
                  </a:lnTo>
                  <a:lnTo>
                    <a:pt x="1822" y="3441"/>
                  </a:lnTo>
                  <a:lnTo>
                    <a:pt x="1723" y="3444"/>
                  </a:lnTo>
                  <a:lnTo>
                    <a:pt x="1610" y="3440"/>
                  </a:lnTo>
                  <a:lnTo>
                    <a:pt x="1498" y="3429"/>
                  </a:lnTo>
                  <a:lnTo>
                    <a:pt x="1386" y="3411"/>
                  </a:lnTo>
                  <a:lnTo>
                    <a:pt x="1274" y="3384"/>
                  </a:lnTo>
                  <a:lnTo>
                    <a:pt x="1180" y="3356"/>
                  </a:lnTo>
                  <a:lnTo>
                    <a:pt x="1089" y="3324"/>
                  </a:lnTo>
                  <a:lnTo>
                    <a:pt x="1000" y="3286"/>
                  </a:lnTo>
                  <a:lnTo>
                    <a:pt x="914" y="3243"/>
                  </a:lnTo>
                  <a:lnTo>
                    <a:pt x="830" y="3196"/>
                  </a:lnTo>
                  <a:lnTo>
                    <a:pt x="749" y="3144"/>
                  </a:lnTo>
                  <a:lnTo>
                    <a:pt x="672" y="3088"/>
                  </a:lnTo>
                  <a:lnTo>
                    <a:pt x="598" y="3028"/>
                  </a:lnTo>
                  <a:lnTo>
                    <a:pt x="528" y="2963"/>
                  </a:lnTo>
                  <a:lnTo>
                    <a:pt x="460" y="2895"/>
                  </a:lnTo>
                  <a:lnTo>
                    <a:pt x="397" y="2823"/>
                  </a:lnTo>
                  <a:lnTo>
                    <a:pt x="337" y="2746"/>
                  </a:lnTo>
                  <a:lnTo>
                    <a:pt x="282" y="2666"/>
                  </a:lnTo>
                  <a:lnTo>
                    <a:pt x="230" y="2582"/>
                  </a:lnTo>
                  <a:lnTo>
                    <a:pt x="181" y="2489"/>
                  </a:lnTo>
                  <a:lnTo>
                    <a:pt x="136" y="2394"/>
                  </a:lnTo>
                  <a:lnTo>
                    <a:pt x="98" y="2298"/>
                  </a:lnTo>
                  <a:lnTo>
                    <a:pt x="67" y="2198"/>
                  </a:lnTo>
                  <a:lnTo>
                    <a:pt x="41" y="2099"/>
                  </a:lnTo>
                  <a:lnTo>
                    <a:pt x="21" y="1998"/>
                  </a:lnTo>
                  <a:lnTo>
                    <a:pt x="7" y="1895"/>
                  </a:lnTo>
                  <a:lnTo>
                    <a:pt x="1" y="1793"/>
                  </a:lnTo>
                  <a:lnTo>
                    <a:pt x="0" y="1689"/>
                  </a:lnTo>
                  <a:lnTo>
                    <a:pt x="5" y="1586"/>
                  </a:lnTo>
                  <a:lnTo>
                    <a:pt x="17" y="1482"/>
                  </a:lnTo>
                  <a:lnTo>
                    <a:pt x="34" y="1379"/>
                  </a:lnTo>
                  <a:lnTo>
                    <a:pt x="58" y="1276"/>
                  </a:lnTo>
                  <a:lnTo>
                    <a:pt x="87" y="1182"/>
                  </a:lnTo>
                  <a:lnTo>
                    <a:pt x="119" y="1091"/>
                  </a:lnTo>
                  <a:lnTo>
                    <a:pt x="158" y="1001"/>
                  </a:lnTo>
                  <a:lnTo>
                    <a:pt x="200" y="915"/>
                  </a:lnTo>
                  <a:lnTo>
                    <a:pt x="247" y="832"/>
                  </a:lnTo>
                  <a:lnTo>
                    <a:pt x="299" y="751"/>
                  </a:lnTo>
                  <a:lnTo>
                    <a:pt x="354" y="674"/>
                  </a:lnTo>
                  <a:lnTo>
                    <a:pt x="415" y="600"/>
                  </a:lnTo>
                  <a:lnTo>
                    <a:pt x="479" y="528"/>
                  </a:lnTo>
                  <a:lnTo>
                    <a:pt x="547" y="461"/>
                  </a:lnTo>
                  <a:lnTo>
                    <a:pt x="621" y="398"/>
                  </a:lnTo>
                  <a:lnTo>
                    <a:pt x="697" y="338"/>
                  </a:lnTo>
                  <a:lnTo>
                    <a:pt x="776" y="283"/>
                  </a:lnTo>
                  <a:lnTo>
                    <a:pt x="860" y="231"/>
                  </a:lnTo>
                  <a:lnTo>
                    <a:pt x="953" y="181"/>
                  </a:lnTo>
                  <a:lnTo>
                    <a:pt x="1048" y="137"/>
                  </a:lnTo>
                  <a:lnTo>
                    <a:pt x="1145" y="99"/>
                  </a:lnTo>
                  <a:lnTo>
                    <a:pt x="1243" y="67"/>
                  </a:lnTo>
                  <a:lnTo>
                    <a:pt x="1343" y="41"/>
                  </a:lnTo>
                  <a:lnTo>
                    <a:pt x="1444" y="22"/>
                  </a:lnTo>
                  <a:lnTo>
                    <a:pt x="1546" y="9"/>
                  </a:lnTo>
                  <a:lnTo>
                    <a:pt x="1648" y="1"/>
                  </a:lnTo>
                  <a:lnTo>
                    <a:pt x="1752" y="0"/>
                  </a:ln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429" name="Google Shape;429;p25"/>
            <p:cNvSpPr/>
            <p:nvPr/>
          </p:nvSpPr>
          <p:spPr>
            <a:xfrm>
              <a:off x="6667500" y="2568575"/>
              <a:ext cx="234950" cy="261938"/>
            </a:xfrm>
            <a:custGeom>
              <a:avLst/>
              <a:gdLst/>
              <a:ahLst/>
              <a:cxnLst/>
              <a:rect l="l" t="t" r="r" b="b"/>
              <a:pathLst>
                <a:path w="1481" h="1654" extrusionOk="0">
                  <a:moveTo>
                    <a:pt x="188" y="179"/>
                  </a:moveTo>
                  <a:lnTo>
                    <a:pt x="186" y="179"/>
                  </a:lnTo>
                  <a:lnTo>
                    <a:pt x="184" y="180"/>
                  </a:lnTo>
                  <a:lnTo>
                    <a:pt x="181" y="182"/>
                  </a:lnTo>
                  <a:lnTo>
                    <a:pt x="180" y="185"/>
                  </a:lnTo>
                  <a:lnTo>
                    <a:pt x="180" y="187"/>
                  </a:lnTo>
                  <a:lnTo>
                    <a:pt x="180" y="188"/>
                  </a:lnTo>
                  <a:lnTo>
                    <a:pt x="180" y="1466"/>
                  </a:lnTo>
                  <a:lnTo>
                    <a:pt x="180" y="1468"/>
                  </a:lnTo>
                  <a:lnTo>
                    <a:pt x="180" y="1469"/>
                  </a:lnTo>
                  <a:lnTo>
                    <a:pt x="181" y="1471"/>
                  </a:lnTo>
                  <a:lnTo>
                    <a:pt x="184" y="1473"/>
                  </a:lnTo>
                  <a:lnTo>
                    <a:pt x="186" y="1474"/>
                  </a:lnTo>
                  <a:lnTo>
                    <a:pt x="190" y="1474"/>
                  </a:lnTo>
                  <a:lnTo>
                    <a:pt x="191" y="1474"/>
                  </a:lnTo>
                  <a:lnTo>
                    <a:pt x="193" y="1473"/>
                  </a:lnTo>
                  <a:lnTo>
                    <a:pt x="1298" y="834"/>
                  </a:lnTo>
                  <a:lnTo>
                    <a:pt x="1299" y="834"/>
                  </a:lnTo>
                  <a:lnTo>
                    <a:pt x="1300" y="833"/>
                  </a:lnTo>
                  <a:lnTo>
                    <a:pt x="1301" y="831"/>
                  </a:lnTo>
                  <a:lnTo>
                    <a:pt x="1302" y="830"/>
                  </a:lnTo>
                  <a:lnTo>
                    <a:pt x="1302" y="827"/>
                  </a:lnTo>
                  <a:lnTo>
                    <a:pt x="1302" y="825"/>
                  </a:lnTo>
                  <a:lnTo>
                    <a:pt x="1301" y="822"/>
                  </a:lnTo>
                  <a:lnTo>
                    <a:pt x="1300" y="821"/>
                  </a:lnTo>
                  <a:lnTo>
                    <a:pt x="1299" y="820"/>
                  </a:lnTo>
                  <a:lnTo>
                    <a:pt x="1298" y="819"/>
                  </a:lnTo>
                  <a:lnTo>
                    <a:pt x="193" y="180"/>
                  </a:lnTo>
                  <a:lnTo>
                    <a:pt x="191" y="180"/>
                  </a:lnTo>
                  <a:lnTo>
                    <a:pt x="188" y="179"/>
                  </a:lnTo>
                  <a:close/>
                  <a:moveTo>
                    <a:pt x="188" y="0"/>
                  </a:moveTo>
                  <a:lnTo>
                    <a:pt x="220" y="3"/>
                  </a:lnTo>
                  <a:lnTo>
                    <a:pt x="252" y="11"/>
                  </a:lnTo>
                  <a:lnTo>
                    <a:pt x="281" y="26"/>
                  </a:lnTo>
                  <a:lnTo>
                    <a:pt x="1388" y="665"/>
                  </a:lnTo>
                  <a:lnTo>
                    <a:pt x="1411" y="680"/>
                  </a:lnTo>
                  <a:lnTo>
                    <a:pt x="1432" y="700"/>
                  </a:lnTo>
                  <a:lnTo>
                    <a:pt x="1449" y="721"/>
                  </a:lnTo>
                  <a:lnTo>
                    <a:pt x="1463" y="745"/>
                  </a:lnTo>
                  <a:lnTo>
                    <a:pt x="1473" y="771"/>
                  </a:lnTo>
                  <a:lnTo>
                    <a:pt x="1479" y="798"/>
                  </a:lnTo>
                  <a:lnTo>
                    <a:pt x="1481" y="827"/>
                  </a:lnTo>
                  <a:lnTo>
                    <a:pt x="1479" y="856"/>
                  </a:lnTo>
                  <a:lnTo>
                    <a:pt x="1473" y="883"/>
                  </a:lnTo>
                  <a:lnTo>
                    <a:pt x="1463" y="908"/>
                  </a:lnTo>
                  <a:lnTo>
                    <a:pt x="1449" y="932"/>
                  </a:lnTo>
                  <a:lnTo>
                    <a:pt x="1432" y="954"/>
                  </a:lnTo>
                  <a:lnTo>
                    <a:pt x="1411" y="973"/>
                  </a:lnTo>
                  <a:lnTo>
                    <a:pt x="1388" y="990"/>
                  </a:lnTo>
                  <a:lnTo>
                    <a:pt x="281" y="1629"/>
                  </a:lnTo>
                  <a:lnTo>
                    <a:pt x="252" y="1642"/>
                  </a:lnTo>
                  <a:lnTo>
                    <a:pt x="220" y="1651"/>
                  </a:lnTo>
                  <a:lnTo>
                    <a:pt x="188" y="1654"/>
                  </a:lnTo>
                  <a:lnTo>
                    <a:pt x="156" y="1651"/>
                  </a:lnTo>
                  <a:lnTo>
                    <a:pt x="125" y="1642"/>
                  </a:lnTo>
                  <a:lnTo>
                    <a:pt x="94" y="1629"/>
                  </a:lnTo>
                  <a:lnTo>
                    <a:pt x="70" y="1612"/>
                  </a:lnTo>
                  <a:lnTo>
                    <a:pt x="51" y="1593"/>
                  </a:lnTo>
                  <a:lnTo>
                    <a:pt x="33" y="1571"/>
                  </a:lnTo>
                  <a:lnTo>
                    <a:pt x="19" y="1547"/>
                  </a:lnTo>
                  <a:lnTo>
                    <a:pt x="9" y="1522"/>
                  </a:lnTo>
                  <a:lnTo>
                    <a:pt x="3" y="1495"/>
                  </a:lnTo>
                  <a:lnTo>
                    <a:pt x="0" y="1466"/>
                  </a:lnTo>
                  <a:lnTo>
                    <a:pt x="0" y="188"/>
                  </a:lnTo>
                  <a:lnTo>
                    <a:pt x="3" y="159"/>
                  </a:lnTo>
                  <a:lnTo>
                    <a:pt x="9" y="132"/>
                  </a:lnTo>
                  <a:lnTo>
                    <a:pt x="19" y="106"/>
                  </a:lnTo>
                  <a:lnTo>
                    <a:pt x="33" y="82"/>
                  </a:lnTo>
                  <a:lnTo>
                    <a:pt x="51" y="60"/>
                  </a:lnTo>
                  <a:lnTo>
                    <a:pt x="70" y="41"/>
                  </a:lnTo>
                  <a:lnTo>
                    <a:pt x="94" y="26"/>
                  </a:lnTo>
                  <a:lnTo>
                    <a:pt x="125" y="11"/>
                  </a:lnTo>
                  <a:lnTo>
                    <a:pt x="156" y="3"/>
                  </a:lnTo>
                  <a:lnTo>
                    <a:pt x="188" y="0"/>
                  </a:ln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430" name="Google Shape;430;p25"/>
            <p:cNvSpPr/>
            <p:nvPr/>
          </p:nvSpPr>
          <p:spPr>
            <a:xfrm>
              <a:off x="6769100" y="2489200"/>
              <a:ext cx="158750" cy="103188"/>
            </a:xfrm>
            <a:custGeom>
              <a:avLst/>
              <a:gdLst/>
              <a:ahLst/>
              <a:cxnLst/>
              <a:rect l="l" t="t" r="r" b="b"/>
              <a:pathLst>
                <a:path w="998" h="652" extrusionOk="0">
                  <a:moveTo>
                    <a:pt x="80" y="0"/>
                  </a:moveTo>
                  <a:lnTo>
                    <a:pt x="101" y="1"/>
                  </a:lnTo>
                  <a:lnTo>
                    <a:pt x="187" y="15"/>
                  </a:lnTo>
                  <a:lnTo>
                    <a:pt x="271" y="35"/>
                  </a:lnTo>
                  <a:lnTo>
                    <a:pt x="354" y="61"/>
                  </a:lnTo>
                  <a:lnTo>
                    <a:pt x="435" y="92"/>
                  </a:lnTo>
                  <a:lnTo>
                    <a:pt x="514" y="128"/>
                  </a:lnTo>
                  <a:lnTo>
                    <a:pt x="590" y="169"/>
                  </a:lnTo>
                  <a:lnTo>
                    <a:pt x="663" y="214"/>
                  </a:lnTo>
                  <a:lnTo>
                    <a:pt x="734" y="264"/>
                  </a:lnTo>
                  <a:lnTo>
                    <a:pt x="801" y="320"/>
                  </a:lnTo>
                  <a:lnTo>
                    <a:pt x="865" y="378"/>
                  </a:lnTo>
                  <a:lnTo>
                    <a:pt x="924" y="441"/>
                  </a:lnTo>
                  <a:lnTo>
                    <a:pt x="980" y="508"/>
                  </a:lnTo>
                  <a:lnTo>
                    <a:pt x="990" y="526"/>
                  </a:lnTo>
                  <a:lnTo>
                    <a:pt x="996" y="544"/>
                  </a:lnTo>
                  <a:lnTo>
                    <a:pt x="998" y="564"/>
                  </a:lnTo>
                  <a:lnTo>
                    <a:pt x="995" y="584"/>
                  </a:lnTo>
                  <a:lnTo>
                    <a:pt x="989" y="603"/>
                  </a:lnTo>
                  <a:lnTo>
                    <a:pt x="979" y="620"/>
                  </a:lnTo>
                  <a:lnTo>
                    <a:pt x="964" y="633"/>
                  </a:lnTo>
                  <a:lnTo>
                    <a:pt x="946" y="645"/>
                  </a:lnTo>
                  <a:lnTo>
                    <a:pt x="927" y="650"/>
                  </a:lnTo>
                  <a:lnTo>
                    <a:pt x="909" y="652"/>
                  </a:lnTo>
                  <a:lnTo>
                    <a:pt x="889" y="650"/>
                  </a:lnTo>
                  <a:lnTo>
                    <a:pt x="870" y="644"/>
                  </a:lnTo>
                  <a:lnTo>
                    <a:pt x="852" y="633"/>
                  </a:lnTo>
                  <a:lnTo>
                    <a:pt x="838" y="618"/>
                  </a:lnTo>
                  <a:lnTo>
                    <a:pt x="790" y="560"/>
                  </a:lnTo>
                  <a:lnTo>
                    <a:pt x="738" y="506"/>
                  </a:lnTo>
                  <a:lnTo>
                    <a:pt x="683" y="454"/>
                  </a:lnTo>
                  <a:lnTo>
                    <a:pt x="626" y="406"/>
                  </a:lnTo>
                  <a:lnTo>
                    <a:pt x="564" y="364"/>
                  </a:lnTo>
                  <a:lnTo>
                    <a:pt x="500" y="324"/>
                  </a:lnTo>
                  <a:lnTo>
                    <a:pt x="434" y="288"/>
                  </a:lnTo>
                  <a:lnTo>
                    <a:pt x="366" y="257"/>
                  </a:lnTo>
                  <a:lnTo>
                    <a:pt x="296" y="231"/>
                  </a:lnTo>
                  <a:lnTo>
                    <a:pt x="224" y="209"/>
                  </a:lnTo>
                  <a:lnTo>
                    <a:pt x="151" y="191"/>
                  </a:lnTo>
                  <a:lnTo>
                    <a:pt x="77" y="178"/>
                  </a:lnTo>
                  <a:lnTo>
                    <a:pt x="57" y="173"/>
                  </a:lnTo>
                  <a:lnTo>
                    <a:pt x="39" y="164"/>
                  </a:lnTo>
                  <a:lnTo>
                    <a:pt x="24" y="151"/>
                  </a:lnTo>
                  <a:lnTo>
                    <a:pt x="12" y="136"/>
                  </a:lnTo>
                  <a:lnTo>
                    <a:pt x="4" y="118"/>
                  </a:lnTo>
                  <a:lnTo>
                    <a:pt x="0" y="98"/>
                  </a:lnTo>
                  <a:lnTo>
                    <a:pt x="1" y="77"/>
                  </a:lnTo>
                  <a:lnTo>
                    <a:pt x="6" y="57"/>
                  </a:lnTo>
                  <a:lnTo>
                    <a:pt x="14" y="39"/>
                  </a:lnTo>
                  <a:lnTo>
                    <a:pt x="28" y="25"/>
                  </a:lnTo>
                  <a:lnTo>
                    <a:pt x="43" y="12"/>
                  </a:lnTo>
                  <a:lnTo>
                    <a:pt x="61" y="4"/>
                  </a:lnTo>
                  <a:lnTo>
                    <a:pt x="80" y="0"/>
                  </a:ln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grpSp>
      <p:grpSp>
        <p:nvGrpSpPr>
          <p:cNvPr id="431" name="Google Shape;431;p25"/>
          <p:cNvGrpSpPr/>
          <p:nvPr/>
        </p:nvGrpSpPr>
        <p:grpSpPr>
          <a:xfrm>
            <a:off x="8365332" y="1071563"/>
            <a:ext cx="614363" cy="546100"/>
            <a:chOff x="6480175" y="1214438"/>
            <a:chExt cx="614363" cy="546100"/>
          </a:xfrm>
        </p:grpSpPr>
        <p:sp>
          <p:nvSpPr>
            <p:cNvPr id="432" name="Google Shape;432;p25"/>
            <p:cNvSpPr/>
            <p:nvPr/>
          </p:nvSpPr>
          <p:spPr>
            <a:xfrm>
              <a:off x="6480175" y="1214438"/>
              <a:ext cx="614363" cy="546100"/>
            </a:xfrm>
            <a:custGeom>
              <a:avLst/>
              <a:gdLst/>
              <a:ahLst/>
              <a:cxnLst/>
              <a:rect l="l" t="t" r="r" b="b"/>
              <a:pathLst>
                <a:path w="3483" h="3100" extrusionOk="0">
                  <a:moveTo>
                    <a:pt x="1421" y="2533"/>
                  </a:moveTo>
                  <a:lnTo>
                    <a:pt x="1421" y="2686"/>
                  </a:lnTo>
                  <a:lnTo>
                    <a:pt x="1417" y="2732"/>
                  </a:lnTo>
                  <a:lnTo>
                    <a:pt x="1410" y="2778"/>
                  </a:lnTo>
                  <a:lnTo>
                    <a:pt x="1397" y="2822"/>
                  </a:lnTo>
                  <a:lnTo>
                    <a:pt x="1379" y="2864"/>
                  </a:lnTo>
                  <a:lnTo>
                    <a:pt x="1358" y="2903"/>
                  </a:lnTo>
                  <a:lnTo>
                    <a:pt x="1333" y="2940"/>
                  </a:lnTo>
                  <a:lnTo>
                    <a:pt x="2150" y="2940"/>
                  </a:lnTo>
                  <a:lnTo>
                    <a:pt x="2125" y="2903"/>
                  </a:lnTo>
                  <a:lnTo>
                    <a:pt x="2104" y="2864"/>
                  </a:lnTo>
                  <a:lnTo>
                    <a:pt x="2086" y="2822"/>
                  </a:lnTo>
                  <a:lnTo>
                    <a:pt x="2073" y="2778"/>
                  </a:lnTo>
                  <a:lnTo>
                    <a:pt x="2066" y="2732"/>
                  </a:lnTo>
                  <a:lnTo>
                    <a:pt x="2062" y="2686"/>
                  </a:lnTo>
                  <a:lnTo>
                    <a:pt x="2062" y="2533"/>
                  </a:lnTo>
                  <a:lnTo>
                    <a:pt x="1421" y="2533"/>
                  </a:lnTo>
                  <a:close/>
                  <a:moveTo>
                    <a:pt x="160" y="1901"/>
                  </a:moveTo>
                  <a:lnTo>
                    <a:pt x="160" y="2322"/>
                  </a:lnTo>
                  <a:lnTo>
                    <a:pt x="164" y="2338"/>
                  </a:lnTo>
                  <a:lnTo>
                    <a:pt x="170" y="2351"/>
                  </a:lnTo>
                  <a:lnTo>
                    <a:pt x="180" y="2362"/>
                  </a:lnTo>
                  <a:lnTo>
                    <a:pt x="194" y="2369"/>
                  </a:lnTo>
                  <a:lnTo>
                    <a:pt x="210" y="2373"/>
                  </a:lnTo>
                  <a:lnTo>
                    <a:pt x="3273" y="2373"/>
                  </a:lnTo>
                  <a:lnTo>
                    <a:pt x="3289" y="2369"/>
                  </a:lnTo>
                  <a:lnTo>
                    <a:pt x="3303" y="2362"/>
                  </a:lnTo>
                  <a:lnTo>
                    <a:pt x="3313" y="2351"/>
                  </a:lnTo>
                  <a:lnTo>
                    <a:pt x="3319" y="2338"/>
                  </a:lnTo>
                  <a:lnTo>
                    <a:pt x="3323" y="2322"/>
                  </a:lnTo>
                  <a:lnTo>
                    <a:pt x="3323" y="1901"/>
                  </a:lnTo>
                  <a:lnTo>
                    <a:pt x="160" y="1901"/>
                  </a:lnTo>
                  <a:close/>
                  <a:moveTo>
                    <a:pt x="210" y="161"/>
                  </a:moveTo>
                  <a:lnTo>
                    <a:pt x="194" y="163"/>
                  </a:lnTo>
                  <a:lnTo>
                    <a:pt x="180" y="170"/>
                  </a:lnTo>
                  <a:lnTo>
                    <a:pt x="170" y="181"/>
                  </a:lnTo>
                  <a:lnTo>
                    <a:pt x="164" y="194"/>
                  </a:lnTo>
                  <a:lnTo>
                    <a:pt x="160" y="210"/>
                  </a:lnTo>
                  <a:lnTo>
                    <a:pt x="160" y="1740"/>
                  </a:lnTo>
                  <a:lnTo>
                    <a:pt x="3323" y="1740"/>
                  </a:lnTo>
                  <a:lnTo>
                    <a:pt x="3323" y="210"/>
                  </a:lnTo>
                  <a:lnTo>
                    <a:pt x="3319" y="194"/>
                  </a:lnTo>
                  <a:lnTo>
                    <a:pt x="3313" y="181"/>
                  </a:lnTo>
                  <a:lnTo>
                    <a:pt x="3303" y="170"/>
                  </a:lnTo>
                  <a:lnTo>
                    <a:pt x="3289" y="163"/>
                  </a:lnTo>
                  <a:lnTo>
                    <a:pt x="3273" y="161"/>
                  </a:lnTo>
                  <a:lnTo>
                    <a:pt x="210" y="161"/>
                  </a:lnTo>
                  <a:close/>
                  <a:moveTo>
                    <a:pt x="210" y="0"/>
                  </a:moveTo>
                  <a:lnTo>
                    <a:pt x="3273" y="0"/>
                  </a:lnTo>
                  <a:lnTo>
                    <a:pt x="3307" y="3"/>
                  </a:lnTo>
                  <a:lnTo>
                    <a:pt x="3339" y="11"/>
                  </a:lnTo>
                  <a:lnTo>
                    <a:pt x="3369" y="23"/>
                  </a:lnTo>
                  <a:lnTo>
                    <a:pt x="3396" y="40"/>
                  </a:lnTo>
                  <a:lnTo>
                    <a:pt x="3422" y="61"/>
                  </a:lnTo>
                  <a:lnTo>
                    <a:pt x="3443" y="87"/>
                  </a:lnTo>
                  <a:lnTo>
                    <a:pt x="3460" y="114"/>
                  </a:lnTo>
                  <a:lnTo>
                    <a:pt x="3472" y="144"/>
                  </a:lnTo>
                  <a:lnTo>
                    <a:pt x="3480" y="176"/>
                  </a:lnTo>
                  <a:lnTo>
                    <a:pt x="3483" y="210"/>
                  </a:lnTo>
                  <a:lnTo>
                    <a:pt x="3483" y="2322"/>
                  </a:lnTo>
                  <a:lnTo>
                    <a:pt x="3480" y="2357"/>
                  </a:lnTo>
                  <a:lnTo>
                    <a:pt x="3472" y="2388"/>
                  </a:lnTo>
                  <a:lnTo>
                    <a:pt x="3460" y="2419"/>
                  </a:lnTo>
                  <a:lnTo>
                    <a:pt x="3443" y="2446"/>
                  </a:lnTo>
                  <a:lnTo>
                    <a:pt x="3422" y="2471"/>
                  </a:lnTo>
                  <a:lnTo>
                    <a:pt x="3396" y="2492"/>
                  </a:lnTo>
                  <a:lnTo>
                    <a:pt x="3369" y="2509"/>
                  </a:lnTo>
                  <a:lnTo>
                    <a:pt x="3339" y="2521"/>
                  </a:lnTo>
                  <a:lnTo>
                    <a:pt x="3307" y="2530"/>
                  </a:lnTo>
                  <a:lnTo>
                    <a:pt x="3273" y="2533"/>
                  </a:lnTo>
                  <a:lnTo>
                    <a:pt x="2224" y="2533"/>
                  </a:lnTo>
                  <a:lnTo>
                    <a:pt x="2224" y="2686"/>
                  </a:lnTo>
                  <a:lnTo>
                    <a:pt x="2227" y="2727"/>
                  </a:lnTo>
                  <a:lnTo>
                    <a:pt x="2237" y="2766"/>
                  </a:lnTo>
                  <a:lnTo>
                    <a:pt x="2251" y="2802"/>
                  </a:lnTo>
                  <a:lnTo>
                    <a:pt x="2272" y="2835"/>
                  </a:lnTo>
                  <a:lnTo>
                    <a:pt x="2298" y="2865"/>
                  </a:lnTo>
                  <a:lnTo>
                    <a:pt x="2327" y="2890"/>
                  </a:lnTo>
                  <a:lnTo>
                    <a:pt x="2361" y="2911"/>
                  </a:lnTo>
                  <a:lnTo>
                    <a:pt x="2397" y="2926"/>
                  </a:lnTo>
                  <a:lnTo>
                    <a:pt x="2436" y="2936"/>
                  </a:lnTo>
                  <a:lnTo>
                    <a:pt x="2478" y="2940"/>
                  </a:lnTo>
                  <a:lnTo>
                    <a:pt x="2709" y="2940"/>
                  </a:lnTo>
                  <a:lnTo>
                    <a:pt x="2730" y="2942"/>
                  </a:lnTo>
                  <a:lnTo>
                    <a:pt x="2749" y="2950"/>
                  </a:lnTo>
                  <a:lnTo>
                    <a:pt x="2765" y="2963"/>
                  </a:lnTo>
                  <a:lnTo>
                    <a:pt x="2778" y="2979"/>
                  </a:lnTo>
                  <a:lnTo>
                    <a:pt x="2786" y="2998"/>
                  </a:lnTo>
                  <a:lnTo>
                    <a:pt x="2790" y="3020"/>
                  </a:lnTo>
                  <a:lnTo>
                    <a:pt x="2786" y="3041"/>
                  </a:lnTo>
                  <a:lnTo>
                    <a:pt x="2778" y="3060"/>
                  </a:lnTo>
                  <a:lnTo>
                    <a:pt x="2765" y="3076"/>
                  </a:lnTo>
                  <a:lnTo>
                    <a:pt x="2749" y="3088"/>
                  </a:lnTo>
                  <a:lnTo>
                    <a:pt x="2730" y="3097"/>
                  </a:lnTo>
                  <a:lnTo>
                    <a:pt x="2709" y="3100"/>
                  </a:lnTo>
                  <a:lnTo>
                    <a:pt x="774" y="3100"/>
                  </a:lnTo>
                  <a:lnTo>
                    <a:pt x="753" y="3097"/>
                  </a:lnTo>
                  <a:lnTo>
                    <a:pt x="734" y="3088"/>
                  </a:lnTo>
                  <a:lnTo>
                    <a:pt x="718" y="3076"/>
                  </a:lnTo>
                  <a:lnTo>
                    <a:pt x="705" y="3060"/>
                  </a:lnTo>
                  <a:lnTo>
                    <a:pt x="697" y="3041"/>
                  </a:lnTo>
                  <a:lnTo>
                    <a:pt x="693" y="3020"/>
                  </a:lnTo>
                  <a:lnTo>
                    <a:pt x="697" y="2998"/>
                  </a:lnTo>
                  <a:lnTo>
                    <a:pt x="705" y="2979"/>
                  </a:lnTo>
                  <a:lnTo>
                    <a:pt x="718" y="2963"/>
                  </a:lnTo>
                  <a:lnTo>
                    <a:pt x="734" y="2950"/>
                  </a:lnTo>
                  <a:lnTo>
                    <a:pt x="753" y="2942"/>
                  </a:lnTo>
                  <a:lnTo>
                    <a:pt x="774" y="2940"/>
                  </a:lnTo>
                  <a:lnTo>
                    <a:pt x="1005" y="2940"/>
                  </a:lnTo>
                  <a:lnTo>
                    <a:pt x="1047" y="2936"/>
                  </a:lnTo>
                  <a:lnTo>
                    <a:pt x="1086" y="2926"/>
                  </a:lnTo>
                  <a:lnTo>
                    <a:pt x="1122" y="2911"/>
                  </a:lnTo>
                  <a:lnTo>
                    <a:pt x="1156" y="2890"/>
                  </a:lnTo>
                  <a:lnTo>
                    <a:pt x="1185" y="2865"/>
                  </a:lnTo>
                  <a:lnTo>
                    <a:pt x="1211" y="2835"/>
                  </a:lnTo>
                  <a:lnTo>
                    <a:pt x="1232" y="2802"/>
                  </a:lnTo>
                  <a:lnTo>
                    <a:pt x="1246" y="2766"/>
                  </a:lnTo>
                  <a:lnTo>
                    <a:pt x="1256" y="2727"/>
                  </a:lnTo>
                  <a:lnTo>
                    <a:pt x="1259" y="2686"/>
                  </a:lnTo>
                  <a:lnTo>
                    <a:pt x="1259" y="2533"/>
                  </a:lnTo>
                  <a:lnTo>
                    <a:pt x="210" y="2533"/>
                  </a:lnTo>
                  <a:lnTo>
                    <a:pt x="176" y="2530"/>
                  </a:lnTo>
                  <a:lnTo>
                    <a:pt x="144" y="2521"/>
                  </a:lnTo>
                  <a:lnTo>
                    <a:pt x="114" y="2509"/>
                  </a:lnTo>
                  <a:lnTo>
                    <a:pt x="87" y="2492"/>
                  </a:lnTo>
                  <a:lnTo>
                    <a:pt x="61" y="2471"/>
                  </a:lnTo>
                  <a:lnTo>
                    <a:pt x="40" y="2446"/>
                  </a:lnTo>
                  <a:lnTo>
                    <a:pt x="23" y="2419"/>
                  </a:lnTo>
                  <a:lnTo>
                    <a:pt x="11" y="2388"/>
                  </a:lnTo>
                  <a:lnTo>
                    <a:pt x="3" y="2357"/>
                  </a:lnTo>
                  <a:lnTo>
                    <a:pt x="0" y="2322"/>
                  </a:lnTo>
                  <a:lnTo>
                    <a:pt x="0" y="210"/>
                  </a:lnTo>
                  <a:lnTo>
                    <a:pt x="3" y="176"/>
                  </a:lnTo>
                  <a:lnTo>
                    <a:pt x="11" y="144"/>
                  </a:lnTo>
                  <a:lnTo>
                    <a:pt x="23" y="114"/>
                  </a:lnTo>
                  <a:lnTo>
                    <a:pt x="40" y="87"/>
                  </a:lnTo>
                  <a:lnTo>
                    <a:pt x="61" y="61"/>
                  </a:lnTo>
                  <a:lnTo>
                    <a:pt x="87" y="40"/>
                  </a:lnTo>
                  <a:lnTo>
                    <a:pt x="114" y="23"/>
                  </a:lnTo>
                  <a:lnTo>
                    <a:pt x="144" y="11"/>
                  </a:lnTo>
                  <a:lnTo>
                    <a:pt x="176" y="3"/>
                  </a:lnTo>
                  <a:lnTo>
                    <a:pt x="210" y="0"/>
                  </a:ln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433" name="Google Shape;433;p25"/>
            <p:cNvSpPr/>
            <p:nvPr/>
          </p:nvSpPr>
          <p:spPr>
            <a:xfrm>
              <a:off x="6772275" y="1574800"/>
              <a:ext cx="30163" cy="31750"/>
            </a:xfrm>
            <a:custGeom>
              <a:avLst/>
              <a:gdLst/>
              <a:ahLst/>
              <a:cxnLst/>
              <a:rect l="l" t="t" r="r" b="b"/>
              <a:pathLst>
                <a:path w="173" h="173" extrusionOk="0">
                  <a:moveTo>
                    <a:pt x="87" y="0"/>
                  </a:moveTo>
                  <a:lnTo>
                    <a:pt x="110" y="3"/>
                  </a:lnTo>
                  <a:lnTo>
                    <a:pt x="130" y="11"/>
                  </a:lnTo>
                  <a:lnTo>
                    <a:pt x="148" y="25"/>
                  </a:lnTo>
                  <a:lnTo>
                    <a:pt x="161" y="43"/>
                  </a:lnTo>
                  <a:lnTo>
                    <a:pt x="170" y="63"/>
                  </a:lnTo>
                  <a:lnTo>
                    <a:pt x="173" y="86"/>
                  </a:lnTo>
                  <a:lnTo>
                    <a:pt x="170" y="110"/>
                  </a:lnTo>
                  <a:lnTo>
                    <a:pt x="161" y="131"/>
                  </a:lnTo>
                  <a:lnTo>
                    <a:pt x="148" y="147"/>
                  </a:lnTo>
                  <a:lnTo>
                    <a:pt x="130" y="161"/>
                  </a:lnTo>
                  <a:lnTo>
                    <a:pt x="110" y="170"/>
                  </a:lnTo>
                  <a:lnTo>
                    <a:pt x="87" y="173"/>
                  </a:lnTo>
                  <a:lnTo>
                    <a:pt x="63" y="170"/>
                  </a:lnTo>
                  <a:lnTo>
                    <a:pt x="43" y="161"/>
                  </a:lnTo>
                  <a:lnTo>
                    <a:pt x="25" y="147"/>
                  </a:lnTo>
                  <a:lnTo>
                    <a:pt x="12" y="131"/>
                  </a:lnTo>
                  <a:lnTo>
                    <a:pt x="3" y="110"/>
                  </a:lnTo>
                  <a:lnTo>
                    <a:pt x="0" y="86"/>
                  </a:lnTo>
                  <a:lnTo>
                    <a:pt x="3" y="63"/>
                  </a:lnTo>
                  <a:lnTo>
                    <a:pt x="12" y="43"/>
                  </a:lnTo>
                  <a:lnTo>
                    <a:pt x="25" y="25"/>
                  </a:lnTo>
                  <a:lnTo>
                    <a:pt x="43" y="11"/>
                  </a:lnTo>
                  <a:lnTo>
                    <a:pt x="63" y="3"/>
                  </a:lnTo>
                  <a:lnTo>
                    <a:pt x="87" y="0"/>
                  </a:ln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434" name="Google Shape;434;p25"/>
            <p:cNvSpPr/>
            <p:nvPr/>
          </p:nvSpPr>
          <p:spPr>
            <a:xfrm>
              <a:off x="6688138" y="1306513"/>
              <a:ext cx="127000" cy="128588"/>
            </a:xfrm>
            <a:custGeom>
              <a:avLst/>
              <a:gdLst/>
              <a:ahLst/>
              <a:cxnLst/>
              <a:rect l="l" t="t" r="r" b="b"/>
              <a:pathLst>
                <a:path w="727" h="727" extrusionOk="0">
                  <a:moveTo>
                    <a:pt x="638" y="0"/>
                  </a:moveTo>
                  <a:lnTo>
                    <a:pt x="656" y="0"/>
                  </a:lnTo>
                  <a:lnTo>
                    <a:pt x="673" y="4"/>
                  </a:lnTo>
                  <a:lnTo>
                    <a:pt x="690" y="11"/>
                  </a:lnTo>
                  <a:lnTo>
                    <a:pt x="704" y="23"/>
                  </a:lnTo>
                  <a:lnTo>
                    <a:pt x="715" y="38"/>
                  </a:lnTo>
                  <a:lnTo>
                    <a:pt x="724" y="53"/>
                  </a:lnTo>
                  <a:lnTo>
                    <a:pt x="727" y="70"/>
                  </a:lnTo>
                  <a:lnTo>
                    <a:pt x="727" y="88"/>
                  </a:lnTo>
                  <a:lnTo>
                    <a:pt x="724" y="105"/>
                  </a:lnTo>
                  <a:lnTo>
                    <a:pt x="715" y="122"/>
                  </a:lnTo>
                  <a:lnTo>
                    <a:pt x="704" y="137"/>
                  </a:lnTo>
                  <a:lnTo>
                    <a:pt x="137" y="703"/>
                  </a:lnTo>
                  <a:lnTo>
                    <a:pt x="124" y="713"/>
                  </a:lnTo>
                  <a:lnTo>
                    <a:pt x="111" y="721"/>
                  </a:lnTo>
                  <a:lnTo>
                    <a:pt x="96" y="725"/>
                  </a:lnTo>
                  <a:lnTo>
                    <a:pt x="80" y="727"/>
                  </a:lnTo>
                  <a:lnTo>
                    <a:pt x="64" y="725"/>
                  </a:lnTo>
                  <a:lnTo>
                    <a:pt x="49" y="721"/>
                  </a:lnTo>
                  <a:lnTo>
                    <a:pt x="36" y="713"/>
                  </a:lnTo>
                  <a:lnTo>
                    <a:pt x="23" y="703"/>
                  </a:lnTo>
                  <a:lnTo>
                    <a:pt x="11" y="688"/>
                  </a:lnTo>
                  <a:lnTo>
                    <a:pt x="4" y="672"/>
                  </a:lnTo>
                  <a:lnTo>
                    <a:pt x="0" y="655"/>
                  </a:lnTo>
                  <a:lnTo>
                    <a:pt x="0" y="637"/>
                  </a:lnTo>
                  <a:lnTo>
                    <a:pt x="4" y="621"/>
                  </a:lnTo>
                  <a:lnTo>
                    <a:pt x="11" y="604"/>
                  </a:lnTo>
                  <a:lnTo>
                    <a:pt x="23" y="590"/>
                  </a:lnTo>
                  <a:lnTo>
                    <a:pt x="591" y="23"/>
                  </a:lnTo>
                  <a:lnTo>
                    <a:pt x="606" y="11"/>
                  </a:lnTo>
                  <a:lnTo>
                    <a:pt x="621" y="4"/>
                  </a:lnTo>
                  <a:lnTo>
                    <a:pt x="638" y="0"/>
                  </a:ln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435" name="Google Shape;435;p25"/>
            <p:cNvSpPr/>
            <p:nvPr/>
          </p:nvSpPr>
          <p:spPr>
            <a:xfrm>
              <a:off x="6807200" y="1365250"/>
              <a:ext cx="68263" cy="68263"/>
            </a:xfrm>
            <a:custGeom>
              <a:avLst/>
              <a:gdLst/>
              <a:ahLst/>
              <a:cxnLst/>
              <a:rect l="l" t="t" r="r" b="b"/>
              <a:pathLst>
                <a:path w="386" h="386" extrusionOk="0">
                  <a:moveTo>
                    <a:pt x="297" y="0"/>
                  </a:moveTo>
                  <a:lnTo>
                    <a:pt x="315" y="0"/>
                  </a:lnTo>
                  <a:lnTo>
                    <a:pt x="332" y="4"/>
                  </a:lnTo>
                  <a:lnTo>
                    <a:pt x="348" y="12"/>
                  </a:lnTo>
                  <a:lnTo>
                    <a:pt x="362" y="24"/>
                  </a:lnTo>
                  <a:lnTo>
                    <a:pt x="374" y="37"/>
                  </a:lnTo>
                  <a:lnTo>
                    <a:pt x="381" y="54"/>
                  </a:lnTo>
                  <a:lnTo>
                    <a:pt x="386" y="71"/>
                  </a:lnTo>
                  <a:lnTo>
                    <a:pt x="386" y="89"/>
                  </a:lnTo>
                  <a:lnTo>
                    <a:pt x="381" y="106"/>
                  </a:lnTo>
                  <a:lnTo>
                    <a:pt x="374" y="122"/>
                  </a:lnTo>
                  <a:lnTo>
                    <a:pt x="362" y="137"/>
                  </a:lnTo>
                  <a:lnTo>
                    <a:pt x="137" y="362"/>
                  </a:lnTo>
                  <a:lnTo>
                    <a:pt x="124" y="373"/>
                  </a:lnTo>
                  <a:lnTo>
                    <a:pt x="110" y="380"/>
                  </a:lnTo>
                  <a:lnTo>
                    <a:pt x="95" y="384"/>
                  </a:lnTo>
                  <a:lnTo>
                    <a:pt x="80" y="386"/>
                  </a:lnTo>
                  <a:lnTo>
                    <a:pt x="65" y="384"/>
                  </a:lnTo>
                  <a:lnTo>
                    <a:pt x="50" y="380"/>
                  </a:lnTo>
                  <a:lnTo>
                    <a:pt x="35" y="373"/>
                  </a:lnTo>
                  <a:lnTo>
                    <a:pt x="23" y="362"/>
                  </a:lnTo>
                  <a:lnTo>
                    <a:pt x="11" y="348"/>
                  </a:lnTo>
                  <a:lnTo>
                    <a:pt x="4" y="332"/>
                  </a:lnTo>
                  <a:lnTo>
                    <a:pt x="0" y="315"/>
                  </a:lnTo>
                  <a:lnTo>
                    <a:pt x="0" y="297"/>
                  </a:lnTo>
                  <a:lnTo>
                    <a:pt x="4" y="280"/>
                  </a:lnTo>
                  <a:lnTo>
                    <a:pt x="11" y="263"/>
                  </a:lnTo>
                  <a:lnTo>
                    <a:pt x="23" y="249"/>
                  </a:lnTo>
                  <a:lnTo>
                    <a:pt x="249" y="24"/>
                  </a:lnTo>
                  <a:lnTo>
                    <a:pt x="263" y="12"/>
                  </a:lnTo>
                  <a:lnTo>
                    <a:pt x="280" y="4"/>
                  </a:lnTo>
                  <a:lnTo>
                    <a:pt x="297" y="0"/>
                  </a:ln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grpSp>
      <p:pic>
        <p:nvPicPr>
          <p:cNvPr id="7" name="Billede 6" descr="Et billede, der indeholder se, ur, Brand, Dagligdags ting&#10;&#10;AI-genereret indhold kan være ukorrekt.">
            <a:extLst>
              <a:ext uri="{FF2B5EF4-FFF2-40B4-BE49-F238E27FC236}">
                <a16:creationId xmlns:a16="http://schemas.microsoft.com/office/drawing/2014/main" id="{1AC0960D-C799-7920-650B-71C11708DDDC}"/>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7513656" y="1163638"/>
            <a:ext cx="3219269" cy="502196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pic>
        <p:nvPicPr>
          <p:cNvPr id="403" name="Google Shape;403;p8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930755" y="3331527"/>
            <a:ext cx="2007327" cy="2974563"/>
          </a:xfrm>
          <a:prstGeom prst="rect">
            <a:avLst/>
          </a:prstGeom>
          <a:solidFill>
            <a:srgbClr val="BFBFBF"/>
          </a:solidFill>
          <a:ln>
            <a:noFill/>
          </a:ln>
        </p:spPr>
      </p:pic>
      <p:pic>
        <p:nvPicPr>
          <p:cNvPr id="404" name="Google Shape;404;p80" descr="Et billede, der indeholder tekst, skærmbillede, Mobiltelefon, multimedier&#10;&#10;AI-genereret indhold kan være ukorrekt."/>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80376" y="1048596"/>
            <a:ext cx="1919900" cy="3532087"/>
          </a:xfrm>
          <a:prstGeom prst="rect">
            <a:avLst/>
          </a:prstGeom>
          <a:noFill/>
          <a:ln>
            <a:noFill/>
          </a:ln>
        </p:spPr>
      </p:pic>
      <p:pic>
        <p:nvPicPr>
          <p:cNvPr id="405" name="Google Shape;405;p80" descr="A colorful circles with white lines and dots&#10;&#10;AI-generated content may be incorrect."/>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sp>
        <p:nvSpPr>
          <p:cNvPr id="2" name="TextBox 1">
            <a:extLst>
              <a:ext uri="{FF2B5EF4-FFF2-40B4-BE49-F238E27FC236}">
                <a16:creationId xmlns:a16="http://schemas.microsoft.com/office/drawing/2014/main" id="{C2D8F908-DC49-598D-46F8-CCDB8B2D59DF}"/>
              </a:ext>
            </a:extLst>
          </p:cNvPr>
          <p:cNvSpPr txBox="1"/>
          <p:nvPr/>
        </p:nvSpPr>
        <p:spPr>
          <a:xfrm>
            <a:off x="11744325" y="4476750"/>
            <a:ext cx="323850" cy="2266950"/>
          </a:xfrm>
          <a:prstGeom prst="rect">
            <a:avLst/>
          </a:prstGeom>
          <a:solidFill>
            <a:schemeClr val="bg1"/>
          </a:solidFill>
        </p:spPr>
        <p:txBody>
          <a:bodyPr wrap="square" rtlCol="0">
            <a:spAutoFit/>
          </a:bodyPr>
          <a:lstStyle/>
          <a:p>
            <a:endParaRPr lang="en-IE" dirty="0"/>
          </a:p>
        </p:txBody>
      </p:sp>
      <p:sp>
        <p:nvSpPr>
          <p:cNvPr id="406" name="Google Shape;406;p80"/>
          <p:cNvSpPr txBox="1">
            <a:spLocks noGrp="1"/>
          </p:cNvSpPr>
          <p:nvPr>
            <p:ph type="body" idx="3"/>
          </p:nvPr>
        </p:nvSpPr>
        <p:spPr>
          <a:xfrm>
            <a:off x="4152901" y="940392"/>
            <a:ext cx="8039099" cy="402129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600"/>
              </a:spcAft>
              <a:buClr>
                <a:srgbClr val="292668"/>
              </a:buClr>
              <a:buSzPts val="2000"/>
              <a:buNone/>
            </a:pPr>
            <a:r>
              <a:rPr lang="en-US" sz="2000" b="1" dirty="0">
                <a:solidFill>
                  <a:srgbClr val="292668"/>
                </a:solidFill>
                <a:latin typeface="Calibri"/>
                <a:ea typeface="Calibri"/>
                <a:cs typeface="Calibri"/>
                <a:sym typeface="Calibri"/>
              </a:rPr>
              <a:t>⌚ What health Apps and wearables actually measure</a:t>
            </a:r>
            <a:endParaRPr dirty="0"/>
          </a:p>
          <a:p>
            <a:pPr marL="0" lvl="0" indent="0" algn="l" rtl="0">
              <a:lnSpc>
                <a:spcPct val="100000"/>
              </a:lnSpc>
              <a:spcBef>
                <a:spcPts val="0"/>
              </a:spcBef>
              <a:spcAft>
                <a:spcPts val="600"/>
              </a:spcAft>
              <a:buClr>
                <a:srgbClr val="292668"/>
              </a:buClr>
              <a:buSzPts val="2000"/>
              <a:buNone/>
            </a:pPr>
            <a:r>
              <a:rPr lang="en-US" sz="2000" dirty="0">
                <a:solidFill>
                  <a:srgbClr val="292668"/>
                </a:solidFill>
                <a:latin typeface="Calibri"/>
                <a:ea typeface="Calibri"/>
                <a:cs typeface="Calibri"/>
                <a:sym typeface="Calibri"/>
              </a:rPr>
              <a:t>Wearables measure simple things: heart rate, steps, sleep and activity. They provide a brief snapshot – not a diagnosis.</a:t>
            </a:r>
            <a:endParaRPr sz="2000" b="1" dirty="0">
              <a:solidFill>
                <a:srgbClr val="292668"/>
              </a:solidFill>
              <a:latin typeface="Calibri"/>
              <a:ea typeface="Calibri"/>
              <a:cs typeface="Calibri"/>
              <a:sym typeface="Calibri"/>
            </a:endParaRPr>
          </a:p>
          <a:p>
            <a:pPr marL="0" lvl="0" indent="0" algn="l" rtl="0">
              <a:lnSpc>
                <a:spcPct val="100000"/>
              </a:lnSpc>
              <a:spcBef>
                <a:spcPts val="0"/>
              </a:spcBef>
              <a:spcAft>
                <a:spcPts val="600"/>
              </a:spcAft>
              <a:buClr>
                <a:srgbClr val="292668"/>
              </a:buClr>
              <a:buSzPts val="2000"/>
              <a:buNone/>
            </a:pPr>
            <a:r>
              <a:rPr lang="en-US" sz="2000" b="1" dirty="0">
                <a:solidFill>
                  <a:srgbClr val="292668"/>
                </a:solidFill>
                <a:latin typeface="Calibri"/>
                <a:ea typeface="Calibri"/>
                <a:cs typeface="Calibri"/>
                <a:sym typeface="Calibri"/>
              </a:rPr>
              <a:t>📊 What icons and graphs tell you</a:t>
            </a:r>
            <a:endParaRPr sz="2000" b="1" dirty="0">
              <a:solidFill>
                <a:srgbClr val="292668"/>
              </a:solidFill>
              <a:latin typeface="Calibri"/>
              <a:ea typeface="Calibri"/>
              <a:cs typeface="Calibri"/>
              <a:sym typeface="Calibri"/>
            </a:endParaRPr>
          </a:p>
          <a:p>
            <a:pPr marL="0" lvl="0" indent="0" algn="l" rtl="0">
              <a:lnSpc>
                <a:spcPct val="100000"/>
              </a:lnSpc>
              <a:spcBef>
                <a:spcPts val="0"/>
              </a:spcBef>
              <a:spcAft>
                <a:spcPts val="600"/>
              </a:spcAft>
              <a:buClr>
                <a:srgbClr val="292668"/>
              </a:buClr>
              <a:buSzPts val="2000"/>
              <a:buNone/>
            </a:pPr>
            <a:r>
              <a:rPr lang="en-US" sz="2000" dirty="0">
                <a:solidFill>
                  <a:srgbClr val="292668"/>
                </a:solidFill>
                <a:latin typeface="Calibri"/>
                <a:ea typeface="Calibri"/>
                <a:cs typeface="Calibri"/>
                <a:sym typeface="Calibri"/>
              </a:rPr>
              <a:t>A heart means heart rate, a moon means sleep, and a footprint means steps. Graphs simply show </a:t>
            </a:r>
            <a:r>
              <a:rPr lang="en-US" sz="2000" i="1" dirty="0">
                <a:solidFill>
                  <a:srgbClr val="292668"/>
                </a:solidFill>
                <a:latin typeface="Calibri"/>
                <a:ea typeface="Calibri"/>
                <a:cs typeface="Calibri"/>
                <a:sym typeface="Calibri"/>
              </a:rPr>
              <a:t>when</a:t>
            </a:r>
            <a:r>
              <a:rPr lang="en-US" sz="2000" dirty="0">
                <a:solidFill>
                  <a:srgbClr val="292668"/>
                </a:solidFill>
                <a:latin typeface="Calibri"/>
                <a:ea typeface="Calibri"/>
                <a:cs typeface="Calibri"/>
                <a:sym typeface="Calibri"/>
              </a:rPr>
              <a:t> something happened, not whether it’s good or bad.</a:t>
            </a:r>
            <a:endParaRPr sz="2000" b="1" dirty="0">
              <a:solidFill>
                <a:srgbClr val="292668"/>
              </a:solidFill>
              <a:latin typeface="Calibri"/>
              <a:ea typeface="Calibri"/>
              <a:cs typeface="Calibri"/>
              <a:sym typeface="Calibri"/>
            </a:endParaRPr>
          </a:p>
          <a:p>
            <a:pPr marL="0" lvl="0" indent="0" algn="l" rtl="0">
              <a:lnSpc>
                <a:spcPct val="100000"/>
              </a:lnSpc>
              <a:spcBef>
                <a:spcPts val="0"/>
              </a:spcBef>
              <a:spcAft>
                <a:spcPts val="600"/>
              </a:spcAft>
              <a:buClr>
                <a:srgbClr val="292668"/>
              </a:buClr>
              <a:buSzPts val="2000"/>
              <a:buNone/>
            </a:pPr>
            <a:r>
              <a:rPr lang="en-US" sz="2000" b="1" dirty="0">
                <a:solidFill>
                  <a:srgbClr val="292668"/>
                </a:solidFill>
                <a:latin typeface="Calibri"/>
                <a:ea typeface="Calibri"/>
                <a:cs typeface="Calibri"/>
                <a:sym typeface="Calibri"/>
              </a:rPr>
              <a:t>📱How to navigate a health App</a:t>
            </a:r>
            <a:endParaRPr dirty="0"/>
          </a:p>
          <a:p>
            <a:pPr marL="0" lvl="0" indent="0" algn="l" rtl="0">
              <a:lnSpc>
                <a:spcPct val="100000"/>
              </a:lnSpc>
              <a:spcBef>
                <a:spcPts val="0"/>
              </a:spcBef>
              <a:spcAft>
                <a:spcPts val="600"/>
              </a:spcAft>
              <a:buClr>
                <a:srgbClr val="292668"/>
              </a:buClr>
              <a:buSzPts val="2000"/>
              <a:buNone/>
            </a:pPr>
            <a:r>
              <a:rPr lang="en-US" sz="2000" dirty="0">
                <a:solidFill>
                  <a:srgbClr val="292668"/>
                </a:solidFill>
                <a:latin typeface="Calibri"/>
                <a:ea typeface="Calibri"/>
                <a:cs typeface="Calibri"/>
                <a:sym typeface="Calibri"/>
              </a:rPr>
              <a:t>Most Apps have a home screen where today’s figures are clearly displayed. You only need to know a few buttons: “Heart rate”, “Steps”, “Sleep”.</a:t>
            </a:r>
            <a:endParaRPr sz="2000" b="1" dirty="0">
              <a:solidFill>
                <a:srgbClr val="292668"/>
              </a:solidFill>
              <a:latin typeface="Calibri"/>
              <a:ea typeface="Calibri"/>
              <a:cs typeface="Calibri"/>
              <a:sym typeface="Calibri"/>
            </a:endParaRPr>
          </a:p>
          <a:p>
            <a:pPr marL="0" lvl="0" indent="0" algn="l" rtl="0">
              <a:lnSpc>
                <a:spcPct val="100000"/>
              </a:lnSpc>
              <a:spcBef>
                <a:spcPts val="0"/>
              </a:spcBef>
              <a:spcAft>
                <a:spcPts val="600"/>
              </a:spcAft>
              <a:buClr>
                <a:srgbClr val="292668"/>
              </a:buClr>
              <a:buSzPts val="2000"/>
              <a:buNone/>
            </a:pPr>
            <a:r>
              <a:rPr lang="en-US" sz="2000" b="1" dirty="0">
                <a:solidFill>
                  <a:srgbClr val="292668"/>
                </a:solidFill>
                <a:latin typeface="Calibri"/>
                <a:ea typeface="Calibri"/>
                <a:cs typeface="Calibri"/>
                <a:sym typeface="Calibri"/>
              </a:rPr>
              <a:t>❓What you can use the information for</a:t>
            </a:r>
            <a:endParaRPr dirty="0"/>
          </a:p>
          <a:p>
            <a:pPr marL="0" lvl="0" indent="0" algn="l" rtl="0">
              <a:lnSpc>
                <a:spcPct val="100000"/>
              </a:lnSpc>
              <a:spcBef>
                <a:spcPts val="0"/>
              </a:spcBef>
              <a:spcAft>
                <a:spcPts val="600"/>
              </a:spcAft>
              <a:buClr>
                <a:srgbClr val="292668"/>
              </a:buClr>
              <a:buSzPts val="2000"/>
              <a:buNone/>
            </a:pPr>
            <a:r>
              <a:rPr lang="en-US" sz="2000" dirty="0">
                <a:solidFill>
                  <a:srgbClr val="292668"/>
                </a:solidFill>
                <a:latin typeface="Calibri"/>
                <a:ea typeface="Calibri"/>
                <a:cs typeface="Calibri"/>
                <a:sym typeface="Calibri"/>
              </a:rPr>
              <a:t>The figures help you spot small patterns: “I walked more yesterday” or “I slept less last night.” They’re a tool for reflection – not rules.</a:t>
            </a:r>
            <a:endParaRPr sz="2000" b="1" dirty="0">
              <a:solidFill>
                <a:srgbClr val="292668"/>
              </a:solidFill>
              <a:latin typeface="Calibri"/>
              <a:ea typeface="Calibri"/>
              <a:cs typeface="Calibri"/>
              <a:sym typeface="Calibri"/>
            </a:endParaRPr>
          </a:p>
          <a:p>
            <a:pPr marL="0" lvl="0" indent="0" algn="l" rtl="0">
              <a:lnSpc>
                <a:spcPct val="100000"/>
              </a:lnSpc>
              <a:spcBef>
                <a:spcPts val="0"/>
              </a:spcBef>
              <a:spcAft>
                <a:spcPts val="600"/>
              </a:spcAft>
              <a:buClr>
                <a:srgbClr val="292668"/>
              </a:buClr>
              <a:buSzPts val="2000"/>
              <a:buNone/>
            </a:pPr>
            <a:r>
              <a:rPr lang="en-US" sz="2000" b="1" dirty="0">
                <a:solidFill>
                  <a:srgbClr val="292668"/>
                </a:solidFill>
                <a:latin typeface="Calibri"/>
                <a:ea typeface="Calibri"/>
                <a:cs typeface="Calibri"/>
                <a:sym typeface="Calibri"/>
              </a:rPr>
              <a:t>❗How to assess whether an App is trustworthy</a:t>
            </a:r>
            <a:endParaRPr sz="2000" b="1" dirty="0">
              <a:solidFill>
                <a:srgbClr val="292668"/>
              </a:solidFill>
              <a:latin typeface="Calibri"/>
              <a:ea typeface="Calibri"/>
              <a:cs typeface="Calibri"/>
              <a:sym typeface="Calibri"/>
            </a:endParaRPr>
          </a:p>
          <a:p>
            <a:pPr marL="0" lvl="0" indent="0" algn="l" rtl="0">
              <a:lnSpc>
                <a:spcPct val="100000"/>
              </a:lnSpc>
              <a:spcBef>
                <a:spcPts val="0"/>
              </a:spcBef>
              <a:spcAft>
                <a:spcPts val="600"/>
              </a:spcAft>
              <a:buClr>
                <a:srgbClr val="292668"/>
              </a:buClr>
              <a:buSzPts val="2000"/>
              <a:buNone/>
            </a:pPr>
            <a:r>
              <a:rPr lang="en-US" sz="2000" dirty="0">
                <a:solidFill>
                  <a:srgbClr val="292668"/>
                </a:solidFill>
                <a:latin typeface="Calibri"/>
                <a:ea typeface="Calibri"/>
                <a:cs typeface="Calibri"/>
                <a:sym typeface="Calibri"/>
              </a:rPr>
              <a:t>A good App clearly states who is behind it and what the data is used for. You should be able to opt out of sharing data and still use the App.</a:t>
            </a:r>
            <a:endParaRPr dirty="0"/>
          </a:p>
        </p:txBody>
      </p:sp>
      <p:sp>
        <p:nvSpPr>
          <p:cNvPr id="3" name="Google Shape;388;p20">
            <a:extLst>
              <a:ext uri="{FF2B5EF4-FFF2-40B4-BE49-F238E27FC236}">
                <a16:creationId xmlns:a16="http://schemas.microsoft.com/office/drawing/2014/main" id="{9CCFEEFB-D8C4-9C94-5665-27942760B95E}"/>
              </a:ext>
            </a:extLst>
          </p:cNvPr>
          <p:cNvSpPr txBox="1">
            <a:spLocks noGrp="1"/>
          </p:cNvSpPr>
          <p:nvPr>
            <p:ph type="body" idx="1"/>
          </p:nvPr>
        </p:nvSpPr>
        <p:spPr>
          <a:xfrm>
            <a:off x="4299246" y="141694"/>
            <a:ext cx="5354810" cy="697353"/>
          </a:xfrm>
          <a:prstGeom prst="rect">
            <a:avLst/>
          </a:prstGeom>
          <a:noFill/>
          <a:ln>
            <a:noFill/>
          </a:ln>
        </p:spPr>
        <p:txBody>
          <a:bodyPr spcFirstLastPara="1" wrap="square" lIns="91425" tIns="45700" rIns="91425" bIns="45700" anchor="t" anchorCtr="0">
            <a:noAutofit/>
          </a:bodyPr>
          <a:lstStyle/>
          <a:p>
            <a:pPr marL="0" lvl="0" indent="0" eaLnBrk="0" fontAlgn="base" hangingPunct="0">
              <a:lnSpc>
                <a:spcPct val="100000"/>
              </a:lnSpc>
              <a:spcBef>
                <a:spcPct val="0"/>
              </a:spcBef>
              <a:spcAft>
                <a:spcPct val="0"/>
              </a:spcAft>
              <a:buClrTx/>
              <a:buSzTx/>
            </a:pPr>
            <a:r>
              <a:rPr lang="da-DK" altLang="da-DK" b="1" dirty="0">
                <a:solidFill>
                  <a:srgbClr val="292668"/>
                </a:solidFill>
                <a:latin typeface="Calibri" panose="020F0502020204030204" pitchFamily="34" charset="0"/>
                <a:ea typeface="Calibri" panose="020F0502020204030204" pitchFamily="34" charset="0"/>
                <a:cs typeface="Calibri" panose="020F0502020204030204" pitchFamily="34" charset="0"/>
              </a:rPr>
              <a:t>Using Health Apps?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BF8A6048-A9A2-D9C8-CF65-13D57642774A}"/>
              </a:ext>
            </a:extLst>
          </p:cNvPr>
          <p:cNvSpPr>
            <a:spLocks noGrp="1"/>
          </p:cNvSpPr>
          <p:nvPr>
            <p:ph type="pic" idx="2"/>
          </p:nvPr>
        </p:nvSpPr>
        <p:spPr/>
        <p:txBody>
          <a:bodyPr/>
          <a:lstStyle/>
          <a:p>
            <a:endParaRPr lang="en-IE"/>
          </a:p>
        </p:txBody>
      </p:sp>
      <p:sp>
        <p:nvSpPr>
          <p:cNvPr id="3" name="Text Placeholder 2">
            <a:extLst>
              <a:ext uri="{FF2B5EF4-FFF2-40B4-BE49-F238E27FC236}">
                <a16:creationId xmlns:a16="http://schemas.microsoft.com/office/drawing/2014/main" id="{629B555F-56A0-E9BA-127B-8705C0ED6906}"/>
              </a:ext>
            </a:extLst>
          </p:cNvPr>
          <p:cNvSpPr>
            <a:spLocks noGrp="1"/>
          </p:cNvSpPr>
          <p:nvPr>
            <p:ph type="body" idx="1"/>
          </p:nvPr>
        </p:nvSpPr>
        <p:spPr>
          <a:xfrm>
            <a:off x="5515221" y="851778"/>
            <a:ext cx="5719513" cy="697353"/>
          </a:xfrm>
        </p:spPr>
        <p:txBody>
          <a:bodyPr>
            <a:noAutofit/>
          </a:bodyPr>
          <a:lstStyle/>
          <a:p>
            <a:r>
              <a:rPr lang="en-IE" b="1" dirty="0"/>
              <a:t>Using your phone as a pedometer</a:t>
            </a:r>
          </a:p>
        </p:txBody>
      </p:sp>
      <p:sp>
        <p:nvSpPr>
          <p:cNvPr id="4" name="Text Placeholder 3">
            <a:extLst>
              <a:ext uri="{FF2B5EF4-FFF2-40B4-BE49-F238E27FC236}">
                <a16:creationId xmlns:a16="http://schemas.microsoft.com/office/drawing/2014/main" id="{227D5818-2619-698F-3919-21E4A3F96BB3}"/>
              </a:ext>
            </a:extLst>
          </p:cNvPr>
          <p:cNvSpPr>
            <a:spLocks noGrp="1"/>
          </p:cNvSpPr>
          <p:nvPr>
            <p:ph type="body" idx="3"/>
          </p:nvPr>
        </p:nvSpPr>
        <p:spPr>
          <a:xfrm>
            <a:off x="6794333" y="2363856"/>
            <a:ext cx="4545176" cy="3283543"/>
          </a:xfrm>
        </p:spPr>
        <p:txBody>
          <a:bodyPr/>
          <a:lstStyle/>
          <a:p>
            <a:r>
              <a:rPr lang="en-IE" dirty="0">
                <a:solidFill>
                  <a:srgbClr val="292668"/>
                </a:solidFill>
              </a:rPr>
              <a:t>Watch these short videos to learn how to track your steps without a wearable – you just need to have your phone on you while walking / exercising.</a:t>
            </a:r>
          </a:p>
          <a:p>
            <a:endParaRPr lang="en-IE" dirty="0">
              <a:solidFill>
                <a:srgbClr val="292668"/>
              </a:solidFill>
            </a:endParaRPr>
          </a:p>
          <a:p>
            <a:r>
              <a:rPr lang="en-US" dirty="0">
                <a:solidFill>
                  <a:srgbClr val="292668"/>
                </a:solidFill>
                <a:hlinkClick r:id="rId3">
                  <a:extLst>
                    <a:ext uri="{A12FA001-AC4F-418D-AE19-62706E023703}">
                      <ahyp:hlinkClr xmlns:ahyp="http://schemas.microsoft.com/office/drawing/2018/hyperlinkcolor" val="tx"/>
                    </a:ext>
                  </a:extLst>
                </a:hlinkClick>
              </a:rPr>
              <a:t>How To Track Steps On Samsung Galaxy Without Watch!</a:t>
            </a:r>
            <a:endParaRPr lang="en-IE" dirty="0">
              <a:solidFill>
                <a:srgbClr val="292668"/>
              </a:solidFill>
            </a:endParaRPr>
          </a:p>
        </p:txBody>
      </p:sp>
      <p:pic>
        <p:nvPicPr>
          <p:cNvPr id="5" name="Online Media 4" title="How To Track Steps on iPhone Without Apple Watch">
            <a:hlinkClick r:id="" action="ppaction://media"/>
            <a:extLst>
              <a:ext uri="{FF2B5EF4-FFF2-40B4-BE49-F238E27FC236}">
                <a16:creationId xmlns:a16="http://schemas.microsoft.com/office/drawing/2014/main" id="{50C06A65-95EF-0E6D-FD16-53D0ED2725DA}"/>
              </a:ext>
            </a:extLst>
          </p:cNvPr>
          <p:cNvPicPr>
            <a:picLocks noRot="1" noChangeAspect="1"/>
          </p:cNvPicPr>
          <p:nvPr>
            <a:videoFile r:link="rId1"/>
          </p:nvPr>
        </p:nvPicPr>
        <p:blipFill>
          <a:blip r:embed="rId4"/>
          <a:stretch>
            <a:fillRect/>
          </a:stretch>
        </p:blipFill>
        <p:spPr>
          <a:xfrm>
            <a:off x="1016000" y="2802349"/>
            <a:ext cx="5080000" cy="3283543"/>
          </a:xfrm>
          <a:prstGeom prst="rect">
            <a:avLst/>
          </a:prstGeom>
        </p:spPr>
      </p:pic>
      <p:sp>
        <p:nvSpPr>
          <p:cNvPr id="7" name="TextBox 6">
            <a:extLst>
              <a:ext uri="{FF2B5EF4-FFF2-40B4-BE49-F238E27FC236}">
                <a16:creationId xmlns:a16="http://schemas.microsoft.com/office/drawing/2014/main" id="{5088871B-9281-1F8C-AF54-580268C98D4C}"/>
              </a:ext>
            </a:extLst>
          </p:cNvPr>
          <p:cNvSpPr txBox="1"/>
          <p:nvPr/>
        </p:nvSpPr>
        <p:spPr>
          <a:xfrm>
            <a:off x="1182924" y="6408837"/>
            <a:ext cx="6848272" cy="307777"/>
          </a:xfrm>
          <a:prstGeom prst="rect">
            <a:avLst/>
          </a:prstGeom>
          <a:noFill/>
        </p:spPr>
        <p:txBody>
          <a:bodyPr wrap="square">
            <a:spAutoFit/>
          </a:bodyPr>
          <a:lstStyle/>
          <a:p>
            <a:r>
              <a:rPr lang="en-US" dirty="0">
                <a:solidFill>
                  <a:srgbClr val="292668"/>
                </a:solidFill>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How To Track Steps on iPhone Without Apple Watch - YouTube</a:t>
            </a:r>
            <a:endParaRPr lang="en-IE"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grpSp>
        <p:nvGrpSpPr>
          <p:cNvPr id="8" name="Graphic 4">
            <a:extLst>
              <a:ext uri="{FF2B5EF4-FFF2-40B4-BE49-F238E27FC236}">
                <a16:creationId xmlns:a16="http://schemas.microsoft.com/office/drawing/2014/main" id="{F686C2DD-34E2-BB93-7803-0E229F7E3AC8}"/>
              </a:ext>
            </a:extLst>
          </p:cNvPr>
          <p:cNvGrpSpPr/>
          <p:nvPr/>
        </p:nvGrpSpPr>
        <p:grpSpPr>
          <a:xfrm rot="18986839">
            <a:off x="7345720" y="5898295"/>
            <a:ext cx="416812" cy="946355"/>
            <a:chOff x="9129274" y="2719113"/>
            <a:chExt cx="717139" cy="1386497"/>
          </a:xfrm>
          <a:solidFill>
            <a:srgbClr val="242B62"/>
          </a:solidFill>
        </p:grpSpPr>
        <p:grpSp>
          <p:nvGrpSpPr>
            <p:cNvPr id="9" name="Graphic 4">
              <a:extLst>
                <a:ext uri="{FF2B5EF4-FFF2-40B4-BE49-F238E27FC236}">
                  <a16:creationId xmlns:a16="http://schemas.microsoft.com/office/drawing/2014/main" id="{CFCBDA40-4B99-13A5-4BF5-76D105A5DBEF}"/>
                </a:ext>
              </a:extLst>
            </p:cNvPr>
            <p:cNvGrpSpPr/>
            <p:nvPr/>
          </p:nvGrpSpPr>
          <p:grpSpPr>
            <a:xfrm>
              <a:off x="9159507" y="2719113"/>
              <a:ext cx="446280" cy="440141"/>
              <a:chOff x="9159507" y="2719113"/>
              <a:chExt cx="446280" cy="440141"/>
            </a:xfrm>
            <a:grpFill/>
          </p:grpSpPr>
          <p:sp>
            <p:nvSpPr>
              <p:cNvPr id="18" name="Freeform 21">
                <a:extLst>
                  <a:ext uri="{FF2B5EF4-FFF2-40B4-BE49-F238E27FC236}">
                    <a16:creationId xmlns:a16="http://schemas.microsoft.com/office/drawing/2014/main" id="{D03F6AC3-498C-6E5E-1835-C01D9DA4E688}"/>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9" name="Freeform 22">
                <a:extLst>
                  <a:ext uri="{FF2B5EF4-FFF2-40B4-BE49-F238E27FC236}">
                    <a16:creationId xmlns:a16="http://schemas.microsoft.com/office/drawing/2014/main" id="{677EFD8A-054B-F959-7B28-B007C0FB187E}"/>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10" name="Graphic 4">
              <a:extLst>
                <a:ext uri="{FF2B5EF4-FFF2-40B4-BE49-F238E27FC236}">
                  <a16:creationId xmlns:a16="http://schemas.microsoft.com/office/drawing/2014/main" id="{E96BAC71-391F-A486-EAE3-7D69AA19266B}"/>
                </a:ext>
              </a:extLst>
            </p:cNvPr>
            <p:cNvGrpSpPr/>
            <p:nvPr/>
          </p:nvGrpSpPr>
          <p:grpSpPr>
            <a:xfrm>
              <a:off x="9129274" y="2893887"/>
              <a:ext cx="717139" cy="1211724"/>
              <a:chOff x="9129274" y="2893887"/>
              <a:chExt cx="717139" cy="1211724"/>
            </a:xfrm>
            <a:grpFill/>
          </p:grpSpPr>
          <p:sp>
            <p:nvSpPr>
              <p:cNvPr id="11" name="Freeform 14">
                <a:extLst>
                  <a:ext uri="{FF2B5EF4-FFF2-40B4-BE49-F238E27FC236}">
                    <a16:creationId xmlns:a16="http://schemas.microsoft.com/office/drawing/2014/main" id="{D08A1E4F-F065-C2DE-6A62-030A12152691}"/>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2" name="Freeform 15">
                <a:extLst>
                  <a:ext uri="{FF2B5EF4-FFF2-40B4-BE49-F238E27FC236}">
                    <a16:creationId xmlns:a16="http://schemas.microsoft.com/office/drawing/2014/main" id="{F6363A3A-B66C-7BBB-8D92-AF566208C95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3" name="Freeform 16">
                <a:extLst>
                  <a:ext uri="{FF2B5EF4-FFF2-40B4-BE49-F238E27FC236}">
                    <a16:creationId xmlns:a16="http://schemas.microsoft.com/office/drawing/2014/main" id="{F726F8B4-B599-9A00-AB9C-9BD265C95F2A}"/>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4" name="Freeform 17">
                <a:extLst>
                  <a:ext uri="{FF2B5EF4-FFF2-40B4-BE49-F238E27FC236}">
                    <a16:creationId xmlns:a16="http://schemas.microsoft.com/office/drawing/2014/main" id="{80FCE594-1F1C-B486-E80A-FDA10ACA995F}"/>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5" name="Freeform 18">
                <a:extLst>
                  <a:ext uri="{FF2B5EF4-FFF2-40B4-BE49-F238E27FC236}">
                    <a16:creationId xmlns:a16="http://schemas.microsoft.com/office/drawing/2014/main" id="{F5B0235E-5142-DCBC-24FB-D78D9411B0DB}"/>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6" name="Freeform 19">
                <a:extLst>
                  <a:ext uri="{FF2B5EF4-FFF2-40B4-BE49-F238E27FC236}">
                    <a16:creationId xmlns:a16="http://schemas.microsoft.com/office/drawing/2014/main" id="{8DAB3B12-1CDA-6B6D-92BD-22F4F6126F44}"/>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7" name="Freeform 20">
                <a:extLst>
                  <a:ext uri="{FF2B5EF4-FFF2-40B4-BE49-F238E27FC236}">
                    <a16:creationId xmlns:a16="http://schemas.microsoft.com/office/drawing/2014/main" id="{98BC1E00-103F-4BBB-A744-752D4580756B}"/>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Tree>
    <p:extLst>
      <p:ext uri="{BB962C8B-B14F-4D97-AF65-F5344CB8AC3E}">
        <p14:creationId xmlns:p14="http://schemas.microsoft.com/office/powerpoint/2010/main" val="1928734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81"/>
          <p:cNvSpPr txBox="1">
            <a:spLocks noGrp="1"/>
          </p:cNvSpPr>
          <p:nvPr>
            <p:ph type="body" idx="1"/>
          </p:nvPr>
        </p:nvSpPr>
        <p:spPr>
          <a:xfrm>
            <a:off x="2586725" y="620201"/>
            <a:ext cx="6721240"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a:solidFill>
                  <a:schemeClr val="lt1"/>
                </a:solidFill>
                <a:latin typeface="Calibri"/>
                <a:ea typeface="Calibri"/>
                <a:cs typeface="Calibri"/>
                <a:sym typeface="Calibri"/>
              </a:rPr>
              <a:t>Tips on ethics, data and function</a:t>
            </a:r>
            <a:endParaRPr/>
          </a:p>
          <a:p>
            <a:pPr marL="0" lvl="0" indent="0" algn="l" rtl="0">
              <a:lnSpc>
                <a:spcPct val="90000"/>
              </a:lnSpc>
              <a:spcBef>
                <a:spcPts val="0"/>
              </a:spcBef>
              <a:spcAft>
                <a:spcPts val="0"/>
              </a:spcAft>
              <a:buSzPts val="3600"/>
              <a:buNone/>
            </a:pPr>
            <a:endParaRPr/>
          </a:p>
          <a:p>
            <a:pPr marL="0" lvl="0" indent="0" algn="l" rtl="0">
              <a:lnSpc>
                <a:spcPct val="90000"/>
              </a:lnSpc>
              <a:spcBef>
                <a:spcPts val="0"/>
              </a:spcBef>
              <a:spcAft>
                <a:spcPts val="0"/>
              </a:spcAft>
              <a:buClr>
                <a:schemeClr val="lt1"/>
              </a:buClr>
              <a:buSzPts val="3600"/>
              <a:buNone/>
            </a:pPr>
            <a:endParaRPr/>
          </a:p>
        </p:txBody>
      </p:sp>
      <p:sp>
        <p:nvSpPr>
          <p:cNvPr id="412" name="Google Shape;412;p81"/>
          <p:cNvSpPr/>
          <p:nvPr/>
        </p:nvSpPr>
        <p:spPr>
          <a:xfrm>
            <a:off x="199738" y="3675432"/>
            <a:ext cx="2791328" cy="2668218"/>
          </a:xfrm>
          <a:custGeom>
            <a:avLst/>
            <a:gdLst/>
            <a:ahLst/>
            <a:cxnLst/>
            <a:rect l="l" t="t" r="r" b="b"/>
            <a:pathLst>
              <a:path w="4381" h="3421" extrusionOk="0">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EBCB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13" name="Google Shape;413;p81"/>
          <p:cNvSpPr/>
          <p:nvPr/>
        </p:nvSpPr>
        <p:spPr>
          <a:xfrm>
            <a:off x="897454" y="2240425"/>
            <a:ext cx="1581755" cy="1700704"/>
          </a:xfrm>
          <a:custGeom>
            <a:avLst/>
            <a:gdLst/>
            <a:ahLst/>
            <a:cxnLst/>
            <a:rect l="l" t="t" r="r" b="b"/>
            <a:pathLst>
              <a:path w="2757" h="2964" extrusionOk="0">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29266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200" b="0" i="0" u="none" strike="noStrike" cap="none">
              <a:solidFill>
                <a:schemeClr val="lt1"/>
              </a:solidFill>
              <a:latin typeface="Calibri"/>
              <a:ea typeface="Calibri"/>
              <a:cs typeface="Calibri"/>
              <a:sym typeface="Calibri"/>
            </a:endParaRPr>
          </a:p>
        </p:txBody>
      </p:sp>
      <p:sp>
        <p:nvSpPr>
          <p:cNvPr id="414" name="Google Shape;414;p81"/>
          <p:cNvSpPr/>
          <p:nvPr/>
        </p:nvSpPr>
        <p:spPr>
          <a:xfrm>
            <a:off x="3255019" y="3675432"/>
            <a:ext cx="2644101" cy="2668218"/>
          </a:xfrm>
          <a:custGeom>
            <a:avLst/>
            <a:gdLst/>
            <a:ahLst/>
            <a:cxnLst/>
            <a:rect l="l" t="t" r="r" b="b"/>
            <a:pathLst>
              <a:path w="4381" h="3421" extrusionOk="0">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15" name="Google Shape;415;p81"/>
          <p:cNvSpPr/>
          <p:nvPr/>
        </p:nvSpPr>
        <p:spPr>
          <a:xfrm>
            <a:off x="3768972" y="2190522"/>
            <a:ext cx="1708297" cy="1700704"/>
          </a:xfrm>
          <a:custGeom>
            <a:avLst/>
            <a:gdLst/>
            <a:ahLst/>
            <a:cxnLst/>
            <a:rect l="l" t="t" r="r" b="b"/>
            <a:pathLst>
              <a:path w="2756" h="2964" extrusionOk="0">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16" name="Google Shape;416;p81"/>
          <p:cNvSpPr/>
          <p:nvPr/>
        </p:nvSpPr>
        <p:spPr>
          <a:xfrm>
            <a:off x="6153785" y="3675431"/>
            <a:ext cx="2644101" cy="2668217"/>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17" name="Google Shape;417;p81"/>
          <p:cNvSpPr/>
          <p:nvPr/>
        </p:nvSpPr>
        <p:spPr>
          <a:xfrm>
            <a:off x="6619454" y="2240425"/>
            <a:ext cx="1581755" cy="1700704"/>
          </a:xfrm>
          <a:custGeom>
            <a:avLst/>
            <a:gdLst/>
            <a:ahLst/>
            <a:cxnLst/>
            <a:rect l="l" t="t" r="r" b="b"/>
            <a:pathLst>
              <a:path w="2756" h="2964" extrusionOk="0">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18" name="Google Shape;418;p81"/>
          <p:cNvSpPr/>
          <p:nvPr/>
        </p:nvSpPr>
        <p:spPr>
          <a:xfrm>
            <a:off x="9052550" y="3675430"/>
            <a:ext cx="2671311" cy="2668217"/>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19" name="Google Shape;419;p81"/>
          <p:cNvSpPr/>
          <p:nvPr/>
        </p:nvSpPr>
        <p:spPr>
          <a:xfrm>
            <a:off x="9518220" y="2269860"/>
            <a:ext cx="1581755" cy="1700704"/>
          </a:xfrm>
          <a:custGeom>
            <a:avLst/>
            <a:gdLst/>
            <a:ahLst/>
            <a:cxnLst/>
            <a:rect l="l" t="t" r="r" b="b"/>
            <a:pathLst>
              <a:path w="2757" h="2964" extrusionOk="0">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6" y="1041"/>
                  <a:pt x="2756" y="1715"/>
                  <a:pt x="2339" y="2131"/>
                </a:cubicBezTo>
                <a:lnTo>
                  <a:pt x="1669" y="2802"/>
                </a:lnTo>
                <a:lnTo>
                  <a:pt x="1669" y="2802"/>
                </a:lnTo>
                <a:cubicBezTo>
                  <a:pt x="1508" y="2963"/>
                  <a:pt x="1248" y="2963"/>
                  <a:pt x="1087" y="2802"/>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20" name="Google Shape;420;p81"/>
          <p:cNvSpPr txBox="1"/>
          <p:nvPr/>
        </p:nvSpPr>
        <p:spPr>
          <a:xfrm>
            <a:off x="357668" y="3848580"/>
            <a:ext cx="2528801" cy="22467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You decide which sensors and data you want to share. Wearables work perfectly well even if you turn a lot of features off.</a:t>
            </a:r>
            <a:endParaRPr sz="2000" b="0" i="0" u="none" strike="noStrike" cap="none" dirty="0">
              <a:solidFill>
                <a:schemeClr val="lt1"/>
              </a:solidFill>
              <a:latin typeface="Calibri"/>
              <a:ea typeface="Calibri"/>
              <a:cs typeface="Calibri"/>
              <a:sym typeface="Calibri"/>
            </a:endParaRPr>
          </a:p>
        </p:txBody>
      </p:sp>
      <p:sp>
        <p:nvSpPr>
          <p:cNvPr id="421" name="Google Shape;421;p81"/>
          <p:cNvSpPr txBox="1"/>
          <p:nvPr/>
        </p:nvSpPr>
        <p:spPr>
          <a:xfrm>
            <a:off x="3415563" y="3941129"/>
            <a:ext cx="2366985" cy="22467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If a data reading looks unusual, it’s often due to movement, a loose watch or a technical fault – not a health issue.</a:t>
            </a:r>
            <a:endParaRPr sz="2000" b="0" i="0" u="none" strike="noStrike" cap="none" dirty="0">
              <a:solidFill>
                <a:schemeClr val="lt1"/>
              </a:solidFill>
              <a:latin typeface="Calibri"/>
              <a:ea typeface="Calibri"/>
              <a:cs typeface="Calibri"/>
              <a:sym typeface="Calibri"/>
            </a:endParaRPr>
          </a:p>
        </p:txBody>
      </p:sp>
      <p:sp>
        <p:nvSpPr>
          <p:cNvPr id="422" name="Google Shape;422;p81"/>
          <p:cNvSpPr txBox="1"/>
          <p:nvPr/>
        </p:nvSpPr>
        <p:spPr>
          <a:xfrm>
            <a:off x="6269193" y="3941129"/>
            <a:ext cx="2513093" cy="13233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Data from wearables is private. Only share it with Apps or people you trust</a:t>
            </a:r>
            <a:endParaRPr sz="2000" b="0" i="0" u="none" strike="noStrike" cap="none" dirty="0">
              <a:solidFill>
                <a:schemeClr val="lt1"/>
              </a:solidFill>
              <a:latin typeface="Arial"/>
              <a:ea typeface="Arial"/>
              <a:cs typeface="Arial"/>
              <a:sym typeface="Arial"/>
            </a:endParaRPr>
          </a:p>
        </p:txBody>
      </p:sp>
      <p:sp>
        <p:nvSpPr>
          <p:cNvPr id="423" name="Google Shape;423;p81"/>
          <p:cNvSpPr txBox="1"/>
          <p:nvPr/>
        </p:nvSpPr>
        <p:spPr>
          <a:xfrm>
            <a:off x="9307214" y="3990094"/>
            <a:ext cx="2671311" cy="13233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The number isn’t a </a:t>
            </a:r>
            <a:r>
              <a:rPr lang="en-US" sz="2000" b="1" i="1" u="none" strike="noStrike" cap="none" dirty="0">
                <a:solidFill>
                  <a:schemeClr val="lt1"/>
                </a:solidFill>
                <a:latin typeface="Calibri"/>
                <a:ea typeface="Calibri"/>
                <a:cs typeface="Calibri"/>
                <a:sym typeface="Calibri"/>
              </a:rPr>
              <a:t>verdict</a:t>
            </a:r>
            <a:r>
              <a:rPr lang="en-US" sz="2000" b="1" i="0" u="none" strike="noStrike" cap="none" dirty="0">
                <a:solidFill>
                  <a:schemeClr val="lt1"/>
                </a:solidFill>
                <a:latin typeface="Calibri"/>
                <a:ea typeface="Calibri"/>
                <a:cs typeface="Calibri"/>
                <a:sym typeface="Calibri"/>
              </a:rPr>
              <a:t>. Use it as inspiration – not a judgement.</a:t>
            </a:r>
            <a:endParaRPr sz="2000" b="0" i="0" u="none" strike="noStrike" cap="none" dirty="0">
              <a:solidFill>
                <a:schemeClr val="lt1"/>
              </a:solidFill>
              <a:latin typeface="Calibri"/>
              <a:ea typeface="Calibri"/>
              <a:cs typeface="Calibri"/>
              <a:sym typeface="Calibri"/>
            </a:endParaRPr>
          </a:p>
        </p:txBody>
      </p:sp>
      <p:sp>
        <p:nvSpPr>
          <p:cNvPr id="424" name="Google Shape;424;p81"/>
          <p:cNvSpPr txBox="1"/>
          <p:nvPr/>
        </p:nvSpPr>
        <p:spPr>
          <a:xfrm flipH="1">
            <a:off x="3839478" y="2407258"/>
            <a:ext cx="1565544" cy="110799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200" b="1" i="0" u="none" strike="noStrike" cap="none">
                <a:solidFill>
                  <a:schemeClr val="lt1"/>
                </a:solidFill>
                <a:latin typeface="Calibri"/>
                <a:ea typeface="Calibri"/>
                <a:cs typeface="Calibri"/>
                <a:sym typeface="Calibri"/>
              </a:rPr>
              <a:t>🔒 </a:t>
            </a:r>
            <a:r>
              <a:rPr lang="en-US" sz="2000" b="1" i="0" u="none" strike="noStrike" cap="none">
                <a:solidFill>
                  <a:schemeClr val="lt1"/>
                </a:solidFill>
                <a:latin typeface="Calibri"/>
                <a:ea typeface="Calibri"/>
                <a:cs typeface="Calibri"/>
                <a:sym typeface="Calibri"/>
              </a:rPr>
              <a:t>Functional</a:t>
            </a:r>
            <a:r>
              <a:rPr lang="en-US" sz="2200" b="1" i="0" u="none" strike="noStrike" cap="none">
                <a:solidFill>
                  <a:schemeClr val="lt1"/>
                </a:solidFill>
                <a:latin typeface="Calibri"/>
                <a:ea typeface="Calibri"/>
                <a:cs typeface="Calibri"/>
                <a:sym typeface="Calibri"/>
              </a:rPr>
              <a:t> tip</a:t>
            </a:r>
            <a:endParaRPr sz="2200" b="0" i="0" u="none" strike="noStrike" cap="none">
              <a:solidFill>
                <a:schemeClr val="lt1"/>
              </a:solidFill>
              <a:latin typeface="Calibri"/>
              <a:ea typeface="Calibri"/>
              <a:cs typeface="Calibri"/>
              <a:sym typeface="Calibri"/>
            </a:endParaRPr>
          </a:p>
        </p:txBody>
      </p:sp>
      <p:sp>
        <p:nvSpPr>
          <p:cNvPr id="425" name="Google Shape;425;p81"/>
          <p:cNvSpPr txBox="1"/>
          <p:nvPr/>
        </p:nvSpPr>
        <p:spPr>
          <a:xfrm>
            <a:off x="6804055" y="2463899"/>
            <a:ext cx="1280688" cy="76944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2200"/>
              <a:buFont typeface="Arial"/>
              <a:buNone/>
            </a:pPr>
            <a:r>
              <a:rPr lang="en-US" sz="2200" b="1" i="0" u="none" strike="noStrike" cap="none">
                <a:solidFill>
                  <a:schemeClr val="lt1"/>
                </a:solidFill>
                <a:latin typeface="Calibri"/>
                <a:ea typeface="Calibri"/>
                <a:cs typeface="Calibri"/>
                <a:sym typeface="Calibri"/>
              </a:rPr>
              <a:t>🌱 Ethics tip</a:t>
            </a:r>
            <a:endParaRPr sz="2200" b="0" i="0" u="none" strike="noStrike" cap="none">
              <a:solidFill>
                <a:schemeClr val="lt1"/>
              </a:solidFill>
              <a:latin typeface="Calibri"/>
              <a:ea typeface="Calibri"/>
              <a:cs typeface="Calibri"/>
              <a:sym typeface="Calibri"/>
            </a:endParaRPr>
          </a:p>
        </p:txBody>
      </p:sp>
      <p:sp>
        <p:nvSpPr>
          <p:cNvPr id="426" name="Google Shape;426;p81"/>
          <p:cNvSpPr txBox="1"/>
          <p:nvPr/>
        </p:nvSpPr>
        <p:spPr>
          <a:xfrm>
            <a:off x="9475398" y="2483970"/>
            <a:ext cx="1754756" cy="76944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200" b="1" i="0" u="none" strike="noStrike" cap="none">
                <a:solidFill>
                  <a:schemeClr val="lt1"/>
                </a:solidFill>
                <a:latin typeface="Calibri"/>
                <a:ea typeface="Calibri"/>
                <a:cs typeface="Calibri"/>
                <a:sym typeface="Calibri"/>
              </a:rPr>
              <a:t>🤝 </a:t>
            </a:r>
            <a:endParaRPr/>
          </a:p>
          <a:p>
            <a:pPr marL="0" marR="0" lvl="0" indent="0" algn="ctr" rtl="0">
              <a:lnSpc>
                <a:spcPct val="100000"/>
              </a:lnSpc>
              <a:spcBef>
                <a:spcPts val="0"/>
              </a:spcBef>
              <a:spcAft>
                <a:spcPts val="0"/>
              </a:spcAft>
              <a:buNone/>
            </a:pPr>
            <a:r>
              <a:rPr lang="en-US" sz="2200" b="1" i="0" u="none" strike="noStrike" cap="none">
                <a:solidFill>
                  <a:schemeClr val="lt1"/>
                </a:solidFill>
                <a:latin typeface="Calibri"/>
                <a:ea typeface="Calibri"/>
                <a:cs typeface="Calibri"/>
                <a:sym typeface="Calibri"/>
              </a:rPr>
              <a:t>Human tip</a:t>
            </a:r>
            <a:endParaRPr sz="2200" b="0" i="0" u="none" strike="noStrike" cap="none">
              <a:solidFill>
                <a:schemeClr val="lt1"/>
              </a:solidFill>
              <a:latin typeface="Calibri"/>
              <a:ea typeface="Calibri"/>
              <a:cs typeface="Calibri"/>
              <a:sym typeface="Calibri"/>
            </a:endParaRPr>
          </a:p>
        </p:txBody>
      </p:sp>
      <p:sp>
        <p:nvSpPr>
          <p:cNvPr id="427" name="Google Shape;427;p81"/>
          <p:cNvSpPr txBox="1"/>
          <p:nvPr/>
        </p:nvSpPr>
        <p:spPr>
          <a:xfrm>
            <a:off x="977893" y="2455197"/>
            <a:ext cx="1395222" cy="76944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200" b="1" i="0" u="none" strike="noStrike" cap="none">
                <a:solidFill>
                  <a:schemeClr val="lt1"/>
                </a:solidFill>
                <a:latin typeface="Calibri"/>
                <a:ea typeface="Calibri"/>
                <a:cs typeface="Calibri"/>
                <a:sym typeface="Calibri"/>
              </a:rPr>
              <a:t>🛡️</a:t>
            </a:r>
            <a:endParaRPr/>
          </a:p>
          <a:p>
            <a:pPr marL="0" marR="0" lvl="0" indent="0" algn="ctr" rtl="0">
              <a:lnSpc>
                <a:spcPct val="100000"/>
              </a:lnSpc>
              <a:spcBef>
                <a:spcPts val="0"/>
              </a:spcBef>
              <a:spcAft>
                <a:spcPts val="0"/>
              </a:spcAft>
              <a:buNone/>
            </a:pPr>
            <a:r>
              <a:rPr lang="en-US" sz="2200" b="1" i="0" u="none" strike="noStrike" cap="none">
                <a:solidFill>
                  <a:schemeClr val="lt1"/>
                </a:solidFill>
                <a:latin typeface="Calibri"/>
                <a:ea typeface="Calibri"/>
                <a:cs typeface="Calibri"/>
                <a:sym typeface="Calibri"/>
              </a:rPr>
              <a:t>Data tip</a:t>
            </a:r>
            <a:endParaRPr sz="2200" b="0" i="0" u="none" strike="noStrike" cap="none">
              <a:solidFill>
                <a:schemeClr val="lt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pic>
        <p:nvPicPr>
          <p:cNvPr id="2" name="Picture 4" descr="587 tusind Fodspor royaltyfrie billeder, stock-fotos og illustrationer |  Shutterstock">
            <a:extLst>
              <a:ext uri="{FF2B5EF4-FFF2-40B4-BE49-F238E27FC236}">
                <a16:creationId xmlns:a16="http://schemas.microsoft.com/office/drawing/2014/main" id="{20A56432-E78F-C711-91B9-8266BA0B1A8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503" t="16193" r="1808" b="23733"/>
          <a:stretch>
            <a:fillRect/>
          </a:stretch>
        </p:blipFill>
        <p:spPr bwMode="auto">
          <a:xfrm rot="19980000">
            <a:off x="6008496" y="3249378"/>
            <a:ext cx="6223811" cy="1313311"/>
          </a:xfrm>
          <a:prstGeom prst="rect">
            <a:avLst/>
          </a:prstGeom>
          <a:noFill/>
          <a:extLst>
            <a:ext uri="{909E8E84-426E-40DD-AFC4-6F175D3DCCD1}">
              <a14:hiddenFill xmlns:a14="http://schemas.microsoft.com/office/drawing/2010/main">
                <a:solidFill>
                  <a:srgbClr val="FFFFFF"/>
                </a:solidFill>
              </a14:hiddenFill>
            </a:ext>
          </a:extLst>
        </p:spPr>
      </p:pic>
      <p:pic>
        <p:nvPicPr>
          <p:cNvPr id="432" name="Google Shape;432;p82" descr="A colorful circles with white lines and dots&#10;&#10;AI-generated content may be incorrect."/>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3799337">
            <a:off x="3401034" y="4767931"/>
            <a:ext cx="3845287" cy="3119494"/>
          </a:xfrm>
          <a:prstGeom prst="rect">
            <a:avLst/>
          </a:prstGeom>
          <a:noFill/>
          <a:ln>
            <a:noFill/>
          </a:ln>
        </p:spPr>
      </p:pic>
      <p:sp>
        <p:nvSpPr>
          <p:cNvPr id="433" name="Google Shape;433;p82"/>
          <p:cNvSpPr/>
          <p:nvPr/>
        </p:nvSpPr>
        <p:spPr>
          <a:xfrm>
            <a:off x="209478" y="1395353"/>
            <a:ext cx="5886522" cy="5016758"/>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None/>
            </a:pPr>
            <a:r>
              <a:rPr lang="en-US" sz="2000" b="1" i="0" u="none" strike="noStrike" cap="none" dirty="0">
                <a:solidFill>
                  <a:srgbClr val="292668"/>
                </a:solidFill>
                <a:latin typeface="Calibri"/>
                <a:ea typeface="Calibri"/>
                <a:cs typeface="Calibri"/>
                <a:sym typeface="Calibri"/>
              </a:rPr>
              <a:t>Understanding health Apps &amp; wearable technologies</a:t>
            </a:r>
            <a:endParaRPr sz="20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Clr>
                <a:schemeClr val="lt1"/>
              </a:buClr>
              <a:buSzPts val="2000"/>
              <a:buFont typeface="Arial"/>
              <a:buNone/>
            </a:pPr>
            <a:r>
              <a:rPr lang="en-US" sz="2000" b="0" i="0" u="none" strike="noStrike" cap="none" dirty="0">
                <a:solidFill>
                  <a:schemeClr val="lt1"/>
                </a:solidFill>
                <a:latin typeface="Calibri"/>
                <a:ea typeface="Calibri"/>
                <a:cs typeface="Calibri"/>
                <a:sym typeface="Calibri"/>
              </a:rPr>
              <a:t>Ella, aged 74, opens her health App for the first time in ages. She sees 4,200 steps for the day and a graph showing high activity in the middle of the afternoon.</a:t>
            </a:r>
            <a:endParaRPr dirty="0"/>
          </a:p>
          <a:p>
            <a:pPr marL="0" marR="0" lvl="0" indent="0" algn="l" rtl="0">
              <a:lnSpc>
                <a:spcPct val="100000"/>
              </a:lnSpc>
              <a:spcBef>
                <a:spcPts val="0"/>
              </a:spcBef>
              <a:spcAft>
                <a:spcPts val="0"/>
              </a:spcAft>
              <a:buClr>
                <a:schemeClr val="lt1"/>
              </a:buClr>
              <a:buSzPts val="2000"/>
              <a:buFont typeface="Arial"/>
              <a:buNone/>
            </a:pPr>
            <a:r>
              <a:rPr lang="en-US" sz="2000" b="0" i="0" u="none" strike="noStrike" cap="none" dirty="0">
                <a:solidFill>
                  <a:schemeClr val="lt1"/>
                </a:solidFill>
                <a:latin typeface="Calibri"/>
                <a:ea typeface="Calibri"/>
                <a:cs typeface="Calibri"/>
                <a:sym typeface="Calibri"/>
              </a:rPr>
              <a:t>She thinks: </a:t>
            </a:r>
            <a:r>
              <a:rPr lang="en-US" sz="2000" b="0" i="1" u="none" strike="noStrike" cap="none" dirty="0">
                <a:solidFill>
                  <a:schemeClr val="lt1"/>
                </a:solidFill>
                <a:latin typeface="Calibri"/>
                <a:ea typeface="Calibri"/>
                <a:cs typeface="Calibri"/>
                <a:sym typeface="Calibri"/>
              </a:rPr>
              <a:t>“Oh yes, that was when I was out shopping.”</a:t>
            </a: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lt1"/>
              </a:buClr>
              <a:buSzPts val="2000"/>
              <a:buFont typeface="Arial"/>
              <a:buNone/>
            </a:pPr>
            <a:r>
              <a:rPr lang="en-US" sz="2000" b="0" i="0" u="none" strike="noStrike" cap="none" dirty="0">
                <a:solidFill>
                  <a:schemeClr val="lt1"/>
                </a:solidFill>
                <a:latin typeface="Calibri"/>
                <a:ea typeface="Calibri"/>
                <a:cs typeface="Calibri"/>
                <a:sym typeface="Calibri"/>
              </a:rPr>
              <a:t>She becomes curious and checks her sleep stats, and discovers that the App only tracked her sleep for half the night, because the watch was loose.</a:t>
            </a:r>
            <a:endParaRPr dirty="0"/>
          </a:p>
          <a:p>
            <a:pPr marL="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292668"/>
              </a:buClr>
              <a:buSzPts val="2000"/>
              <a:buFont typeface="Arial"/>
              <a:buNone/>
            </a:pPr>
            <a:r>
              <a:rPr lang="en-US" sz="2000" b="1" i="0" u="none" strike="noStrike" cap="none" dirty="0">
                <a:solidFill>
                  <a:srgbClr val="292668"/>
                </a:solidFill>
                <a:latin typeface="Calibri"/>
                <a:ea typeface="Calibri"/>
                <a:cs typeface="Calibri"/>
                <a:sym typeface="Calibri"/>
              </a:rPr>
              <a:t>Scenario questions:</a:t>
            </a:r>
            <a:endParaRPr dirty="0"/>
          </a:p>
          <a:p>
            <a:pPr marL="342900" marR="0" lvl="0" indent="-342900" algn="l" rtl="0">
              <a:lnSpc>
                <a:spcPct val="100000"/>
              </a:lnSpc>
              <a:spcBef>
                <a:spcPts val="0"/>
              </a:spcBef>
              <a:spcAft>
                <a:spcPts val="0"/>
              </a:spcAft>
              <a:buClr>
                <a:schemeClr val="lt1"/>
              </a:buClr>
              <a:buSzPts val="2000"/>
              <a:buFont typeface="Calibri"/>
              <a:buChar char="-"/>
            </a:pPr>
            <a:r>
              <a:rPr lang="en-US" sz="2000" b="0" i="0" u="none" strike="noStrike" cap="none" dirty="0">
                <a:solidFill>
                  <a:schemeClr val="lt1"/>
                </a:solidFill>
                <a:latin typeface="Calibri"/>
                <a:ea typeface="Calibri"/>
                <a:cs typeface="Calibri"/>
                <a:sym typeface="Calibri"/>
              </a:rPr>
              <a:t>What do the figures tell Ella — and what do </a:t>
            </a:r>
            <a:endParaRPr dirty="0"/>
          </a:p>
          <a:p>
            <a:pPr marL="0" marR="0" lvl="0" indent="0" algn="l" rtl="0">
              <a:lnSpc>
                <a:spcPct val="100000"/>
              </a:lnSpc>
              <a:spcBef>
                <a:spcPts val="0"/>
              </a:spcBef>
              <a:spcAft>
                <a:spcPts val="0"/>
              </a:spcAft>
              <a:buNone/>
            </a:pPr>
            <a:r>
              <a:rPr lang="en-US" sz="2000" b="0" i="0" u="none" strike="noStrike" cap="none" dirty="0">
                <a:solidFill>
                  <a:schemeClr val="lt1"/>
                </a:solidFill>
                <a:latin typeface="Calibri"/>
                <a:ea typeface="Calibri"/>
                <a:cs typeface="Calibri"/>
                <a:sym typeface="Calibri"/>
              </a:rPr>
              <a:t>      they not tell her?</a:t>
            </a:r>
            <a:endParaRPr dirty="0"/>
          </a:p>
          <a:p>
            <a:pPr marL="342900" marR="0" lvl="0" indent="-342900" algn="l" rtl="0">
              <a:lnSpc>
                <a:spcPct val="100000"/>
              </a:lnSpc>
              <a:spcBef>
                <a:spcPts val="0"/>
              </a:spcBef>
              <a:spcAft>
                <a:spcPts val="0"/>
              </a:spcAft>
              <a:buClr>
                <a:schemeClr val="lt1"/>
              </a:buClr>
              <a:buSzPts val="2000"/>
              <a:buFont typeface="Calibri"/>
              <a:buChar char="-"/>
            </a:pPr>
            <a:r>
              <a:rPr lang="en-US" sz="2000" b="0" i="0" u="none" strike="noStrike" cap="none" dirty="0">
                <a:solidFill>
                  <a:schemeClr val="lt1"/>
                </a:solidFill>
                <a:latin typeface="Calibri"/>
                <a:ea typeface="Calibri"/>
                <a:cs typeface="Calibri"/>
                <a:sym typeface="Calibri"/>
              </a:rPr>
              <a:t>How can she use this as inspiration rather than judgment?</a:t>
            </a:r>
            <a:endParaRPr dirty="0"/>
          </a:p>
          <a:p>
            <a:pPr marL="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chemeClr val="lt1"/>
              </a:solidFill>
              <a:latin typeface="Calibri"/>
              <a:ea typeface="Calibri"/>
              <a:cs typeface="Calibri"/>
              <a:sym typeface="Calibri"/>
            </a:endParaRPr>
          </a:p>
        </p:txBody>
      </p:sp>
      <p:sp>
        <p:nvSpPr>
          <p:cNvPr id="434" name="Google Shape;434;p82"/>
          <p:cNvSpPr txBox="1"/>
          <p:nvPr/>
        </p:nvSpPr>
        <p:spPr>
          <a:xfrm>
            <a:off x="209478" y="146857"/>
            <a:ext cx="5714562" cy="12003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600" b="0" i="0" u="none" strike="noStrike" cap="none">
                <a:solidFill>
                  <a:schemeClr val="lt1"/>
                </a:solidFill>
                <a:latin typeface="Calibri"/>
                <a:ea typeface="Calibri"/>
                <a:cs typeface="Calibri"/>
                <a:sym typeface="Calibri"/>
              </a:rPr>
              <a:t>Scenario Exercise 2 </a:t>
            </a:r>
            <a:endParaRPr/>
          </a:p>
          <a:p>
            <a:pPr marL="0" marR="0" lvl="0" indent="0" algn="ctr" rtl="0">
              <a:lnSpc>
                <a:spcPct val="100000"/>
              </a:lnSpc>
              <a:spcBef>
                <a:spcPts val="0"/>
              </a:spcBef>
              <a:spcAft>
                <a:spcPts val="0"/>
              </a:spcAft>
              <a:buNone/>
            </a:pPr>
            <a:r>
              <a:rPr lang="en-US" sz="3600" b="0" i="1" u="none" strike="noStrike" cap="none">
                <a:solidFill>
                  <a:schemeClr val="lt1"/>
                </a:solidFill>
                <a:latin typeface="Calibri"/>
                <a:ea typeface="Calibri"/>
                <a:cs typeface="Calibri"/>
                <a:sym typeface="Calibri"/>
              </a:rPr>
              <a:t> </a:t>
            </a:r>
            <a:r>
              <a:rPr lang="en-US" sz="3600" b="1" i="1" u="none" strike="noStrike" cap="none">
                <a:solidFill>
                  <a:schemeClr val="lt1"/>
                </a:solidFill>
                <a:latin typeface="Calibri"/>
                <a:ea typeface="Calibri"/>
                <a:cs typeface="Calibri"/>
                <a:sym typeface="Calibri"/>
              </a:rPr>
              <a:t>Ella and the step counter</a:t>
            </a:r>
            <a:endParaRPr sz="3600" b="0" i="1" u="none" strike="noStrike" cap="none">
              <a:solidFill>
                <a:schemeClr val="lt1"/>
              </a:solidFill>
              <a:latin typeface="Calibri"/>
              <a:ea typeface="Calibri"/>
              <a:cs typeface="Calibri"/>
              <a:sym typeface="Calibri"/>
            </a:endParaRPr>
          </a:p>
        </p:txBody>
      </p:sp>
      <p:pic>
        <p:nvPicPr>
          <p:cNvPr id="1026" name="Picture 2" descr="Rediger udseendet på søjler, lagkagestykker m.m. i Numbers på Mac -  Apple-support (DK)">
            <a:extLst>
              <a:ext uri="{FF2B5EF4-FFF2-40B4-BE49-F238E27FC236}">
                <a16:creationId xmlns:a16="http://schemas.microsoft.com/office/drawing/2014/main" id="{779E04F4-AA95-7A45-46C9-8D2B2C4F1D9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99794" y="756557"/>
            <a:ext cx="3780793" cy="1994399"/>
          </a:xfrm>
          <a:prstGeom prst="rect">
            <a:avLst/>
          </a:prstGeom>
          <a:noFill/>
          <a:extLst>
            <a:ext uri="{909E8E84-426E-40DD-AFC4-6F175D3DCCD1}">
              <a14:hiddenFill xmlns:a14="http://schemas.microsoft.com/office/drawing/2010/main">
                <a:solidFill>
                  <a:srgbClr val="FFFFFF"/>
                </a:solidFill>
              </a14:hiddenFill>
            </a:ext>
          </a:extLst>
        </p:spPr>
      </p:pic>
      <p:pic>
        <p:nvPicPr>
          <p:cNvPr id="3" name="Billede 2" descr="Et billede, der indeholder tekst, smil, Ansigt, ballon&#10;&#10;AI-genereret indhold kan være ukorrekt.">
            <a:extLst>
              <a:ext uri="{FF2B5EF4-FFF2-40B4-BE49-F238E27FC236}">
                <a16:creationId xmlns:a16="http://schemas.microsoft.com/office/drawing/2014/main" id="{00BF0946-855D-501D-0EFF-84A3A5A80380}"/>
              </a:ext>
            </a:extLst>
          </p:cNvPr>
          <p:cNvPicPr>
            <a:picLocks noChangeAspect="1"/>
          </p:cNvPicPr>
          <p:nvPr/>
        </p:nvPicPr>
        <p:blipFill>
          <a:blip r:embed="rId6"/>
          <a:stretch>
            <a:fillRect/>
          </a:stretch>
        </p:blipFill>
        <p:spPr>
          <a:xfrm>
            <a:off x="10141857" y="5158468"/>
            <a:ext cx="1066800" cy="1490436"/>
          </a:xfrm>
          <a:prstGeom prst="rect">
            <a:avLst/>
          </a:prstGeom>
        </p:spPr>
      </p:pic>
      <p:grpSp>
        <p:nvGrpSpPr>
          <p:cNvPr id="4" name="Graphic 4">
            <a:extLst>
              <a:ext uri="{FF2B5EF4-FFF2-40B4-BE49-F238E27FC236}">
                <a16:creationId xmlns:a16="http://schemas.microsoft.com/office/drawing/2014/main" id="{5785BEA1-6B2F-2CF2-DBBB-0C31833FCE06}"/>
              </a:ext>
            </a:extLst>
          </p:cNvPr>
          <p:cNvGrpSpPr/>
          <p:nvPr/>
        </p:nvGrpSpPr>
        <p:grpSpPr>
          <a:xfrm rot="3928889">
            <a:off x="9431029" y="5943132"/>
            <a:ext cx="416813" cy="946356"/>
            <a:chOff x="4880804" y="6124557"/>
            <a:chExt cx="717140" cy="1386497"/>
          </a:xfrm>
          <a:solidFill>
            <a:srgbClr val="242B62"/>
          </a:solidFill>
        </p:grpSpPr>
        <p:grpSp>
          <p:nvGrpSpPr>
            <p:cNvPr id="5" name="Graphic 4">
              <a:extLst>
                <a:ext uri="{FF2B5EF4-FFF2-40B4-BE49-F238E27FC236}">
                  <a16:creationId xmlns:a16="http://schemas.microsoft.com/office/drawing/2014/main" id="{7FDD987B-2EDE-B0C6-93B5-46C11268DBC7}"/>
                </a:ext>
              </a:extLst>
            </p:cNvPr>
            <p:cNvGrpSpPr/>
            <p:nvPr/>
          </p:nvGrpSpPr>
          <p:grpSpPr>
            <a:xfrm>
              <a:off x="4911037" y="6124557"/>
              <a:ext cx="446280" cy="440141"/>
              <a:chOff x="4911037" y="6124557"/>
              <a:chExt cx="446280" cy="440141"/>
            </a:xfrm>
            <a:grpFill/>
          </p:grpSpPr>
          <p:sp>
            <p:nvSpPr>
              <p:cNvPr id="14" name="Freeform 21">
                <a:extLst>
                  <a:ext uri="{FF2B5EF4-FFF2-40B4-BE49-F238E27FC236}">
                    <a16:creationId xmlns:a16="http://schemas.microsoft.com/office/drawing/2014/main" id="{E80BA5EF-6D5C-308E-543A-88F40768AA2B}"/>
                  </a:ext>
                </a:extLst>
              </p:cNvPr>
              <p:cNvSpPr/>
              <p:nvPr/>
            </p:nvSpPr>
            <p:spPr>
              <a:xfrm>
                <a:off x="4911037" y="6124557"/>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5" name="Freeform 22">
                <a:extLst>
                  <a:ext uri="{FF2B5EF4-FFF2-40B4-BE49-F238E27FC236}">
                    <a16:creationId xmlns:a16="http://schemas.microsoft.com/office/drawing/2014/main" id="{C35E8537-FC87-79DD-DB2C-E18380C8208D}"/>
                  </a:ext>
                </a:extLst>
              </p:cNvPr>
              <p:cNvSpPr/>
              <p:nvPr/>
            </p:nvSpPr>
            <p:spPr>
              <a:xfrm>
                <a:off x="4996730" y="6205577"/>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grpSp>
          <p:nvGrpSpPr>
            <p:cNvPr id="6" name="Graphic 4">
              <a:extLst>
                <a:ext uri="{FF2B5EF4-FFF2-40B4-BE49-F238E27FC236}">
                  <a16:creationId xmlns:a16="http://schemas.microsoft.com/office/drawing/2014/main" id="{B8685138-33CF-D6CA-CBC1-94B2F12A45F0}"/>
                </a:ext>
              </a:extLst>
            </p:cNvPr>
            <p:cNvGrpSpPr/>
            <p:nvPr/>
          </p:nvGrpSpPr>
          <p:grpSpPr>
            <a:xfrm>
              <a:off x="4880804" y="6299331"/>
              <a:ext cx="717140" cy="1211723"/>
              <a:chOff x="4880804" y="6299331"/>
              <a:chExt cx="717140" cy="1211723"/>
            </a:xfrm>
            <a:grpFill/>
          </p:grpSpPr>
          <p:sp>
            <p:nvSpPr>
              <p:cNvPr id="7" name="Freeform 14">
                <a:extLst>
                  <a:ext uri="{FF2B5EF4-FFF2-40B4-BE49-F238E27FC236}">
                    <a16:creationId xmlns:a16="http://schemas.microsoft.com/office/drawing/2014/main" id="{04B1BC49-CD9C-6231-3310-C254ED572EB7}"/>
                  </a:ext>
                </a:extLst>
              </p:cNvPr>
              <p:cNvSpPr/>
              <p:nvPr/>
            </p:nvSpPr>
            <p:spPr>
              <a:xfrm>
                <a:off x="4880804" y="6686962"/>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8" name="Freeform 15">
                <a:extLst>
                  <a:ext uri="{FF2B5EF4-FFF2-40B4-BE49-F238E27FC236}">
                    <a16:creationId xmlns:a16="http://schemas.microsoft.com/office/drawing/2014/main" id="{35D4208E-1B0E-6353-FFE3-63964597D59A}"/>
                  </a:ext>
                </a:extLst>
              </p:cNvPr>
              <p:cNvSpPr/>
              <p:nvPr/>
            </p:nvSpPr>
            <p:spPr>
              <a:xfrm>
                <a:off x="5434816" y="6741043"/>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Freeform 16">
                <a:extLst>
                  <a:ext uri="{FF2B5EF4-FFF2-40B4-BE49-F238E27FC236}">
                    <a16:creationId xmlns:a16="http://schemas.microsoft.com/office/drawing/2014/main" id="{2FFADD45-61B9-4AEA-CEF1-570DAE0C2209}"/>
                  </a:ext>
                </a:extLst>
              </p:cNvPr>
              <p:cNvSpPr/>
              <p:nvPr/>
            </p:nvSpPr>
            <p:spPr>
              <a:xfrm>
                <a:off x="5297616" y="6686694"/>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Freeform 17">
                <a:extLst>
                  <a:ext uri="{FF2B5EF4-FFF2-40B4-BE49-F238E27FC236}">
                    <a16:creationId xmlns:a16="http://schemas.microsoft.com/office/drawing/2014/main" id="{4B50672F-5C5B-C69B-8E4E-E7D3E7CC13BB}"/>
                  </a:ext>
                </a:extLst>
              </p:cNvPr>
              <p:cNvSpPr/>
              <p:nvPr/>
            </p:nvSpPr>
            <p:spPr>
              <a:xfrm>
                <a:off x="5183708" y="6641472"/>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18">
                <a:extLst>
                  <a:ext uri="{FF2B5EF4-FFF2-40B4-BE49-F238E27FC236}">
                    <a16:creationId xmlns:a16="http://schemas.microsoft.com/office/drawing/2014/main" id="{B8449B7C-1079-8958-5183-F6973E04251C}"/>
                  </a:ext>
                </a:extLst>
              </p:cNvPr>
              <p:cNvSpPr/>
              <p:nvPr/>
            </p:nvSpPr>
            <p:spPr>
              <a:xfrm>
                <a:off x="5064420" y="7257093"/>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2" name="Freeform 19">
                <a:extLst>
                  <a:ext uri="{FF2B5EF4-FFF2-40B4-BE49-F238E27FC236}">
                    <a16:creationId xmlns:a16="http://schemas.microsoft.com/office/drawing/2014/main" id="{7E25ADC1-BF44-04AE-F247-D3E9EDA0CDD8}"/>
                  </a:ext>
                </a:extLst>
              </p:cNvPr>
              <p:cNvSpPr/>
              <p:nvPr/>
            </p:nvSpPr>
            <p:spPr>
              <a:xfrm>
                <a:off x="5434331" y="6908469"/>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20">
                <a:extLst>
                  <a:ext uri="{FF2B5EF4-FFF2-40B4-BE49-F238E27FC236}">
                    <a16:creationId xmlns:a16="http://schemas.microsoft.com/office/drawing/2014/main" id="{D6ED7F95-3CC9-6D46-DFFC-689AF4CDC7E8}"/>
                  </a:ext>
                </a:extLst>
              </p:cNvPr>
              <p:cNvSpPr/>
              <p:nvPr/>
            </p:nvSpPr>
            <p:spPr>
              <a:xfrm>
                <a:off x="5036534" y="6299331"/>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
        <p:nvSpPr>
          <p:cNvPr id="28" name="Tekstfelt 27">
            <a:extLst>
              <a:ext uri="{FF2B5EF4-FFF2-40B4-BE49-F238E27FC236}">
                <a16:creationId xmlns:a16="http://schemas.microsoft.com/office/drawing/2014/main" id="{9BDDEA52-4AD5-45BA-A20A-52F482C3450D}"/>
              </a:ext>
            </a:extLst>
          </p:cNvPr>
          <p:cNvSpPr txBox="1"/>
          <p:nvPr/>
        </p:nvSpPr>
        <p:spPr>
          <a:xfrm>
            <a:off x="7037889" y="6414473"/>
            <a:ext cx="227549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a-DK" sz="1800" dirty="0">
                <a:solidFill>
                  <a:srgbClr val="292668"/>
                </a:solidFill>
                <a:latin typeface="Calibri"/>
                <a:ea typeface="Calibri"/>
                <a:cs typeface="Calibri"/>
              </a:rPr>
              <a:t>Find the </a:t>
            </a:r>
            <a:r>
              <a:rPr lang="da-DK" sz="1800" dirty="0" err="1">
                <a:solidFill>
                  <a:srgbClr val="292668"/>
                </a:solidFill>
                <a:latin typeface="Calibri"/>
                <a:ea typeface="Calibri"/>
                <a:cs typeface="Calibri"/>
              </a:rPr>
              <a:t>answer</a:t>
            </a:r>
            <a:r>
              <a:rPr lang="da-DK" sz="1800" dirty="0">
                <a:solidFill>
                  <a:srgbClr val="292668"/>
                </a:solidFill>
                <a:latin typeface="Calibri"/>
                <a:ea typeface="Calibri"/>
                <a:cs typeface="Calibri"/>
              </a:rPr>
              <a:t> </a:t>
            </a:r>
            <a:r>
              <a:rPr lang="da-DK" sz="1800" dirty="0" err="1">
                <a:solidFill>
                  <a:srgbClr val="292668"/>
                </a:solidFill>
                <a:latin typeface="Calibri"/>
                <a:ea typeface="Calibri"/>
                <a:cs typeface="Calibri"/>
              </a:rPr>
              <a:t>here</a:t>
            </a:r>
            <a:endParaRPr lang="da-DK" sz="1800" dirty="0">
              <a:solidFill>
                <a:srgbClr val="292668"/>
              </a:solidFill>
              <a:latin typeface="Calibri"/>
              <a:ea typeface="Calibri"/>
              <a:cs typeface="Calibri"/>
            </a:endParaRPr>
          </a:p>
          <a:p>
            <a:pPr algn="l"/>
            <a:endParaRPr lang="da-DK" sz="1800" dirty="0">
              <a:latin typeface="Calibri"/>
              <a:ea typeface="Calibri"/>
              <a:cs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Google Shape;448;p84"/>
          <p:cNvSpPr txBox="1"/>
          <p:nvPr/>
        </p:nvSpPr>
        <p:spPr>
          <a:xfrm>
            <a:off x="982521" y="391734"/>
            <a:ext cx="4550975" cy="1049981"/>
          </a:xfrm>
          <a:prstGeom prst="rect">
            <a:avLst/>
          </a:prstGeom>
          <a:noFill/>
          <a:ln>
            <a:noFill/>
          </a:ln>
        </p:spPr>
        <p:txBody>
          <a:bodyPr spcFirstLastPara="1" wrap="square" lIns="91425" tIns="45700" rIns="91425" bIns="45700" anchor="t" anchorCtr="0">
            <a:normAutofit fontScale="25000" lnSpcReduction="20000"/>
          </a:bodyPr>
          <a:lstStyle/>
          <a:p>
            <a:pPr marL="0" marR="0" lvl="0" indent="0" algn="l" rtl="0">
              <a:lnSpc>
                <a:spcPct val="103333"/>
              </a:lnSpc>
              <a:spcBef>
                <a:spcPts val="0"/>
              </a:spcBef>
              <a:spcAft>
                <a:spcPts val="0"/>
              </a:spcAft>
              <a:buClr>
                <a:srgbClr val="242B62"/>
              </a:buClr>
              <a:buSzPct val="100000"/>
              <a:buFont typeface="Arial"/>
              <a:buNone/>
            </a:pPr>
            <a:r>
              <a:rPr lang="en-US" sz="14400" b="1" i="0" u="none" strike="noStrike" cap="none">
                <a:solidFill>
                  <a:srgbClr val="292668"/>
                </a:solidFill>
                <a:latin typeface="Calibri"/>
                <a:ea typeface="Calibri"/>
                <a:cs typeface="Calibri"/>
                <a:sym typeface="Calibri"/>
              </a:rPr>
              <a:t>Step-by-step exercise</a:t>
            </a:r>
            <a:endParaRPr sz="3600" b="0" i="0" u="none" strike="noStrike" cap="none">
              <a:solidFill>
                <a:srgbClr val="292668"/>
              </a:solidFill>
              <a:latin typeface="Calibri"/>
              <a:ea typeface="Calibri"/>
              <a:cs typeface="Calibri"/>
              <a:sym typeface="Calibri"/>
            </a:endParaRPr>
          </a:p>
          <a:p>
            <a:pPr marL="0" marR="0" lvl="0" indent="0" algn="l" rtl="0">
              <a:lnSpc>
                <a:spcPct val="103333"/>
              </a:lnSpc>
              <a:spcBef>
                <a:spcPts val="0"/>
              </a:spcBef>
              <a:spcAft>
                <a:spcPts val="0"/>
              </a:spcAft>
              <a:buClr>
                <a:schemeClr val="lt1"/>
              </a:buClr>
              <a:buSzPts val="3600"/>
              <a:buFont typeface="Arial"/>
              <a:buNone/>
            </a:pPr>
            <a:endParaRPr sz="3600" b="0" i="0" u="none" strike="noStrike" cap="none">
              <a:solidFill>
                <a:srgbClr val="292668"/>
              </a:solidFill>
              <a:latin typeface="Calibri"/>
              <a:ea typeface="Calibri"/>
              <a:cs typeface="Calibri"/>
              <a:sym typeface="Calibri"/>
            </a:endParaRPr>
          </a:p>
        </p:txBody>
      </p:sp>
      <p:pic>
        <p:nvPicPr>
          <p:cNvPr id="449" name="Google Shape;449;p84"/>
          <p:cNvPicPr preferRelativeResize="0">
            <a:picLocks noGrp="1"/>
          </p:cNvPicPr>
          <p:nvPr>
            <p:ph type="pic" idx="3"/>
          </p:nvPr>
        </p:nvPicPr>
        <p:blipFill rotWithShape="1">
          <a:blip r:embed="rId3" cstate="email">
            <a:alphaModFix/>
            <a:extLst>
              <a:ext uri="{28A0092B-C50C-407E-A947-70E740481C1C}">
                <a14:useLocalDpi xmlns:a14="http://schemas.microsoft.com/office/drawing/2010/main"/>
              </a:ext>
            </a:extLst>
          </a:blip>
          <a:srcRect/>
          <a:stretch/>
        </p:blipFill>
        <p:spPr>
          <a:xfrm>
            <a:off x="7735037" y="1373925"/>
            <a:ext cx="2444127" cy="4336988"/>
          </a:xfrm>
          <a:prstGeom prst="rect">
            <a:avLst/>
          </a:prstGeom>
          <a:solidFill>
            <a:srgbClr val="D8D8D8"/>
          </a:solidFill>
          <a:ln>
            <a:noFill/>
          </a:ln>
        </p:spPr>
      </p:pic>
      <p:sp>
        <p:nvSpPr>
          <p:cNvPr id="450" name="Google Shape;450;p84"/>
          <p:cNvSpPr/>
          <p:nvPr/>
        </p:nvSpPr>
        <p:spPr>
          <a:xfrm>
            <a:off x="676275" y="1250835"/>
            <a:ext cx="5323299" cy="5262939"/>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None/>
            </a:pPr>
            <a:r>
              <a:rPr lang="en-US" sz="2400" b="1" i="0" u="none" strike="noStrike" cap="none" dirty="0">
                <a:solidFill>
                  <a:srgbClr val="292668"/>
                </a:solidFill>
                <a:latin typeface="Calibri"/>
                <a:ea typeface="Calibri"/>
                <a:cs typeface="Calibri"/>
                <a:sym typeface="Calibri"/>
              </a:rPr>
              <a:t>1️⃣ Open your Health App 📱</a:t>
            </a:r>
            <a:endParaRPr sz="2400" dirty="0"/>
          </a:p>
          <a:p>
            <a:pPr marL="0" marR="0" lvl="0" indent="0" algn="l" rtl="0">
              <a:lnSpc>
                <a:spcPct val="100000"/>
              </a:lnSpc>
              <a:spcBef>
                <a:spcPts val="0"/>
              </a:spcBef>
              <a:spcAft>
                <a:spcPts val="0"/>
              </a:spcAft>
              <a:buNone/>
            </a:pPr>
            <a:endParaRPr sz="1200" b="1"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400" b="1" i="0" u="none" strike="noStrike" cap="none" dirty="0">
                <a:solidFill>
                  <a:srgbClr val="292668"/>
                </a:solidFill>
                <a:latin typeface="Calibri"/>
                <a:ea typeface="Calibri"/>
                <a:cs typeface="Calibri"/>
                <a:sym typeface="Calibri"/>
              </a:rPr>
              <a:t>2️⃣ Find:</a:t>
            </a:r>
            <a:endParaRPr sz="2400" dirty="0"/>
          </a:p>
          <a:p>
            <a:pPr marL="0" marR="0" lvl="0" indent="0" algn="l" rtl="0">
              <a:lnSpc>
                <a:spcPct val="100000"/>
              </a:lnSpc>
              <a:spcBef>
                <a:spcPts val="0"/>
              </a:spcBef>
              <a:spcAft>
                <a:spcPts val="0"/>
              </a:spcAft>
              <a:buNone/>
            </a:pPr>
            <a:r>
              <a:rPr lang="en-US" sz="2400" b="1" i="0" u="none" strike="noStrike" cap="none" dirty="0">
                <a:solidFill>
                  <a:srgbClr val="292668"/>
                </a:solidFill>
                <a:latin typeface="Calibri"/>
                <a:ea typeface="Calibri"/>
                <a:cs typeface="Calibri"/>
                <a:sym typeface="Calibri"/>
              </a:rPr>
              <a:t>      👣 </a:t>
            </a:r>
            <a:r>
              <a:rPr lang="en-US" sz="2400" i="0" u="none" strike="noStrike" cap="none" dirty="0">
                <a:solidFill>
                  <a:srgbClr val="292668"/>
                </a:solidFill>
                <a:latin typeface="Calibri"/>
                <a:ea typeface="Calibri"/>
                <a:cs typeface="Calibri"/>
                <a:sym typeface="Calibri"/>
              </a:rPr>
              <a:t>Steps  </a:t>
            </a:r>
            <a:endParaRPr sz="2400" dirty="0"/>
          </a:p>
          <a:p>
            <a:pPr marL="0" marR="0" lvl="0" indent="0" algn="l" rtl="0">
              <a:lnSpc>
                <a:spcPct val="100000"/>
              </a:lnSpc>
              <a:spcBef>
                <a:spcPts val="0"/>
              </a:spcBef>
              <a:spcAft>
                <a:spcPts val="0"/>
              </a:spcAft>
              <a:buNone/>
            </a:pPr>
            <a:r>
              <a:rPr lang="en-US" sz="2400" i="0" u="none" strike="noStrike" cap="none" dirty="0">
                <a:solidFill>
                  <a:srgbClr val="292668"/>
                </a:solidFill>
                <a:latin typeface="Calibri"/>
                <a:ea typeface="Calibri"/>
                <a:cs typeface="Calibri"/>
                <a:sym typeface="Calibri"/>
              </a:rPr>
              <a:t>      ❤️ Heart rate  </a:t>
            </a:r>
            <a:endParaRPr sz="2400" dirty="0"/>
          </a:p>
          <a:p>
            <a:pPr marL="0" marR="0" lvl="0" indent="0" algn="l" rtl="0">
              <a:lnSpc>
                <a:spcPct val="100000"/>
              </a:lnSpc>
              <a:spcBef>
                <a:spcPts val="0"/>
              </a:spcBef>
              <a:spcAft>
                <a:spcPts val="0"/>
              </a:spcAft>
              <a:buNone/>
            </a:pPr>
            <a:r>
              <a:rPr lang="en-US" sz="2400" i="0" u="none" strike="noStrike" cap="none" dirty="0">
                <a:solidFill>
                  <a:srgbClr val="292668"/>
                </a:solidFill>
                <a:latin typeface="Calibri"/>
                <a:ea typeface="Calibri"/>
                <a:cs typeface="Calibri"/>
                <a:sym typeface="Calibri"/>
              </a:rPr>
              <a:t>      🌙 Sleep  </a:t>
            </a:r>
            <a:endParaRPr sz="2400" dirty="0"/>
          </a:p>
          <a:p>
            <a:pPr marL="0" marR="0" lvl="0" indent="0" algn="l" rtl="0">
              <a:lnSpc>
                <a:spcPct val="100000"/>
              </a:lnSpc>
              <a:spcBef>
                <a:spcPts val="0"/>
              </a:spcBef>
              <a:spcAft>
                <a:spcPts val="0"/>
              </a:spcAft>
              <a:buNone/>
            </a:pPr>
            <a:endParaRPr sz="1200" b="1"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400" b="1" i="0" u="none" strike="noStrike" cap="none" dirty="0">
                <a:solidFill>
                  <a:srgbClr val="292668"/>
                </a:solidFill>
                <a:latin typeface="Calibri"/>
                <a:ea typeface="Calibri"/>
                <a:cs typeface="Calibri"/>
                <a:sym typeface="Calibri"/>
              </a:rPr>
              <a:t>3️⃣ Tap one of them  </a:t>
            </a:r>
            <a:endParaRPr sz="2400" dirty="0"/>
          </a:p>
          <a:p>
            <a:pPr marL="0" marR="0" lvl="0" indent="0" algn="l" rtl="0">
              <a:lnSpc>
                <a:spcPct val="100000"/>
              </a:lnSpc>
              <a:spcBef>
                <a:spcPts val="0"/>
              </a:spcBef>
              <a:spcAft>
                <a:spcPts val="0"/>
              </a:spcAft>
              <a:buNone/>
            </a:pPr>
            <a:endParaRPr sz="1200" b="1"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400" b="1" i="0" u="none" strike="noStrike" cap="none" dirty="0">
                <a:solidFill>
                  <a:srgbClr val="292668"/>
                </a:solidFill>
                <a:latin typeface="Calibri"/>
                <a:ea typeface="Calibri"/>
                <a:cs typeface="Calibri"/>
                <a:sym typeface="Calibri"/>
              </a:rPr>
              <a:t>4️⃣ Ask yourself:</a:t>
            </a:r>
            <a:endParaRPr sz="2400" dirty="0"/>
          </a:p>
          <a:p>
            <a:pPr marL="0" marR="0" lvl="0" indent="0" algn="l" rtl="0">
              <a:lnSpc>
                <a:spcPct val="100000"/>
              </a:lnSpc>
              <a:spcBef>
                <a:spcPts val="0"/>
              </a:spcBef>
              <a:spcAft>
                <a:spcPts val="0"/>
              </a:spcAft>
              <a:buNone/>
            </a:pPr>
            <a:r>
              <a:rPr lang="en-US" sz="2400" b="1" i="0" u="none" strike="noStrike" cap="none" dirty="0">
                <a:solidFill>
                  <a:srgbClr val="292668"/>
                </a:solidFill>
                <a:latin typeface="Calibri"/>
                <a:ea typeface="Calibri"/>
                <a:cs typeface="Calibri"/>
                <a:sym typeface="Calibri"/>
              </a:rPr>
              <a:t>       👉 </a:t>
            </a:r>
            <a:r>
              <a:rPr lang="en-US" sz="2400" i="0" u="none" strike="noStrike" cap="none" dirty="0">
                <a:solidFill>
                  <a:srgbClr val="292668"/>
                </a:solidFill>
                <a:latin typeface="Calibri"/>
                <a:ea typeface="Calibri"/>
                <a:cs typeface="Calibri"/>
                <a:sym typeface="Calibri"/>
              </a:rPr>
              <a:t>When was this measured?</a:t>
            </a:r>
            <a:endParaRPr sz="2400" dirty="0"/>
          </a:p>
          <a:p>
            <a:pPr marL="0" marR="0" lvl="0" indent="0" algn="l" rtl="0">
              <a:lnSpc>
                <a:spcPct val="100000"/>
              </a:lnSpc>
              <a:spcBef>
                <a:spcPts val="0"/>
              </a:spcBef>
              <a:spcAft>
                <a:spcPts val="0"/>
              </a:spcAft>
              <a:buNone/>
            </a:pPr>
            <a:r>
              <a:rPr lang="en-US" sz="2400" i="0" u="none" strike="noStrike" cap="none" dirty="0">
                <a:solidFill>
                  <a:srgbClr val="292668"/>
                </a:solidFill>
                <a:latin typeface="Calibri"/>
                <a:ea typeface="Calibri"/>
                <a:cs typeface="Calibri"/>
                <a:sym typeface="Calibri"/>
              </a:rPr>
              <a:t>       👉 Does it match your day?</a:t>
            </a:r>
            <a:endParaRPr sz="2400" dirty="0"/>
          </a:p>
          <a:p>
            <a:pPr marL="0" marR="0" lvl="0" indent="0" algn="l" rtl="0">
              <a:lnSpc>
                <a:spcPct val="100000"/>
              </a:lnSpc>
              <a:spcBef>
                <a:spcPts val="0"/>
              </a:spcBef>
              <a:spcAft>
                <a:spcPts val="0"/>
              </a:spcAft>
              <a:buNone/>
            </a:pPr>
            <a:endParaRPr sz="1200" b="1"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400" b="1" i="0" u="none" strike="noStrike" cap="none" dirty="0">
                <a:solidFill>
                  <a:srgbClr val="292668"/>
                </a:solidFill>
                <a:latin typeface="Calibri"/>
                <a:ea typeface="Calibri"/>
                <a:cs typeface="Calibri"/>
                <a:sym typeface="Calibri"/>
              </a:rPr>
              <a:t>5️⃣ Say out loud:</a:t>
            </a:r>
            <a:endParaRPr sz="2400" dirty="0"/>
          </a:p>
          <a:p>
            <a:pPr marL="0" marR="0" lvl="0" indent="0" algn="l" rtl="0">
              <a:lnSpc>
                <a:spcPct val="100000"/>
              </a:lnSpc>
              <a:spcBef>
                <a:spcPts val="0"/>
              </a:spcBef>
              <a:spcAft>
                <a:spcPts val="0"/>
              </a:spcAft>
              <a:buNone/>
            </a:pPr>
            <a:endParaRPr sz="2400" b="1"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400" b="1" i="0" u="none" strike="noStrike" cap="none" dirty="0">
                <a:solidFill>
                  <a:srgbClr val="292668"/>
                </a:solidFill>
                <a:latin typeface="Calibri"/>
                <a:ea typeface="Calibri"/>
                <a:cs typeface="Calibri"/>
                <a:sym typeface="Calibri"/>
              </a:rPr>
              <a:t>“This is information – not a diagnosis”</a:t>
            </a:r>
            <a:endParaRPr sz="2400" b="0" i="0" u="none" strike="noStrike" cap="none" dirty="0">
              <a:solidFill>
                <a:srgbClr val="292668"/>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pic>
        <p:nvPicPr>
          <p:cNvPr id="456" name="Google Shape;456;p85" descr="Et billede, der indeholder elektronik, Elektronisk enhed, gadget, Mobiltelefon&#10;&#10;AI-genereret indhold kan være ukorrek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16669" y="2628900"/>
            <a:ext cx="7203278" cy="3458535"/>
          </a:xfrm>
          <a:prstGeom prst="rect">
            <a:avLst/>
          </a:prstGeom>
          <a:noFill/>
          <a:ln>
            <a:noFill/>
          </a:ln>
        </p:spPr>
      </p:pic>
      <p:sp>
        <p:nvSpPr>
          <p:cNvPr id="457" name="Google Shape;457;p85"/>
          <p:cNvSpPr txBox="1">
            <a:spLocks noGrp="1"/>
          </p:cNvSpPr>
          <p:nvPr>
            <p:ph type="body" idx="1"/>
          </p:nvPr>
        </p:nvSpPr>
        <p:spPr>
          <a:xfrm>
            <a:off x="7764874" y="730800"/>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a:t>03</a:t>
            </a:r>
            <a:endParaRPr/>
          </a:p>
        </p:txBody>
      </p:sp>
      <p:sp>
        <p:nvSpPr>
          <p:cNvPr id="458" name="Google Shape;458;p85"/>
          <p:cNvSpPr/>
          <p:nvPr/>
        </p:nvSpPr>
        <p:spPr>
          <a:xfrm>
            <a:off x="5584371" y="3656015"/>
            <a:ext cx="5512583" cy="175428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59" name="Google Shape;459;p85"/>
          <p:cNvSpPr txBox="1"/>
          <p:nvPr/>
        </p:nvSpPr>
        <p:spPr>
          <a:xfrm>
            <a:off x="5630119" y="3656015"/>
            <a:ext cx="5664154" cy="17542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600" b="1" i="0" u="none" strike="noStrike" cap="none" dirty="0">
                <a:solidFill>
                  <a:srgbClr val="292668"/>
                </a:solidFill>
                <a:latin typeface="Calibri"/>
                <a:ea typeface="Calibri"/>
                <a:cs typeface="Calibri"/>
                <a:sym typeface="Calibri"/>
              </a:rPr>
              <a:t>DATA PRIVACY &amp; SENSITIVITY OF HEALTH INFORMATION</a:t>
            </a:r>
            <a:endParaRPr sz="3600" b="1" i="0" u="none" strike="noStrike" cap="none" dirty="0">
              <a:solidFill>
                <a:srgbClr val="292668"/>
              </a:solidFill>
              <a:highlight>
                <a:srgbClr val="FFFF00"/>
              </a:highlight>
              <a:latin typeface="Calibri"/>
              <a:ea typeface="Calibri"/>
              <a:cs typeface="Calibri"/>
              <a:sym typeface="Calibri"/>
            </a:endParaRPr>
          </a:p>
        </p:txBody>
      </p:sp>
      <p:sp>
        <p:nvSpPr>
          <p:cNvPr id="460" name="Google Shape;460;p85"/>
          <p:cNvSpPr/>
          <p:nvPr/>
        </p:nvSpPr>
        <p:spPr>
          <a:xfrm>
            <a:off x="5943600" y="3276600"/>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1" name="Google Shape;461;p85"/>
          <p:cNvSpPr/>
          <p:nvPr/>
        </p:nvSpPr>
        <p:spPr>
          <a:xfrm>
            <a:off x="6096000" y="3429000"/>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86"/>
          <p:cNvSpPr txBox="1">
            <a:spLocks noGrp="1"/>
          </p:cNvSpPr>
          <p:nvPr>
            <p:ph type="body" idx="1"/>
          </p:nvPr>
        </p:nvSpPr>
        <p:spPr>
          <a:xfrm>
            <a:off x="495300" y="598948"/>
            <a:ext cx="6591300" cy="784502"/>
          </a:xfrm>
          <a:prstGeom prst="rect">
            <a:avLst/>
          </a:prstGeom>
          <a:noFill/>
          <a:ln>
            <a:noFill/>
          </a:ln>
        </p:spPr>
        <p:txBody>
          <a:bodyPr spcFirstLastPara="1" wrap="square" lIns="91425" tIns="45700" rIns="91425" bIns="45700" anchor="t" anchorCtr="0">
            <a:normAutofit fontScale="62500" lnSpcReduction="20000"/>
          </a:bodyPr>
          <a:lstStyle/>
          <a:p>
            <a:pPr marL="0" lvl="0" indent="0" algn="l" rtl="0">
              <a:lnSpc>
                <a:spcPct val="103333"/>
              </a:lnSpc>
              <a:spcBef>
                <a:spcPts val="0"/>
              </a:spcBef>
              <a:spcAft>
                <a:spcPts val="0"/>
              </a:spcAft>
              <a:buSzPct val="99310"/>
              <a:buNone/>
            </a:pPr>
            <a:r>
              <a:rPr lang="en-US" sz="5800" b="1">
                <a:solidFill>
                  <a:srgbClr val="292668"/>
                </a:solidFill>
                <a:latin typeface="Calibri"/>
                <a:ea typeface="Calibri"/>
                <a:cs typeface="Calibri"/>
                <a:sym typeface="Calibri"/>
              </a:rPr>
              <a:t>What is sensitive health data?</a:t>
            </a:r>
            <a:endParaRPr/>
          </a:p>
          <a:p>
            <a:pPr marL="0" lvl="0" indent="0" algn="l" rtl="0">
              <a:lnSpc>
                <a:spcPct val="103333"/>
              </a:lnSpc>
              <a:spcBef>
                <a:spcPts val="0"/>
              </a:spcBef>
              <a:spcAft>
                <a:spcPts val="0"/>
              </a:spcAft>
              <a:buClr>
                <a:srgbClr val="242B62"/>
              </a:buClr>
              <a:buSzPct val="160000"/>
              <a:buNone/>
            </a:pPr>
            <a:endParaRPr/>
          </a:p>
        </p:txBody>
      </p:sp>
      <p:sp>
        <p:nvSpPr>
          <p:cNvPr id="468" name="Google Shape;468;p86"/>
          <p:cNvSpPr txBox="1">
            <a:spLocks noGrp="1"/>
          </p:cNvSpPr>
          <p:nvPr>
            <p:ph type="body" idx="2"/>
          </p:nvPr>
        </p:nvSpPr>
        <p:spPr>
          <a:xfrm>
            <a:off x="496955" y="1373925"/>
            <a:ext cx="6896099" cy="4011766"/>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Clr>
                <a:srgbClr val="292668"/>
              </a:buClr>
              <a:buSzPts val="2400"/>
              <a:buNone/>
            </a:pPr>
            <a:r>
              <a:rPr lang="en-US" dirty="0">
                <a:solidFill>
                  <a:srgbClr val="292668"/>
                </a:solidFill>
                <a:latin typeface="Calibri"/>
                <a:ea typeface="Calibri"/>
                <a:cs typeface="Calibri"/>
                <a:sym typeface="Calibri"/>
              </a:rPr>
              <a:t>Sensitive health data is information that reveals details about your body, your habits or your health. </a:t>
            </a:r>
            <a:endParaRPr lang="da-DK" dirty="0"/>
          </a:p>
          <a:p>
            <a:pPr marL="0" lvl="0" indent="0" algn="l" rtl="0">
              <a:lnSpc>
                <a:spcPct val="150000"/>
              </a:lnSpc>
              <a:spcBef>
                <a:spcPts val="0"/>
              </a:spcBef>
              <a:spcAft>
                <a:spcPts val="0"/>
              </a:spcAft>
              <a:buClr>
                <a:srgbClr val="292668"/>
              </a:buClr>
              <a:buSzPts val="2400"/>
              <a:buNone/>
            </a:pPr>
            <a:r>
              <a:rPr lang="en-US" dirty="0">
                <a:solidFill>
                  <a:srgbClr val="292668"/>
                </a:solidFill>
                <a:latin typeface="Calibri"/>
                <a:ea typeface="Calibri"/>
                <a:cs typeface="Calibri"/>
                <a:sym typeface="Calibri"/>
              </a:rPr>
              <a:t>This could include </a:t>
            </a:r>
            <a:r>
              <a:rPr lang="en-US" b="1" dirty="0">
                <a:solidFill>
                  <a:srgbClr val="292668"/>
                </a:solidFill>
                <a:latin typeface="Calibri"/>
                <a:ea typeface="Calibri"/>
                <a:cs typeface="Calibri"/>
                <a:sym typeface="Calibri"/>
              </a:rPr>
              <a:t>step counts, sleep duration, heart rate readings or medication information.</a:t>
            </a:r>
            <a:r>
              <a:rPr lang="en-US" dirty="0">
                <a:solidFill>
                  <a:srgbClr val="292668"/>
                </a:solidFill>
                <a:latin typeface="Calibri"/>
                <a:ea typeface="Calibri"/>
                <a:cs typeface="Calibri"/>
                <a:sym typeface="Calibri"/>
              </a:rPr>
              <a:t> </a:t>
            </a:r>
            <a:endParaRPr dirty="0"/>
          </a:p>
          <a:p>
            <a:pPr marL="0" lvl="0" indent="0" algn="l" rtl="0">
              <a:lnSpc>
                <a:spcPct val="150000"/>
              </a:lnSpc>
              <a:spcBef>
                <a:spcPts val="0"/>
              </a:spcBef>
              <a:spcAft>
                <a:spcPts val="0"/>
              </a:spcAft>
              <a:buClr>
                <a:srgbClr val="242B62"/>
              </a:buClr>
              <a:buSzPts val="2400"/>
              <a:buNone/>
            </a:pPr>
            <a:endParaRPr dirty="0">
              <a:solidFill>
                <a:srgbClr val="292668"/>
              </a:solidFill>
              <a:latin typeface="Calibri"/>
              <a:ea typeface="Calibri"/>
              <a:cs typeface="Calibri"/>
            </a:endParaRPr>
          </a:p>
          <a:p>
            <a:pPr marL="0" lvl="0" indent="0" algn="l" rtl="0">
              <a:lnSpc>
                <a:spcPct val="150000"/>
              </a:lnSpc>
              <a:spcBef>
                <a:spcPts val="0"/>
              </a:spcBef>
              <a:spcAft>
                <a:spcPts val="0"/>
              </a:spcAft>
              <a:buClr>
                <a:srgbClr val="292668"/>
              </a:buClr>
              <a:buSzPts val="2400"/>
              <a:buNone/>
            </a:pPr>
            <a:r>
              <a:rPr lang="en-US" dirty="0">
                <a:solidFill>
                  <a:srgbClr val="292668"/>
                </a:solidFill>
                <a:latin typeface="Calibri"/>
                <a:ea typeface="Calibri"/>
                <a:cs typeface="Calibri"/>
                <a:sym typeface="Calibri"/>
              </a:rPr>
              <a:t>This data must be handled with care, as it can reveal details about your lifestyle and well-being. </a:t>
            </a:r>
            <a:endParaRPr dirty="0"/>
          </a:p>
          <a:p>
            <a:pPr marL="0" lvl="0" indent="0" algn="l" rtl="0">
              <a:lnSpc>
                <a:spcPct val="150000"/>
              </a:lnSpc>
              <a:spcBef>
                <a:spcPts val="0"/>
              </a:spcBef>
              <a:spcAft>
                <a:spcPts val="0"/>
              </a:spcAft>
              <a:buClr>
                <a:srgbClr val="242B62"/>
              </a:buClr>
              <a:buSzPts val="2400"/>
              <a:buNone/>
            </a:pPr>
            <a:endParaRPr dirty="0">
              <a:solidFill>
                <a:srgbClr val="292668"/>
              </a:solidFill>
              <a:latin typeface="Calibri"/>
              <a:ea typeface="Calibri"/>
              <a:cs typeface="Calibri"/>
            </a:endParaRPr>
          </a:p>
          <a:p>
            <a:pPr marL="0" lvl="0" indent="0" algn="l" rtl="0">
              <a:lnSpc>
                <a:spcPct val="150000"/>
              </a:lnSpc>
              <a:spcBef>
                <a:spcPts val="0"/>
              </a:spcBef>
              <a:spcAft>
                <a:spcPts val="0"/>
              </a:spcAft>
              <a:buClr>
                <a:srgbClr val="292668"/>
              </a:buClr>
              <a:buSzPts val="2400"/>
              <a:buNone/>
            </a:pPr>
            <a:r>
              <a:rPr lang="en-US" dirty="0">
                <a:solidFill>
                  <a:srgbClr val="292668"/>
                </a:solidFill>
                <a:latin typeface="Calibri"/>
                <a:ea typeface="Calibri"/>
                <a:cs typeface="Calibri"/>
                <a:sym typeface="Calibri"/>
              </a:rPr>
              <a:t>You </a:t>
            </a:r>
            <a:r>
              <a:rPr lang="en-US" b="1" dirty="0">
                <a:solidFill>
                  <a:srgbClr val="292668"/>
                </a:solidFill>
                <a:latin typeface="Calibri"/>
                <a:ea typeface="Calibri"/>
                <a:cs typeface="Calibri"/>
                <a:sym typeface="Calibri"/>
              </a:rPr>
              <a:t>ALWAYS</a:t>
            </a:r>
            <a:r>
              <a:rPr lang="en-US" dirty="0">
                <a:solidFill>
                  <a:srgbClr val="292668"/>
                </a:solidFill>
                <a:latin typeface="Calibri"/>
                <a:ea typeface="Calibri"/>
                <a:cs typeface="Calibri"/>
                <a:sym typeface="Calibri"/>
              </a:rPr>
              <a:t> have the right to choose who can see it.</a:t>
            </a:r>
            <a:endParaRPr dirty="0"/>
          </a:p>
        </p:txBody>
      </p:sp>
      <p:pic>
        <p:nvPicPr>
          <p:cNvPr id="469" name="Google Shape;469;p86" descr="Et billede, der indeholder tekst, skærmbillede, Mobiltelefon, multimedier&#10;&#10;AI-genereret indhold kan være ukorrek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701358" y="1379149"/>
            <a:ext cx="2444127" cy="4341638"/>
          </a:xfrm>
          <a:prstGeom prst="rect">
            <a:avLst/>
          </a:prstGeom>
          <a:noFill/>
          <a:ln>
            <a:noFill/>
          </a:ln>
        </p:spPr>
      </p:pic>
      <p:pic>
        <p:nvPicPr>
          <p:cNvPr id="470" name="Google Shape;470;p86" descr="Et billede, der indeholder tekst, skærmbillede, Mobiltelefon, multimedier&#10;&#10;AI-genereret indhold kan være ukorrekt."/>
          <p:cNvPicPr preferRelativeResize="0">
            <a:picLocks noGrp="1"/>
          </p:cNvPicPr>
          <p:nvPr>
            <p:ph type="pic" idx="3"/>
          </p:nvPr>
        </p:nvPicPr>
        <p:blipFill rotWithShape="1">
          <a:blip r:embed="rId4" cstate="email">
            <a:alphaModFix/>
            <a:extLst>
              <a:ext uri="{28A0092B-C50C-407E-A947-70E740481C1C}">
                <a14:useLocalDpi xmlns:a14="http://schemas.microsoft.com/office/drawing/2010/main"/>
              </a:ext>
            </a:extLst>
          </a:blip>
          <a:srcRect/>
          <a:stretch/>
        </p:blipFill>
        <p:spPr>
          <a:xfrm>
            <a:off x="7735037" y="1373925"/>
            <a:ext cx="2444127" cy="4336988"/>
          </a:xfrm>
          <a:prstGeom prst="rect">
            <a:avLst/>
          </a:prstGeom>
          <a:solidFill>
            <a:srgbClr val="D8D8D8"/>
          </a:solid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6" name="Google Shape;476;p87"/>
          <p:cNvSpPr txBox="1">
            <a:spLocks noGrp="1"/>
          </p:cNvSpPr>
          <p:nvPr>
            <p:ph type="body" idx="1"/>
          </p:nvPr>
        </p:nvSpPr>
        <p:spPr>
          <a:xfrm>
            <a:off x="2675452" y="477136"/>
            <a:ext cx="5559484" cy="697353"/>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103333"/>
              </a:lnSpc>
              <a:spcBef>
                <a:spcPts val="0"/>
              </a:spcBef>
              <a:spcAft>
                <a:spcPts val="0"/>
              </a:spcAft>
              <a:buClr>
                <a:srgbClr val="242B62"/>
              </a:buClr>
              <a:buSzPts val="3600"/>
              <a:buFont typeface="Arial"/>
              <a:buNone/>
            </a:pPr>
            <a:r>
              <a:rPr lang="en-US" b="1" dirty="0"/>
              <a:t> </a:t>
            </a:r>
            <a:r>
              <a:rPr lang="en-US" b="1" dirty="0">
                <a:solidFill>
                  <a:srgbClr val="292668"/>
                </a:solidFill>
                <a:latin typeface="Calibri"/>
                <a:ea typeface="Calibri"/>
                <a:cs typeface="Calibri"/>
                <a:sym typeface="Calibri"/>
              </a:rPr>
              <a:t>Trustworthiness of Apps</a:t>
            </a:r>
            <a:endParaRPr dirty="0"/>
          </a:p>
          <a:p>
            <a:pPr marL="457200" marR="0" lvl="0" indent="-228600" algn="l" rtl="0">
              <a:lnSpc>
                <a:spcPct val="103333"/>
              </a:lnSpc>
              <a:spcBef>
                <a:spcPts val="0"/>
              </a:spcBef>
              <a:spcAft>
                <a:spcPts val="0"/>
              </a:spcAft>
              <a:buClr>
                <a:srgbClr val="242B62"/>
              </a:buClr>
              <a:buSzPts val="3600"/>
              <a:buFont typeface="Arial"/>
              <a:buNone/>
            </a:pPr>
            <a:endParaRPr b="1" dirty="0"/>
          </a:p>
        </p:txBody>
      </p:sp>
      <p:grpSp>
        <p:nvGrpSpPr>
          <p:cNvPr id="477" name="Google Shape;477;p87"/>
          <p:cNvGrpSpPr/>
          <p:nvPr/>
        </p:nvGrpSpPr>
        <p:grpSpPr>
          <a:xfrm>
            <a:off x="8399463" y="2397919"/>
            <a:ext cx="546100" cy="546100"/>
            <a:chOff x="6483350" y="2427288"/>
            <a:chExt cx="546100" cy="546100"/>
          </a:xfrm>
        </p:grpSpPr>
        <p:sp>
          <p:nvSpPr>
            <p:cNvPr id="478" name="Google Shape;478;p87"/>
            <p:cNvSpPr/>
            <p:nvPr/>
          </p:nvSpPr>
          <p:spPr>
            <a:xfrm>
              <a:off x="6483350" y="2427288"/>
              <a:ext cx="546100" cy="546100"/>
            </a:xfrm>
            <a:custGeom>
              <a:avLst/>
              <a:gdLst/>
              <a:ahLst/>
              <a:cxnLst/>
              <a:rect l="l" t="t" r="r" b="b"/>
              <a:pathLst>
                <a:path w="3439" h="3444" extrusionOk="0">
                  <a:moveTo>
                    <a:pt x="1717" y="179"/>
                  </a:moveTo>
                  <a:lnTo>
                    <a:pt x="1629" y="181"/>
                  </a:lnTo>
                  <a:lnTo>
                    <a:pt x="1540" y="190"/>
                  </a:lnTo>
                  <a:lnTo>
                    <a:pt x="1452" y="202"/>
                  </a:lnTo>
                  <a:lnTo>
                    <a:pt x="1365" y="220"/>
                  </a:lnTo>
                  <a:lnTo>
                    <a:pt x="1280" y="243"/>
                  </a:lnTo>
                  <a:lnTo>
                    <a:pt x="1194" y="271"/>
                  </a:lnTo>
                  <a:lnTo>
                    <a:pt x="1111" y="305"/>
                  </a:lnTo>
                  <a:lnTo>
                    <a:pt x="1029" y="343"/>
                  </a:lnTo>
                  <a:lnTo>
                    <a:pt x="950" y="386"/>
                  </a:lnTo>
                  <a:lnTo>
                    <a:pt x="869" y="436"/>
                  </a:lnTo>
                  <a:lnTo>
                    <a:pt x="792" y="490"/>
                  </a:lnTo>
                  <a:lnTo>
                    <a:pt x="720" y="548"/>
                  </a:lnTo>
                  <a:lnTo>
                    <a:pt x="651" y="611"/>
                  </a:lnTo>
                  <a:lnTo>
                    <a:pt x="586" y="677"/>
                  </a:lnTo>
                  <a:lnTo>
                    <a:pt x="525" y="746"/>
                  </a:lnTo>
                  <a:lnTo>
                    <a:pt x="469" y="819"/>
                  </a:lnTo>
                  <a:lnTo>
                    <a:pt x="418" y="897"/>
                  </a:lnTo>
                  <a:lnTo>
                    <a:pt x="371" y="976"/>
                  </a:lnTo>
                  <a:lnTo>
                    <a:pt x="328" y="1059"/>
                  </a:lnTo>
                  <a:lnTo>
                    <a:pt x="291" y="1144"/>
                  </a:lnTo>
                  <a:lnTo>
                    <a:pt x="259" y="1232"/>
                  </a:lnTo>
                  <a:lnTo>
                    <a:pt x="232" y="1323"/>
                  </a:lnTo>
                  <a:lnTo>
                    <a:pt x="210" y="1415"/>
                  </a:lnTo>
                  <a:lnTo>
                    <a:pt x="193" y="1507"/>
                  </a:lnTo>
                  <a:lnTo>
                    <a:pt x="184" y="1600"/>
                  </a:lnTo>
                  <a:lnTo>
                    <a:pt x="179" y="1692"/>
                  </a:lnTo>
                  <a:lnTo>
                    <a:pt x="180" y="1785"/>
                  </a:lnTo>
                  <a:lnTo>
                    <a:pt x="186" y="1877"/>
                  </a:lnTo>
                  <a:lnTo>
                    <a:pt x="198" y="1968"/>
                  </a:lnTo>
                  <a:lnTo>
                    <a:pt x="215" y="2059"/>
                  </a:lnTo>
                  <a:lnTo>
                    <a:pt x="238" y="2149"/>
                  </a:lnTo>
                  <a:lnTo>
                    <a:pt x="267" y="2237"/>
                  </a:lnTo>
                  <a:lnTo>
                    <a:pt x="301" y="2324"/>
                  </a:lnTo>
                  <a:lnTo>
                    <a:pt x="341" y="2410"/>
                  </a:lnTo>
                  <a:lnTo>
                    <a:pt x="385" y="2493"/>
                  </a:lnTo>
                  <a:lnTo>
                    <a:pt x="435" y="2574"/>
                  </a:lnTo>
                  <a:lnTo>
                    <a:pt x="489" y="2650"/>
                  </a:lnTo>
                  <a:lnTo>
                    <a:pt x="547" y="2723"/>
                  </a:lnTo>
                  <a:lnTo>
                    <a:pt x="609" y="2792"/>
                  </a:lnTo>
                  <a:lnTo>
                    <a:pt x="676" y="2857"/>
                  </a:lnTo>
                  <a:lnTo>
                    <a:pt x="745" y="2917"/>
                  </a:lnTo>
                  <a:lnTo>
                    <a:pt x="818" y="2973"/>
                  </a:lnTo>
                  <a:lnTo>
                    <a:pt x="894" y="3026"/>
                  </a:lnTo>
                  <a:lnTo>
                    <a:pt x="975" y="3072"/>
                  </a:lnTo>
                  <a:lnTo>
                    <a:pt x="1057" y="3115"/>
                  </a:lnTo>
                  <a:lnTo>
                    <a:pt x="1142" y="3152"/>
                  </a:lnTo>
                  <a:lnTo>
                    <a:pt x="1231" y="3185"/>
                  </a:lnTo>
                  <a:lnTo>
                    <a:pt x="1320" y="3212"/>
                  </a:lnTo>
                  <a:lnTo>
                    <a:pt x="1412" y="3233"/>
                  </a:lnTo>
                  <a:lnTo>
                    <a:pt x="1505" y="3249"/>
                  </a:lnTo>
                  <a:lnTo>
                    <a:pt x="1598" y="3260"/>
                  </a:lnTo>
                  <a:lnTo>
                    <a:pt x="1690" y="3264"/>
                  </a:lnTo>
                  <a:lnTo>
                    <a:pt x="1783" y="3263"/>
                  </a:lnTo>
                  <a:lnTo>
                    <a:pt x="1875" y="3257"/>
                  </a:lnTo>
                  <a:lnTo>
                    <a:pt x="1966" y="3245"/>
                  </a:lnTo>
                  <a:lnTo>
                    <a:pt x="2057" y="3228"/>
                  </a:lnTo>
                  <a:lnTo>
                    <a:pt x="2147" y="3205"/>
                  </a:lnTo>
                  <a:lnTo>
                    <a:pt x="2234" y="3175"/>
                  </a:lnTo>
                  <a:lnTo>
                    <a:pt x="2321" y="3142"/>
                  </a:lnTo>
                  <a:lnTo>
                    <a:pt x="2407" y="3102"/>
                  </a:lnTo>
                  <a:lnTo>
                    <a:pt x="2489" y="3057"/>
                  </a:lnTo>
                  <a:lnTo>
                    <a:pt x="2570" y="3008"/>
                  </a:lnTo>
                  <a:lnTo>
                    <a:pt x="2647" y="2954"/>
                  </a:lnTo>
                  <a:lnTo>
                    <a:pt x="2719" y="2895"/>
                  </a:lnTo>
                  <a:lnTo>
                    <a:pt x="2788" y="2833"/>
                  </a:lnTo>
                  <a:lnTo>
                    <a:pt x="2853" y="2767"/>
                  </a:lnTo>
                  <a:lnTo>
                    <a:pt x="2914" y="2697"/>
                  </a:lnTo>
                  <a:lnTo>
                    <a:pt x="2970" y="2624"/>
                  </a:lnTo>
                  <a:lnTo>
                    <a:pt x="3021" y="2548"/>
                  </a:lnTo>
                  <a:lnTo>
                    <a:pt x="3068" y="2468"/>
                  </a:lnTo>
                  <a:lnTo>
                    <a:pt x="3111" y="2386"/>
                  </a:lnTo>
                  <a:lnTo>
                    <a:pt x="3148" y="2300"/>
                  </a:lnTo>
                  <a:lnTo>
                    <a:pt x="3180" y="2212"/>
                  </a:lnTo>
                  <a:lnTo>
                    <a:pt x="3207" y="2121"/>
                  </a:lnTo>
                  <a:lnTo>
                    <a:pt x="3229" y="2029"/>
                  </a:lnTo>
                  <a:lnTo>
                    <a:pt x="3246" y="1936"/>
                  </a:lnTo>
                  <a:lnTo>
                    <a:pt x="3255" y="1844"/>
                  </a:lnTo>
                  <a:lnTo>
                    <a:pt x="3260" y="1751"/>
                  </a:lnTo>
                  <a:lnTo>
                    <a:pt x="3259" y="1659"/>
                  </a:lnTo>
                  <a:lnTo>
                    <a:pt x="3253" y="1566"/>
                  </a:lnTo>
                  <a:lnTo>
                    <a:pt x="3240" y="1475"/>
                  </a:lnTo>
                  <a:lnTo>
                    <a:pt x="3224" y="1384"/>
                  </a:lnTo>
                  <a:lnTo>
                    <a:pt x="3201" y="1295"/>
                  </a:lnTo>
                  <a:lnTo>
                    <a:pt x="3172" y="1206"/>
                  </a:lnTo>
                  <a:lnTo>
                    <a:pt x="3138" y="1119"/>
                  </a:lnTo>
                  <a:lnTo>
                    <a:pt x="3098" y="1035"/>
                  </a:lnTo>
                  <a:lnTo>
                    <a:pt x="3053" y="951"/>
                  </a:lnTo>
                  <a:lnTo>
                    <a:pt x="3003" y="870"/>
                  </a:lnTo>
                  <a:lnTo>
                    <a:pt x="2950" y="794"/>
                  </a:lnTo>
                  <a:lnTo>
                    <a:pt x="2892" y="721"/>
                  </a:lnTo>
                  <a:lnTo>
                    <a:pt x="2830" y="652"/>
                  </a:lnTo>
                  <a:lnTo>
                    <a:pt x="2763" y="587"/>
                  </a:lnTo>
                  <a:lnTo>
                    <a:pt x="2694" y="526"/>
                  </a:lnTo>
                  <a:lnTo>
                    <a:pt x="2621" y="470"/>
                  </a:lnTo>
                  <a:lnTo>
                    <a:pt x="2545" y="419"/>
                  </a:lnTo>
                  <a:lnTo>
                    <a:pt x="2464" y="372"/>
                  </a:lnTo>
                  <a:lnTo>
                    <a:pt x="2382" y="330"/>
                  </a:lnTo>
                  <a:lnTo>
                    <a:pt x="2297" y="292"/>
                  </a:lnTo>
                  <a:lnTo>
                    <a:pt x="2208" y="260"/>
                  </a:lnTo>
                  <a:lnTo>
                    <a:pt x="2119" y="232"/>
                  </a:lnTo>
                  <a:lnTo>
                    <a:pt x="2018" y="209"/>
                  </a:lnTo>
                  <a:lnTo>
                    <a:pt x="1918" y="193"/>
                  </a:lnTo>
                  <a:lnTo>
                    <a:pt x="1818" y="182"/>
                  </a:lnTo>
                  <a:lnTo>
                    <a:pt x="1717" y="179"/>
                  </a:lnTo>
                  <a:close/>
                  <a:moveTo>
                    <a:pt x="1752" y="0"/>
                  </a:moveTo>
                  <a:lnTo>
                    <a:pt x="1855" y="6"/>
                  </a:lnTo>
                  <a:lnTo>
                    <a:pt x="1959" y="17"/>
                  </a:lnTo>
                  <a:lnTo>
                    <a:pt x="2062" y="35"/>
                  </a:lnTo>
                  <a:lnTo>
                    <a:pt x="2164" y="59"/>
                  </a:lnTo>
                  <a:lnTo>
                    <a:pt x="2259" y="87"/>
                  </a:lnTo>
                  <a:lnTo>
                    <a:pt x="2350" y="121"/>
                  </a:lnTo>
                  <a:lnTo>
                    <a:pt x="2439" y="158"/>
                  </a:lnTo>
                  <a:lnTo>
                    <a:pt x="2525" y="200"/>
                  </a:lnTo>
                  <a:lnTo>
                    <a:pt x="2608" y="248"/>
                  </a:lnTo>
                  <a:lnTo>
                    <a:pt x="2690" y="299"/>
                  </a:lnTo>
                  <a:lnTo>
                    <a:pt x="2767" y="356"/>
                  </a:lnTo>
                  <a:lnTo>
                    <a:pt x="2841" y="415"/>
                  </a:lnTo>
                  <a:lnTo>
                    <a:pt x="2911" y="480"/>
                  </a:lnTo>
                  <a:lnTo>
                    <a:pt x="2979" y="549"/>
                  </a:lnTo>
                  <a:lnTo>
                    <a:pt x="3042" y="621"/>
                  </a:lnTo>
                  <a:lnTo>
                    <a:pt x="3102" y="698"/>
                  </a:lnTo>
                  <a:lnTo>
                    <a:pt x="3157" y="777"/>
                  </a:lnTo>
                  <a:lnTo>
                    <a:pt x="3209" y="861"/>
                  </a:lnTo>
                  <a:lnTo>
                    <a:pt x="3258" y="954"/>
                  </a:lnTo>
                  <a:lnTo>
                    <a:pt x="3302" y="1049"/>
                  </a:lnTo>
                  <a:lnTo>
                    <a:pt x="3341" y="1146"/>
                  </a:lnTo>
                  <a:lnTo>
                    <a:pt x="3372" y="1245"/>
                  </a:lnTo>
                  <a:lnTo>
                    <a:pt x="3398" y="1345"/>
                  </a:lnTo>
                  <a:lnTo>
                    <a:pt x="3418" y="1447"/>
                  </a:lnTo>
                  <a:lnTo>
                    <a:pt x="3432" y="1548"/>
                  </a:lnTo>
                  <a:lnTo>
                    <a:pt x="3438" y="1651"/>
                  </a:lnTo>
                  <a:lnTo>
                    <a:pt x="3439" y="1754"/>
                  </a:lnTo>
                  <a:lnTo>
                    <a:pt x="3434" y="1858"/>
                  </a:lnTo>
                  <a:lnTo>
                    <a:pt x="3422" y="1961"/>
                  </a:lnTo>
                  <a:lnTo>
                    <a:pt x="3404" y="2065"/>
                  </a:lnTo>
                  <a:lnTo>
                    <a:pt x="3380" y="2167"/>
                  </a:lnTo>
                  <a:lnTo>
                    <a:pt x="3352" y="2261"/>
                  </a:lnTo>
                  <a:lnTo>
                    <a:pt x="3320" y="2353"/>
                  </a:lnTo>
                  <a:lnTo>
                    <a:pt x="3281" y="2442"/>
                  </a:lnTo>
                  <a:lnTo>
                    <a:pt x="3239" y="2529"/>
                  </a:lnTo>
                  <a:lnTo>
                    <a:pt x="3192" y="2613"/>
                  </a:lnTo>
                  <a:lnTo>
                    <a:pt x="3140" y="2693"/>
                  </a:lnTo>
                  <a:lnTo>
                    <a:pt x="3085" y="2771"/>
                  </a:lnTo>
                  <a:lnTo>
                    <a:pt x="3024" y="2845"/>
                  </a:lnTo>
                  <a:lnTo>
                    <a:pt x="2959" y="2915"/>
                  </a:lnTo>
                  <a:lnTo>
                    <a:pt x="2892" y="2983"/>
                  </a:lnTo>
                  <a:lnTo>
                    <a:pt x="2818" y="3046"/>
                  </a:lnTo>
                  <a:lnTo>
                    <a:pt x="2742" y="3105"/>
                  </a:lnTo>
                  <a:lnTo>
                    <a:pt x="2663" y="3162"/>
                  </a:lnTo>
                  <a:lnTo>
                    <a:pt x="2579" y="3213"/>
                  </a:lnTo>
                  <a:lnTo>
                    <a:pt x="2489" y="3261"/>
                  </a:lnTo>
                  <a:lnTo>
                    <a:pt x="2398" y="3304"/>
                  </a:lnTo>
                  <a:lnTo>
                    <a:pt x="2306" y="3340"/>
                  </a:lnTo>
                  <a:lnTo>
                    <a:pt x="2210" y="3372"/>
                  </a:lnTo>
                  <a:lnTo>
                    <a:pt x="2115" y="3398"/>
                  </a:lnTo>
                  <a:lnTo>
                    <a:pt x="2018" y="3418"/>
                  </a:lnTo>
                  <a:lnTo>
                    <a:pt x="1920" y="3432"/>
                  </a:lnTo>
                  <a:lnTo>
                    <a:pt x="1822" y="3441"/>
                  </a:lnTo>
                  <a:lnTo>
                    <a:pt x="1723" y="3444"/>
                  </a:lnTo>
                  <a:lnTo>
                    <a:pt x="1610" y="3440"/>
                  </a:lnTo>
                  <a:lnTo>
                    <a:pt x="1498" y="3429"/>
                  </a:lnTo>
                  <a:lnTo>
                    <a:pt x="1386" y="3411"/>
                  </a:lnTo>
                  <a:lnTo>
                    <a:pt x="1274" y="3384"/>
                  </a:lnTo>
                  <a:lnTo>
                    <a:pt x="1180" y="3356"/>
                  </a:lnTo>
                  <a:lnTo>
                    <a:pt x="1089" y="3324"/>
                  </a:lnTo>
                  <a:lnTo>
                    <a:pt x="1000" y="3286"/>
                  </a:lnTo>
                  <a:lnTo>
                    <a:pt x="914" y="3243"/>
                  </a:lnTo>
                  <a:lnTo>
                    <a:pt x="830" y="3196"/>
                  </a:lnTo>
                  <a:lnTo>
                    <a:pt x="749" y="3144"/>
                  </a:lnTo>
                  <a:lnTo>
                    <a:pt x="672" y="3088"/>
                  </a:lnTo>
                  <a:lnTo>
                    <a:pt x="598" y="3028"/>
                  </a:lnTo>
                  <a:lnTo>
                    <a:pt x="528" y="2963"/>
                  </a:lnTo>
                  <a:lnTo>
                    <a:pt x="460" y="2895"/>
                  </a:lnTo>
                  <a:lnTo>
                    <a:pt x="397" y="2823"/>
                  </a:lnTo>
                  <a:lnTo>
                    <a:pt x="337" y="2746"/>
                  </a:lnTo>
                  <a:lnTo>
                    <a:pt x="282" y="2666"/>
                  </a:lnTo>
                  <a:lnTo>
                    <a:pt x="230" y="2582"/>
                  </a:lnTo>
                  <a:lnTo>
                    <a:pt x="181" y="2489"/>
                  </a:lnTo>
                  <a:lnTo>
                    <a:pt x="136" y="2394"/>
                  </a:lnTo>
                  <a:lnTo>
                    <a:pt x="98" y="2298"/>
                  </a:lnTo>
                  <a:lnTo>
                    <a:pt x="67" y="2198"/>
                  </a:lnTo>
                  <a:lnTo>
                    <a:pt x="41" y="2099"/>
                  </a:lnTo>
                  <a:lnTo>
                    <a:pt x="21" y="1998"/>
                  </a:lnTo>
                  <a:lnTo>
                    <a:pt x="7" y="1895"/>
                  </a:lnTo>
                  <a:lnTo>
                    <a:pt x="1" y="1793"/>
                  </a:lnTo>
                  <a:lnTo>
                    <a:pt x="0" y="1689"/>
                  </a:lnTo>
                  <a:lnTo>
                    <a:pt x="5" y="1586"/>
                  </a:lnTo>
                  <a:lnTo>
                    <a:pt x="17" y="1482"/>
                  </a:lnTo>
                  <a:lnTo>
                    <a:pt x="34" y="1379"/>
                  </a:lnTo>
                  <a:lnTo>
                    <a:pt x="58" y="1276"/>
                  </a:lnTo>
                  <a:lnTo>
                    <a:pt x="87" y="1182"/>
                  </a:lnTo>
                  <a:lnTo>
                    <a:pt x="119" y="1091"/>
                  </a:lnTo>
                  <a:lnTo>
                    <a:pt x="158" y="1001"/>
                  </a:lnTo>
                  <a:lnTo>
                    <a:pt x="200" y="915"/>
                  </a:lnTo>
                  <a:lnTo>
                    <a:pt x="247" y="832"/>
                  </a:lnTo>
                  <a:lnTo>
                    <a:pt x="299" y="751"/>
                  </a:lnTo>
                  <a:lnTo>
                    <a:pt x="354" y="674"/>
                  </a:lnTo>
                  <a:lnTo>
                    <a:pt x="415" y="600"/>
                  </a:lnTo>
                  <a:lnTo>
                    <a:pt x="479" y="528"/>
                  </a:lnTo>
                  <a:lnTo>
                    <a:pt x="547" y="461"/>
                  </a:lnTo>
                  <a:lnTo>
                    <a:pt x="621" y="398"/>
                  </a:lnTo>
                  <a:lnTo>
                    <a:pt x="697" y="338"/>
                  </a:lnTo>
                  <a:lnTo>
                    <a:pt x="776" y="283"/>
                  </a:lnTo>
                  <a:lnTo>
                    <a:pt x="860" y="231"/>
                  </a:lnTo>
                  <a:lnTo>
                    <a:pt x="953" y="181"/>
                  </a:lnTo>
                  <a:lnTo>
                    <a:pt x="1048" y="137"/>
                  </a:lnTo>
                  <a:lnTo>
                    <a:pt x="1145" y="99"/>
                  </a:lnTo>
                  <a:lnTo>
                    <a:pt x="1243" y="67"/>
                  </a:lnTo>
                  <a:lnTo>
                    <a:pt x="1343" y="41"/>
                  </a:lnTo>
                  <a:lnTo>
                    <a:pt x="1444" y="22"/>
                  </a:lnTo>
                  <a:lnTo>
                    <a:pt x="1546" y="9"/>
                  </a:lnTo>
                  <a:lnTo>
                    <a:pt x="1648" y="1"/>
                  </a:lnTo>
                  <a:lnTo>
                    <a:pt x="1752"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9" name="Google Shape;479;p87"/>
            <p:cNvSpPr/>
            <p:nvPr/>
          </p:nvSpPr>
          <p:spPr>
            <a:xfrm>
              <a:off x="6667500" y="2568575"/>
              <a:ext cx="234950" cy="261938"/>
            </a:xfrm>
            <a:custGeom>
              <a:avLst/>
              <a:gdLst/>
              <a:ahLst/>
              <a:cxnLst/>
              <a:rect l="l" t="t" r="r" b="b"/>
              <a:pathLst>
                <a:path w="1481" h="1654" extrusionOk="0">
                  <a:moveTo>
                    <a:pt x="188" y="179"/>
                  </a:moveTo>
                  <a:lnTo>
                    <a:pt x="186" y="179"/>
                  </a:lnTo>
                  <a:lnTo>
                    <a:pt x="184" y="180"/>
                  </a:lnTo>
                  <a:lnTo>
                    <a:pt x="181" y="182"/>
                  </a:lnTo>
                  <a:lnTo>
                    <a:pt x="180" y="185"/>
                  </a:lnTo>
                  <a:lnTo>
                    <a:pt x="180" y="187"/>
                  </a:lnTo>
                  <a:lnTo>
                    <a:pt x="180" y="188"/>
                  </a:lnTo>
                  <a:lnTo>
                    <a:pt x="180" y="1466"/>
                  </a:lnTo>
                  <a:lnTo>
                    <a:pt x="180" y="1468"/>
                  </a:lnTo>
                  <a:lnTo>
                    <a:pt x="180" y="1469"/>
                  </a:lnTo>
                  <a:lnTo>
                    <a:pt x="181" y="1471"/>
                  </a:lnTo>
                  <a:lnTo>
                    <a:pt x="184" y="1473"/>
                  </a:lnTo>
                  <a:lnTo>
                    <a:pt x="186" y="1474"/>
                  </a:lnTo>
                  <a:lnTo>
                    <a:pt x="190" y="1474"/>
                  </a:lnTo>
                  <a:lnTo>
                    <a:pt x="191" y="1474"/>
                  </a:lnTo>
                  <a:lnTo>
                    <a:pt x="193" y="1473"/>
                  </a:lnTo>
                  <a:lnTo>
                    <a:pt x="1298" y="834"/>
                  </a:lnTo>
                  <a:lnTo>
                    <a:pt x="1299" y="834"/>
                  </a:lnTo>
                  <a:lnTo>
                    <a:pt x="1300" y="833"/>
                  </a:lnTo>
                  <a:lnTo>
                    <a:pt x="1301" y="831"/>
                  </a:lnTo>
                  <a:lnTo>
                    <a:pt x="1302" y="830"/>
                  </a:lnTo>
                  <a:lnTo>
                    <a:pt x="1302" y="827"/>
                  </a:lnTo>
                  <a:lnTo>
                    <a:pt x="1302" y="825"/>
                  </a:lnTo>
                  <a:lnTo>
                    <a:pt x="1301" y="822"/>
                  </a:lnTo>
                  <a:lnTo>
                    <a:pt x="1300" y="821"/>
                  </a:lnTo>
                  <a:lnTo>
                    <a:pt x="1299" y="820"/>
                  </a:lnTo>
                  <a:lnTo>
                    <a:pt x="1298" y="819"/>
                  </a:lnTo>
                  <a:lnTo>
                    <a:pt x="193" y="180"/>
                  </a:lnTo>
                  <a:lnTo>
                    <a:pt x="191" y="180"/>
                  </a:lnTo>
                  <a:lnTo>
                    <a:pt x="188" y="179"/>
                  </a:lnTo>
                  <a:close/>
                  <a:moveTo>
                    <a:pt x="188" y="0"/>
                  </a:moveTo>
                  <a:lnTo>
                    <a:pt x="220" y="3"/>
                  </a:lnTo>
                  <a:lnTo>
                    <a:pt x="252" y="11"/>
                  </a:lnTo>
                  <a:lnTo>
                    <a:pt x="281" y="26"/>
                  </a:lnTo>
                  <a:lnTo>
                    <a:pt x="1388" y="665"/>
                  </a:lnTo>
                  <a:lnTo>
                    <a:pt x="1411" y="680"/>
                  </a:lnTo>
                  <a:lnTo>
                    <a:pt x="1432" y="700"/>
                  </a:lnTo>
                  <a:lnTo>
                    <a:pt x="1449" y="721"/>
                  </a:lnTo>
                  <a:lnTo>
                    <a:pt x="1463" y="745"/>
                  </a:lnTo>
                  <a:lnTo>
                    <a:pt x="1473" y="771"/>
                  </a:lnTo>
                  <a:lnTo>
                    <a:pt x="1479" y="798"/>
                  </a:lnTo>
                  <a:lnTo>
                    <a:pt x="1481" y="827"/>
                  </a:lnTo>
                  <a:lnTo>
                    <a:pt x="1479" y="856"/>
                  </a:lnTo>
                  <a:lnTo>
                    <a:pt x="1473" y="883"/>
                  </a:lnTo>
                  <a:lnTo>
                    <a:pt x="1463" y="908"/>
                  </a:lnTo>
                  <a:lnTo>
                    <a:pt x="1449" y="932"/>
                  </a:lnTo>
                  <a:lnTo>
                    <a:pt x="1432" y="954"/>
                  </a:lnTo>
                  <a:lnTo>
                    <a:pt x="1411" y="973"/>
                  </a:lnTo>
                  <a:lnTo>
                    <a:pt x="1388" y="990"/>
                  </a:lnTo>
                  <a:lnTo>
                    <a:pt x="281" y="1629"/>
                  </a:lnTo>
                  <a:lnTo>
                    <a:pt x="252" y="1642"/>
                  </a:lnTo>
                  <a:lnTo>
                    <a:pt x="220" y="1651"/>
                  </a:lnTo>
                  <a:lnTo>
                    <a:pt x="188" y="1654"/>
                  </a:lnTo>
                  <a:lnTo>
                    <a:pt x="156" y="1651"/>
                  </a:lnTo>
                  <a:lnTo>
                    <a:pt x="125" y="1642"/>
                  </a:lnTo>
                  <a:lnTo>
                    <a:pt x="94" y="1629"/>
                  </a:lnTo>
                  <a:lnTo>
                    <a:pt x="70" y="1612"/>
                  </a:lnTo>
                  <a:lnTo>
                    <a:pt x="51" y="1593"/>
                  </a:lnTo>
                  <a:lnTo>
                    <a:pt x="33" y="1571"/>
                  </a:lnTo>
                  <a:lnTo>
                    <a:pt x="19" y="1547"/>
                  </a:lnTo>
                  <a:lnTo>
                    <a:pt x="9" y="1522"/>
                  </a:lnTo>
                  <a:lnTo>
                    <a:pt x="3" y="1495"/>
                  </a:lnTo>
                  <a:lnTo>
                    <a:pt x="0" y="1466"/>
                  </a:lnTo>
                  <a:lnTo>
                    <a:pt x="0" y="188"/>
                  </a:lnTo>
                  <a:lnTo>
                    <a:pt x="3" y="159"/>
                  </a:lnTo>
                  <a:lnTo>
                    <a:pt x="9" y="132"/>
                  </a:lnTo>
                  <a:lnTo>
                    <a:pt x="19" y="106"/>
                  </a:lnTo>
                  <a:lnTo>
                    <a:pt x="33" y="82"/>
                  </a:lnTo>
                  <a:lnTo>
                    <a:pt x="51" y="60"/>
                  </a:lnTo>
                  <a:lnTo>
                    <a:pt x="70" y="41"/>
                  </a:lnTo>
                  <a:lnTo>
                    <a:pt x="94" y="26"/>
                  </a:lnTo>
                  <a:lnTo>
                    <a:pt x="125" y="11"/>
                  </a:lnTo>
                  <a:lnTo>
                    <a:pt x="156" y="3"/>
                  </a:lnTo>
                  <a:lnTo>
                    <a:pt x="188"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0" name="Google Shape;480;p87"/>
            <p:cNvSpPr/>
            <p:nvPr/>
          </p:nvSpPr>
          <p:spPr>
            <a:xfrm>
              <a:off x="6769100" y="2489200"/>
              <a:ext cx="158750" cy="103188"/>
            </a:xfrm>
            <a:custGeom>
              <a:avLst/>
              <a:gdLst/>
              <a:ahLst/>
              <a:cxnLst/>
              <a:rect l="l" t="t" r="r" b="b"/>
              <a:pathLst>
                <a:path w="998" h="652" extrusionOk="0">
                  <a:moveTo>
                    <a:pt x="80" y="0"/>
                  </a:moveTo>
                  <a:lnTo>
                    <a:pt x="101" y="1"/>
                  </a:lnTo>
                  <a:lnTo>
                    <a:pt x="187" y="15"/>
                  </a:lnTo>
                  <a:lnTo>
                    <a:pt x="271" y="35"/>
                  </a:lnTo>
                  <a:lnTo>
                    <a:pt x="354" y="61"/>
                  </a:lnTo>
                  <a:lnTo>
                    <a:pt x="435" y="92"/>
                  </a:lnTo>
                  <a:lnTo>
                    <a:pt x="514" y="128"/>
                  </a:lnTo>
                  <a:lnTo>
                    <a:pt x="590" y="169"/>
                  </a:lnTo>
                  <a:lnTo>
                    <a:pt x="663" y="214"/>
                  </a:lnTo>
                  <a:lnTo>
                    <a:pt x="734" y="264"/>
                  </a:lnTo>
                  <a:lnTo>
                    <a:pt x="801" y="320"/>
                  </a:lnTo>
                  <a:lnTo>
                    <a:pt x="865" y="378"/>
                  </a:lnTo>
                  <a:lnTo>
                    <a:pt x="924" y="441"/>
                  </a:lnTo>
                  <a:lnTo>
                    <a:pt x="980" y="508"/>
                  </a:lnTo>
                  <a:lnTo>
                    <a:pt x="990" y="526"/>
                  </a:lnTo>
                  <a:lnTo>
                    <a:pt x="996" y="544"/>
                  </a:lnTo>
                  <a:lnTo>
                    <a:pt x="998" y="564"/>
                  </a:lnTo>
                  <a:lnTo>
                    <a:pt x="995" y="584"/>
                  </a:lnTo>
                  <a:lnTo>
                    <a:pt x="989" y="603"/>
                  </a:lnTo>
                  <a:lnTo>
                    <a:pt x="979" y="620"/>
                  </a:lnTo>
                  <a:lnTo>
                    <a:pt x="964" y="633"/>
                  </a:lnTo>
                  <a:lnTo>
                    <a:pt x="946" y="645"/>
                  </a:lnTo>
                  <a:lnTo>
                    <a:pt x="927" y="650"/>
                  </a:lnTo>
                  <a:lnTo>
                    <a:pt x="909" y="652"/>
                  </a:lnTo>
                  <a:lnTo>
                    <a:pt x="889" y="650"/>
                  </a:lnTo>
                  <a:lnTo>
                    <a:pt x="870" y="644"/>
                  </a:lnTo>
                  <a:lnTo>
                    <a:pt x="852" y="633"/>
                  </a:lnTo>
                  <a:lnTo>
                    <a:pt x="838" y="618"/>
                  </a:lnTo>
                  <a:lnTo>
                    <a:pt x="790" y="560"/>
                  </a:lnTo>
                  <a:lnTo>
                    <a:pt x="738" y="506"/>
                  </a:lnTo>
                  <a:lnTo>
                    <a:pt x="683" y="454"/>
                  </a:lnTo>
                  <a:lnTo>
                    <a:pt x="626" y="406"/>
                  </a:lnTo>
                  <a:lnTo>
                    <a:pt x="564" y="364"/>
                  </a:lnTo>
                  <a:lnTo>
                    <a:pt x="500" y="324"/>
                  </a:lnTo>
                  <a:lnTo>
                    <a:pt x="434" y="288"/>
                  </a:lnTo>
                  <a:lnTo>
                    <a:pt x="366" y="257"/>
                  </a:lnTo>
                  <a:lnTo>
                    <a:pt x="296" y="231"/>
                  </a:lnTo>
                  <a:lnTo>
                    <a:pt x="224" y="209"/>
                  </a:lnTo>
                  <a:lnTo>
                    <a:pt x="151" y="191"/>
                  </a:lnTo>
                  <a:lnTo>
                    <a:pt x="77" y="178"/>
                  </a:lnTo>
                  <a:lnTo>
                    <a:pt x="57" y="173"/>
                  </a:lnTo>
                  <a:lnTo>
                    <a:pt x="39" y="164"/>
                  </a:lnTo>
                  <a:lnTo>
                    <a:pt x="24" y="151"/>
                  </a:lnTo>
                  <a:lnTo>
                    <a:pt x="12" y="136"/>
                  </a:lnTo>
                  <a:lnTo>
                    <a:pt x="4" y="118"/>
                  </a:lnTo>
                  <a:lnTo>
                    <a:pt x="0" y="98"/>
                  </a:lnTo>
                  <a:lnTo>
                    <a:pt x="1" y="77"/>
                  </a:lnTo>
                  <a:lnTo>
                    <a:pt x="6" y="57"/>
                  </a:lnTo>
                  <a:lnTo>
                    <a:pt x="14" y="39"/>
                  </a:lnTo>
                  <a:lnTo>
                    <a:pt x="28" y="25"/>
                  </a:lnTo>
                  <a:lnTo>
                    <a:pt x="43" y="12"/>
                  </a:lnTo>
                  <a:lnTo>
                    <a:pt x="61" y="4"/>
                  </a:lnTo>
                  <a:lnTo>
                    <a:pt x="8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81" name="Google Shape;481;p87"/>
          <p:cNvSpPr/>
          <p:nvPr/>
        </p:nvSpPr>
        <p:spPr>
          <a:xfrm>
            <a:off x="8365332" y="3724275"/>
            <a:ext cx="614363" cy="547688"/>
          </a:xfrm>
          <a:custGeom>
            <a:avLst/>
            <a:gdLst/>
            <a:ahLst/>
            <a:cxnLst/>
            <a:rect l="l" t="t" r="r" b="b"/>
            <a:pathLst>
              <a:path w="3487" h="3103" extrusionOk="0">
                <a:moveTo>
                  <a:pt x="545" y="1944"/>
                </a:moveTo>
                <a:lnTo>
                  <a:pt x="179" y="2127"/>
                </a:lnTo>
                <a:lnTo>
                  <a:pt x="169" y="2134"/>
                </a:lnTo>
                <a:lnTo>
                  <a:pt x="163" y="2142"/>
                </a:lnTo>
                <a:lnTo>
                  <a:pt x="161" y="2150"/>
                </a:lnTo>
                <a:lnTo>
                  <a:pt x="160" y="2157"/>
                </a:lnTo>
                <a:lnTo>
                  <a:pt x="161" y="2164"/>
                </a:lnTo>
                <a:lnTo>
                  <a:pt x="163" y="2171"/>
                </a:lnTo>
                <a:lnTo>
                  <a:pt x="169" y="2180"/>
                </a:lnTo>
                <a:lnTo>
                  <a:pt x="179" y="2186"/>
                </a:lnTo>
                <a:lnTo>
                  <a:pt x="1644" y="2919"/>
                </a:lnTo>
                <a:lnTo>
                  <a:pt x="1676" y="2933"/>
                </a:lnTo>
                <a:lnTo>
                  <a:pt x="1709" y="2940"/>
                </a:lnTo>
                <a:lnTo>
                  <a:pt x="1743" y="2942"/>
                </a:lnTo>
                <a:lnTo>
                  <a:pt x="1777" y="2940"/>
                </a:lnTo>
                <a:lnTo>
                  <a:pt x="1810" y="2933"/>
                </a:lnTo>
                <a:lnTo>
                  <a:pt x="1843" y="2919"/>
                </a:lnTo>
                <a:lnTo>
                  <a:pt x="3308" y="2186"/>
                </a:lnTo>
                <a:lnTo>
                  <a:pt x="3317" y="2180"/>
                </a:lnTo>
                <a:lnTo>
                  <a:pt x="3323" y="2171"/>
                </a:lnTo>
                <a:lnTo>
                  <a:pt x="3326" y="2164"/>
                </a:lnTo>
                <a:lnTo>
                  <a:pt x="3326" y="2157"/>
                </a:lnTo>
                <a:lnTo>
                  <a:pt x="3326" y="2150"/>
                </a:lnTo>
                <a:lnTo>
                  <a:pt x="3323" y="2142"/>
                </a:lnTo>
                <a:lnTo>
                  <a:pt x="3317" y="2134"/>
                </a:lnTo>
                <a:lnTo>
                  <a:pt x="3308" y="2127"/>
                </a:lnTo>
                <a:lnTo>
                  <a:pt x="2941" y="1944"/>
                </a:lnTo>
                <a:lnTo>
                  <a:pt x="1914" y="2457"/>
                </a:lnTo>
                <a:lnTo>
                  <a:pt x="1872" y="2474"/>
                </a:lnTo>
                <a:lnTo>
                  <a:pt x="1830" y="2487"/>
                </a:lnTo>
                <a:lnTo>
                  <a:pt x="1787" y="2494"/>
                </a:lnTo>
                <a:lnTo>
                  <a:pt x="1743" y="2497"/>
                </a:lnTo>
                <a:lnTo>
                  <a:pt x="1699" y="2494"/>
                </a:lnTo>
                <a:lnTo>
                  <a:pt x="1655" y="2487"/>
                </a:lnTo>
                <a:lnTo>
                  <a:pt x="1613" y="2474"/>
                </a:lnTo>
                <a:lnTo>
                  <a:pt x="1572" y="2457"/>
                </a:lnTo>
                <a:lnTo>
                  <a:pt x="545" y="1944"/>
                </a:lnTo>
                <a:close/>
                <a:moveTo>
                  <a:pt x="2941" y="1338"/>
                </a:moveTo>
                <a:lnTo>
                  <a:pt x="1914" y="1852"/>
                </a:lnTo>
                <a:lnTo>
                  <a:pt x="1872" y="1869"/>
                </a:lnTo>
                <a:lnTo>
                  <a:pt x="1830" y="1881"/>
                </a:lnTo>
                <a:lnTo>
                  <a:pt x="1787" y="1889"/>
                </a:lnTo>
                <a:lnTo>
                  <a:pt x="1743" y="1892"/>
                </a:lnTo>
                <a:lnTo>
                  <a:pt x="1699" y="1889"/>
                </a:lnTo>
                <a:lnTo>
                  <a:pt x="1655" y="1881"/>
                </a:lnTo>
                <a:lnTo>
                  <a:pt x="1613" y="1869"/>
                </a:lnTo>
                <a:lnTo>
                  <a:pt x="1572" y="1852"/>
                </a:lnTo>
                <a:lnTo>
                  <a:pt x="545" y="1338"/>
                </a:lnTo>
                <a:lnTo>
                  <a:pt x="179" y="1521"/>
                </a:lnTo>
                <a:lnTo>
                  <a:pt x="169" y="1529"/>
                </a:lnTo>
                <a:lnTo>
                  <a:pt x="163" y="1536"/>
                </a:lnTo>
                <a:lnTo>
                  <a:pt x="161" y="1545"/>
                </a:lnTo>
                <a:lnTo>
                  <a:pt x="160" y="1551"/>
                </a:lnTo>
                <a:lnTo>
                  <a:pt x="161" y="1558"/>
                </a:lnTo>
                <a:lnTo>
                  <a:pt x="163" y="1566"/>
                </a:lnTo>
                <a:lnTo>
                  <a:pt x="169" y="1574"/>
                </a:lnTo>
                <a:lnTo>
                  <a:pt x="179" y="1581"/>
                </a:lnTo>
                <a:lnTo>
                  <a:pt x="1644" y="2313"/>
                </a:lnTo>
                <a:lnTo>
                  <a:pt x="1676" y="2327"/>
                </a:lnTo>
                <a:lnTo>
                  <a:pt x="1709" y="2334"/>
                </a:lnTo>
                <a:lnTo>
                  <a:pt x="1743" y="2337"/>
                </a:lnTo>
                <a:lnTo>
                  <a:pt x="1777" y="2334"/>
                </a:lnTo>
                <a:lnTo>
                  <a:pt x="1810" y="2327"/>
                </a:lnTo>
                <a:lnTo>
                  <a:pt x="1843" y="2313"/>
                </a:lnTo>
                <a:lnTo>
                  <a:pt x="3308" y="1581"/>
                </a:lnTo>
                <a:lnTo>
                  <a:pt x="3317" y="1574"/>
                </a:lnTo>
                <a:lnTo>
                  <a:pt x="3323" y="1566"/>
                </a:lnTo>
                <a:lnTo>
                  <a:pt x="3326" y="1558"/>
                </a:lnTo>
                <a:lnTo>
                  <a:pt x="3326" y="1551"/>
                </a:lnTo>
                <a:lnTo>
                  <a:pt x="3326" y="1545"/>
                </a:lnTo>
                <a:lnTo>
                  <a:pt x="3323" y="1536"/>
                </a:lnTo>
                <a:lnTo>
                  <a:pt x="3317" y="1529"/>
                </a:lnTo>
                <a:lnTo>
                  <a:pt x="3308" y="1521"/>
                </a:lnTo>
                <a:lnTo>
                  <a:pt x="2941" y="1338"/>
                </a:lnTo>
                <a:close/>
                <a:moveTo>
                  <a:pt x="1743" y="160"/>
                </a:moveTo>
                <a:lnTo>
                  <a:pt x="1709" y="163"/>
                </a:lnTo>
                <a:lnTo>
                  <a:pt x="1676" y="171"/>
                </a:lnTo>
                <a:lnTo>
                  <a:pt x="1644" y="183"/>
                </a:lnTo>
                <a:lnTo>
                  <a:pt x="179" y="916"/>
                </a:lnTo>
                <a:lnTo>
                  <a:pt x="169" y="923"/>
                </a:lnTo>
                <a:lnTo>
                  <a:pt x="163" y="931"/>
                </a:lnTo>
                <a:lnTo>
                  <a:pt x="161" y="939"/>
                </a:lnTo>
                <a:lnTo>
                  <a:pt x="160" y="945"/>
                </a:lnTo>
                <a:lnTo>
                  <a:pt x="161" y="953"/>
                </a:lnTo>
                <a:lnTo>
                  <a:pt x="163" y="960"/>
                </a:lnTo>
                <a:lnTo>
                  <a:pt x="169" y="969"/>
                </a:lnTo>
                <a:lnTo>
                  <a:pt x="179" y="975"/>
                </a:lnTo>
                <a:lnTo>
                  <a:pt x="1644" y="1708"/>
                </a:lnTo>
                <a:lnTo>
                  <a:pt x="1676" y="1721"/>
                </a:lnTo>
                <a:lnTo>
                  <a:pt x="1709" y="1729"/>
                </a:lnTo>
                <a:lnTo>
                  <a:pt x="1743" y="1731"/>
                </a:lnTo>
                <a:lnTo>
                  <a:pt x="1777" y="1729"/>
                </a:lnTo>
                <a:lnTo>
                  <a:pt x="1810" y="1721"/>
                </a:lnTo>
                <a:lnTo>
                  <a:pt x="1843" y="1708"/>
                </a:lnTo>
                <a:lnTo>
                  <a:pt x="3308" y="975"/>
                </a:lnTo>
                <a:lnTo>
                  <a:pt x="3317" y="969"/>
                </a:lnTo>
                <a:lnTo>
                  <a:pt x="3323" y="960"/>
                </a:lnTo>
                <a:lnTo>
                  <a:pt x="3326" y="953"/>
                </a:lnTo>
                <a:lnTo>
                  <a:pt x="3326" y="945"/>
                </a:lnTo>
                <a:lnTo>
                  <a:pt x="3326" y="939"/>
                </a:lnTo>
                <a:lnTo>
                  <a:pt x="3323" y="931"/>
                </a:lnTo>
                <a:lnTo>
                  <a:pt x="3317" y="923"/>
                </a:lnTo>
                <a:lnTo>
                  <a:pt x="3308" y="916"/>
                </a:lnTo>
                <a:lnTo>
                  <a:pt x="1842" y="183"/>
                </a:lnTo>
                <a:lnTo>
                  <a:pt x="1810" y="171"/>
                </a:lnTo>
                <a:lnTo>
                  <a:pt x="1777" y="163"/>
                </a:lnTo>
                <a:lnTo>
                  <a:pt x="1743" y="160"/>
                </a:lnTo>
                <a:close/>
                <a:moveTo>
                  <a:pt x="1743" y="0"/>
                </a:moveTo>
                <a:lnTo>
                  <a:pt x="1787" y="2"/>
                </a:lnTo>
                <a:lnTo>
                  <a:pt x="1830" y="10"/>
                </a:lnTo>
                <a:lnTo>
                  <a:pt x="1872" y="22"/>
                </a:lnTo>
                <a:lnTo>
                  <a:pt x="1914" y="40"/>
                </a:lnTo>
                <a:lnTo>
                  <a:pt x="3380" y="773"/>
                </a:lnTo>
                <a:lnTo>
                  <a:pt x="3406" y="789"/>
                </a:lnTo>
                <a:lnTo>
                  <a:pt x="3430" y="809"/>
                </a:lnTo>
                <a:lnTo>
                  <a:pt x="3449" y="831"/>
                </a:lnTo>
                <a:lnTo>
                  <a:pt x="3464" y="858"/>
                </a:lnTo>
                <a:lnTo>
                  <a:pt x="3476" y="885"/>
                </a:lnTo>
                <a:lnTo>
                  <a:pt x="3484" y="915"/>
                </a:lnTo>
                <a:lnTo>
                  <a:pt x="3487" y="945"/>
                </a:lnTo>
                <a:lnTo>
                  <a:pt x="3484" y="977"/>
                </a:lnTo>
                <a:lnTo>
                  <a:pt x="3476" y="1007"/>
                </a:lnTo>
                <a:lnTo>
                  <a:pt x="3464" y="1034"/>
                </a:lnTo>
                <a:lnTo>
                  <a:pt x="3450" y="1060"/>
                </a:lnTo>
                <a:lnTo>
                  <a:pt x="3430" y="1083"/>
                </a:lnTo>
                <a:lnTo>
                  <a:pt x="3406" y="1102"/>
                </a:lnTo>
                <a:lnTo>
                  <a:pt x="3380" y="1119"/>
                </a:lnTo>
                <a:lnTo>
                  <a:pt x="3380" y="1119"/>
                </a:lnTo>
                <a:lnTo>
                  <a:pt x="3119" y="1248"/>
                </a:lnTo>
                <a:lnTo>
                  <a:pt x="3380" y="1378"/>
                </a:lnTo>
                <a:lnTo>
                  <a:pt x="3406" y="1394"/>
                </a:lnTo>
                <a:lnTo>
                  <a:pt x="3430" y="1414"/>
                </a:lnTo>
                <a:lnTo>
                  <a:pt x="3449" y="1437"/>
                </a:lnTo>
                <a:lnTo>
                  <a:pt x="3464" y="1463"/>
                </a:lnTo>
                <a:lnTo>
                  <a:pt x="3476" y="1491"/>
                </a:lnTo>
                <a:lnTo>
                  <a:pt x="3484" y="1520"/>
                </a:lnTo>
                <a:lnTo>
                  <a:pt x="3487" y="1551"/>
                </a:lnTo>
                <a:lnTo>
                  <a:pt x="3484" y="1583"/>
                </a:lnTo>
                <a:lnTo>
                  <a:pt x="3476" y="1612"/>
                </a:lnTo>
                <a:lnTo>
                  <a:pt x="3464" y="1640"/>
                </a:lnTo>
                <a:lnTo>
                  <a:pt x="3449" y="1665"/>
                </a:lnTo>
                <a:lnTo>
                  <a:pt x="3430" y="1689"/>
                </a:lnTo>
                <a:lnTo>
                  <a:pt x="3406" y="1708"/>
                </a:lnTo>
                <a:lnTo>
                  <a:pt x="3380" y="1725"/>
                </a:lnTo>
                <a:lnTo>
                  <a:pt x="3119" y="1854"/>
                </a:lnTo>
                <a:lnTo>
                  <a:pt x="3380" y="1984"/>
                </a:lnTo>
                <a:lnTo>
                  <a:pt x="3406" y="2000"/>
                </a:lnTo>
                <a:lnTo>
                  <a:pt x="3430" y="2020"/>
                </a:lnTo>
                <a:lnTo>
                  <a:pt x="3449" y="2042"/>
                </a:lnTo>
                <a:lnTo>
                  <a:pt x="3464" y="2068"/>
                </a:lnTo>
                <a:lnTo>
                  <a:pt x="3476" y="2096"/>
                </a:lnTo>
                <a:lnTo>
                  <a:pt x="3484" y="2126"/>
                </a:lnTo>
                <a:lnTo>
                  <a:pt x="3487" y="2157"/>
                </a:lnTo>
                <a:lnTo>
                  <a:pt x="3484" y="2187"/>
                </a:lnTo>
                <a:lnTo>
                  <a:pt x="3476" y="2218"/>
                </a:lnTo>
                <a:lnTo>
                  <a:pt x="3464" y="2245"/>
                </a:lnTo>
                <a:lnTo>
                  <a:pt x="3450" y="2271"/>
                </a:lnTo>
                <a:lnTo>
                  <a:pt x="3430" y="2294"/>
                </a:lnTo>
                <a:lnTo>
                  <a:pt x="3406" y="2313"/>
                </a:lnTo>
                <a:lnTo>
                  <a:pt x="3380" y="2330"/>
                </a:lnTo>
                <a:lnTo>
                  <a:pt x="1914" y="3063"/>
                </a:lnTo>
                <a:lnTo>
                  <a:pt x="1872" y="3080"/>
                </a:lnTo>
                <a:lnTo>
                  <a:pt x="1830" y="3092"/>
                </a:lnTo>
                <a:lnTo>
                  <a:pt x="1787" y="3100"/>
                </a:lnTo>
                <a:lnTo>
                  <a:pt x="1743" y="3103"/>
                </a:lnTo>
                <a:lnTo>
                  <a:pt x="1699" y="3100"/>
                </a:lnTo>
                <a:lnTo>
                  <a:pt x="1655" y="3092"/>
                </a:lnTo>
                <a:lnTo>
                  <a:pt x="1613" y="3080"/>
                </a:lnTo>
                <a:lnTo>
                  <a:pt x="1572" y="3063"/>
                </a:lnTo>
                <a:lnTo>
                  <a:pt x="107" y="2330"/>
                </a:lnTo>
                <a:lnTo>
                  <a:pt x="80" y="2313"/>
                </a:lnTo>
                <a:lnTo>
                  <a:pt x="57" y="2294"/>
                </a:lnTo>
                <a:lnTo>
                  <a:pt x="37" y="2271"/>
                </a:lnTo>
                <a:lnTo>
                  <a:pt x="21" y="2245"/>
                </a:lnTo>
                <a:lnTo>
                  <a:pt x="10" y="2218"/>
                </a:lnTo>
                <a:lnTo>
                  <a:pt x="2" y="2187"/>
                </a:lnTo>
                <a:lnTo>
                  <a:pt x="0" y="2157"/>
                </a:lnTo>
                <a:lnTo>
                  <a:pt x="2" y="2126"/>
                </a:lnTo>
                <a:lnTo>
                  <a:pt x="10" y="2096"/>
                </a:lnTo>
                <a:lnTo>
                  <a:pt x="21" y="2068"/>
                </a:lnTo>
                <a:lnTo>
                  <a:pt x="37" y="2042"/>
                </a:lnTo>
                <a:lnTo>
                  <a:pt x="57" y="2020"/>
                </a:lnTo>
                <a:lnTo>
                  <a:pt x="80" y="2000"/>
                </a:lnTo>
                <a:lnTo>
                  <a:pt x="107" y="1984"/>
                </a:lnTo>
                <a:lnTo>
                  <a:pt x="366" y="1854"/>
                </a:lnTo>
                <a:lnTo>
                  <a:pt x="107" y="1725"/>
                </a:lnTo>
                <a:lnTo>
                  <a:pt x="80" y="1708"/>
                </a:lnTo>
                <a:lnTo>
                  <a:pt x="57" y="1689"/>
                </a:lnTo>
                <a:lnTo>
                  <a:pt x="37" y="1665"/>
                </a:lnTo>
                <a:lnTo>
                  <a:pt x="21" y="1640"/>
                </a:lnTo>
                <a:lnTo>
                  <a:pt x="10" y="1612"/>
                </a:lnTo>
                <a:lnTo>
                  <a:pt x="2" y="1583"/>
                </a:lnTo>
                <a:lnTo>
                  <a:pt x="0" y="1551"/>
                </a:lnTo>
                <a:lnTo>
                  <a:pt x="2" y="1520"/>
                </a:lnTo>
                <a:lnTo>
                  <a:pt x="10" y="1491"/>
                </a:lnTo>
                <a:lnTo>
                  <a:pt x="21" y="1463"/>
                </a:lnTo>
                <a:lnTo>
                  <a:pt x="37" y="1437"/>
                </a:lnTo>
                <a:lnTo>
                  <a:pt x="57" y="1414"/>
                </a:lnTo>
                <a:lnTo>
                  <a:pt x="80" y="1394"/>
                </a:lnTo>
                <a:lnTo>
                  <a:pt x="107" y="1378"/>
                </a:lnTo>
                <a:lnTo>
                  <a:pt x="366" y="1248"/>
                </a:lnTo>
                <a:lnTo>
                  <a:pt x="107" y="1119"/>
                </a:lnTo>
                <a:lnTo>
                  <a:pt x="80" y="1102"/>
                </a:lnTo>
                <a:lnTo>
                  <a:pt x="57" y="1083"/>
                </a:lnTo>
                <a:lnTo>
                  <a:pt x="37" y="1060"/>
                </a:lnTo>
                <a:lnTo>
                  <a:pt x="21" y="1034"/>
                </a:lnTo>
                <a:lnTo>
                  <a:pt x="10" y="1007"/>
                </a:lnTo>
                <a:lnTo>
                  <a:pt x="2" y="977"/>
                </a:lnTo>
                <a:lnTo>
                  <a:pt x="0" y="945"/>
                </a:lnTo>
                <a:lnTo>
                  <a:pt x="2" y="915"/>
                </a:lnTo>
                <a:lnTo>
                  <a:pt x="10" y="885"/>
                </a:lnTo>
                <a:lnTo>
                  <a:pt x="21" y="858"/>
                </a:lnTo>
                <a:lnTo>
                  <a:pt x="37" y="831"/>
                </a:lnTo>
                <a:lnTo>
                  <a:pt x="57" y="809"/>
                </a:lnTo>
                <a:lnTo>
                  <a:pt x="80" y="789"/>
                </a:lnTo>
                <a:lnTo>
                  <a:pt x="107" y="773"/>
                </a:lnTo>
                <a:lnTo>
                  <a:pt x="1572" y="40"/>
                </a:lnTo>
                <a:lnTo>
                  <a:pt x="1613" y="22"/>
                </a:lnTo>
                <a:lnTo>
                  <a:pt x="1655" y="10"/>
                </a:lnTo>
                <a:lnTo>
                  <a:pt x="1699" y="2"/>
                </a:lnTo>
                <a:lnTo>
                  <a:pt x="1743"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2" name="Google Shape;482;p87" descr="Elpære med massiv udfyldning"/>
          <p:cNvSpPr/>
          <p:nvPr/>
        </p:nvSpPr>
        <p:spPr>
          <a:xfrm>
            <a:off x="7637944" y="394016"/>
            <a:ext cx="697353" cy="697353"/>
          </a:xfrm>
          <a:prstGeom prst="rect">
            <a:avLst/>
          </a:prstGeom>
          <a:noFill/>
          <a:ln>
            <a:noFill/>
          </a:ln>
        </p:spPr>
        <p:txBody>
          <a:bodyPr/>
          <a:lstStyle/>
          <a:p>
            <a:endParaRPr lang="en-IE"/>
          </a:p>
        </p:txBody>
      </p:sp>
      <p:sp>
        <p:nvSpPr>
          <p:cNvPr id="483" name="Google Shape;483;p87"/>
          <p:cNvSpPr txBox="1"/>
          <p:nvPr/>
        </p:nvSpPr>
        <p:spPr>
          <a:xfrm>
            <a:off x="1419732" y="1398413"/>
            <a:ext cx="4590543" cy="4708941"/>
          </a:xfrm>
          <a:prstGeom prst="rect">
            <a:avLst/>
          </a:prstGeom>
          <a:noFill/>
          <a:ln w="28575">
            <a:solidFill>
              <a:schemeClr val="tx1"/>
            </a:solid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rgbClr val="292668"/>
                </a:solidFill>
                <a:latin typeface="Calibri"/>
                <a:ea typeface="Calibri"/>
                <a:cs typeface="Calibri"/>
                <a:sym typeface="Calibri"/>
              </a:rPr>
              <a:t>    Good signs (more trustworthy)</a:t>
            </a:r>
            <a:endParaRPr dirty="0"/>
          </a:p>
          <a:p>
            <a:pPr marL="0" marR="0" lvl="0" indent="0" algn="l" rtl="0">
              <a:lnSpc>
                <a:spcPct val="100000"/>
              </a:lnSpc>
              <a:spcBef>
                <a:spcPts val="0"/>
              </a:spcBef>
              <a:spcAft>
                <a:spcPts val="0"/>
              </a:spcAft>
              <a:buClr>
                <a:srgbClr val="000000"/>
              </a:buClr>
              <a:buSzPts val="2400"/>
              <a:buFont typeface="Arial"/>
              <a:buNone/>
            </a:pPr>
            <a:endParaRPr sz="2400" b="1" i="0" u="none" strike="noStrike" cap="none" dirty="0">
              <a:solidFill>
                <a:srgbClr val="292668"/>
              </a:solidFill>
              <a:latin typeface="Calibri"/>
              <a:ea typeface="Calibri"/>
              <a:cs typeface="Calibri"/>
              <a:sym typeface="Calibri"/>
            </a:endParaRPr>
          </a:p>
          <a:p>
            <a:pPr marL="342900" marR="0" lvl="0" indent="-342900" algn="l" rtl="0">
              <a:lnSpc>
                <a:spcPct val="150000"/>
              </a:lnSpc>
              <a:spcBef>
                <a:spcPts val="0"/>
              </a:spcBef>
              <a:spcAft>
                <a:spcPts val="0"/>
              </a:spcAft>
              <a:buClr>
                <a:srgbClr val="000000"/>
              </a:buClr>
              <a:buSzPts val="2400"/>
              <a:buFont typeface="Wingdings"/>
              <a:buChar char="ü"/>
            </a:pPr>
            <a:r>
              <a:rPr lang="en-US" sz="2400" b="0" i="0" u="none" strike="noStrike" cap="none" dirty="0">
                <a:solidFill>
                  <a:srgbClr val="292668"/>
                </a:solidFill>
                <a:latin typeface="Calibri"/>
                <a:ea typeface="Calibri"/>
                <a:cs typeface="Calibri"/>
                <a:sym typeface="Calibri"/>
              </a:rPr>
              <a:t>You know who made the App </a:t>
            </a:r>
            <a:endParaRPr dirty="0"/>
          </a:p>
          <a:p>
            <a:pPr marL="342900" marR="0" lvl="0" indent="-342900" algn="l" rtl="0">
              <a:lnSpc>
                <a:spcPct val="150000"/>
              </a:lnSpc>
              <a:spcBef>
                <a:spcPts val="0"/>
              </a:spcBef>
              <a:spcAft>
                <a:spcPts val="0"/>
              </a:spcAft>
              <a:buClr>
                <a:srgbClr val="000000"/>
              </a:buClr>
              <a:buSzPts val="2400"/>
              <a:buFont typeface="Wingdings"/>
              <a:buChar char="ü"/>
            </a:pPr>
            <a:r>
              <a:rPr lang="en-US" sz="2400" b="0" i="0" u="none" strike="noStrike" cap="none" dirty="0">
                <a:solidFill>
                  <a:srgbClr val="292668"/>
                </a:solidFill>
                <a:latin typeface="Calibri"/>
                <a:ea typeface="Calibri"/>
                <a:cs typeface="Calibri"/>
                <a:sym typeface="Calibri"/>
              </a:rPr>
              <a:t>It explains how your data is used </a:t>
            </a:r>
            <a:endParaRPr dirty="0"/>
          </a:p>
          <a:p>
            <a:pPr marL="342900" marR="0" lvl="0" indent="-342900" algn="l" rtl="0">
              <a:lnSpc>
                <a:spcPct val="150000"/>
              </a:lnSpc>
              <a:spcBef>
                <a:spcPts val="0"/>
              </a:spcBef>
              <a:spcAft>
                <a:spcPts val="0"/>
              </a:spcAft>
              <a:buClr>
                <a:srgbClr val="000000"/>
              </a:buClr>
              <a:buSzPts val="2400"/>
              <a:buFont typeface="Wingdings"/>
              <a:buChar char="ü"/>
            </a:pPr>
            <a:r>
              <a:rPr lang="en-US" sz="2400" b="0" i="0" u="none" strike="noStrike" cap="none" dirty="0">
                <a:solidFill>
                  <a:srgbClr val="292668"/>
                </a:solidFill>
                <a:latin typeface="Calibri"/>
                <a:ea typeface="Calibri"/>
                <a:cs typeface="Calibri"/>
                <a:sym typeface="Calibri"/>
              </a:rPr>
              <a:t>You can turn things OFF </a:t>
            </a:r>
            <a:endParaRPr dirty="0"/>
          </a:p>
          <a:p>
            <a:pPr marL="342900" marR="0" lvl="0" indent="-342900" algn="l" rtl="0">
              <a:lnSpc>
                <a:spcPct val="150000"/>
              </a:lnSpc>
              <a:spcBef>
                <a:spcPts val="0"/>
              </a:spcBef>
              <a:spcAft>
                <a:spcPts val="0"/>
              </a:spcAft>
              <a:buClr>
                <a:srgbClr val="000000"/>
              </a:buClr>
              <a:buSzPts val="2400"/>
              <a:buFont typeface="Wingdings"/>
              <a:buChar char="ü"/>
            </a:pPr>
            <a:r>
              <a:rPr lang="en-US" sz="2400" b="0" i="0" u="none" strike="noStrike" cap="none" dirty="0">
                <a:solidFill>
                  <a:srgbClr val="292668"/>
                </a:solidFill>
                <a:latin typeface="Calibri"/>
                <a:ea typeface="Calibri"/>
                <a:cs typeface="Calibri"/>
                <a:sym typeface="Calibri"/>
              </a:rPr>
              <a:t>It works without giving too much data</a:t>
            </a:r>
            <a:endParaRPr dirty="0"/>
          </a:p>
          <a:p>
            <a:pPr marL="342900" marR="0" lvl="0" indent="-342900" algn="l" rtl="0">
              <a:lnSpc>
                <a:spcPct val="150000"/>
              </a:lnSpc>
              <a:spcBef>
                <a:spcPts val="0"/>
              </a:spcBef>
              <a:spcAft>
                <a:spcPts val="0"/>
              </a:spcAft>
              <a:buClr>
                <a:srgbClr val="000000"/>
              </a:buClr>
              <a:buSzPts val="2400"/>
              <a:buFont typeface="Wingdings"/>
              <a:buChar char="ü"/>
            </a:pPr>
            <a:r>
              <a:rPr lang="en-US" sz="2400" b="0" i="0" u="none" strike="noStrike" cap="none" dirty="0">
                <a:solidFill>
                  <a:srgbClr val="292668"/>
                </a:solidFill>
                <a:latin typeface="Calibri"/>
                <a:ea typeface="Calibri"/>
                <a:cs typeface="Calibri"/>
                <a:sym typeface="Calibri"/>
              </a:rPr>
              <a:t>It does NOT make medical claims</a:t>
            </a:r>
            <a:endParaRPr dirty="0"/>
          </a:p>
        </p:txBody>
      </p:sp>
      <p:sp>
        <p:nvSpPr>
          <p:cNvPr id="484" name="Google Shape;484;p87"/>
          <p:cNvSpPr txBox="1"/>
          <p:nvPr/>
        </p:nvSpPr>
        <p:spPr>
          <a:xfrm>
            <a:off x="6359553" y="1433292"/>
            <a:ext cx="4448120" cy="4662775"/>
          </a:xfrm>
          <a:prstGeom prst="rect">
            <a:avLst/>
          </a:prstGeom>
          <a:noFill/>
          <a:ln w="28575">
            <a:solidFill>
              <a:srgbClr val="FF0000"/>
            </a:solid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rgbClr val="292668"/>
                </a:solidFill>
                <a:latin typeface="Calibri"/>
                <a:ea typeface="Calibri"/>
                <a:cs typeface="Calibri"/>
                <a:sym typeface="Calibri"/>
              </a:rPr>
              <a:t>    Warning signs (be careful)</a:t>
            </a:r>
            <a:endParaRPr dirty="0"/>
          </a:p>
          <a:p>
            <a:pPr marL="0" marR="0" lvl="0" indent="0" algn="l" rtl="0">
              <a:lnSpc>
                <a:spcPct val="100000"/>
              </a:lnSpc>
              <a:spcBef>
                <a:spcPts val="0"/>
              </a:spcBef>
              <a:spcAft>
                <a:spcPts val="0"/>
              </a:spcAft>
              <a:buClr>
                <a:srgbClr val="000000"/>
              </a:buClr>
              <a:buSzPts val="2400"/>
              <a:buFont typeface="Arial"/>
              <a:buNone/>
            </a:pPr>
            <a:endParaRPr sz="2400" b="1" i="0" u="none" strike="noStrike" cap="none" dirty="0">
              <a:solidFill>
                <a:srgbClr val="292668"/>
              </a:solidFill>
              <a:latin typeface="Calibri"/>
              <a:ea typeface="Calibri"/>
              <a:cs typeface="Calibri"/>
              <a:sym typeface="Calibri"/>
            </a:endParaRPr>
          </a:p>
          <a:p>
            <a:pPr marL="342900" marR="0" lvl="0" indent="-342900" algn="l" rtl="0">
              <a:lnSpc>
                <a:spcPct val="150000"/>
              </a:lnSpc>
              <a:spcBef>
                <a:spcPts val="0"/>
              </a:spcBef>
              <a:spcAft>
                <a:spcPts val="0"/>
              </a:spcAft>
              <a:buClr>
                <a:srgbClr val="000000"/>
              </a:buClr>
              <a:buSzPts val="2400"/>
              <a:buFont typeface="Wingdings"/>
              <a:buChar char="v"/>
            </a:pPr>
            <a:r>
              <a:rPr lang="en-US" sz="2400" b="0" i="0" u="none" strike="noStrike" cap="none" dirty="0">
                <a:solidFill>
                  <a:srgbClr val="292668"/>
                </a:solidFill>
                <a:latin typeface="Calibri"/>
                <a:ea typeface="Calibri"/>
                <a:cs typeface="Calibri"/>
                <a:sym typeface="Calibri"/>
              </a:rPr>
              <a:t>Asks for too much information </a:t>
            </a:r>
            <a:endParaRPr dirty="0"/>
          </a:p>
          <a:p>
            <a:pPr marL="342900" marR="0" lvl="0" indent="-342900" algn="l" rtl="0">
              <a:spcBef>
                <a:spcPts val="0"/>
              </a:spcBef>
              <a:spcAft>
                <a:spcPts val="0"/>
              </a:spcAft>
              <a:buClr>
                <a:srgbClr val="000000"/>
              </a:buClr>
              <a:buSzPts val="2400"/>
              <a:buFont typeface="Wingdings"/>
              <a:buChar char="v"/>
            </a:pPr>
            <a:r>
              <a:rPr lang="en-US" sz="2400" b="0" i="0" u="none" strike="noStrike" cap="none" dirty="0">
                <a:solidFill>
                  <a:srgbClr val="292668"/>
                </a:solidFill>
                <a:latin typeface="Calibri"/>
                <a:ea typeface="Calibri"/>
                <a:cs typeface="Calibri"/>
                <a:sym typeface="Calibri"/>
              </a:rPr>
              <a:t>Uses dramatic language</a:t>
            </a:r>
            <a:br>
              <a:rPr lang="en-US" sz="2400" b="0" i="0" u="none" strike="noStrike" cap="none" dirty="0">
                <a:solidFill>
                  <a:srgbClr val="292668"/>
                </a:solidFill>
                <a:latin typeface="Calibri"/>
                <a:ea typeface="Calibri"/>
                <a:cs typeface="Calibri"/>
                <a:sym typeface="Calibri"/>
              </a:rPr>
            </a:br>
            <a:r>
              <a:rPr lang="en-US" sz="2400" b="0" i="0" u="none" strike="noStrike" cap="none" dirty="0">
                <a:solidFill>
                  <a:srgbClr val="292668"/>
                </a:solidFill>
                <a:latin typeface="Calibri"/>
                <a:ea typeface="Calibri"/>
                <a:cs typeface="Calibri"/>
                <a:sym typeface="Calibri"/>
              </a:rPr>
              <a:t>(“High risk”, “Danger”) </a:t>
            </a:r>
            <a:endParaRPr dirty="0"/>
          </a:p>
          <a:p>
            <a:pPr marL="342900" marR="0" lvl="0" indent="-342900" algn="l" rtl="0">
              <a:lnSpc>
                <a:spcPct val="150000"/>
              </a:lnSpc>
              <a:spcBef>
                <a:spcPts val="0"/>
              </a:spcBef>
              <a:spcAft>
                <a:spcPts val="0"/>
              </a:spcAft>
              <a:buClr>
                <a:srgbClr val="000000"/>
              </a:buClr>
              <a:buSzPts val="2400"/>
              <a:buFont typeface="Wingdings"/>
              <a:buChar char="v"/>
            </a:pPr>
            <a:r>
              <a:rPr lang="en-US" sz="2400" b="0" i="0" u="none" strike="noStrike" cap="none" dirty="0">
                <a:solidFill>
                  <a:srgbClr val="292668"/>
                </a:solidFill>
                <a:latin typeface="Calibri"/>
                <a:ea typeface="Calibri"/>
                <a:cs typeface="Calibri"/>
                <a:sym typeface="Calibri"/>
              </a:rPr>
              <a:t>Pushes you to act quickly </a:t>
            </a:r>
            <a:endParaRPr dirty="0"/>
          </a:p>
          <a:p>
            <a:pPr marL="342900" marR="0" lvl="0" indent="-342900" algn="l" rtl="0">
              <a:lnSpc>
                <a:spcPct val="150000"/>
              </a:lnSpc>
              <a:spcBef>
                <a:spcPts val="0"/>
              </a:spcBef>
              <a:spcAft>
                <a:spcPts val="0"/>
              </a:spcAft>
              <a:buClr>
                <a:srgbClr val="000000"/>
              </a:buClr>
              <a:buSzPts val="2400"/>
              <a:buFont typeface="Wingdings"/>
              <a:buChar char="v"/>
            </a:pPr>
            <a:r>
              <a:rPr lang="en-US" sz="2400" b="0" i="0" u="none" strike="noStrike" cap="none" dirty="0">
                <a:solidFill>
                  <a:srgbClr val="292668"/>
                </a:solidFill>
                <a:latin typeface="Calibri"/>
                <a:ea typeface="Calibri"/>
                <a:cs typeface="Calibri"/>
                <a:sym typeface="Calibri"/>
              </a:rPr>
              <a:t>You don’t know who made it </a:t>
            </a:r>
            <a:endParaRPr dirty="0"/>
          </a:p>
          <a:p>
            <a:pPr marL="342900" marR="0" lvl="0" indent="-342900" algn="l" rtl="0">
              <a:lnSpc>
                <a:spcPct val="150000"/>
              </a:lnSpc>
              <a:spcBef>
                <a:spcPts val="0"/>
              </a:spcBef>
              <a:spcAft>
                <a:spcPts val="0"/>
              </a:spcAft>
              <a:buClr>
                <a:srgbClr val="000000"/>
              </a:buClr>
              <a:buSzPts val="2400"/>
              <a:buFont typeface="Wingdings"/>
              <a:buChar char="v"/>
            </a:pPr>
            <a:r>
              <a:rPr lang="en-US" sz="2400" b="0" i="0" u="none" strike="noStrike" cap="none" dirty="0">
                <a:solidFill>
                  <a:srgbClr val="292668"/>
                </a:solidFill>
                <a:latin typeface="Calibri"/>
                <a:ea typeface="Calibri"/>
                <a:cs typeface="Calibri"/>
                <a:sym typeface="Calibri"/>
              </a:rPr>
              <a:t>It tries to replace a doctor</a:t>
            </a:r>
            <a:endParaRPr lang="en-US" sz="2400" b="0" i="0" u="none" strike="noStrike" cap="none" dirty="0">
              <a:solidFill>
                <a:srgbClr val="292668"/>
              </a:solidFill>
              <a:latin typeface="Calibri"/>
              <a:ea typeface="Calibri"/>
              <a:cs typeface="Calibri"/>
            </a:endParaRPr>
          </a:p>
          <a:p>
            <a:pPr marR="0" lvl="0" algn="l" rtl="0">
              <a:lnSpc>
                <a:spcPct val="150000"/>
              </a:lnSpc>
              <a:spcBef>
                <a:spcPts val="0"/>
              </a:spcBef>
              <a:spcAft>
                <a:spcPts val="0"/>
              </a:spcAft>
              <a:buClr>
                <a:srgbClr val="000000"/>
              </a:buClr>
              <a:buSzPts val="2400"/>
            </a:pPr>
            <a:endParaRPr lang="en-US" sz="2400" dirty="0">
              <a:solidFill>
                <a:srgbClr val="292668"/>
              </a:solidFill>
              <a:latin typeface="Calibri"/>
              <a:ea typeface="Calibri"/>
              <a:cs typeface="Calibri"/>
              <a:sym typeface="Calibri"/>
            </a:endParaRPr>
          </a:p>
          <a:p>
            <a:pPr marR="0" lvl="0" algn="l" rtl="0">
              <a:lnSpc>
                <a:spcPct val="150000"/>
              </a:lnSpc>
              <a:spcBef>
                <a:spcPts val="0"/>
              </a:spcBef>
              <a:spcAft>
                <a:spcPts val="0"/>
              </a:spcAft>
              <a:buClr>
                <a:srgbClr val="000000"/>
              </a:buClr>
              <a:buSzPts val="2400"/>
            </a:pPr>
            <a:endParaRPr dirty="0"/>
          </a:p>
        </p:txBody>
      </p:sp>
      <p:sp>
        <p:nvSpPr>
          <p:cNvPr id="485" name="Google Shape;485;p87" descr="Udråbstegn med massiv udfyldning"/>
          <p:cNvSpPr/>
          <p:nvPr/>
        </p:nvSpPr>
        <p:spPr>
          <a:xfrm>
            <a:off x="6305578" y="1363485"/>
            <a:ext cx="427893" cy="427893"/>
          </a:xfrm>
          <a:prstGeom prst="rect">
            <a:avLst/>
          </a:prstGeom>
          <a:noFill/>
          <a:ln>
            <a:noFill/>
          </a:ln>
        </p:spPr>
        <p:txBody>
          <a:bodyPr/>
          <a:lstStyle/>
          <a:p>
            <a:endParaRPr lang="en-IE"/>
          </a:p>
        </p:txBody>
      </p:sp>
      <p:sp>
        <p:nvSpPr>
          <p:cNvPr id="486" name="Google Shape;486;p87" descr="Afkrydsning kontur"/>
          <p:cNvSpPr/>
          <p:nvPr/>
        </p:nvSpPr>
        <p:spPr>
          <a:xfrm>
            <a:off x="1438302" y="1434539"/>
            <a:ext cx="356839" cy="356839"/>
          </a:xfrm>
          <a:prstGeom prst="rect">
            <a:avLst/>
          </a:prstGeom>
          <a:noFill/>
          <a:ln>
            <a:noFill/>
          </a:ln>
        </p:spPr>
        <p:txBody>
          <a:bodyPr/>
          <a:lstStyle/>
          <a:p>
            <a:endParaRPr lang="en-IE"/>
          </a:p>
        </p:txBody>
      </p:sp>
      <p:sp>
        <p:nvSpPr>
          <p:cNvPr id="475" name="Google Shape;475;p87"/>
          <p:cNvSpPr/>
          <p:nvPr/>
        </p:nvSpPr>
        <p:spPr>
          <a:xfrm>
            <a:off x="8529638" y="5451036"/>
            <a:ext cx="3065944" cy="1219458"/>
          </a:xfrm>
          <a:prstGeom prst="rect">
            <a:avLst/>
          </a:prstGeom>
          <a:solidFill>
            <a:srgbClr val="EBCB1F"/>
          </a:solidFill>
          <a:ln w="25400" cap="flat" cmpd="sng">
            <a:solidFill>
              <a:srgbClr val="EBCB1F"/>
            </a:solidFill>
            <a:prstDash val="solid"/>
            <a:round/>
            <a:headEnd type="none" w="sm" len="sm"/>
            <a:tailEnd type="none" w="sm" len="sm"/>
          </a:ln>
          <a:effectLst>
            <a:outerShdw blurRad="50800" dist="38100" dir="8100000" algn="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87" name="Google Shape;487;p87"/>
          <p:cNvSpPr txBox="1"/>
          <p:nvPr/>
        </p:nvSpPr>
        <p:spPr>
          <a:xfrm>
            <a:off x="8529638" y="5451036"/>
            <a:ext cx="3065944" cy="107721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400" b="1" i="0" u="none" strike="noStrike" cap="none">
                <a:solidFill>
                  <a:srgbClr val="292668"/>
                </a:solidFill>
                <a:latin typeface="Calibri"/>
                <a:ea typeface="Calibri"/>
                <a:cs typeface="Calibri"/>
                <a:sym typeface="Calibri"/>
              </a:rPr>
              <a:t>Apps you can trust:</a:t>
            </a:r>
            <a:endParaRPr sz="1400" b="0" i="0" u="none" strike="noStrike" cap="none">
              <a:solidFill>
                <a:srgbClr val="292668"/>
              </a:solidFill>
              <a:latin typeface="Arial"/>
              <a:ea typeface="Arial"/>
              <a:cs typeface="Arial"/>
              <a:sym typeface="Arial"/>
            </a:endParaRPr>
          </a:p>
          <a:p>
            <a:pPr marL="0" marR="0" lvl="0" indent="0" algn="ctr" rtl="0">
              <a:lnSpc>
                <a:spcPct val="100000"/>
              </a:lnSpc>
              <a:spcBef>
                <a:spcPts val="0"/>
              </a:spcBef>
              <a:spcAft>
                <a:spcPts val="0"/>
              </a:spcAft>
              <a:buNone/>
            </a:pPr>
            <a:r>
              <a:rPr lang="en-US" sz="2000" b="1" i="0" u="sng" strike="noStrike" cap="none">
                <a:solidFill>
                  <a:srgbClr val="292668"/>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Apple health</a:t>
            </a:r>
            <a:endParaRPr sz="2000" b="1" i="0" u="none" strike="noStrike" cap="none">
              <a:solidFill>
                <a:srgbClr val="292668"/>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0" u="sng" strike="noStrike" cap="none">
                <a:solidFill>
                  <a:srgbClr val="292668"/>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Google Fit</a:t>
            </a:r>
            <a:endParaRPr sz="2000" b="1" i="0" u="none" strike="noStrike" cap="none">
              <a:solidFill>
                <a:srgbClr val="292668"/>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43">
          <a:extLst>
            <a:ext uri="{FF2B5EF4-FFF2-40B4-BE49-F238E27FC236}">
              <a16:creationId xmlns:a16="http://schemas.microsoft.com/office/drawing/2014/main" id="{4B4B6132-8780-9EF5-A543-D6F7B1C2204F}"/>
            </a:ext>
          </a:extLst>
        </p:cNvPr>
        <p:cNvGrpSpPr/>
        <p:nvPr/>
      </p:nvGrpSpPr>
      <p:grpSpPr>
        <a:xfrm>
          <a:off x="0" y="0"/>
          <a:ext cx="0" cy="0"/>
          <a:chOff x="0" y="0"/>
          <a:chExt cx="0" cy="0"/>
        </a:xfrm>
      </p:grpSpPr>
      <p:sp>
        <p:nvSpPr>
          <p:cNvPr id="344" name="Google Shape;344;p14">
            <a:extLst>
              <a:ext uri="{FF2B5EF4-FFF2-40B4-BE49-F238E27FC236}">
                <a16:creationId xmlns:a16="http://schemas.microsoft.com/office/drawing/2014/main" id="{64161569-AAD6-71CB-6795-153FF0623B66}"/>
              </a:ext>
            </a:extLst>
          </p:cNvPr>
          <p:cNvSpPr txBox="1">
            <a:spLocks noGrp="1"/>
          </p:cNvSpPr>
          <p:nvPr>
            <p:ph type="body" idx="1"/>
          </p:nvPr>
        </p:nvSpPr>
        <p:spPr>
          <a:xfrm>
            <a:off x="2505456" y="591995"/>
            <a:ext cx="8412480" cy="697353"/>
          </a:xfrm>
          <a:prstGeom prst="rect">
            <a:avLst/>
          </a:prstGeom>
          <a:noFill/>
          <a:ln>
            <a:noFill/>
          </a:ln>
        </p:spPr>
        <p:txBody>
          <a:bodyPr spcFirstLastPara="1" wrap="square" lIns="91425" tIns="45700" rIns="91425" bIns="45700" anchor="t" anchorCtr="0">
            <a:noAutofit/>
          </a:bodyPr>
          <a:lstStyle/>
          <a:p>
            <a:pPr marL="0" indent="0"/>
            <a:r>
              <a:rPr lang="da-DK" altLang="da-DK" b="1" dirty="0">
                <a:solidFill>
                  <a:srgbClr val="292668"/>
                </a:solidFill>
                <a:latin typeface="Calibri" panose="020F0502020204030204" pitchFamily="34" charset="0"/>
                <a:ea typeface="Calibri" panose="020F0502020204030204" pitchFamily="34" charset="0"/>
                <a:cs typeface="Calibri" panose="020F0502020204030204" pitchFamily="34" charset="0"/>
              </a:rPr>
              <a:t>Why is Privacy Important in Health Apps?</a:t>
            </a:r>
          </a:p>
          <a:p>
            <a:pPr marL="0" lvl="0" indent="0" algn="l" rtl="0">
              <a:lnSpc>
                <a:spcPct val="103333"/>
              </a:lnSpc>
              <a:spcBef>
                <a:spcPts val="0"/>
              </a:spcBef>
              <a:spcAft>
                <a:spcPts val="0"/>
              </a:spcAft>
              <a:buClr>
                <a:srgbClr val="242B62"/>
              </a:buClr>
              <a:buSzPts val="3600"/>
              <a:buNone/>
            </a:pPr>
            <a:endParaRPr dirty="0"/>
          </a:p>
        </p:txBody>
      </p:sp>
      <p:sp>
        <p:nvSpPr>
          <p:cNvPr id="4" name="Pladsholder til tekst 3">
            <a:extLst>
              <a:ext uri="{FF2B5EF4-FFF2-40B4-BE49-F238E27FC236}">
                <a16:creationId xmlns:a16="http://schemas.microsoft.com/office/drawing/2014/main" id="{1483E01C-9AE2-32A4-019C-B9783F5CA9F4}"/>
              </a:ext>
            </a:extLst>
          </p:cNvPr>
          <p:cNvSpPr>
            <a:spLocks noGrp="1"/>
          </p:cNvSpPr>
          <p:nvPr>
            <p:ph type="body" idx="2"/>
          </p:nvPr>
        </p:nvSpPr>
        <p:spPr>
          <a:xfrm>
            <a:off x="5648326" y="2107554"/>
            <a:ext cx="5595804" cy="4021291"/>
          </a:xfrm>
        </p:spPr>
        <p:txBody>
          <a:bodyPr/>
          <a:lstStyle/>
          <a:p>
            <a:pPr marL="0" indent="0"/>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Apps and wearables collect small amounts of data every time you use them. </a:t>
            </a:r>
          </a:p>
          <a:p>
            <a:pPr marL="0" indent="0"/>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This makes them useful – but it also means you need to keep track of who has access and what the data is used for.</a:t>
            </a:r>
          </a:p>
          <a:p>
            <a:pPr marL="0" indent="0"/>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a:t>
            </a:r>
          </a:p>
          <a:p>
            <a:pPr marL="0" indent="0"/>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As mentioned in </a:t>
            </a:r>
            <a:r>
              <a:rPr lang="da-DK" altLang="da-DK" b="1" dirty="0">
                <a:solidFill>
                  <a:srgbClr val="292668"/>
                </a:solidFill>
                <a:latin typeface="Calibri" panose="020F0502020204030204" pitchFamily="34" charset="0"/>
                <a:ea typeface="Calibri" panose="020F0502020204030204" pitchFamily="34" charset="0"/>
                <a:cs typeface="Calibri" panose="020F0502020204030204" pitchFamily="34" charset="0"/>
              </a:rPr>
              <a:t>Module 1</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Privacy is about control: you need to be able to view, adjust and restrict access according to your own needs.</a:t>
            </a:r>
          </a:p>
          <a:p>
            <a:pPr marL="0" indent="0"/>
            <a:endParaRPr lang="da-DK" dirty="0"/>
          </a:p>
        </p:txBody>
      </p:sp>
      <p:pic>
        <p:nvPicPr>
          <p:cNvPr id="8" name="Pladsholder til billede 7" descr="Et billede, der indeholder elektronik, Elektronisk enhed, gadget, Mobiltelefon&#10;&#10;AI-genereret indhold kan være ukorrekt.">
            <a:extLst>
              <a:ext uri="{FF2B5EF4-FFF2-40B4-BE49-F238E27FC236}">
                <a16:creationId xmlns:a16="http://schemas.microsoft.com/office/drawing/2014/main" id="{0CDD3088-F458-7880-5B3A-E7A82D374AEA}"/>
              </a:ext>
            </a:extLst>
          </p:cNvPr>
          <p:cNvPicPr>
            <a:picLocks noGrp="1" noChangeAspect="1"/>
          </p:cNvPicPr>
          <p:nvPr>
            <p:ph type="pic" idx="3"/>
          </p:nvPr>
        </p:nvPicPr>
        <p:blipFill>
          <a:blip r:embed="rId3"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0262124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pic>
        <p:nvPicPr>
          <p:cNvPr id="193" name="Google Shape;193;p7" descr="Et billede, der indeholder elektronik, Elektronisk enhed, gadget, Mobiltelefon&#10;&#10;AI-genereret indhold kan være ukorrek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55461" y="2629572"/>
            <a:ext cx="2124448" cy="1949456"/>
          </a:xfrm>
          <a:prstGeom prst="rect">
            <a:avLst/>
          </a:prstGeom>
          <a:noFill/>
          <a:ln>
            <a:noFill/>
          </a:ln>
        </p:spPr>
      </p:pic>
      <p:pic>
        <p:nvPicPr>
          <p:cNvPr id="194" name="Google Shape;194;p7" descr="A colorful circles with white lines and dots&#10;&#10;AI-generated content may be incorrect."/>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sp>
        <p:nvSpPr>
          <p:cNvPr id="195" name="Google Shape;195;p7"/>
          <p:cNvSpPr txBox="1">
            <a:spLocks noGrp="1"/>
          </p:cNvSpPr>
          <p:nvPr>
            <p:ph type="body" idx="3"/>
          </p:nvPr>
        </p:nvSpPr>
        <p:spPr>
          <a:xfrm>
            <a:off x="4636007" y="1360209"/>
            <a:ext cx="7059169" cy="4893647"/>
          </a:xfrm>
          <a:prstGeom prst="rect">
            <a:avLst/>
          </a:prstGeom>
          <a:noFill/>
          <a:ln>
            <a:noFill/>
          </a:ln>
        </p:spPr>
        <p:txBody>
          <a:bodyPr spcFirstLastPara="1" wrap="square" lIns="91425" tIns="45700" rIns="91425" bIns="45700" anchor="ctr" anchorCtr="0">
            <a:spAutoFit/>
          </a:bodyPr>
          <a:lstStyle/>
          <a:p>
            <a:pPr marL="0" marR="0" lvl="0" indent="0" algn="just" rtl="0">
              <a:lnSpc>
                <a:spcPct val="100000"/>
              </a:lnSpc>
              <a:spcBef>
                <a:spcPts val="0"/>
              </a:spcBef>
              <a:spcAft>
                <a:spcPts val="0"/>
              </a:spcAft>
              <a:buClr>
                <a:srgbClr val="292668"/>
              </a:buClr>
              <a:buSzPts val="2400"/>
              <a:buFont typeface="Calibri"/>
              <a:buNone/>
            </a:pPr>
            <a:r>
              <a:rPr lang="en-US" b="0" i="0" u="none" strike="noStrike" cap="none" dirty="0">
                <a:solidFill>
                  <a:srgbClr val="292668"/>
                </a:solidFill>
                <a:latin typeface="Calibri"/>
                <a:ea typeface="Calibri"/>
                <a:cs typeface="Calibri"/>
                <a:sym typeface="Calibri"/>
              </a:rPr>
              <a:t>Using the digital tools you already have can be a great help in everyday life. A phone, tablet or smartwatch, can help with small everyday tasks. When you use the tools, you already have, they can support you with small tasks, provide a quick overview, make it easier to keep track of habits, well-being, and thus create more peace of mind and clarity. </a:t>
            </a:r>
            <a:endParaRPr dirty="0"/>
          </a:p>
          <a:p>
            <a:pPr marL="0" marR="0" lvl="0" indent="0" algn="just" rtl="0">
              <a:lnSpc>
                <a:spcPct val="100000"/>
              </a:lnSpc>
              <a:spcBef>
                <a:spcPts val="0"/>
              </a:spcBef>
              <a:spcAft>
                <a:spcPts val="0"/>
              </a:spcAft>
              <a:buClr>
                <a:srgbClr val="292668"/>
              </a:buClr>
              <a:buSzPts val="2400"/>
              <a:buFont typeface="Calibri"/>
              <a:buNone/>
            </a:pPr>
            <a:r>
              <a:rPr lang="en-US" b="0" i="0" u="none" strike="noStrike" cap="none" dirty="0">
                <a:solidFill>
                  <a:srgbClr val="292668"/>
                </a:solidFill>
                <a:latin typeface="Calibri"/>
                <a:ea typeface="Calibri"/>
                <a:cs typeface="Calibri"/>
                <a:sym typeface="Calibri"/>
              </a:rPr>
              <a:t>Digital tools can be used without the need for advanced technical knowledge. Once you get to know the key features, you can decide what’s useful and what to turn off. It’s not about being tech-savvy – it’s about making everyday life a little easier.</a:t>
            </a:r>
            <a:endParaRPr dirty="0"/>
          </a:p>
          <a:p>
            <a:pPr marL="0" marR="0" lvl="0" indent="0" algn="just" rtl="0">
              <a:lnSpc>
                <a:spcPct val="100000"/>
              </a:lnSpc>
              <a:spcBef>
                <a:spcPts val="0"/>
              </a:spcBef>
              <a:spcAft>
                <a:spcPts val="0"/>
              </a:spcAft>
              <a:buClr>
                <a:srgbClr val="242B62"/>
              </a:buClr>
              <a:buSzPts val="2400"/>
              <a:buFont typeface="Calibri"/>
              <a:buNone/>
            </a:pPr>
            <a:endParaRPr b="0" i="0" u="none" strike="noStrike" cap="none" dirty="0">
              <a:solidFill>
                <a:srgbClr val="292668"/>
              </a:solidFill>
              <a:latin typeface="Calibri"/>
              <a:ea typeface="Calibri"/>
              <a:cs typeface="Calibri"/>
              <a:sym typeface="Calibri"/>
            </a:endParaRPr>
          </a:p>
        </p:txBody>
      </p:sp>
      <p:pic>
        <p:nvPicPr>
          <p:cNvPr id="196" name="Google Shape;196;p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423213" y="703016"/>
            <a:ext cx="1777175" cy="2045428"/>
          </a:xfrm>
          <a:prstGeom prst="rect">
            <a:avLst/>
          </a:prstGeom>
          <a:noFill/>
          <a:ln>
            <a:noFill/>
          </a:ln>
        </p:spPr>
      </p:pic>
      <p:pic>
        <p:nvPicPr>
          <p:cNvPr id="197" name="Google Shape;197;p7" descr="Et billede, der indeholder elektronik, Elektronisk enhed, gadget, Mobiltelefon&#10;&#10;AI-genereret indhold kan være ukorrekt."/>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55461" y="460950"/>
            <a:ext cx="2087288" cy="1949456"/>
          </a:xfrm>
          <a:prstGeom prst="rect">
            <a:avLst/>
          </a:prstGeom>
          <a:noFill/>
          <a:ln>
            <a:noFill/>
          </a:ln>
        </p:spPr>
      </p:pic>
      <p:pic>
        <p:nvPicPr>
          <p:cNvPr id="198" name="Google Shape;198;p7" descr="Et billede, der indeholder elektronik, Elektronisk enhed, gadget, Mobiltelefon&#10;&#10;AI-genereret indhold kan være ukorrekt."/>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423213" y="2940468"/>
            <a:ext cx="1857091" cy="2117180"/>
          </a:xfrm>
          <a:prstGeom prst="rect">
            <a:avLst/>
          </a:prstGeom>
          <a:noFill/>
          <a:ln>
            <a:noFill/>
          </a:ln>
        </p:spPr>
      </p:pic>
      <p:sp>
        <p:nvSpPr>
          <p:cNvPr id="199" name="Google Shape;199;p7"/>
          <p:cNvSpPr txBox="1"/>
          <p:nvPr/>
        </p:nvSpPr>
        <p:spPr>
          <a:xfrm>
            <a:off x="4636007" y="460950"/>
            <a:ext cx="6074183"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600" b="1" i="0" u="none" strike="noStrike" cap="none" dirty="0">
                <a:solidFill>
                  <a:srgbClr val="292668"/>
                </a:solidFill>
                <a:latin typeface="Calibri"/>
                <a:ea typeface="Calibri"/>
                <a:cs typeface="Calibri"/>
                <a:sym typeface="Calibri"/>
              </a:rPr>
              <a:t>What Module 5 is about</a:t>
            </a:r>
            <a:endParaRPr sz="3600" b="1" i="0" u="none" strike="noStrike" cap="none" dirty="0">
              <a:solidFill>
                <a:srgbClr val="292668"/>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pic>
        <p:nvPicPr>
          <p:cNvPr id="501" name="Google Shape;501;p89" descr="Et billede, der indeholder elektronik, Elektronisk enhed, gadget, Mobiltelefon&#10;&#10;AI-genereret indhold kan være ukorrekt."/>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a:stretch/>
        </p:blipFill>
        <p:spPr>
          <a:xfrm>
            <a:off x="388401" y="385460"/>
            <a:ext cx="3657708" cy="6087079"/>
          </a:xfrm>
          <a:prstGeom prst="rect">
            <a:avLst/>
          </a:prstGeom>
          <a:solidFill>
            <a:srgbClr val="BFBFBF"/>
          </a:solidFill>
          <a:ln>
            <a:noFill/>
          </a:ln>
        </p:spPr>
      </p:pic>
      <p:pic>
        <p:nvPicPr>
          <p:cNvPr id="502" name="Google Shape;502;p89" descr="A colorful circles with white lines and dots&#10;&#10;AI-generated content may be incorrect."/>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sp>
        <p:nvSpPr>
          <p:cNvPr id="4" name="Pladsholder til tekst 2">
            <a:extLst>
              <a:ext uri="{FF2B5EF4-FFF2-40B4-BE49-F238E27FC236}">
                <a16:creationId xmlns:a16="http://schemas.microsoft.com/office/drawing/2014/main" id="{C7C6EA60-FA21-94EB-D463-AB08C5DDB763}"/>
              </a:ext>
            </a:extLst>
          </p:cNvPr>
          <p:cNvSpPr txBox="1">
            <a:spLocks/>
          </p:cNvSpPr>
          <p:nvPr/>
        </p:nvSpPr>
        <p:spPr>
          <a:xfrm>
            <a:off x="4121581" y="547386"/>
            <a:ext cx="8048624" cy="617596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eaLnBrk="0" fontAlgn="base" hangingPunct="0">
              <a:lnSpc>
                <a:spcPct val="150000"/>
              </a:lnSpc>
              <a:spcBef>
                <a:spcPct val="0"/>
              </a:spcBef>
              <a:spcAft>
                <a:spcPct val="0"/>
              </a:spcAft>
              <a:buClrTx/>
              <a:buSzTx/>
            </a:pPr>
            <a:r>
              <a:rPr lang="da-DK" altLang="da-DK" b="1" dirty="0">
                <a:solidFill>
                  <a:srgbClr val="FF0000"/>
                </a:solidFill>
              </a:rPr>
              <a:t>       </a:t>
            </a:r>
            <a:r>
              <a:rPr lang="da-DK" altLang="da-DK" b="1" dirty="0">
                <a:solidFill>
                  <a:srgbClr val="292668"/>
                </a:solidFill>
              </a:rPr>
              <a:t>What health Apps &amp; wearables should DO</a:t>
            </a:r>
          </a:p>
          <a:p>
            <a:pPr marL="342900" indent="-342900" eaLnBrk="0" fontAlgn="base" hangingPunct="0">
              <a:lnSpc>
                <a:spcPct val="100000"/>
              </a:lnSpc>
              <a:spcBef>
                <a:spcPct val="0"/>
              </a:spcBef>
              <a:spcAft>
                <a:spcPct val="0"/>
              </a:spcAft>
              <a:buClrTx/>
              <a:buSzTx/>
              <a:buFont typeface="Wingdings" panose="05000000000000000000" pitchFamily="2" charset="2"/>
              <a:buChar char="ü"/>
            </a:pPr>
            <a:r>
              <a:rPr lang="da-DK" altLang="da-DK" dirty="0">
                <a:solidFill>
                  <a:srgbClr val="292668"/>
                </a:solidFill>
              </a:rPr>
              <a:t>Ask for permissions, so </a:t>
            </a:r>
            <a:r>
              <a:rPr lang="da-DK" altLang="da-DK" dirty="0" err="1">
                <a:solidFill>
                  <a:srgbClr val="292668"/>
                </a:solidFill>
              </a:rPr>
              <a:t>you</a:t>
            </a:r>
            <a:r>
              <a:rPr lang="da-DK" altLang="da-DK" dirty="0">
                <a:solidFill>
                  <a:srgbClr val="292668"/>
                </a:solidFill>
              </a:rPr>
              <a:t> </a:t>
            </a:r>
            <a:r>
              <a:rPr lang="da-DK" altLang="da-DK" dirty="0" err="1">
                <a:solidFill>
                  <a:srgbClr val="292668"/>
                </a:solidFill>
              </a:rPr>
              <a:t>can</a:t>
            </a:r>
            <a:r>
              <a:rPr lang="da-DK" altLang="da-DK" dirty="0">
                <a:solidFill>
                  <a:srgbClr val="292668"/>
                </a:solidFill>
              </a:rPr>
              <a:t> </a:t>
            </a:r>
            <a:r>
              <a:rPr lang="da-DK" altLang="da-DK" dirty="0" err="1">
                <a:solidFill>
                  <a:srgbClr val="292668"/>
                </a:solidFill>
              </a:rPr>
              <a:t>choose</a:t>
            </a:r>
            <a:r>
              <a:rPr lang="da-DK" altLang="da-DK" dirty="0">
                <a:solidFill>
                  <a:srgbClr val="292668"/>
                </a:solidFill>
              </a:rPr>
              <a:t> </a:t>
            </a:r>
            <a:r>
              <a:rPr lang="da-DK" altLang="da-DK" dirty="0" err="1">
                <a:solidFill>
                  <a:srgbClr val="292668"/>
                </a:solidFill>
              </a:rPr>
              <a:t>whether</a:t>
            </a:r>
            <a:r>
              <a:rPr lang="da-DK" altLang="da-DK" dirty="0">
                <a:solidFill>
                  <a:srgbClr val="292668"/>
                </a:solidFill>
              </a:rPr>
              <a:t> to </a:t>
            </a:r>
            <a:r>
              <a:rPr lang="da-DK" altLang="da-DK" dirty="0" err="1">
                <a:solidFill>
                  <a:srgbClr val="292668"/>
                </a:solidFill>
              </a:rPr>
              <a:t>share</a:t>
            </a:r>
            <a:endParaRPr lang="da-DK" altLang="da-DK">
              <a:solidFill>
                <a:srgbClr val="292668"/>
              </a:solidFill>
            </a:endParaRPr>
          </a:p>
          <a:p>
            <a:pPr marL="342900" indent="-342900" eaLnBrk="0" fontAlgn="base" hangingPunct="0">
              <a:lnSpc>
                <a:spcPct val="100000"/>
              </a:lnSpc>
              <a:spcBef>
                <a:spcPct val="0"/>
              </a:spcBef>
              <a:spcAft>
                <a:spcPct val="0"/>
              </a:spcAft>
              <a:buClrTx/>
              <a:buSzTx/>
              <a:buFont typeface="Wingdings" panose="05000000000000000000" pitchFamily="2" charset="2"/>
              <a:buChar char="ü"/>
            </a:pPr>
            <a:r>
              <a:rPr lang="da-DK" altLang="da-DK" dirty="0">
                <a:solidFill>
                  <a:srgbClr val="292668"/>
                </a:solidFill>
              </a:rPr>
              <a:t>Show </a:t>
            </a:r>
            <a:r>
              <a:rPr lang="da-DK" altLang="da-DK" dirty="0" err="1">
                <a:solidFill>
                  <a:srgbClr val="292668"/>
                </a:solidFill>
              </a:rPr>
              <a:t>which</a:t>
            </a:r>
            <a:r>
              <a:rPr lang="da-DK" altLang="da-DK" dirty="0">
                <a:solidFill>
                  <a:srgbClr val="292668"/>
                </a:solidFill>
              </a:rPr>
              <a:t> data </a:t>
            </a:r>
            <a:r>
              <a:rPr lang="da-DK" altLang="da-DK" dirty="0" err="1">
                <a:solidFill>
                  <a:srgbClr val="292668"/>
                </a:solidFill>
              </a:rPr>
              <a:t>they</a:t>
            </a:r>
            <a:r>
              <a:rPr lang="da-DK" altLang="da-DK" dirty="0">
                <a:solidFill>
                  <a:srgbClr val="292668"/>
                </a:solidFill>
              </a:rPr>
              <a:t> </a:t>
            </a:r>
            <a:r>
              <a:rPr lang="da-DK" altLang="da-DK" dirty="0" err="1">
                <a:solidFill>
                  <a:srgbClr val="292668"/>
                </a:solidFill>
              </a:rPr>
              <a:t>use</a:t>
            </a:r>
            <a:r>
              <a:rPr lang="da-DK" altLang="da-DK" dirty="0">
                <a:solidFill>
                  <a:srgbClr val="292668"/>
                </a:solidFill>
              </a:rPr>
              <a:t> (</a:t>
            </a:r>
            <a:r>
              <a:rPr lang="da-DK" altLang="da-DK" dirty="0" err="1">
                <a:solidFill>
                  <a:srgbClr val="292668"/>
                </a:solidFill>
              </a:rPr>
              <a:t>such</a:t>
            </a:r>
            <a:r>
              <a:rPr lang="da-DK" altLang="da-DK" dirty="0">
                <a:solidFill>
                  <a:srgbClr val="292668"/>
                </a:solidFill>
              </a:rPr>
              <a:t> as steps or </a:t>
            </a:r>
            <a:r>
              <a:rPr lang="da-DK" altLang="da-DK" dirty="0" err="1">
                <a:solidFill>
                  <a:srgbClr val="292668"/>
                </a:solidFill>
              </a:rPr>
              <a:t>heart</a:t>
            </a:r>
            <a:r>
              <a:rPr lang="da-DK" altLang="da-DK" dirty="0">
                <a:solidFill>
                  <a:srgbClr val="292668"/>
                </a:solidFill>
              </a:rPr>
              <a:t> rate)</a:t>
            </a:r>
          </a:p>
          <a:p>
            <a:pPr marL="342900" indent="-342900" eaLnBrk="0" fontAlgn="base" hangingPunct="0">
              <a:lnSpc>
                <a:spcPct val="100000"/>
              </a:lnSpc>
              <a:spcBef>
                <a:spcPct val="0"/>
              </a:spcBef>
              <a:spcAft>
                <a:spcPct val="0"/>
              </a:spcAft>
              <a:buClrTx/>
              <a:buSzTx/>
              <a:buFont typeface="Wingdings" panose="05000000000000000000" pitchFamily="2" charset="2"/>
              <a:buChar char="ü"/>
            </a:pPr>
            <a:r>
              <a:rPr lang="da-DK" altLang="da-DK" dirty="0" err="1">
                <a:solidFill>
                  <a:srgbClr val="292668"/>
                </a:solidFill>
              </a:rPr>
              <a:t>Allows</a:t>
            </a:r>
            <a:r>
              <a:rPr lang="da-DK" altLang="da-DK" dirty="0">
                <a:solidFill>
                  <a:srgbClr val="292668"/>
                </a:solidFill>
              </a:rPr>
              <a:t> </a:t>
            </a:r>
            <a:r>
              <a:rPr lang="da-DK" altLang="da-DK" dirty="0" err="1">
                <a:solidFill>
                  <a:srgbClr val="292668"/>
                </a:solidFill>
              </a:rPr>
              <a:t>you</a:t>
            </a:r>
            <a:r>
              <a:rPr lang="da-DK" altLang="da-DK" dirty="0">
                <a:solidFill>
                  <a:srgbClr val="292668"/>
                </a:solidFill>
              </a:rPr>
              <a:t> to </a:t>
            </a:r>
            <a:r>
              <a:rPr lang="da-DK" altLang="da-DK" dirty="0" err="1">
                <a:solidFill>
                  <a:srgbClr val="292668"/>
                </a:solidFill>
              </a:rPr>
              <a:t>turn</a:t>
            </a:r>
            <a:r>
              <a:rPr lang="da-DK" altLang="da-DK" dirty="0">
                <a:solidFill>
                  <a:srgbClr val="292668"/>
                </a:solidFill>
              </a:rPr>
              <a:t> </a:t>
            </a:r>
            <a:r>
              <a:rPr lang="da-DK" altLang="da-DK" dirty="0" err="1">
                <a:solidFill>
                  <a:srgbClr val="292668"/>
                </a:solidFill>
              </a:rPr>
              <a:t>sharing</a:t>
            </a:r>
            <a:r>
              <a:rPr lang="da-DK" altLang="da-DK" dirty="0">
                <a:solidFill>
                  <a:srgbClr val="292668"/>
                </a:solidFill>
              </a:rPr>
              <a:t> on and </a:t>
            </a:r>
            <a:r>
              <a:rPr lang="da-DK" altLang="da-DK" dirty="0" err="1">
                <a:solidFill>
                  <a:srgbClr val="292668"/>
                </a:solidFill>
              </a:rPr>
              <a:t>off</a:t>
            </a:r>
            <a:endParaRPr lang="da-DK" altLang="da-DK">
              <a:solidFill>
                <a:srgbClr val="292668"/>
              </a:solidFill>
            </a:endParaRPr>
          </a:p>
          <a:p>
            <a:pPr marL="342900" indent="-342900" eaLnBrk="0" fontAlgn="base" hangingPunct="0">
              <a:lnSpc>
                <a:spcPct val="100000"/>
              </a:lnSpc>
              <a:spcBef>
                <a:spcPct val="0"/>
              </a:spcBef>
              <a:spcAft>
                <a:spcPct val="0"/>
              </a:spcAft>
              <a:buClrTx/>
              <a:buSzTx/>
              <a:buFont typeface="Wingdings" panose="05000000000000000000" pitchFamily="2" charset="2"/>
              <a:buChar char="ü"/>
            </a:pPr>
            <a:r>
              <a:rPr lang="da-DK" altLang="da-DK" dirty="0">
                <a:solidFill>
                  <a:srgbClr val="292668"/>
                </a:solidFill>
              </a:rPr>
              <a:t>Stores data </a:t>
            </a:r>
            <a:r>
              <a:rPr lang="da-DK" altLang="da-DK" dirty="0" err="1">
                <a:solidFill>
                  <a:srgbClr val="292668"/>
                </a:solidFill>
              </a:rPr>
              <a:t>locally</a:t>
            </a:r>
            <a:r>
              <a:rPr lang="da-DK" altLang="da-DK" dirty="0">
                <a:solidFill>
                  <a:srgbClr val="292668"/>
                </a:solidFill>
              </a:rPr>
              <a:t> or in the cloud, </a:t>
            </a:r>
            <a:r>
              <a:rPr lang="da-DK" altLang="da-DK" dirty="0" err="1">
                <a:solidFill>
                  <a:srgbClr val="292668"/>
                </a:solidFill>
              </a:rPr>
              <a:t>depending</a:t>
            </a:r>
            <a:r>
              <a:rPr lang="da-DK" altLang="da-DK" dirty="0">
                <a:solidFill>
                  <a:srgbClr val="292668"/>
                </a:solidFill>
              </a:rPr>
              <a:t> on </a:t>
            </a:r>
            <a:r>
              <a:rPr lang="da-DK" altLang="da-DK" dirty="0" err="1">
                <a:solidFill>
                  <a:srgbClr val="292668"/>
                </a:solidFill>
              </a:rPr>
              <a:t>your</a:t>
            </a:r>
            <a:r>
              <a:rPr lang="da-DK" altLang="da-DK" dirty="0">
                <a:solidFill>
                  <a:srgbClr val="292668"/>
                </a:solidFill>
              </a:rPr>
              <a:t> </a:t>
            </a:r>
            <a:r>
              <a:rPr lang="da-DK" altLang="da-DK" dirty="0" err="1">
                <a:solidFill>
                  <a:srgbClr val="292668"/>
                </a:solidFill>
              </a:rPr>
              <a:t>choice</a:t>
            </a:r>
            <a:endParaRPr lang="da-DK" altLang="da-DK">
              <a:solidFill>
                <a:srgbClr val="292668"/>
              </a:solidFill>
            </a:endParaRPr>
          </a:p>
          <a:p>
            <a:pPr marL="342900" indent="-342900" eaLnBrk="0" fontAlgn="base" hangingPunct="0">
              <a:lnSpc>
                <a:spcPct val="100000"/>
              </a:lnSpc>
              <a:spcBef>
                <a:spcPct val="0"/>
              </a:spcBef>
              <a:spcAft>
                <a:spcPct val="0"/>
              </a:spcAft>
              <a:buClrTx/>
              <a:buSzTx/>
              <a:buFont typeface="Wingdings" panose="05000000000000000000" pitchFamily="2" charset="2"/>
              <a:buChar char="ü"/>
            </a:pPr>
            <a:r>
              <a:rPr lang="da-DK" altLang="da-DK" dirty="0" err="1">
                <a:solidFill>
                  <a:srgbClr val="292668"/>
                </a:solidFill>
              </a:rPr>
              <a:t>Lets</a:t>
            </a:r>
            <a:r>
              <a:rPr lang="da-DK" altLang="da-DK" dirty="0">
                <a:solidFill>
                  <a:srgbClr val="292668"/>
                </a:solidFill>
              </a:rPr>
              <a:t> </a:t>
            </a:r>
            <a:r>
              <a:rPr lang="da-DK" altLang="da-DK" dirty="0" err="1">
                <a:solidFill>
                  <a:srgbClr val="292668"/>
                </a:solidFill>
              </a:rPr>
              <a:t>you</a:t>
            </a:r>
            <a:r>
              <a:rPr lang="da-DK" altLang="da-DK" dirty="0">
                <a:solidFill>
                  <a:srgbClr val="292668"/>
                </a:solidFill>
              </a:rPr>
              <a:t> </a:t>
            </a:r>
            <a:r>
              <a:rPr lang="da-DK" altLang="da-DK" dirty="0" err="1">
                <a:solidFill>
                  <a:srgbClr val="292668"/>
                </a:solidFill>
              </a:rPr>
              <a:t>change</a:t>
            </a:r>
            <a:r>
              <a:rPr lang="da-DK" altLang="da-DK" dirty="0">
                <a:solidFill>
                  <a:srgbClr val="292668"/>
                </a:solidFill>
              </a:rPr>
              <a:t> </a:t>
            </a:r>
            <a:r>
              <a:rPr lang="da-DK" altLang="da-DK" dirty="0" err="1">
                <a:solidFill>
                  <a:srgbClr val="292668"/>
                </a:solidFill>
              </a:rPr>
              <a:t>privacy</a:t>
            </a:r>
            <a:r>
              <a:rPr lang="da-DK" altLang="da-DK" dirty="0">
                <a:solidFill>
                  <a:srgbClr val="292668"/>
                </a:solidFill>
              </a:rPr>
              <a:t> </a:t>
            </a:r>
            <a:r>
              <a:rPr lang="da-DK" altLang="da-DK" dirty="0" err="1">
                <a:solidFill>
                  <a:srgbClr val="292668"/>
                </a:solidFill>
              </a:rPr>
              <a:t>settings</a:t>
            </a:r>
            <a:r>
              <a:rPr lang="da-DK" altLang="da-DK" dirty="0">
                <a:solidFill>
                  <a:srgbClr val="292668"/>
                </a:solidFill>
              </a:rPr>
              <a:t> at </a:t>
            </a:r>
            <a:r>
              <a:rPr lang="da-DK" altLang="da-DK" dirty="0" err="1">
                <a:solidFill>
                  <a:srgbClr val="292668"/>
                </a:solidFill>
              </a:rPr>
              <a:t>any</a:t>
            </a:r>
            <a:r>
              <a:rPr lang="da-DK" altLang="da-DK" dirty="0">
                <a:solidFill>
                  <a:srgbClr val="292668"/>
                </a:solidFill>
              </a:rPr>
              <a:t> time</a:t>
            </a:r>
          </a:p>
          <a:p>
            <a:pPr marL="171450" indent="-171450" eaLnBrk="0" fontAlgn="base" hangingPunct="0">
              <a:lnSpc>
                <a:spcPct val="150000"/>
              </a:lnSpc>
              <a:spcBef>
                <a:spcPct val="0"/>
              </a:spcBef>
              <a:spcAft>
                <a:spcPct val="0"/>
              </a:spcAft>
              <a:buClrTx/>
              <a:buSzTx/>
              <a:buFont typeface="Courier New"/>
              <a:buChar char="o"/>
            </a:pPr>
            <a:endParaRPr lang="da-DK" altLang="da-DK" sz="1000">
              <a:solidFill>
                <a:srgbClr val="292668"/>
              </a:solidFill>
              <a:latin typeface="Calibri" panose="020F0502020204030204" pitchFamily="34" charset="0"/>
              <a:ea typeface="Calibri" panose="020F0502020204030204" pitchFamily="34" charset="0"/>
              <a:cs typeface="Calibri" panose="020F0502020204030204" pitchFamily="34" charset="0"/>
            </a:endParaRPr>
          </a:p>
          <a:p>
            <a:pPr marL="0" indent="0" eaLnBrk="0" fontAlgn="base" hangingPunct="0">
              <a:lnSpc>
                <a:spcPct val="150000"/>
              </a:lnSpc>
              <a:spcBef>
                <a:spcPct val="0"/>
              </a:spcBef>
              <a:spcAft>
                <a:spcPct val="0"/>
              </a:spcAft>
              <a:buClrTx/>
              <a:buSzTx/>
            </a:pPr>
            <a:r>
              <a:rPr lang="da-DK" altLang="da-DK" b="1" dirty="0">
                <a:solidFill>
                  <a:srgbClr val="5696D0"/>
                </a:solidFill>
              </a:rPr>
              <a:t>️</a:t>
            </a:r>
            <a:r>
              <a:rPr lang="da-DK" altLang="da-DK" b="1" dirty="0">
                <a:solidFill>
                  <a:srgbClr val="292668"/>
                </a:solidFill>
              </a:rPr>
              <a:t>       </a:t>
            </a:r>
            <a:r>
              <a:rPr lang="da-DK" altLang="da-DK" b="1" dirty="0" err="1">
                <a:solidFill>
                  <a:srgbClr val="292668"/>
                </a:solidFill>
              </a:rPr>
              <a:t>What</a:t>
            </a:r>
            <a:r>
              <a:rPr lang="da-DK" altLang="da-DK" b="1" dirty="0">
                <a:solidFill>
                  <a:srgbClr val="292668"/>
                </a:solidFill>
              </a:rPr>
              <a:t> </a:t>
            </a:r>
            <a:r>
              <a:rPr lang="da-DK" altLang="da-DK" b="1" dirty="0" err="1">
                <a:solidFill>
                  <a:srgbClr val="292668"/>
                </a:solidFill>
              </a:rPr>
              <a:t>they</a:t>
            </a:r>
            <a:r>
              <a:rPr lang="da-DK" altLang="da-DK" b="1" dirty="0">
                <a:solidFill>
                  <a:srgbClr val="292668"/>
                </a:solidFill>
              </a:rPr>
              <a:t> DO NOT do</a:t>
            </a:r>
          </a:p>
          <a:p>
            <a:pPr marL="342900" indent="-342900" eaLnBrk="0" fontAlgn="base" hangingPunct="0">
              <a:lnSpc>
                <a:spcPct val="100000"/>
              </a:lnSpc>
              <a:spcBef>
                <a:spcPct val="0"/>
              </a:spcBef>
              <a:spcAft>
                <a:spcPct val="0"/>
              </a:spcAft>
              <a:buClrTx/>
              <a:buSzTx/>
              <a:buFont typeface="Wingdings" panose="05000000000000000000" pitchFamily="2" charset="2"/>
              <a:buChar char="v"/>
            </a:pPr>
            <a:r>
              <a:rPr lang="da-DK" altLang="da-DK" dirty="0" err="1">
                <a:solidFill>
                  <a:srgbClr val="292668"/>
                </a:solidFill>
              </a:rPr>
              <a:t>They</a:t>
            </a:r>
            <a:r>
              <a:rPr lang="da-DK" altLang="da-DK" dirty="0">
                <a:solidFill>
                  <a:srgbClr val="292668"/>
                </a:solidFill>
              </a:rPr>
              <a:t> must </a:t>
            </a:r>
            <a:r>
              <a:rPr lang="da-DK" altLang="da-DK" b="1" dirty="0">
                <a:solidFill>
                  <a:srgbClr val="292668"/>
                </a:solidFill>
              </a:rPr>
              <a:t>not</a:t>
            </a:r>
            <a:r>
              <a:rPr lang="da-DK" altLang="da-DK" dirty="0">
                <a:solidFill>
                  <a:srgbClr val="292668"/>
                </a:solidFill>
              </a:rPr>
              <a:t> </a:t>
            </a:r>
            <a:r>
              <a:rPr lang="da-DK" altLang="da-DK" dirty="0" err="1">
                <a:solidFill>
                  <a:srgbClr val="292668"/>
                </a:solidFill>
              </a:rPr>
              <a:t>share</a:t>
            </a:r>
            <a:r>
              <a:rPr lang="da-DK" altLang="da-DK" dirty="0">
                <a:solidFill>
                  <a:srgbClr val="292668"/>
                </a:solidFill>
              </a:rPr>
              <a:t> </a:t>
            </a:r>
            <a:r>
              <a:rPr lang="da-DK" altLang="da-DK" dirty="0" err="1">
                <a:solidFill>
                  <a:srgbClr val="292668"/>
                </a:solidFill>
              </a:rPr>
              <a:t>your</a:t>
            </a:r>
            <a:r>
              <a:rPr lang="da-DK" altLang="da-DK" dirty="0">
                <a:solidFill>
                  <a:srgbClr val="292668"/>
                </a:solidFill>
              </a:rPr>
              <a:t> </a:t>
            </a:r>
            <a:r>
              <a:rPr lang="da-DK" altLang="da-DK" dirty="0" err="1">
                <a:solidFill>
                  <a:srgbClr val="292668"/>
                </a:solidFill>
              </a:rPr>
              <a:t>health</a:t>
            </a:r>
            <a:r>
              <a:rPr lang="da-DK" altLang="da-DK" dirty="0">
                <a:solidFill>
                  <a:srgbClr val="292668"/>
                </a:solidFill>
              </a:rPr>
              <a:t> data </a:t>
            </a:r>
            <a:r>
              <a:rPr lang="da-DK" altLang="da-DK" dirty="0" err="1">
                <a:solidFill>
                  <a:srgbClr val="292668"/>
                </a:solidFill>
              </a:rPr>
              <a:t>without</a:t>
            </a:r>
            <a:r>
              <a:rPr lang="da-DK" altLang="da-DK" dirty="0">
                <a:solidFill>
                  <a:srgbClr val="292668"/>
                </a:solidFill>
              </a:rPr>
              <a:t> </a:t>
            </a:r>
            <a:r>
              <a:rPr lang="da-DK" altLang="da-DK" dirty="0" err="1">
                <a:solidFill>
                  <a:srgbClr val="292668"/>
                </a:solidFill>
              </a:rPr>
              <a:t>consent</a:t>
            </a:r>
            <a:endParaRPr lang="da-DK" altLang="da-DK">
              <a:solidFill>
                <a:srgbClr val="292668"/>
              </a:solidFill>
            </a:endParaRPr>
          </a:p>
          <a:p>
            <a:pPr marL="342900" indent="-342900" eaLnBrk="0" fontAlgn="base" hangingPunct="0">
              <a:lnSpc>
                <a:spcPct val="100000"/>
              </a:lnSpc>
              <a:spcBef>
                <a:spcPct val="0"/>
              </a:spcBef>
              <a:spcAft>
                <a:spcPct val="0"/>
              </a:spcAft>
              <a:buClrTx/>
              <a:buSzTx/>
              <a:buFont typeface="Wingdings" panose="05000000000000000000" pitchFamily="2" charset="2"/>
              <a:buChar char="v"/>
            </a:pPr>
            <a:r>
              <a:rPr lang="da-DK" altLang="da-DK" dirty="0" err="1">
                <a:solidFill>
                  <a:srgbClr val="292668"/>
                </a:solidFill>
              </a:rPr>
              <a:t>They</a:t>
            </a:r>
            <a:r>
              <a:rPr lang="da-DK" altLang="da-DK" dirty="0">
                <a:solidFill>
                  <a:srgbClr val="292668"/>
                </a:solidFill>
              </a:rPr>
              <a:t> do </a:t>
            </a:r>
            <a:r>
              <a:rPr lang="da-DK" altLang="da-DK" b="1" dirty="0">
                <a:solidFill>
                  <a:srgbClr val="292668"/>
                </a:solidFill>
              </a:rPr>
              <a:t>not</a:t>
            </a:r>
            <a:r>
              <a:rPr lang="da-DK" altLang="da-DK" dirty="0">
                <a:solidFill>
                  <a:srgbClr val="292668"/>
                </a:solidFill>
              </a:rPr>
              <a:t> </a:t>
            </a:r>
            <a:r>
              <a:rPr lang="da-DK" altLang="da-DK" dirty="0" err="1">
                <a:solidFill>
                  <a:srgbClr val="292668"/>
                </a:solidFill>
              </a:rPr>
              <a:t>know</a:t>
            </a:r>
            <a:r>
              <a:rPr lang="da-DK" altLang="da-DK" dirty="0">
                <a:solidFill>
                  <a:srgbClr val="292668"/>
                </a:solidFill>
              </a:rPr>
              <a:t> </a:t>
            </a:r>
            <a:r>
              <a:rPr lang="da-DK" altLang="da-DK" dirty="0" err="1">
                <a:solidFill>
                  <a:srgbClr val="292668"/>
                </a:solidFill>
              </a:rPr>
              <a:t>who</a:t>
            </a:r>
            <a:r>
              <a:rPr lang="da-DK" altLang="da-DK" dirty="0">
                <a:solidFill>
                  <a:srgbClr val="292668"/>
                </a:solidFill>
              </a:rPr>
              <a:t> </a:t>
            </a:r>
            <a:r>
              <a:rPr lang="da-DK" altLang="da-DK" dirty="0" err="1">
                <a:solidFill>
                  <a:srgbClr val="292668"/>
                </a:solidFill>
              </a:rPr>
              <a:t>you</a:t>
            </a:r>
            <a:r>
              <a:rPr lang="da-DK" altLang="da-DK" dirty="0">
                <a:solidFill>
                  <a:srgbClr val="292668"/>
                </a:solidFill>
              </a:rPr>
              <a:t> </a:t>
            </a:r>
            <a:r>
              <a:rPr lang="da-DK" altLang="da-DK" dirty="0" err="1">
                <a:solidFill>
                  <a:srgbClr val="292668"/>
                </a:solidFill>
              </a:rPr>
              <a:t>are</a:t>
            </a:r>
            <a:r>
              <a:rPr lang="da-DK" altLang="da-DK" dirty="0">
                <a:solidFill>
                  <a:srgbClr val="292668"/>
                </a:solidFill>
              </a:rPr>
              <a:t> as a person – </a:t>
            </a:r>
            <a:r>
              <a:rPr lang="da-DK" altLang="da-DK" dirty="0" err="1">
                <a:solidFill>
                  <a:srgbClr val="292668"/>
                </a:solidFill>
              </a:rPr>
              <a:t>only</a:t>
            </a:r>
            <a:r>
              <a:rPr lang="da-DK" altLang="da-DK" dirty="0">
                <a:solidFill>
                  <a:srgbClr val="292668"/>
                </a:solidFill>
              </a:rPr>
              <a:t> </a:t>
            </a:r>
            <a:r>
              <a:rPr lang="da-DK" altLang="da-DK" dirty="0" err="1">
                <a:solidFill>
                  <a:srgbClr val="292668"/>
                </a:solidFill>
              </a:rPr>
              <a:t>your</a:t>
            </a:r>
            <a:r>
              <a:rPr lang="da-DK" altLang="da-DK" dirty="0">
                <a:solidFill>
                  <a:srgbClr val="292668"/>
                </a:solidFill>
              </a:rPr>
              <a:t> </a:t>
            </a:r>
            <a:r>
              <a:rPr lang="da-DK" altLang="da-DK" dirty="0" err="1">
                <a:solidFill>
                  <a:srgbClr val="292668"/>
                </a:solidFill>
              </a:rPr>
              <a:t>numbers</a:t>
            </a:r>
            <a:endParaRPr lang="da-DK" altLang="da-DK">
              <a:solidFill>
                <a:srgbClr val="292668"/>
              </a:solidFill>
            </a:endParaRPr>
          </a:p>
          <a:p>
            <a:pPr marL="342900" indent="-342900" eaLnBrk="0" fontAlgn="base" hangingPunct="0">
              <a:lnSpc>
                <a:spcPct val="100000"/>
              </a:lnSpc>
              <a:spcBef>
                <a:spcPct val="0"/>
              </a:spcBef>
              <a:spcAft>
                <a:spcPct val="0"/>
              </a:spcAft>
              <a:buClrTx/>
              <a:buSzTx/>
              <a:buFont typeface="Wingdings" panose="05000000000000000000" pitchFamily="2" charset="2"/>
              <a:buChar char="v"/>
            </a:pPr>
            <a:r>
              <a:rPr lang="da-DK" altLang="da-DK" dirty="0" err="1">
                <a:solidFill>
                  <a:srgbClr val="292668"/>
                </a:solidFill>
              </a:rPr>
              <a:t>They</a:t>
            </a:r>
            <a:r>
              <a:rPr lang="da-DK" altLang="da-DK" dirty="0">
                <a:solidFill>
                  <a:srgbClr val="292668"/>
                </a:solidFill>
              </a:rPr>
              <a:t> do </a:t>
            </a:r>
            <a:r>
              <a:rPr lang="da-DK" altLang="da-DK" b="1" dirty="0">
                <a:solidFill>
                  <a:srgbClr val="292668"/>
                </a:solidFill>
              </a:rPr>
              <a:t>not</a:t>
            </a:r>
            <a:r>
              <a:rPr lang="da-DK" altLang="da-DK" dirty="0">
                <a:solidFill>
                  <a:srgbClr val="292668"/>
                </a:solidFill>
              </a:rPr>
              <a:t> </a:t>
            </a:r>
            <a:r>
              <a:rPr lang="da-DK" altLang="da-DK" dirty="0" err="1">
                <a:solidFill>
                  <a:srgbClr val="292668"/>
                </a:solidFill>
              </a:rPr>
              <a:t>read</a:t>
            </a:r>
            <a:r>
              <a:rPr lang="da-DK" altLang="da-DK" dirty="0">
                <a:solidFill>
                  <a:srgbClr val="292668"/>
                </a:solidFill>
              </a:rPr>
              <a:t> </a:t>
            </a:r>
            <a:r>
              <a:rPr lang="da-DK" altLang="da-DK" dirty="0" err="1">
                <a:solidFill>
                  <a:srgbClr val="292668"/>
                </a:solidFill>
              </a:rPr>
              <a:t>your</a:t>
            </a:r>
            <a:r>
              <a:rPr lang="da-DK" altLang="da-DK" dirty="0">
                <a:solidFill>
                  <a:srgbClr val="292668"/>
                </a:solidFill>
              </a:rPr>
              <a:t> messages or notes</a:t>
            </a:r>
          </a:p>
          <a:p>
            <a:pPr marL="342900" indent="-342900" eaLnBrk="0" fontAlgn="base" hangingPunct="0">
              <a:lnSpc>
                <a:spcPct val="100000"/>
              </a:lnSpc>
              <a:spcBef>
                <a:spcPct val="0"/>
              </a:spcBef>
              <a:spcAft>
                <a:spcPct val="0"/>
              </a:spcAft>
              <a:buClrTx/>
              <a:buSzTx/>
              <a:buFont typeface="Wingdings" panose="05000000000000000000" pitchFamily="2" charset="2"/>
              <a:buChar char="v"/>
            </a:pPr>
            <a:r>
              <a:rPr lang="da-DK" altLang="da-DK" dirty="0" err="1">
                <a:solidFill>
                  <a:srgbClr val="292668"/>
                </a:solidFill>
              </a:rPr>
              <a:t>They</a:t>
            </a:r>
            <a:r>
              <a:rPr lang="da-DK" altLang="da-DK" dirty="0">
                <a:solidFill>
                  <a:srgbClr val="292668"/>
                </a:solidFill>
              </a:rPr>
              <a:t> do </a:t>
            </a:r>
            <a:r>
              <a:rPr lang="da-DK" altLang="da-DK" b="1" dirty="0">
                <a:solidFill>
                  <a:srgbClr val="292668"/>
                </a:solidFill>
              </a:rPr>
              <a:t>not</a:t>
            </a:r>
            <a:r>
              <a:rPr lang="da-DK" altLang="da-DK" dirty="0">
                <a:solidFill>
                  <a:srgbClr val="292668"/>
                </a:solidFill>
              </a:rPr>
              <a:t> </a:t>
            </a:r>
            <a:r>
              <a:rPr lang="da-DK" altLang="da-DK" dirty="0" err="1">
                <a:solidFill>
                  <a:srgbClr val="292668"/>
                </a:solidFill>
              </a:rPr>
              <a:t>automatically</a:t>
            </a:r>
            <a:r>
              <a:rPr lang="da-DK" altLang="da-DK" dirty="0">
                <a:solidFill>
                  <a:srgbClr val="292668"/>
                </a:solidFill>
              </a:rPr>
              <a:t> grant </a:t>
            </a:r>
            <a:r>
              <a:rPr lang="da-DK" altLang="da-DK" dirty="0" err="1">
                <a:solidFill>
                  <a:srgbClr val="292668"/>
                </a:solidFill>
              </a:rPr>
              <a:t>others</a:t>
            </a:r>
            <a:r>
              <a:rPr lang="da-DK" altLang="da-DK" dirty="0">
                <a:solidFill>
                  <a:srgbClr val="292668"/>
                </a:solidFill>
              </a:rPr>
              <a:t> </a:t>
            </a:r>
            <a:r>
              <a:rPr lang="da-DK" altLang="da-DK" dirty="0" err="1">
                <a:solidFill>
                  <a:srgbClr val="292668"/>
                </a:solidFill>
              </a:rPr>
              <a:t>access</a:t>
            </a:r>
            <a:endParaRPr lang="da-DK" altLang="da-DK">
              <a:solidFill>
                <a:srgbClr val="292668"/>
              </a:solidFill>
            </a:endParaRPr>
          </a:p>
          <a:p>
            <a:pPr marL="342900" indent="-342900" eaLnBrk="0" fontAlgn="base" hangingPunct="0">
              <a:lnSpc>
                <a:spcPct val="100000"/>
              </a:lnSpc>
              <a:spcBef>
                <a:spcPct val="0"/>
              </a:spcBef>
              <a:spcAft>
                <a:spcPct val="0"/>
              </a:spcAft>
              <a:buClrTx/>
              <a:buSzTx/>
              <a:buFont typeface="Wingdings" panose="05000000000000000000" pitchFamily="2" charset="2"/>
              <a:buChar char="v"/>
            </a:pPr>
            <a:r>
              <a:rPr lang="da-DK" altLang="da-DK" dirty="0" err="1">
                <a:solidFill>
                  <a:srgbClr val="292668"/>
                </a:solidFill>
              </a:rPr>
              <a:t>They</a:t>
            </a:r>
            <a:r>
              <a:rPr lang="da-DK" altLang="da-DK" dirty="0">
                <a:solidFill>
                  <a:srgbClr val="292668"/>
                </a:solidFill>
              </a:rPr>
              <a:t> do </a:t>
            </a:r>
            <a:r>
              <a:rPr lang="da-DK" altLang="da-DK" b="1" dirty="0">
                <a:solidFill>
                  <a:srgbClr val="292668"/>
                </a:solidFill>
              </a:rPr>
              <a:t>not</a:t>
            </a:r>
            <a:r>
              <a:rPr lang="da-DK" altLang="da-DK" dirty="0">
                <a:solidFill>
                  <a:srgbClr val="292668"/>
                </a:solidFill>
              </a:rPr>
              <a:t> </a:t>
            </a:r>
            <a:r>
              <a:rPr lang="da-DK" altLang="da-DK" dirty="0" err="1">
                <a:solidFill>
                  <a:srgbClr val="292668"/>
                </a:solidFill>
              </a:rPr>
              <a:t>assess</a:t>
            </a:r>
            <a:r>
              <a:rPr lang="da-DK" altLang="da-DK" dirty="0">
                <a:solidFill>
                  <a:srgbClr val="292668"/>
                </a:solidFill>
              </a:rPr>
              <a:t> </a:t>
            </a:r>
            <a:r>
              <a:rPr lang="da-DK" altLang="da-DK" dirty="0" err="1">
                <a:solidFill>
                  <a:srgbClr val="292668"/>
                </a:solidFill>
              </a:rPr>
              <a:t>your</a:t>
            </a:r>
            <a:r>
              <a:rPr lang="da-DK" altLang="da-DK" dirty="0">
                <a:solidFill>
                  <a:srgbClr val="292668"/>
                </a:solidFill>
              </a:rPr>
              <a:t> </a:t>
            </a:r>
            <a:r>
              <a:rPr lang="da-DK" altLang="da-DK" dirty="0" err="1">
                <a:solidFill>
                  <a:srgbClr val="292668"/>
                </a:solidFill>
              </a:rPr>
              <a:t>health</a:t>
            </a:r>
            <a:r>
              <a:rPr lang="da-DK" altLang="da-DK" dirty="0">
                <a:solidFill>
                  <a:srgbClr val="292668"/>
                </a:solidFill>
              </a:rPr>
              <a:t> </a:t>
            </a:r>
            <a:r>
              <a:rPr lang="da-DK" altLang="da-DK" dirty="0" err="1">
                <a:solidFill>
                  <a:srgbClr val="292668"/>
                </a:solidFill>
              </a:rPr>
              <a:t>based</a:t>
            </a:r>
            <a:r>
              <a:rPr lang="da-DK" altLang="da-DK" dirty="0">
                <a:solidFill>
                  <a:srgbClr val="292668"/>
                </a:solidFill>
              </a:rPr>
              <a:t> on </a:t>
            </a:r>
            <a:r>
              <a:rPr lang="da-DK" altLang="da-DK" dirty="0" err="1">
                <a:solidFill>
                  <a:srgbClr val="292668"/>
                </a:solidFill>
              </a:rPr>
              <a:t>your</a:t>
            </a:r>
            <a:r>
              <a:rPr lang="da-DK" altLang="da-DK" dirty="0">
                <a:solidFill>
                  <a:srgbClr val="292668"/>
                </a:solidFill>
              </a:rPr>
              <a:t> data</a:t>
            </a:r>
          </a:p>
          <a:p>
            <a:pPr marL="0" indent="0" eaLnBrk="0" fontAlgn="base" hangingPunct="0">
              <a:lnSpc>
                <a:spcPct val="100000"/>
              </a:lnSpc>
              <a:spcBef>
                <a:spcPct val="0"/>
              </a:spcBef>
              <a:spcAft>
                <a:spcPct val="0"/>
              </a:spcAft>
              <a:buClrTx/>
              <a:buSzTx/>
            </a:pPr>
            <a:br>
              <a:rPr lang="da-DK" altLang="da-DK" b="1" dirty="0">
                <a:latin typeface="Calibri" panose="020F0502020204030204" pitchFamily="34" charset="0"/>
                <a:ea typeface="Calibri" panose="020F0502020204030204" pitchFamily="34" charset="0"/>
                <a:cs typeface="Calibri" panose="020F0502020204030204" pitchFamily="34" charset="0"/>
              </a:rPr>
            </a:br>
            <a:endParaRPr lang="da-DK" altLang="da-DK" b="1">
              <a:solidFill>
                <a:srgbClr val="292668"/>
              </a:solidFill>
              <a:latin typeface="Calibri" panose="020F0502020204030204" pitchFamily="34" charset="0"/>
              <a:ea typeface="Calibri" panose="020F0502020204030204" pitchFamily="34" charset="0"/>
              <a:cs typeface="Calibri" panose="020F0502020204030204" pitchFamily="34" charset="0"/>
            </a:endParaRPr>
          </a:p>
          <a:p>
            <a:pPr marL="0" indent="0" eaLnBrk="0" fontAlgn="base" hangingPunct="0">
              <a:lnSpc>
                <a:spcPct val="100000"/>
              </a:lnSpc>
              <a:spcBef>
                <a:spcPct val="0"/>
              </a:spcBef>
              <a:spcAft>
                <a:spcPct val="0"/>
              </a:spcAft>
              <a:buClrTx/>
              <a:buSzTx/>
            </a:pPr>
            <a:endParaRPr lang="da-DK" altLang="da-DK" b="1"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pic>
        <p:nvPicPr>
          <p:cNvPr id="2" name="Grafik 1" descr="Afkrydsning med massiv udfyldning">
            <a:extLst>
              <a:ext uri="{FF2B5EF4-FFF2-40B4-BE49-F238E27FC236}">
                <a16:creationId xmlns:a16="http://schemas.microsoft.com/office/drawing/2014/main" id="{5CADFC1A-7A38-6C83-8E91-420D88CD488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248150" y="657225"/>
            <a:ext cx="447675" cy="447675"/>
          </a:xfrm>
          <a:prstGeom prst="rect">
            <a:avLst/>
          </a:prstGeom>
        </p:spPr>
      </p:pic>
      <p:pic>
        <p:nvPicPr>
          <p:cNvPr id="3" name="Grafik 2" descr="Luk med massiv udfyldning">
            <a:extLst>
              <a:ext uri="{FF2B5EF4-FFF2-40B4-BE49-F238E27FC236}">
                <a16:creationId xmlns:a16="http://schemas.microsoft.com/office/drawing/2014/main" id="{22B0279E-9015-FFDE-152B-F08B807469C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171950" y="3190875"/>
            <a:ext cx="523875" cy="47625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508" name="Google Shape;508;p90"/>
          <p:cNvSpPr txBox="1">
            <a:spLocks noGrp="1"/>
          </p:cNvSpPr>
          <p:nvPr>
            <p:ph type="body" idx="1"/>
          </p:nvPr>
        </p:nvSpPr>
        <p:spPr>
          <a:xfrm>
            <a:off x="2940933" y="603055"/>
            <a:ext cx="7079367" cy="69735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3600"/>
              <a:buNone/>
            </a:pPr>
            <a:r>
              <a:rPr lang="en-US" b="1" dirty="0">
                <a:solidFill>
                  <a:schemeClr val="lt1"/>
                </a:solidFill>
                <a:latin typeface="Calibri"/>
                <a:ea typeface="Calibri"/>
                <a:cs typeface="Calibri"/>
                <a:sym typeface="Calibri"/>
              </a:rPr>
              <a:t>Tips on Ethics, Data and Security</a:t>
            </a:r>
            <a:endParaRPr dirty="0"/>
          </a:p>
          <a:p>
            <a:pPr marL="0" lvl="0" indent="0" algn="l" rtl="0">
              <a:lnSpc>
                <a:spcPct val="100000"/>
              </a:lnSpc>
              <a:spcBef>
                <a:spcPts val="0"/>
              </a:spcBef>
              <a:spcAft>
                <a:spcPts val="0"/>
              </a:spcAft>
              <a:buClr>
                <a:schemeClr val="lt1"/>
              </a:buClr>
              <a:buSzPts val="3600"/>
              <a:buNone/>
            </a:pPr>
            <a:br>
              <a:rPr lang="en-US" b="1" dirty="0">
                <a:solidFill>
                  <a:schemeClr val="lt1"/>
                </a:solidFill>
                <a:latin typeface="Calibri"/>
                <a:ea typeface="Calibri"/>
                <a:cs typeface="Calibri"/>
                <a:sym typeface="Calibri"/>
              </a:rPr>
            </a:br>
            <a:endParaRPr b="1" dirty="0">
              <a:solidFill>
                <a:schemeClr val="lt1"/>
              </a:solidFill>
              <a:latin typeface="Calibri"/>
              <a:ea typeface="Calibri"/>
              <a:cs typeface="Calibri"/>
              <a:sym typeface="Calibri"/>
            </a:endParaRPr>
          </a:p>
          <a:p>
            <a:pPr marL="0" lvl="0" indent="0" algn="l" rtl="0">
              <a:lnSpc>
                <a:spcPct val="103333"/>
              </a:lnSpc>
              <a:spcBef>
                <a:spcPts val="0"/>
              </a:spcBef>
              <a:spcAft>
                <a:spcPts val="0"/>
              </a:spcAft>
              <a:buSzPts val="3600"/>
              <a:buNone/>
            </a:pPr>
            <a:endParaRPr b="1" dirty="0">
              <a:solidFill>
                <a:schemeClr val="lt1"/>
              </a:solidFill>
              <a:latin typeface="Calibri"/>
              <a:ea typeface="Calibri"/>
              <a:cs typeface="Calibri"/>
              <a:sym typeface="Calibri"/>
            </a:endParaRPr>
          </a:p>
          <a:p>
            <a:pPr marL="0" lvl="0" indent="0" algn="l" rtl="0">
              <a:lnSpc>
                <a:spcPct val="103333"/>
              </a:lnSpc>
              <a:spcBef>
                <a:spcPts val="0"/>
              </a:spcBef>
              <a:spcAft>
                <a:spcPts val="0"/>
              </a:spcAft>
              <a:buClr>
                <a:schemeClr val="lt1"/>
              </a:buClr>
              <a:buSzPts val="3600"/>
              <a:buNone/>
            </a:pPr>
            <a:endParaRPr dirty="0"/>
          </a:p>
        </p:txBody>
      </p:sp>
      <p:sp>
        <p:nvSpPr>
          <p:cNvPr id="509" name="Google Shape;509;p90"/>
          <p:cNvSpPr/>
          <p:nvPr/>
        </p:nvSpPr>
        <p:spPr>
          <a:xfrm>
            <a:off x="2131934" y="4924085"/>
            <a:ext cx="4253743" cy="1516655"/>
          </a:xfrm>
          <a:custGeom>
            <a:avLst/>
            <a:gdLst/>
            <a:ahLst/>
            <a:cxnLst/>
            <a:rect l="l" t="t" r="r" b="b"/>
            <a:pathLst>
              <a:path w="5929" h="2252" extrusionOk="0">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ECC0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10" name="Google Shape;510;p90"/>
          <p:cNvSpPr/>
          <p:nvPr/>
        </p:nvSpPr>
        <p:spPr>
          <a:xfrm>
            <a:off x="5673476" y="2796659"/>
            <a:ext cx="4253743" cy="1516655"/>
          </a:xfrm>
          <a:custGeom>
            <a:avLst/>
            <a:gdLst/>
            <a:ahLst/>
            <a:cxnLst/>
            <a:rect l="l" t="t" r="r" b="b"/>
            <a:pathLst>
              <a:path w="5929" h="2249" extrusionOk="0">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11" name="Google Shape;511;p90"/>
          <p:cNvSpPr/>
          <p:nvPr/>
        </p:nvSpPr>
        <p:spPr>
          <a:xfrm>
            <a:off x="5781911" y="2388850"/>
            <a:ext cx="2508145" cy="645895"/>
          </a:xfrm>
          <a:custGeom>
            <a:avLst/>
            <a:gdLst/>
            <a:ahLst/>
            <a:cxnLst/>
            <a:rect l="l" t="t" r="r" b="b"/>
            <a:pathLst>
              <a:path w="4691" h="1209" extrusionOk="0">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12" name="Google Shape;512;p90"/>
          <p:cNvSpPr/>
          <p:nvPr/>
        </p:nvSpPr>
        <p:spPr>
          <a:xfrm>
            <a:off x="729048" y="2796659"/>
            <a:ext cx="4253743" cy="1516656"/>
          </a:xfrm>
          <a:custGeom>
            <a:avLst/>
            <a:gdLst/>
            <a:ahLst/>
            <a:cxnLst/>
            <a:rect l="l" t="t" r="r" b="b"/>
            <a:pathLst>
              <a:path w="5929" h="2251" extrusionOk="0">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CC0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13" name="Google Shape;513;p90"/>
          <p:cNvSpPr/>
          <p:nvPr/>
        </p:nvSpPr>
        <p:spPr>
          <a:xfrm>
            <a:off x="839840" y="2388850"/>
            <a:ext cx="2508145" cy="645895"/>
          </a:xfrm>
          <a:custGeom>
            <a:avLst/>
            <a:gdLst/>
            <a:ahLst/>
            <a:cxnLst/>
            <a:rect l="l" t="t" r="r" b="b"/>
            <a:pathLst>
              <a:path w="4690" h="1209" extrusionOk="0">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14" name="Google Shape;514;p90"/>
          <p:cNvSpPr/>
          <p:nvPr/>
        </p:nvSpPr>
        <p:spPr>
          <a:xfrm>
            <a:off x="6961182" y="4921053"/>
            <a:ext cx="4253743" cy="1516655"/>
          </a:xfrm>
          <a:custGeom>
            <a:avLst/>
            <a:gdLst/>
            <a:ahLst/>
            <a:cxnLst/>
            <a:rect l="l" t="t" r="r" b="b"/>
            <a:pathLst>
              <a:path w="5929" h="2251" extrusionOk="0">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15" name="Google Shape;515;p90"/>
          <p:cNvSpPr/>
          <p:nvPr/>
        </p:nvSpPr>
        <p:spPr>
          <a:xfrm>
            <a:off x="2240369" y="4516275"/>
            <a:ext cx="2508145" cy="645895"/>
          </a:xfrm>
          <a:custGeom>
            <a:avLst/>
            <a:gdLst/>
            <a:ahLst/>
            <a:cxnLst/>
            <a:rect l="l" t="t" r="r" b="b"/>
            <a:pathLst>
              <a:path w="4691" h="1209" extrusionOk="0">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16" name="Google Shape;516;p90"/>
          <p:cNvSpPr/>
          <p:nvPr/>
        </p:nvSpPr>
        <p:spPr>
          <a:xfrm>
            <a:off x="7281602" y="4515948"/>
            <a:ext cx="2508145" cy="645895"/>
          </a:xfrm>
          <a:custGeom>
            <a:avLst/>
            <a:gdLst/>
            <a:ahLst/>
            <a:cxnLst/>
            <a:rect l="l" t="t" r="r" b="b"/>
            <a:pathLst>
              <a:path w="4690" h="1208" extrusionOk="0">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17" name="Google Shape;517;p90"/>
          <p:cNvSpPr txBox="1"/>
          <p:nvPr/>
        </p:nvSpPr>
        <p:spPr>
          <a:xfrm>
            <a:off x="1060246" y="2509072"/>
            <a:ext cx="2508144"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200" b="1" i="0" u="none" strike="noStrike" cap="none">
                <a:solidFill>
                  <a:schemeClr val="lt1"/>
                </a:solidFill>
                <a:latin typeface="Calibri"/>
                <a:ea typeface="Calibri"/>
                <a:cs typeface="Calibri"/>
                <a:sym typeface="Calibri"/>
              </a:rPr>
              <a:t>🛡️ Data tip</a:t>
            </a:r>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8" name="Google Shape;518;p90"/>
          <p:cNvSpPr txBox="1"/>
          <p:nvPr/>
        </p:nvSpPr>
        <p:spPr>
          <a:xfrm>
            <a:off x="6017104" y="2481032"/>
            <a:ext cx="2027793" cy="76940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200" b="1" i="0" u="none" strike="noStrike" cap="none">
                <a:solidFill>
                  <a:schemeClr val="lt1"/>
                </a:solidFill>
                <a:latin typeface="Calibri"/>
                <a:ea typeface="Calibri"/>
                <a:cs typeface="Calibri"/>
                <a:sym typeface="Calibri"/>
              </a:rPr>
              <a:t>🔒 Security tip</a:t>
            </a:r>
            <a:endParaRPr/>
          </a:p>
          <a:p>
            <a:pPr marL="0" marR="0" lvl="0" indent="0" algn="l" rtl="0">
              <a:lnSpc>
                <a:spcPct val="100000"/>
              </a:lnSpc>
              <a:spcBef>
                <a:spcPts val="0"/>
              </a:spcBef>
              <a:spcAft>
                <a:spcPts val="0"/>
              </a:spcAft>
              <a:buClr>
                <a:srgbClr val="000000"/>
              </a:buClr>
              <a:buSzPts val="2200"/>
              <a:buFont typeface="Arial"/>
              <a:buNone/>
            </a:pPr>
            <a:endParaRPr sz="2200" b="0" i="0" u="none" strike="noStrike" cap="none">
              <a:solidFill>
                <a:schemeClr val="lt1"/>
              </a:solidFill>
              <a:latin typeface="Arial"/>
              <a:ea typeface="Arial"/>
              <a:cs typeface="Arial"/>
              <a:sym typeface="Arial"/>
            </a:endParaRPr>
          </a:p>
        </p:txBody>
      </p:sp>
      <p:sp>
        <p:nvSpPr>
          <p:cNvPr id="519" name="Google Shape;519;p90"/>
          <p:cNvSpPr txBox="1"/>
          <p:nvPr/>
        </p:nvSpPr>
        <p:spPr>
          <a:xfrm>
            <a:off x="2622558" y="4582339"/>
            <a:ext cx="1934333"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chemeClr val="lt1"/>
                </a:solidFill>
                <a:latin typeface="Calibri"/>
                <a:ea typeface="Calibri"/>
                <a:cs typeface="Calibri"/>
                <a:sym typeface="Calibri"/>
              </a:rPr>
              <a:t>⚖️ Ethics tip</a:t>
            </a:r>
            <a:endParaRPr/>
          </a:p>
        </p:txBody>
      </p:sp>
      <p:sp>
        <p:nvSpPr>
          <p:cNvPr id="520" name="Google Shape;520;p90"/>
          <p:cNvSpPr txBox="1"/>
          <p:nvPr/>
        </p:nvSpPr>
        <p:spPr>
          <a:xfrm>
            <a:off x="7349963" y="4592068"/>
            <a:ext cx="2371421"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chemeClr val="lt1"/>
                </a:solidFill>
                <a:latin typeface="Calibri"/>
                <a:ea typeface="Calibri"/>
                <a:cs typeface="Calibri"/>
                <a:sym typeface="Calibri"/>
              </a:rPr>
              <a:t>📍 Location tip</a:t>
            </a:r>
            <a:endParaRPr/>
          </a:p>
        </p:txBody>
      </p:sp>
      <p:sp>
        <p:nvSpPr>
          <p:cNvPr id="521" name="Google Shape;521;p90"/>
          <p:cNvSpPr/>
          <p:nvPr/>
        </p:nvSpPr>
        <p:spPr>
          <a:xfrm>
            <a:off x="943524" y="2947479"/>
            <a:ext cx="3857076"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dirty="0">
                <a:solidFill>
                  <a:srgbClr val="292668"/>
                </a:solidFill>
                <a:latin typeface="Calibri"/>
                <a:ea typeface="Calibri"/>
                <a:cs typeface="Calibri"/>
                <a:sym typeface="Calibri"/>
              </a:rPr>
              <a:t>Only grant Apps access to exactly what they need. For example, a step counter doesn’t need access to your photos or contacts.</a:t>
            </a:r>
            <a:endParaRPr sz="1800" b="1" i="0" u="none" strike="noStrike" cap="none" dirty="0">
              <a:solidFill>
                <a:srgbClr val="292668"/>
              </a:solidFill>
              <a:latin typeface="Calibri"/>
              <a:ea typeface="Calibri"/>
              <a:cs typeface="Calibri"/>
              <a:sym typeface="Calibri"/>
            </a:endParaRPr>
          </a:p>
        </p:txBody>
      </p:sp>
      <p:sp>
        <p:nvSpPr>
          <p:cNvPr id="522" name="Google Shape;522;p90"/>
          <p:cNvSpPr/>
          <p:nvPr/>
        </p:nvSpPr>
        <p:spPr>
          <a:xfrm>
            <a:off x="5820396" y="3042604"/>
            <a:ext cx="3959902" cy="92328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dirty="0">
                <a:solidFill>
                  <a:schemeClr val="lt1"/>
                </a:solidFill>
                <a:latin typeface="Calibri"/>
                <a:ea typeface="Calibri"/>
                <a:cs typeface="Calibri"/>
                <a:sym typeface="Calibri"/>
              </a:rPr>
              <a:t>Check your “Permissions” a couple of times a year. Some Apps gain additional permissions after updates.</a:t>
            </a:r>
            <a:endParaRPr sz="1800" b="1" i="0" u="none" strike="noStrike" cap="none" dirty="0">
              <a:solidFill>
                <a:schemeClr val="lt1"/>
              </a:solidFill>
              <a:latin typeface="Calibri"/>
              <a:ea typeface="Calibri"/>
              <a:cs typeface="Calibri"/>
              <a:sym typeface="Calibri"/>
            </a:endParaRPr>
          </a:p>
        </p:txBody>
      </p:sp>
      <p:sp>
        <p:nvSpPr>
          <p:cNvPr id="523" name="Google Shape;523;p90"/>
          <p:cNvSpPr/>
          <p:nvPr/>
        </p:nvSpPr>
        <p:spPr>
          <a:xfrm>
            <a:off x="2343150" y="5213916"/>
            <a:ext cx="3886200" cy="92328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dirty="0">
                <a:solidFill>
                  <a:srgbClr val="292668"/>
                </a:solidFill>
                <a:latin typeface="Calibri"/>
                <a:ea typeface="Calibri"/>
                <a:cs typeface="Calibri"/>
                <a:sym typeface="Calibri"/>
              </a:rPr>
              <a:t>It’s ethical for Apps to tell you what they use your data for. If anything is unclear, it’s perfectly fine to say no.</a:t>
            </a:r>
            <a:endParaRPr sz="1800" b="1" i="0" u="none" strike="noStrike" cap="none" dirty="0">
              <a:solidFill>
                <a:srgbClr val="292668"/>
              </a:solidFill>
              <a:latin typeface="Calibri"/>
              <a:ea typeface="Calibri"/>
              <a:cs typeface="Calibri"/>
              <a:sym typeface="Calibri"/>
            </a:endParaRPr>
          </a:p>
        </p:txBody>
      </p:sp>
      <p:sp>
        <p:nvSpPr>
          <p:cNvPr id="524" name="Google Shape;524;p90"/>
          <p:cNvSpPr/>
          <p:nvPr/>
        </p:nvSpPr>
        <p:spPr>
          <a:xfrm>
            <a:off x="7069618" y="5209172"/>
            <a:ext cx="4007957" cy="92328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a:solidFill>
                  <a:schemeClr val="lt1"/>
                </a:solidFill>
                <a:latin typeface="Calibri"/>
                <a:ea typeface="Calibri"/>
                <a:cs typeface="Calibri"/>
                <a:sym typeface="Calibri"/>
              </a:rPr>
              <a:t>Many wearables want to know your location. Turn this off unless you’re using features such as route tracking.</a:t>
            </a:r>
            <a:endParaRPr/>
          </a:p>
        </p:txBody>
      </p:sp>
      <p:pic>
        <p:nvPicPr>
          <p:cNvPr id="525" name="Google Shape;525;p90" descr="21 tusind Digital data in the safe royaltyfrie billeder, stock-fotos og  illustrationer | Shutterstock"/>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03444" y="275200"/>
            <a:ext cx="2321597" cy="1393709"/>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sp>
        <p:nvSpPr>
          <p:cNvPr id="531" name="Google Shape;531;p91"/>
          <p:cNvSpPr txBox="1">
            <a:spLocks noGrp="1"/>
          </p:cNvSpPr>
          <p:nvPr>
            <p:ph type="body" idx="1"/>
          </p:nvPr>
        </p:nvSpPr>
        <p:spPr>
          <a:xfrm>
            <a:off x="278643" y="104623"/>
            <a:ext cx="5150621" cy="1188720"/>
          </a:xfrm>
          <a:prstGeom prst="rect">
            <a:avLst/>
          </a:prstGeom>
          <a:noFill/>
          <a:ln>
            <a:noFill/>
          </a:ln>
        </p:spPr>
        <p:txBody>
          <a:bodyPr spcFirstLastPara="1" wrap="square" lIns="91425" tIns="45700" rIns="91425" bIns="45700" anchor="t" anchorCtr="0">
            <a:normAutofit fontScale="62500" lnSpcReduction="20000"/>
          </a:bodyPr>
          <a:lstStyle/>
          <a:p>
            <a:pPr marL="0" lvl="0" indent="0" algn="ctr" rtl="0">
              <a:lnSpc>
                <a:spcPct val="103333"/>
              </a:lnSpc>
              <a:spcBef>
                <a:spcPts val="0"/>
              </a:spcBef>
              <a:spcAft>
                <a:spcPts val="0"/>
              </a:spcAft>
              <a:buSzPct val="106667"/>
              <a:buNone/>
            </a:pPr>
            <a:r>
              <a:rPr lang="en-US" sz="5400">
                <a:solidFill>
                  <a:schemeClr val="lt1"/>
                </a:solidFill>
                <a:latin typeface="Calibri"/>
                <a:ea typeface="Calibri"/>
                <a:cs typeface="Calibri"/>
                <a:sym typeface="Calibri"/>
              </a:rPr>
              <a:t>Scenario Exercise 3</a:t>
            </a:r>
            <a:endParaRPr/>
          </a:p>
          <a:p>
            <a:pPr marL="0" lvl="0" indent="0" algn="ctr" rtl="0">
              <a:lnSpc>
                <a:spcPct val="103333"/>
              </a:lnSpc>
              <a:spcBef>
                <a:spcPts val="0"/>
              </a:spcBef>
              <a:spcAft>
                <a:spcPts val="0"/>
              </a:spcAft>
              <a:buSzPct val="106667"/>
              <a:buNone/>
            </a:pPr>
            <a:r>
              <a:rPr lang="en-US" sz="5400" b="1"/>
              <a:t>“John receives a pop-up”</a:t>
            </a:r>
            <a:endParaRPr sz="5400"/>
          </a:p>
          <a:p>
            <a:pPr marL="0" lvl="0" indent="0" algn="l" rtl="0">
              <a:lnSpc>
                <a:spcPct val="103333"/>
              </a:lnSpc>
              <a:spcBef>
                <a:spcPts val="0"/>
              </a:spcBef>
              <a:spcAft>
                <a:spcPts val="0"/>
              </a:spcAft>
              <a:buSzPct val="160000"/>
              <a:buNone/>
            </a:pPr>
            <a:endParaRPr/>
          </a:p>
        </p:txBody>
      </p:sp>
      <p:pic>
        <p:nvPicPr>
          <p:cNvPr id="532" name="Google Shape;532;p91"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l="-5129" t="-7198" r="-1" b="-1"/>
          <a:stretch/>
        </p:blipFill>
        <p:spPr>
          <a:xfrm rot="-3799337">
            <a:off x="3401034" y="4767931"/>
            <a:ext cx="3845287" cy="3119494"/>
          </a:xfrm>
          <a:prstGeom prst="rect">
            <a:avLst/>
          </a:prstGeom>
          <a:noFill/>
          <a:ln>
            <a:noFill/>
          </a:ln>
        </p:spPr>
      </p:pic>
      <p:sp>
        <p:nvSpPr>
          <p:cNvPr id="533" name="Google Shape;533;p91"/>
          <p:cNvSpPr txBox="1"/>
          <p:nvPr/>
        </p:nvSpPr>
        <p:spPr>
          <a:xfrm>
            <a:off x="243555" y="1293343"/>
            <a:ext cx="5646408"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1" i="0" u="none" strike="noStrike" cap="none" dirty="0">
                <a:solidFill>
                  <a:srgbClr val="292668"/>
                </a:solidFill>
                <a:latin typeface="Calibri"/>
                <a:ea typeface="Calibri"/>
                <a:cs typeface="Calibri"/>
                <a:sym typeface="Calibri"/>
              </a:rPr>
              <a:t>Data privacy &amp; sensitivity of health information</a:t>
            </a:r>
            <a:endParaRPr sz="20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dirty="0">
                <a:solidFill>
                  <a:schemeClr val="lt1"/>
                </a:solidFill>
                <a:latin typeface="Calibri"/>
                <a:ea typeface="Calibri"/>
                <a:cs typeface="Calibri"/>
                <a:sym typeface="Calibri"/>
              </a:rPr>
              <a:t>John, aged 78, receives a message from an App:</a:t>
            </a:r>
            <a:endParaRPr dirty="0"/>
          </a:p>
          <a:p>
            <a:pPr marL="0" marR="0" lvl="0" indent="0" algn="l" rtl="0">
              <a:lnSpc>
                <a:spcPct val="100000"/>
              </a:lnSpc>
              <a:spcBef>
                <a:spcPts val="0"/>
              </a:spcBef>
              <a:spcAft>
                <a:spcPts val="0"/>
              </a:spcAft>
              <a:buClr>
                <a:srgbClr val="000000"/>
              </a:buClr>
              <a:buSzPts val="2000"/>
              <a:buFont typeface="Arial"/>
              <a:buNone/>
            </a:pPr>
            <a:r>
              <a:rPr lang="en-US" sz="2000" b="0" i="1" u="none" strike="noStrike" cap="none" dirty="0">
                <a:solidFill>
                  <a:schemeClr val="lt1"/>
                </a:solidFill>
                <a:latin typeface="Calibri"/>
                <a:ea typeface="Calibri"/>
                <a:cs typeface="Calibri"/>
                <a:sym typeface="Calibri"/>
              </a:rPr>
              <a:t>“We would like to use your health data to improve your experience.”</a:t>
            </a: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dirty="0">
                <a:solidFill>
                  <a:schemeClr val="lt1"/>
                </a:solidFill>
                <a:latin typeface="Calibri"/>
                <a:ea typeface="Calibri"/>
                <a:cs typeface="Calibri"/>
                <a:sym typeface="Calibri"/>
              </a:rPr>
              <a:t>He doesn’t know whether to say yes or no.</a:t>
            </a:r>
            <a:endParaRPr dirty="0"/>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dirty="0">
                <a:solidFill>
                  <a:schemeClr val="lt1"/>
                </a:solidFill>
                <a:latin typeface="Calibri"/>
                <a:ea typeface="Calibri"/>
                <a:cs typeface="Calibri"/>
                <a:sym typeface="Calibri"/>
              </a:rPr>
              <a:t>He goes into </a:t>
            </a:r>
            <a:r>
              <a:rPr lang="en-US" sz="2000" b="0" i="1" u="none" strike="noStrike" cap="none" dirty="0">
                <a:solidFill>
                  <a:schemeClr val="lt1"/>
                </a:solidFill>
                <a:latin typeface="Calibri"/>
                <a:ea typeface="Calibri"/>
                <a:cs typeface="Calibri"/>
                <a:sym typeface="Calibri"/>
              </a:rPr>
              <a:t>Settings → Permissions</a:t>
            </a:r>
            <a:r>
              <a:rPr lang="en-US" sz="2000" b="0" i="0" u="none" strike="noStrike" cap="none" dirty="0">
                <a:solidFill>
                  <a:schemeClr val="lt1"/>
                </a:solidFill>
                <a:latin typeface="Calibri"/>
                <a:ea typeface="Calibri"/>
                <a:cs typeface="Calibri"/>
                <a:sym typeface="Calibri"/>
              </a:rPr>
              <a:t> and discovers that the App also had access to his location, even though he never uses that feature. He turns it off and selects “Don’t share” on the new request. The App still works perfectly fine.</a:t>
            </a:r>
            <a:endParaRPr dirty="0"/>
          </a:p>
          <a:p>
            <a:pPr marL="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1" i="0" u="none" strike="noStrike" cap="none" dirty="0">
                <a:solidFill>
                  <a:srgbClr val="292668"/>
                </a:solidFill>
                <a:latin typeface="Calibri"/>
                <a:ea typeface="Calibri"/>
                <a:cs typeface="Calibri"/>
                <a:sym typeface="Calibri"/>
              </a:rPr>
              <a:t>Scenario questions:</a:t>
            </a:r>
            <a:endParaRPr dirty="0"/>
          </a:p>
          <a:p>
            <a:pPr marL="0" marR="0" lvl="0" indent="0" algn="l" rtl="0">
              <a:lnSpc>
                <a:spcPct val="100000"/>
              </a:lnSpc>
              <a:spcBef>
                <a:spcPts val="0"/>
              </a:spcBef>
              <a:spcAft>
                <a:spcPts val="0"/>
              </a:spcAft>
              <a:buNone/>
            </a:pPr>
            <a:r>
              <a:rPr lang="en-US" sz="2000" b="0" i="0" u="none" strike="noStrike" cap="none" dirty="0">
                <a:solidFill>
                  <a:schemeClr val="lt1"/>
                </a:solidFill>
                <a:latin typeface="Calibri"/>
                <a:ea typeface="Calibri"/>
                <a:cs typeface="Calibri"/>
                <a:sym typeface="Calibri"/>
              </a:rPr>
              <a:t>- Which data is “necessary”, and which is just </a:t>
            </a:r>
            <a:endParaRPr dirty="0"/>
          </a:p>
          <a:p>
            <a:pPr marL="0" marR="0" lvl="0" indent="0" algn="l" rtl="0">
              <a:lnSpc>
                <a:spcPct val="100000"/>
              </a:lnSpc>
              <a:spcBef>
                <a:spcPts val="0"/>
              </a:spcBef>
              <a:spcAft>
                <a:spcPts val="0"/>
              </a:spcAft>
              <a:buNone/>
            </a:pPr>
            <a:r>
              <a:rPr lang="en-US" sz="2000" b="0" i="0" u="none" strike="noStrike" cap="none" dirty="0">
                <a:solidFill>
                  <a:schemeClr val="lt1"/>
                </a:solidFill>
                <a:latin typeface="Calibri"/>
                <a:ea typeface="Calibri"/>
                <a:cs typeface="Calibri"/>
                <a:sym typeface="Calibri"/>
              </a:rPr>
              <a:t>   “nice to have” for Apps?</a:t>
            </a:r>
            <a:endParaRPr dirty="0"/>
          </a:p>
          <a:p>
            <a:pPr marL="0" marR="0" lvl="0" indent="0" algn="l" rtl="0">
              <a:lnSpc>
                <a:spcPct val="100000"/>
              </a:lnSpc>
              <a:spcBef>
                <a:spcPts val="0"/>
              </a:spcBef>
              <a:spcAft>
                <a:spcPts val="0"/>
              </a:spcAft>
              <a:buNone/>
            </a:pPr>
            <a:r>
              <a:rPr lang="en-US" sz="2000" b="0" i="0" u="none" strike="noStrike" cap="none" dirty="0">
                <a:solidFill>
                  <a:schemeClr val="lt1"/>
                </a:solidFill>
                <a:latin typeface="Calibri"/>
                <a:ea typeface="Calibri"/>
                <a:cs typeface="Calibri"/>
                <a:sym typeface="Calibri"/>
              </a:rPr>
              <a:t>- How can John tell if sharing feels safe?</a:t>
            </a:r>
            <a:endParaRPr dirty="0"/>
          </a:p>
        </p:txBody>
      </p:sp>
      <p:pic>
        <p:nvPicPr>
          <p:cNvPr id="4" name="Billede 3" descr="Et billede, der indeholder skærmbillede, Grafik, Farverigt, design&#10;&#10;AI-genereret indhold kan være ukorrekt.">
            <a:extLst>
              <a:ext uri="{FF2B5EF4-FFF2-40B4-BE49-F238E27FC236}">
                <a16:creationId xmlns:a16="http://schemas.microsoft.com/office/drawing/2014/main" id="{D43B9523-1750-BE81-4F34-D662A3F43059}"/>
              </a:ext>
            </a:extLst>
          </p:cNvPr>
          <p:cNvPicPr>
            <a:picLocks noChangeAspect="1"/>
          </p:cNvPicPr>
          <p:nvPr/>
        </p:nvPicPr>
        <p:blipFill>
          <a:blip r:embed="rId4"/>
          <a:stretch>
            <a:fillRect/>
          </a:stretch>
        </p:blipFill>
        <p:spPr>
          <a:xfrm>
            <a:off x="6538913" y="481013"/>
            <a:ext cx="2085975" cy="1952625"/>
          </a:xfrm>
          <a:prstGeom prst="rect">
            <a:avLst/>
          </a:prstGeom>
        </p:spPr>
      </p:pic>
      <p:pic>
        <p:nvPicPr>
          <p:cNvPr id="5" name="Billede 4" descr="Et billede, der indeholder skærmbillede, Grafik, Farverigt, design&#10;&#10;AI-genereret indhold kan være ukorrekt.">
            <a:extLst>
              <a:ext uri="{FF2B5EF4-FFF2-40B4-BE49-F238E27FC236}">
                <a16:creationId xmlns:a16="http://schemas.microsoft.com/office/drawing/2014/main" id="{2217EFEF-69D8-4D6A-B9E2-9C9B7E40E6E1}"/>
              </a:ext>
            </a:extLst>
          </p:cNvPr>
          <p:cNvPicPr>
            <a:picLocks noChangeAspect="1"/>
          </p:cNvPicPr>
          <p:nvPr/>
        </p:nvPicPr>
        <p:blipFill>
          <a:blip r:embed="rId5"/>
          <a:stretch>
            <a:fillRect/>
          </a:stretch>
        </p:blipFill>
        <p:spPr>
          <a:xfrm>
            <a:off x="9036957" y="480106"/>
            <a:ext cx="1905000" cy="2028825"/>
          </a:xfrm>
          <a:prstGeom prst="rect">
            <a:avLst/>
          </a:prstGeom>
        </p:spPr>
      </p:pic>
      <p:pic>
        <p:nvPicPr>
          <p:cNvPr id="6" name="Billede 5" descr="Et billede, der indeholder skærmbillede, symbol, design&#10;&#10;AI-genereret indhold kan være ukorrekt.">
            <a:extLst>
              <a:ext uri="{FF2B5EF4-FFF2-40B4-BE49-F238E27FC236}">
                <a16:creationId xmlns:a16="http://schemas.microsoft.com/office/drawing/2014/main" id="{AB1C04CF-4D4F-96C3-BD3C-09B19D964A39}"/>
              </a:ext>
            </a:extLst>
          </p:cNvPr>
          <p:cNvPicPr>
            <a:picLocks noChangeAspect="1"/>
          </p:cNvPicPr>
          <p:nvPr/>
        </p:nvPicPr>
        <p:blipFill>
          <a:blip r:embed="rId6"/>
          <a:stretch>
            <a:fillRect/>
          </a:stretch>
        </p:blipFill>
        <p:spPr>
          <a:xfrm>
            <a:off x="6463846" y="2687864"/>
            <a:ext cx="2228850" cy="2228850"/>
          </a:xfrm>
          <a:prstGeom prst="rect">
            <a:avLst/>
          </a:prstGeom>
        </p:spPr>
      </p:pic>
      <p:pic>
        <p:nvPicPr>
          <p:cNvPr id="7" name="Billede 6" descr="Et billede, der indeholder skærmbillede, design, smartphone&#10;&#10;AI-genereret indhold kan være ukorrekt.">
            <a:extLst>
              <a:ext uri="{FF2B5EF4-FFF2-40B4-BE49-F238E27FC236}">
                <a16:creationId xmlns:a16="http://schemas.microsoft.com/office/drawing/2014/main" id="{3F65F1D1-8394-1A6E-D702-9C1705152CA1}"/>
              </a:ext>
            </a:extLst>
          </p:cNvPr>
          <p:cNvPicPr>
            <a:picLocks noChangeAspect="1"/>
          </p:cNvPicPr>
          <p:nvPr/>
        </p:nvPicPr>
        <p:blipFill>
          <a:blip r:embed="rId7"/>
          <a:stretch>
            <a:fillRect/>
          </a:stretch>
        </p:blipFill>
        <p:spPr>
          <a:xfrm>
            <a:off x="9039225" y="3041650"/>
            <a:ext cx="2028825" cy="2038350"/>
          </a:xfrm>
          <a:prstGeom prst="rect">
            <a:avLst/>
          </a:prstGeom>
        </p:spPr>
      </p:pic>
      <p:pic>
        <p:nvPicPr>
          <p:cNvPr id="8" name="Billede 7" descr="Et billede, der indeholder gul, skærmbillede, symbol, Grafik&#10;&#10;AI-genereret indhold kan være ukorrekt.">
            <a:extLst>
              <a:ext uri="{FF2B5EF4-FFF2-40B4-BE49-F238E27FC236}">
                <a16:creationId xmlns:a16="http://schemas.microsoft.com/office/drawing/2014/main" id="{C17B08DD-8E54-F0CA-AEDC-6A0048FF90C9}"/>
              </a:ext>
            </a:extLst>
          </p:cNvPr>
          <p:cNvPicPr>
            <a:picLocks noChangeAspect="1"/>
          </p:cNvPicPr>
          <p:nvPr/>
        </p:nvPicPr>
        <p:blipFill>
          <a:blip r:embed="rId8"/>
          <a:stretch>
            <a:fillRect/>
          </a:stretch>
        </p:blipFill>
        <p:spPr>
          <a:xfrm>
            <a:off x="7830457" y="1458232"/>
            <a:ext cx="1885950" cy="1943100"/>
          </a:xfrm>
          <a:prstGeom prst="rect">
            <a:avLst/>
          </a:prstGeom>
        </p:spPr>
      </p:pic>
      <p:pic>
        <p:nvPicPr>
          <p:cNvPr id="2" name="Billede 1" descr="Et billede, der indeholder tekst, smil, Ansigt, ballon&#10;&#10;AI-genereret indhold kan være ukorrekt.">
            <a:extLst>
              <a:ext uri="{FF2B5EF4-FFF2-40B4-BE49-F238E27FC236}">
                <a16:creationId xmlns:a16="http://schemas.microsoft.com/office/drawing/2014/main" id="{80F1F204-9853-7544-8BC4-26EC475EA461}"/>
              </a:ext>
            </a:extLst>
          </p:cNvPr>
          <p:cNvPicPr>
            <a:picLocks noChangeAspect="1"/>
          </p:cNvPicPr>
          <p:nvPr/>
        </p:nvPicPr>
        <p:blipFill>
          <a:blip r:embed="rId9"/>
          <a:stretch>
            <a:fillRect/>
          </a:stretch>
        </p:blipFill>
        <p:spPr>
          <a:xfrm>
            <a:off x="10047514" y="5252811"/>
            <a:ext cx="1066800" cy="1504950"/>
          </a:xfrm>
          <a:prstGeom prst="rect">
            <a:avLst/>
          </a:prstGeom>
        </p:spPr>
      </p:pic>
      <p:grpSp>
        <p:nvGrpSpPr>
          <p:cNvPr id="3" name="Graphic 4">
            <a:extLst>
              <a:ext uri="{FF2B5EF4-FFF2-40B4-BE49-F238E27FC236}">
                <a16:creationId xmlns:a16="http://schemas.microsoft.com/office/drawing/2014/main" id="{609A47A0-9829-F288-7209-8DFB47760518}"/>
              </a:ext>
            </a:extLst>
          </p:cNvPr>
          <p:cNvGrpSpPr/>
          <p:nvPr/>
        </p:nvGrpSpPr>
        <p:grpSpPr>
          <a:xfrm rot="3928889">
            <a:off x="9351200" y="6001190"/>
            <a:ext cx="416813" cy="946356"/>
            <a:chOff x="4880804" y="6124557"/>
            <a:chExt cx="717140" cy="1386497"/>
          </a:xfrm>
          <a:solidFill>
            <a:srgbClr val="242B62"/>
          </a:solidFill>
        </p:grpSpPr>
        <p:grpSp>
          <p:nvGrpSpPr>
            <p:cNvPr id="9" name="Graphic 4">
              <a:extLst>
                <a:ext uri="{FF2B5EF4-FFF2-40B4-BE49-F238E27FC236}">
                  <a16:creationId xmlns:a16="http://schemas.microsoft.com/office/drawing/2014/main" id="{414FB86D-9DFB-F77A-FA79-D013B8DB3134}"/>
                </a:ext>
              </a:extLst>
            </p:cNvPr>
            <p:cNvGrpSpPr/>
            <p:nvPr/>
          </p:nvGrpSpPr>
          <p:grpSpPr>
            <a:xfrm>
              <a:off x="4911037" y="6124557"/>
              <a:ext cx="446280" cy="440141"/>
              <a:chOff x="4911037" y="6124557"/>
              <a:chExt cx="446280" cy="440141"/>
            </a:xfrm>
            <a:grpFill/>
          </p:grpSpPr>
          <p:sp>
            <p:nvSpPr>
              <p:cNvPr id="18" name="Freeform 21">
                <a:extLst>
                  <a:ext uri="{FF2B5EF4-FFF2-40B4-BE49-F238E27FC236}">
                    <a16:creationId xmlns:a16="http://schemas.microsoft.com/office/drawing/2014/main" id="{E946E4B4-C79A-3B90-C93D-6FE97CB4F928}"/>
                  </a:ext>
                </a:extLst>
              </p:cNvPr>
              <p:cNvSpPr/>
              <p:nvPr/>
            </p:nvSpPr>
            <p:spPr>
              <a:xfrm>
                <a:off x="4911037" y="6124557"/>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9" name="Freeform 22">
                <a:extLst>
                  <a:ext uri="{FF2B5EF4-FFF2-40B4-BE49-F238E27FC236}">
                    <a16:creationId xmlns:a16="http://schemas.microsoft.com/office/drawing/2014/main" id="{71A2EB36-5D3C-5A08-8253-5438FB33E0A0}"/>
                  </a:ext>
                </a:extLst>
              </p:cNvPr>
              <p:cNvSpPr/>
              <p:nvPr/>
            </p:nvSpPr>
            <p:spPr>
              <a:xfrm>
                <a:off x="4996730" y="6205577"/>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grpSp>
          <p:nvGrpSpPr>
            <p:cNvPr id="10" name="Graphic 4">
              <a:extLst>
                <a:ext uri="{FF2B5EF4-FFF2-40B4-BE49-F238E27FC236}">
                  <a16:creationId xmlns:a16="http://schemas.microsoft.com/office/drawing/2014/main" id="{C873F79A-2F81-22EE-8D31-8D561133EDE8}"/>
                </a:ext>
              </a:extLst>
            </p:cNvPr>
            <p:cNvGrpSpPr/>
            <p:nvPr/>
          </p:nvGrpSpPr>
          <p:grpSpPr>
            <a:xfrm>
              <a:off x="4880804" y="6299331"/>
              <a:ext cx="717140" cy="1211723"/>
              <a:chOff x="4880804" y="6299331"/>
              <a:chExt cx="717140" cy="1211723"/>
            </a:xfrm>
            <a:grpFill/>
          </p:grpSpPr>
          <p:sp>
            <p:nvSpPr>
              <p:cNvPr id="11" name="Freeform 14">
                <a:extLst>
                  <a:ext uri="{FF2B5EF4-FFF2-40B4-BE49-F238E27FC236}">
                    <a16:creationId xmlns:a16="http://schemas.microsoft.com/office/drawing/2014/main" id="{62C3D77C-184A-2B72-A2D1-6E829B4CC263}"/>
                  </a:ext>
                </a:extLst>
              </p:cNvPr>
              <p:cNvSpPr/>
              <p:nvPr/>
            </p:nvSpPr>
            <p:spPr>
              <a:xfrm>
                <a:off x="4880804" y="6686962"/>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2" name="Freeform 15">
                <a:extLst>
                  <a:ext uri="{FF2B5EF4-FFF2-40B4-BE49-F238E27FC236}">
                    <a16:creationId xmlns:a16="http://schemas.microsoft.com/office/drawing/2014/main" id="{6030FF8E-E59D-52C3-69A2-872ABCE9AB6B}"/>
                  </a:ext>
                </a:extLst>
              </p:cNvPr>
              <p:cNvSpPr/>
              <p:nvPr/>
            </p:nvSpPr>
            <p:spPr>
              <a:xfrm>
                <a:off x="5434816" y="6741043"/>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16">
                <a:extLst>
                  <a:ext uri="{FF2B5EF4-FFF2-40B4-BE49-F238E27FC236}">
                    <a16:creationId xmlns:a16="http://schemas.microsoft.com/office/drawing/2014/main" id="{2CD79550-9BF0-0431-AE2F-75F62E9C474B}"/>
                  </a:ext>
                </a:extLst>
              </p:cNvPr>
              <p:cNvSpPr/>
              <p:nvPr/>
            </p:nvSpPr>
            <p:spPr>
              <a:xfrm>
                <a:off x="5297616" y="6686694"/>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Freeform 17">
                <a:extLst>
                  <a:ext uri="{FF2B5EF4-FFF2-40B4-BE49-F238E27FC236}">
                    <a16:creationId xmlns:a16="http://schemas.microsoft.com/office/drawing/2014/main" id="{AA48C8B2-5A5D-16EE-A62D-61DE36813AB8}"/>
                  </a:ext>
                </a:extLst>
              </p:cNvPr>
              <p:cNvSpPr/>
              <p:nvPr/>
            </p:nvSpPr>
            <p:spPr>
              <a:xfrm>
                <a:off x="5183708" y="6641472"/>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5" name="Freeform 18">
                <a:extLst>
                  <a:ext uri="{FF2B5EF4-FFF2-40B4-BE49-F238E27FC236}">
                    <a16:creationId xmlns:a16="http://schemas.microsoft.com/office/drawing/2014/main" id="{71CE126D-FD39-AA6B-44CB-0F7B6936A999}"/>
                  </a:ext>
                </a:extLst>
              </p:cNvPr>
              <p:cNvSpPr/>
              <p:nvPr/>
            </p:nvSpPr>
            <p:spPr>
              <a:xfrm>
                <a:off x="5064420" y="7257093"/>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6" name="Freeform 19">
                <a:extLst>
                  <a:ext uri="{FF2B5EF4-FFF2-40B4-BE49-F238E27FC236}">
                    <a16:creationId xmlns:a16="http://schemas.microsoft.com/office/drawing/2014/main" id="{BF08A01F-E3E6-E517-EAB1-A41ACCB8EE10}"/>
                  </a:ext>
                </a:extLst>
              </p:cNvPr>
              <p:cNvSpPr/>
              <p:nvPr/>
            </p:nvSpPr>
            <p:spPr>
              <a:xfrm>
                <a:off x="5434331" y="6908469"/>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7" name="Freeform 20">
                <a:extLst>
                  <a:ext uri="{FF2B5EF4-FFF2-40B4-BE49-F238E27FC236}">
                    <a16:creationId xmlns:a16="http://schemas.microsoft.com/office/drawing/2014/main" id="{42A7F1FE-3F3C-62F2-362B-366E074FE432}"/>
                  </a:ext>
                </a:extLst>
              </p:cNvPr>
              <p:cNvSpPr/>
              <p:nvPr/>
            </p:nvSpPr>
            <p:spPr>
              <a:xfrm>
                <a:off x="5036534" y="6299331"/>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
        <p:nvSpPr>
          <p:cNvPr id="20" name="Tekstfelt 19">
            <a:extLst>
              <a:ext uri="{FF2B5EF4-FFF2-40B4-BE49-F238E27FC236}">
                <a16:creationId xmlns:a16="http://schemas.microsoft.com/office/drawing/2014/main" id="{F4E3E971-734A-F09D-A36D-E6FBD9D31A9E}"/>
              </a:ext>
            </a:extLst>
          </p:cNvPr>
          <p:cNvSpPr txBox="1"/>
          <p:nvPr/>
        </p:nvSpPr>
        <p:spPr>
          <a:xfrm>
            <a:off x="6959600" y="6462486"/>
            <a:ext cx="2278743"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a-DK" sz="1800" b="0" i="0" u="none" strike="noStrike" baseline="0">
                <a:solidFill>
                  <a:srgbClr val="292668"/>
                </a:solidFill>
                <a:latin typeface="Calibri"/>
              </a:rPr>
              <a:t>Find the answer here</a:t>
            </a:r>
            <a:endParaRPr lang="da-DK"/>
          </a:p>
          <a:p>
            <a:pPr algn="ctr"/>
            <a:endParaRPr lang="da-DK"/>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sp>
        <p:nvSpPr>
          <p:cNvPr id="539" name="Google Shape;539;p92"/>
          <p:cNvSpPr txBox="1"/>
          <p:nvPr/>
        </p:nvSpPr>
        <p:spPr>
          <a:xfrm>
            <a:off x="897614" y="224395"/>
            <a:ext cx="4550975" cy="1049981"/>
          </a:xfrm>
          <a:prstGeom prst="rect">
            <a:avLst/>
          </a:prstGeom>
          <a:noFill/>
          <a:ln>
            <a:noFill/>
          </a:ln>
        </p:spPr>
        <p:txBody>
          <a:bodyPr spcFirstLastPara="1" wrap="square" lIns="91425" tIns="45700" rIns="91425" bIns="45700" anchor="t" anchorCtr="0">
            <a:normAutofit fontScale="25000" lnSpcReduction="20000"/>
          </a:bodyPr>
          <a:lstStyle/>
          <a:p>
            <a:pPr marL="0" marR="0" lvl="0" indent="0" algn="l" rtl="0">
              <a:lnSpc>
                <a:spcPct val="103333"/>
              </a:lnSpc>
              <a:spcBef>
                <a:spcPts val="0"/>
              </a:spcBef>
              <a:spcAft>
                <a:spcPts val="0"/>
              </a:spcAft>
              <a:buClr>
                <a:srgbClr val="242B62"/>
              </a:buClr>
              <a:buSzPct val="100000"/>
              <a:buFont typeface="Arial"/>
              <a:buNone/>
            </a:pPr>
            <a:r>
              <a:rPr lang="en-US" sz="14400" b="1" i="0" u="none" strike="noStrike" cap="none" dirty="0">
                <a:solidFill>
                  <a:srgbClr val="292668"/>
                </a:solidFill>
                <a:latin typeface="Calibri"/>
                <a:ea typeface="Calibri"/>
                <a:cs typeface="Calibri"/>
                <a:sym typeface="Calibri"/>
              </a:rPr>
              <a:t>Step-by-step exercise</a:t>
            </a:r>
            <a:endParaRPr sz="3600" b="0" i="0" u="none" strike="noStrike" cap="none" dirty="0">
              <a:solidFill>
                <a:srgbClr val="292668"/>
              </a:solidFill>
              <a:latin typeface="Calibri"/>
              <a:ea typeface="Calibri"/>
              <a:cs typeface="Calibri"/>
              <a:sym typeface="Calibri"/>
            </a:endParaRPr>
          </a:p>
          <a:p>
            <a:pPr marL="0" marR="0" lvl="0" indent="0" algn="l" rtl="0">
              <a:lnSpc>
                <a:spcPct val="103333"/>
              </a:lnSpc>
              <a:spcBef>
                <a:spcPts val="0"/>
              </a:spcBef>
              <a:spcAft>
                <a:spcPts val="0"/>
              </a:spcAft>
              <a:buClr>
                <a:schemeClr val="lt1"/>
              </a:buClr>
              <a:buSzPts val="3600"/>
              <a:buFont typeface="Arial"/>
              <a:buNone/>
            </a:pPr>
            <a:endParaRPr sz="3600" b="0" i="0" u="none" strike="noStrike" cap="none" dirty="0">
              <a:solidFill>
                <a:srgbClr val="292668"/>
              </a:solidFill>
              <a:latin typeface="Calibri"/>
              <a:ea typeface="Calibri"/>
              <a:cs typeface="Calibri"/>
              <a:sym typeface="Calibri"/>
            </a:endParaRPr>
          </a:p>
        </p:txBody>
      </p:sp>
      <p:pic>
        <p:nvPicPr>
          <p:cNvPr id="540" name="Google Shape;540;p92"/>
          <p:cNvPicPr preferRelativeResize="0">
            <a:picLocks noGrp="1"/>
          </p:cNvPicPr>
          <p:nvPr>
            <p:ph type="pic" idx="3"/>
          </p:nvPr>
        </p:nvPicPr>
        <p:blipFill rotWithShape="1">
          <a:blip r:embed="rId3" cstate="email">
            <a:alphaModFix/>
            <a:extLst>
              <a:ext uri="{28A0092B-C50C-407E-A947-70E740481C1C}">
                <a14:useLocalDpi xmlns:a14="http://schemas.microsoft.com/office/drawing/2010/main"/>
              </a:ext>
            </a:extLst>
          </a:blip>
          <a:srcRect/>
          <a:stretch/>
        </p:blipFill>
        <p:spPr>
          <a:xfrm>
            <a:off x="7708392" y="1373925"/>
            <a:ext cx="2505456" cy="4336988"/>
          </a:xfrm>
          <a:prstGeom prst="rect">
            <a:avLst/>
          </a:prstGeom>
          <a:solidFill>
            <a:srgbClr val="D8D8D8"/>
          </a:solidFill>
          <a:ln>
            <a:noFill/>
          </a:ln>
        </p:spPr>
      </p:pic>
      <p:sp>
        <p:nvSpPr>
          <p:cNvPr id="541" name="Google Shape;541;p92"/>
          <p:cNvSpPr/>
          <p:nvPr/>
        </p:nvSpPr>
        <p:spPr>
          <a:xfrm>
            <a:off x="9454896" y="4178808"/>
            <a:ext cx="758952" cy="795528"/>
          </a:xfrm>
          <a:prstGeom prst="flowChartConnector">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42" name="Google Shape;542;p92"/>
          <p:cNvSpPr txBox="1"/>
          <p:nvPr/>
        </p:nvSpPr>
        <p:spPr>
          <a:xfrm>
            <a:off x="897614" y="1050713"/>
            <a:ext cx="6420346" cy="328354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400" b="0" i="0" u="none" strike="noStrike" cap="none" dirty="0">
                <a:solidFill>
                  <a:srgbClr val="292668"/>
                </a:solidFill>
                <a:latin typeface="Calibri"/>
                <a:ea typeface="Calibri"/>
                <a:cs typeface="Calibri"/>
                <a:sym typeface="Calibri"/>
              </a:rPr>
              <a:t>1️⃣ Go to Settings ⚙️</a:t>
            </a:r>
            <a:endParaRPr sz="2400" dirty="0">
              <a:solidFill>
                <a:srgbClr val="292668"/>
              </a:solidFill>
            </a:endParaRPr>
          </a:p>
          <a:p>
            <a:pPr marL="0" marR="0" lvl="0" indent="0" algn="l" rtl="0">
              <a:lnSpc>
                <a:spcPct val="100000"/>
              </a:lnSpc>
              <a:spcBef>
                <a:spcPts val="0"/>
              </a:spcBef>
              <a:spcAft>
                <a:spcPts val="0"/>
              </a:spcAft>
              <a:buNone/>
            </a:pPr>
            <a:endParaRPr sz="12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a:ea typeface="Calibri"/>
                <a:cs typeface="Calibri"/>
                <a:sym typeface="Calibri"/>
              </a:rPr>
              <a:t>2️⃣ Find “Apps” or “Privacy”  </a:t>
            </a:r>
            <a:endParaRPr sz="2400" dirty="0">
              <a:solidFill>
                <a:srgbClr val="292668"/>
              </a:solidFill>
            </a:endParaRPr>
          </a:p>
          <a:p>
            <a:pPr marL="0" marR="0" lvl="0" indent="0" algn="l" rtl="0">
              <a:lnSpc>
                <a:spcPct val="100000"/>
              </a:lnSpc>
              <a:spcBef>
                <a:spcPts val="0"/>
              </a:spcBef>
              <a:spcAft>
                <a:spcPts val="0"/>
              </a:spcAft>
              <a:buNone/>
            </a:pPr>
            <a:endParaRPr sz="12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a:ea typeface="Calibri"/>
                <a:cs typeface="Calibri"/>
                <a:sym typeface="Calibri"/>
              </a:rPr>
              <a:t>3️⃣ Select a health App  </a:t>
            </a:r>
            <a:endParaRPr sz="2400" dirty="0">
              <a:solidFill>
                <a:srgbClr val="292668"/>
              </a:solidFill>
            </a:endParaRPr>
          </a:p>
          <a:p>
            <a:pPr marL="0" marR="0" lvl="0" indent="0" algn="l" rtl="0">
              <a:lnSpc>
                <a:spcPct val="100000"/>
              </a:lnSpc>
              <a:spcBef>
                <a:spcPts val="0"/>
              </a:spcBef>
              <a:spcAft>
                <a:spcPts val="0"/>
              </a:spcAft>
              <a:buNone/>
            </a:pPr>
            <a:endParaRPr sz="12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a:ea typeface="Calibri"/>
                <a:cs typeface="Calibri"/>
                <a:sym typeface="Calibri"/>
              </a:rPr>
              <a:t>4️⃣ Look at permissions:</a:t>
            </a:r>
            <a:endParaRPr sz="2400" dirty="0">
              <a:solidFill>
                <a:srgbClr val="292668"/>
              </a:solidFill>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a:ea typeface="Calibri"/>
                <a:cs typeface="Calibri"/>
                <a:sym typeface="Calibri"/>
              </a:rPr>
              <a:t>     📍 Location  </a:t>
            </a:r>
            <a:endParaRPr sz="2400" dirty="0">
              <a:solidFill>
                <a:srgbClr val="292668"/>
              </a:solidFill>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a:ea typeface="Calibri"/>
                <a:cs typeface="Calibri"/>
                <a:sym typeface="Calibri"/>
              </a:rPr>
              <a:t>      📷 Photos  </a:t>
            </a:r>
            <a:endParaRPr sz="2400" dirty="0">
              <a:solidFill>
                <a:srgbClr val="292668"/>
              </a:solidFill>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a:ea typeface="Calibri"/>
                <a:cs typeface="Calibri"/>
                <a:sym typeface="Calibri"/>
              </a:rPr>
              <a:t>      👤 Contacts  </a:t>
            </a:r>
            <a:endParaRPr sz="2400" dirty="0">
              <a:solidFill>
                <a:srgbClr val="292668"/>
              </a:solidFill>
            </a:endParaRPr>
          </a:p>
          <a:p>
            <a:pPr marL="0" marR="0" lvl="0" indent="0" algn="l" rtl="0">
              <a:lnSpc>
                <a:spcPct val="100000"/>
              </a:lnSpc>
              <a:spcBef>
                <a:spcPts val="0"/>
              </a:spcBef>
              <a:spcAft>
                <a:spcPts val="0"/>
              </a:spcAft>
              <a:buNone/>
            </a:pPr>
            <a:endParaRPr sz="1200" b="0" i="0" u="none" strike="noStrike" cap="none" dirty="0">
              <a:solidFill>
                <a:srgbClr val="5696D0"/>
              </a:solidFill>
              <a:latin typeface="Calibri"/>
              <a:ea typeface="Calibri"/>
              <a:cs typeface="Calibri"/>
              <a:sym typeface="Calibri"/>
            </a:endParaRPr>
          </a:p>
          <a:p>
            <a:pPr marL="0" marR="0" lvl="0" indent="0" algn="l" rtl="0">
              <a:lnSpc>
                <a:spcPct val="100000"/>
              </a:lnSpc>
              <a:spcBef>
                <a:spcPts val="0"/>
              </a:spcBef>
              <a:spcAft>
                <a:spcPts val="0"/>
              </a:spcAft>
              <a:buNone/>
            </a:pPr>
            <a:r>
              <a:rPr lang="en-US" sz="2400" b="0" i="0" u="none" strike="noStrike" cap="none" dirty="0">
                <a:solidFill>
                  <a:srgbClr val="5696D0"/>
                </a:solidFill>
                <a:latin typeface="Calibri"/>
                <a:ea typeface="Calibri"/>
                <a:cs typeface="Calibri"/>
                <a:sym typeface="Calibri"/>
              </a:rPr>
              <a:t>5️⃣ </a:t>
            </a:r>
            <a:r>
              <a:rPr lang="en-US" sz="2400" b="0" i="0" u="none" strike="noStrike" cap="none" dirty="0">
                <a:solidFill>
                  <a:srgbClr val="292668"/>
                </a:solidFill>
                <a:latin typeface="Calibri"/>
                <a:ea typeface="Calibri"/>
                <a:cs typeface="Calibri"/>
                <a:sym typeface="Calibri"/>
              </a:rPr>
              <a:t>Ask yourself:</a:t>
            </a:r>
            <a:endParaRPr sz="2400" dirty="0">
              <a:solidFill>
                <a:srgbClr val="292668"/>
              </a:solidFill>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a:ea typeface="Calibri"/>
                <a:cs typeface="Calibri"/>
                <a:sym typeface="Calibri"/>
              </a:rPr>
              <a:t>      👉 Does this App really need this?</a:t>
            </a:r>
            <a:endParaRPr sz="2400" dirty="0">
              <a:solidFill>
                <a:srgbClr val="292668"/>
              </a:solidFill>
            </a:endParaRPr>
          </a:p>
          <a:p>
            <a:pPr marL="0" marR="0" lvl="0" indent="0" algn="l" rtl="0">
              <a:lnSpc>
                <a:spcPct val="100000"/>
              </a:lnSpc>
              <a:spcBef>
                <a:spcPts val="0"/>
              </a:spcBef>
              <a:spcAft>
                <a:spcPts val="0"/>
              </a:spcAft>
              <a:buNone/>
            </a:pPr>
            <a:endParaRPr sz="12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a:ea typeface="Calibri"/>
                <a:cs typeface="Calibri"/>
                <a:sym typeface="Calibri"/>
              </a:rPr>
              <a:t>6️⃣ Turn OFF one permission you don’t need</a:t>
            </a:r>
            <a:r>
              <a:rPr lang="en-US" sz="2400" b="0" i="0" u="none" strike="noStrike" cap="none" dirty="0">
                <a:solidFill>
                  <a:srgbClr val="5696D0"/>
                </a:solidFill>
                <a:latin typeface="Calibri"/>
                <a:ea typeface="Calibri"/>
                <a:cs typeface="Calibri"/>
                <a:sym typeface="Calibri"/>
              </a:rPr>
              <a:t>❌</a:t>
            </a:r>
            <a:endParaRPr sz="2400" b="0" i="0" u="none" strike="noStrike" cap="none" dirty="0">
              <a:solidFill>
                <a:srgbClr val="5696D0"/>
              </a:solidFill>
              <a:latin typeface="Arial"/>
              <a:ea typeface="Arial"/>
              <a:cs typeface="Arial"/>
              <a:sym typeface="Arial"/>
            </a:endParaRPr>
          </a:p>
        </p:txBody>
      </p:sp>
      <p:cxnSp>
        <p:nvCxnSpPr>
          <p:cNvPr id="543" name="Google Shape;543;p92"/>
          <p:cNvCxnSpPr>
            <a:cxnSpLocks/>
          </p:cNvCxnSpPr>
          <p:nvPr/>
        </p:nvCxnSpPr>
        <p:spPr>
          <a:xfrm>
            <a:off x="3981450" y="1347421"/>
            <a:ext cx="5596890" cy="2884703"/>
          </a:xfrm>
          <a:prstGeom prst="straightConnector1">
            <a:avLst/>
          </a:prstGeom>
          <a:noFill/>
          <a:ln w="19050" cap="flat" cmpd="sng">
            <a:solidFill>
              <a:srgbClr val="292668"/>
            </a:solidFill>
            <a:prstDash val="solid"/>
            <a:round/>
            <a:headEnd type="none" w="sm" len="sm"/>
            <a:tailEnd type="triangle" w="med" len="med"/>
          </a:ln>
        </p:spPr>
      </p:cxnSp>
      <p:pic>
        <p:nvPicPr>
          <p:cNvPr id="8" name="Picture 7">
            <a:hlinkClick r:id="rId4"/>
            <a:extLst>
              <a:ext uri="{FF2B5EF4-FFF2-40B4-BE49-F238E27FC236}">
                <a16:creationId xmlns:a16="http://schemas.microsoft.com/office/drawing/2014/main" id="{2CDBEEEE-EB95-A585-69C2-FBFA40948A1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177115" y="5265870"/>
            <a:ext cx="1062553" cy="1502784"/>
          </a:xfrm>
          <a:prstGeom prst="rect">
            <a:avLst/>
          </a:prstGeom>
          <a:ln>
            <a:solidFill>
              <a:srgbClr val="002465"/>
            </a:solidFill>
          </a:ln>
        </p:spPr>
      </p:pic>
      <p:grpSp>
        <p:nvGrpSpPr>
          <p:cNvPr id="9" name="Graphic 4">
            <a:extLst>
              <a:ext uri="{FF2B5EF4-FFF2-40B4-BE49-F238E27FC236}">
                <a16:creationId xmlns:a16="http://schemas.microsoft.com/office/drawing/2014/main" id="{344C83A9-0AEE-F65F-65FB-FB0EF54D2463}"/>
              </a:ext>
            </a:extLst>
          </p:cNvPr>
          <p:cNvGrpSpPr/>
          <p:nvPr/>
        </p:nvGrpSpPr>
        <p:grpSpPr>
          <a:xfrm rot="3928889">
            <a:off x="6451713" y="5909501"/>
            <a:ext cx="416812" cy="946355"/>
            <a:chOff x="9129274" y="2719113"/>
            <a:chExt cx="717139" cy="1386497"/>
          </a:xfrm>
          <a:solidFill>
            <a:srgbClr val="242B62"/>
          </a:solidFill>
        </p:grpSpPr>
        <p:grpSp>
          <p:nvGrpSpPr>
            <p:cNvPr id="10" name="Graphic 4">
              <a:extLst>
                <a:ext uri="{FF2B5EF4-FFF2-40B4-BE49-F238E27FC236}">
                  <a16:creationId xmlns:a16="http://schemas.microsoft.com/office/drawing/2014/main" id="{B3152872-62D4-2EE2-894B-BBA3FCED8341}"/>
                </a:ext>
              </a:extLst>
            </p:cNvPr>
            <p:cNvGrpSpPr/>
            <p:nvPr/>
          </p:nvGrpSpPr>
          <p:grpSpPr>
            <a:xfrm>
              <a:off x="9159507" y="2719113"/>
              <a:ext cx="446280" cy="440141"/>
              <a:chOff x="9159507" y="2719113"/>
              <a:chExt cx="446280" cy="440141"/>
            </a:xfrm>
            <a:grpFill/>
          </p:grpSpPr>
          <p:sp>
            <p:nvSpPr>
              <p:cNvPr id="19" name="Freeform 21">
                <a:extLst>
                  <a:ext uri="{FF2B5EF4-FFF2-40B4-BE49-F238E27FC236}">
                    <a16:creationId xmlns:a16="http://schemas.microsoft.com/office/drawing/2014/main" id="{EE1A64E6-A8C7-D364-7740-0A3D8474479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endParaRPr lang="en-US" dirty="0"/>
              </a:p>
            </p:txBody>
          </p:sp>
          <p:sp>
            <p:nvSpPr>
              <p:cNvPr id="20" name="Freeform 22">
                <a:extLst>
                  <a:ext uri="{FF2B5EF4-FFF2-40B4-BE49-F238E27FC236}">
                    <a16:creationId xmlns:a16="http://schemas.microsoft.com/office/drawing/2014/main" id="{B6ADCE51-FEEE-3674-3DC3-F928768DF5E9}"/>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endParaRPr lang="en-US" dirty="0"/>
              </a:p>
            </p:txBody>
          </p:sp>
        </p:grpSp>
        <p:grpSp>
          <p:nvGrpSpPr>
            <p:cNvPr id="11" name="Graphic 4">
              <a:extLst>
                <a:ext uri="{FF2B5EF4-FFF2-40B4-BE49-F238E27FC236}">
                  <a16:creationId xmlns:a16="http://schemas.microsoft.com/office/drawing/2014/main" id="{9A60B509-F01F-72B4-33D1-026E6D3DBCC6}"/>
                </a:ext>
              </a:extLst>
            </p:cNvPr>
            <p:cNvGrpSpPr/>
            <p:nvPr/>
          </p:nvGrpSpPr>
          <p:grpSpPr>
            <a:xfrm>
              <a:off x="9129274" y="2893887"/>
              <a:ext cx="717139" cy="1211724"/>
              <a:chOff x="9129274" y="2893887"/>
              <a:chExt cx="717139" cy="1211724"/>
            </a:xfrm>
            <a:grpFill/>
          </p:grpSpPr>
          <p:sp>
            <p:nvSpPr>
              <p:cNvPr id="12" name="Freeform 14">
                <a:extLst>
                  <a:ext uri="{FF2B5EF4-FFF2-40B4-BE49-F238E27FC236}">
                    <a16:creationId xmlns:a16="http://schemas.microsoft.com/office/drawing/2014/main" id="{8EAECBC0-CEE3-72E0-313E-F9C39A894B76}"/>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3" name="Freeform 15">
                <a:extLst>
                  <a:ext uri="{FF2B5EF4-FFF2-40B4-BE49-F238E27FC236}">
                    <a16:creationId xmlns:a16="http://schemas.microsoft.com/office/drawing/2014/main" id="{37C43BB2-F202-5662-6F73-1D5B24E891D5}"/>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4" name="Freeform 16">
                <a:extLst>
                  <a:ext uri="{FF2B5EF4-FFF2-40B4-BE49-F238E27FC236}">
                    <a16:creationId xmlns:a16="http://schemas.microsoft.com/office/drawing/2014/main" id="{C3514B04-4C5C-6802-0926-5FD2E1BCFCB4}"/>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5" name="Freeform 17">
                <a:extLst>
                  <a:ext uri="{FF2B5EF4-FFF2-40B4-BE49-F238E27FC236}">
                    <a16:creationId xmlns:a16="http://schemas.microsoft.com/office/drawing/2014/main" id="{590823BF-579A-00EB-560E-CEF2C2578B5E}"/>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dirty="0"/>
              </a:p>
            </p:txBody>
          </p:sp>
          <p:sp>
            <p:nvSpPr>
              <p:cNvPr id="16" name="Freeform 18">
                <a:extLst>
                  <a:ext uri="{FF2B5EF4-FFF2-40B4-BE49-F238E27FC236}">
                    <a16:creationId xmlns:a16="http://schemas.microsoft.com/office/drawing/2014/main" id="{C09AE1A9-6EA9-8AAA-BD02-92545A215628}"/>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7" name="Freeform 19">
                <a:extLst>
                  <a:ext uri="{FF2B5EF4-FFF2-40B4-BE49-F238E27FC236}">
                    <a16:creationId xmlns:a16="http://schemas.microsoft.com/office/drawing/2014/main" id="{4236F8B7-8D4F-AE7B-39D1-1DD9BC113F15}"/>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8" name="Freeform 20">
                <a:extLst>
                  <a:ext uri="{FF2B5EF4-FFF2-40B4-BE49-F238E27FC236}">
                    <a16:creationId xmlns:a16="http://schemas.microsoft.com/office/drawing/2014/main" id="{CEE53C77-06BB-E1AC-7B6E-A6FFC5A5AFA1}"/>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
        <p:nvSpPr>
          <p:cNvPr id="21" name="TextBox 20">
            <a:extLst>
              <a:ext uri="{FF2B5EF4-FFF2-40B4-BE49-F238E27FC236}">
                <a16:creationId xmlns:a16="http://schemas.microsoft.com/office/drawing/2014/main" id="{A1D47059-3C4E-9C25-52D7-2483D520190F}"/>
              </a:ext>
            </a:extLst>
          </p:cNvPr>
          <p:cNvSpPr txBox="1"/>
          <p:nvPr/>
        </p:nvSpPr>
        <p:spPr>
          <a:xfrm>
            <a:off x="1791886" y="6114908"/>
            <a:ext cx="5143682" cy="397801"/>
          </a:xfrm>
          <a:prstGeom prst="rect">
            <a:avLst/>
          </a:prstGeom>
          <a:noFill/>
        </p:spPr>
        <p:txBody>
          <a:bodyPr wrap="square">
            <a:spAutoFit/>
          </a:bodyPr>
          <a:lstStyle/>
          <a:p>
            <a:pPr marL="228600" marR="0" lvl="0" indent="0" algn="l" defTabSz="914400" rtl="0" eaLnBrk="1" fontAlgn="auto" latinLnBrk="0" hangingPunct="1">
              <a:lnSpc>
                <a:spcPct val="103333"/>
              </a:lnSpc>
              <a:spcBef>
                <a:spcPts val="0"/>
              </a:spcBef>
              <a:spcAft>
                <a:spcPts val="0"/>
              </a:spcAft>
              <a:buClr>
                <a:srgbClr val="FFFFFF"/>
              </a:buClr>
              <a:buSzPts val="2400"/>
              <a:buFont typeface="Arial"/>
              <a:buNone/>
              <a:tabLst/>
              <a:defRPr/>
            </a:pPr>
            <a:r>
              <a:rPr kumimoji="0" lang="en-US" sz="2000" b="0" i="0" u="none" strike="noStrike" kern="0" cap="none" spc="0" normalizeH="0" baseline="0" noProof="0" dirty="0">
                <a:ln>
                  <a:noFill/>
                </a:ln>
                <a:solidFill>
                  <a:srgbClr val="615AA6"/>
                </a:solidFill>
                <a:effectLst/>
                <a:uLnTx/>
                <a:uFillTx/>
                <a:latin typeface="Calibri"/>
                <a:ea typeface="Calibri"/>
                <a:cs typeface="Calibri"/>
                <a:sym typeface="Calibri"/>
              </a:rPr>
              <a:t>More instructions available here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1551E-E41B-AB99-EB4E-D4E158949C06}"/>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37147F91-54A0-C661-AF12-7B52FFF6D8BF}"/>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a:fillRect/>
          </a:stretch>
        </p:blipFill>
        <p:spPr>
          <a:xfrm>
            <a:off x="238772" y="2626822"/>
            <a:ext cx="7708195" cy="3396829"/>
          </a:xfrm>
        </p:spPr>
      </p:pic>
      <p:sp>
        <p:nvSpPr>
          <p:cNvPr id="5" name="Text Placeholder 4">
            <a:extLst>
              <a:ext uri="{FF2B5EF4-FFF2-40B4-BE49-F238E27FC236}">
                <a16:creationId xmlns:a16="http://schemas.microsoft.com/office/drawing/2014/main" id="{FEE679E1-D426-CE8F-3C33-C8E1AF6E4B35}"/>
              </a:ext>
            </a:extLst>
          </p:cNvPr>
          <p:cNvSpPr>
            <a:spLocks noGrp="1"/>
          </p:cNvSpPr>
          <p:nvPr>
            <p:ph type="body" sz="quarter" idx="17"/>
          </p:nvPr>
        </p:nvSpPr>
        <p:spPr>
          <a:xfrm>
            <a:off x="7764874" y="730800"/>
            <a:ext cx="2066906" cy="582221"/>
          </a:xfrm>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04</a:t>
            </a:r>
          </a:p>
        </p:txBody>
      </p:sp>
      <p:sp>
        <p:nvSpPr>
          <p:cNvPr id="14" name="Rectangle 13">
            <a:extLst>
              <a:ext uri="{FF2B5EF4-FFF2-40B4-BE49-F238E27FC236}">
                <a16:creationId xmlns:a16="http://schemas.microsoft.com/office/drawing/2014/main" id="{1B620B0C-D129-AE7A-F0FD-27C17ECBC2F6}"/>
              </a:ext>
            </a:extLst>
          </p:cNvPr>
          <p:cNvSpPr/>
          <p:nvPr/>
        </p:nvSpPr>
        <p:spPr>
          <a:xfrm>
            <a:off x="4562475" y="3429000"/>
            <a:ext cx="5839958" cy="1428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529" b="0" i="0" u="none" strike="noStrike" kern="0" cap="none" spc="0" normalizeH="0" baseline="0" noProof="0" dirty="0">
              <a:ln>
                <a:noFill/>
              </a:ln>
              <a:solidFill>
                <a:srgbClr val="FFFFFF"/>
              </a:solidFill>
              <a:effectLst/>
              <a:uLnTx/>
              <a:uFillTx/>
              <a:latin typeface="Montserrat" panose="00000500000000000000" pitchFamily="50" charset="0"/>
              <a:ea typeface="+mn-ea"/>
              <a:cs typeface="+mn-cs"/>
              <a:sym typeface="Arial"/>
            </a:endParaRPr>
          </a:p>
        </p:txBody>
      </p:sp>
      <p:sp>
        <p:nvSpPr>
          <p:cNvPr id="15" name="TextBox 14">
            <a:extLst>
              <a:ext uri="{FF2B5EF4-FFF2-40B4-BE49-F238E27FC236}">
                <a16:creationId xmlns:a16="http://schemas.microsoft.com/office/drawing/2014/main" id="{397B7E2A-1C13-59D6-70E8-D85194918D25}"/>
              </a:ext>
            </a:extLst>
          </p:cNvPr>
          <p:cNvSpPr txBox="1"/>
          <p:nvPr/>
        </p:nvSpPr>
        <p:spPr>
          <a:xfrm>
            <a:off x="4733925" y="3481298"/>
            <a:ext cx="5668508"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normalizeH="0" baseline="0" noProof="0" dirty="0">
                <a:ln>
                  <a:noFill/>
                </a:ln>
                <a:solidFill>
                  <a:srgbClr val="242B62"/>
                </a:solidFill>
                <a:effectLst/>
                <a:uLnTx/>
                <a:uFillTx/>
                <a:latin typeface="Calibri" panose="020F0502020204030204" pitchFamily="34" charset="0"/>
                <a:cs typeface="Calibri" panose="020F0502020204030204" pitchFamily="34" charset="0"/>
                <a:sym typeface="Arial"/>
              </a:rPr>
              <a:t>RISKS, LIMITS &amp; ETHICS OF AI IN HEALTH CONTEXTS</a:t>
            </a:r>
          </a:p>
        </p:txBody>
      </p:sp>
    </p:spTree>
    <p:extLst>
      <p:ext uri="{BB962C8B-B14F-4D97-AF65-F5344CB8AC3E}">
        <p14:creationId xmlns:p14="http://schemas.microsoft.com/office/powerpoint/2010/main" val="16570620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pic>
        <p:nvPicPr>
          <p:cNvPr id="559" name="Google Shape;559;p94"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l="-5129" t="-7198" r="-1" b="-1"/>
          <a:stretch/>
        </p:blipFill>
        <p:spPr>
          <a:xfrm rot="-3799337">
            <a:off x="-1316110" y="-549000"/>
            <a:ext cx="3845287" cy="3119494"/>
          </a:xfrm>
          <a:prstGeom prst="rect">
            <a:avLst/>
          </a:prstGeom>
          <a:noFill/>
          <a:ln>
            <a:noFill/>
          </a:ln>
        </p:spPr>
      </p:pic>
      <p:sp>
        <p:nvSpPr>
          <p:cNvPr id="560" name="Google Shape;560;p94"/>
          <p:cNvSpPr/>
          <p:nvPr/>
        </p:nvSpPr>
        <p:spPr>
          <a:xfrm>
            <a:off x="3474306" y="954685"/>
            <a:ext cx="7812819" cy="5813859"/>
          </a:xfrm>
          <a:prstGeom prst="rect">
            <a:avLst/>
          </a:prstGeom>
          <a:noFill/>
          <a:ln>
            <a:noFill/>
          </a:ln>
        </p:spPr>
        <p:txBody>
          <a:bodyPr spcFirstLastPara="1" wrap="square" lIns="91425" tIns="45700" rIns="91425" bIns="45700" anchor="ctr" anchorCtr="0">
            <a:spAutoFit/>
          </a:bodyPr>
          <a:lstStyle/>
          <a:p>
            <a:pPr algn="just"/>
            <a:r>
              <a:rPr lang="en-US" sz="2200" b="0" i="0" u="none" strike="noStrike" cap="none" dirty="0">
                <a:solidFill>
                  <a:srgbClr val="292668"/>
                </a:solidFill>
                <a:ea typeface="Calibri"/>
                <a:sym typeface="Calibri"/>
              </a:rPr>
              <a:t>AI works by identifying patterns. For example, it notices that you </a:t>
            </a:r>
            <a:r>
              <a:rPr lang="en-US" sz="2200" dirty="0">
                <a:solidFill>
                  <a:srgbClr val="292668"/>
                </a:solidFill>
                <a:ea typeface="Calibri"/>
                <a:sym typeface="Calibri"/>
              </a:rPr>
              <a:t>took fewer steps </a:t>
            </a:r>
            <a:r>
              <a:rPr lang="en-US" sz="2200" b="0" i="0" u="none" strike="noStrike" cap="none" dirty="0">
                <a:solidFill>
                  <a:srgbClr val="292668"/>
                </a:solidFill>
                <a:ea typeface="Calibri"/>
                <a:sym typeface="Calibri"/>
              </a:rPr>
              <a:t>yesterday, or that your heart rate </a:t>
            </a:r>
            <a:r>
              <a:rPr lang="en-US" sz="2200" dirty="0">
                <a:solidFill>
                  <a:srgbClr val="292668"/>
                </a:solidFill>
                <a:ea typeface="Calibri"/>
                <a:sym typeface="Calibri"/>
              </a:rPr>
              <a:t>rose </a:t>
            </a:r>
            <a:r>
              <a:rPr lang="en-US" sz="2200" b="0" i="0" u="none" strike="noStrike" cap="none" dirty="0">
                <a:solidFill>
                  <a:srgbClr val="292668"/>
                </a:solidFill>
                <a:ea typeface="Calibri"/>
                <a:sym typeface="Calibri"/>
              </a:rPr>
              <a:t>for a few minutes. This can be useful as a gentle reminder in your daily life</a:t>
            </a:r>
            <a:r>
              <a:rPr lang="en-US" sz="2200" dirty="0">
                <a:solidFill>
                  <a:srgbClr val="292668"/>
                </a:solidFill>
                <a:ea typeface="Calibri"/>
                <a:sym typeface="Calibri"/>
              </a:rPr>
              <a:t>, </a:t>
            </a:r>
            <a:r>
              <a:rPr lang="en-US" sz="2200" b="0" i="0" u="none" strike="noStrike" cap="none" dirty="0">
                <a:solidFill>
                  <a:srgbClr val="292668"/>
                </a:solidFill>
                <a:ea typeface="Calibri"/>
                <a:sym typeface="Calibri"/>
              </a:rPr>
              <a:t>a way to </a:t>
            </a:r>
            <a:r>
              <a:rPr lang="en-US" sz="2200" dirty="0">
                <a:solidFill>
                  <a:srgbClr val="292668"/>
                </a:solidFill>
                <a:ea typeface="Calibri"/>
                <a:sym typeface="Calibri"/>
              </a:rPr>
              <a:t>keep </a:t>
            </a:r>
            <a:r>
              <a:rPr lang="en-US" sz="2200" b="0" i="0" u="none" strike="noStrike" cap="none" dirty="0">
                <a:solidFill>
                  <a:srgbClr val="292668"/>
                </a:solidFill>
                <a:ea typeface="Calibri"/>
                <a:sym typeface="Calibri"/>
              </a:rPr>
              <a:t>track </a:t>
            </a:r>
            <a:r>
              <a:rPr lang="en-US" sz="2200" dirty="0">
                <a:solidFill>
                  <a:srgbClr val="292668"/>
                </a:solidFill>
                <a:ea typeface="Calibri"/>
                <a:sym typeface="Calibri"/>
              </a:rPr>
              <a:t>of </a:t>
            </a:r>
            <a:r>
              <a:rPr lang="en-US" sz="2200" b="0" i="0" u="none" strike="noStrike" cap="none" dirty="0">
                <a:solidFill>
                  <a:srgbClr val="292668"/>
                </a:solidFill>
                <a:ea typeface="Calibri"/>
                <a:sym typeface="Calibri"/>
              </a:rPr>
              <a:t>your rhythms and habits without having to do it manually.</a:t>
            </a:r>
            <a:endParaRPr lang="da-DK" dirty="0">
              <a:sym typeface="Calibri"/>
            </a:endParaRPr>
          </a:p>
          <a:p>
            <a:pPr algn="just"/>
            <a:endParaRPr lang="en-US" sz="2200" dirty="0">
              <a:solidFill>
                <a:srgbClr val="292668"/>
              </a:solidFill>
              <a:ea typeface="Calibri"/>
              <a:sym typeface="Calibri"/>
            </a:endParaRPr>
          </a:p>
          <a:p>
            <a:pPr algn="just"/>
            <a:r>
              <a:rPr lang="en-US" sz="2200" dirty="0">
                <a:solidFill>
                  <a:srgbClr val="292668"/>
                </a:solidFill>
                <a:ea typeface="Calibri"/>
                <a:sym typeface="Calibri"/>
              </a:rPr>
              <a:t>Although</a:t>
            </a:r>
            <a:r>
              <a:rPr lang="en-US" sz="2200" b="0" i="0" u="none" strike="noStrike" cap="none" dirty="0">
                <a:solidFill>
                  <a:srgbClr val="292668"/>
                </a:solidFill>
                <a:ea typeface="Calibri"/>
                <a:sym typeface="Calibri"/>
              </a:rPr>
              <a:t> AI can detect </a:t>
            </a:r>
            <a:r>
              <a:rPr lang="en-US" sz="2200" b="0" i="1" u="none" strike="noStrike" cap="none" dirty="0">
                <a:solidFill>
                  <a:srgbClr val="292668"/>
                </a:solidFill>
                <a:ea typeface="Calibri"/>
                <a:sym typeface="Calibri"/>
              </a:rPr>
              <a:t>changes</a:t>
            </a:r>
            <a:r>
              <a:rPr lang="en-US" sz="2200" b="0" i="0" u="none" strike="noStrike" cap="none" dirty="0">
                <a:solidFill>
                  <a:srgbClr val="292668"/>
                </a:solidFill>
                <a:ea typeface="Calibri"/>
                <a:sym typeface="Calibri"/>
              </a:rPr>
              <a:t>, it cannot know why.</a:t>
            </a:r>
            <a:r>
              <a:rPr lang="en-US" sz="2200" dirty="0">
                <a:solidFill>
                  <a:srgbClr val="292668"/>
                </a:solidFill>
                <a:ea typeface="Calibri"/>
                <a:sym typeface="Calibri"/>
              </a:rPr>
              <a:t> </a:t>
            </a:r>
            <a:endParaRPr lang="en-US" dirty="0">
              <a:sym typeface="Calibri"/>
            </a:endParaRPr>
          </a:p>
          <a:p>
            <a:pPr algn="just"/>
            <a:r>
              <a:rPr lang="en-US" sz="2200" b="0" i="0" u="none" strike="noStrike" cap="none" dirty="0">
                <a:solidFill>
                  <a:srgbClr val="292668"/>
                </a:solidFill>
                <a:ea typeface="Calibri"/>
                <a:sym typeface="Calibri"/>
              </a:rPr>
              <a:t>It doesn’t know </a:t>
            </a:r>
            <a:r>
              <a:rPr lang="en-US" sz="2200" dirty="0">
                <a:solidFill>
                  <a:srgbClr val="292668"/>
                </a:solidFill>
                <a:ea typeface="Calibri"/>
                <a:sym typeface="Calibri"/>
              </a:rPr>
              <a:t>if </a:t>
            </a:r>
            <a:r>
              <a:rPr lang="en-US" sz="2200" b="0" i="0" u="none" strike="noStrike" cap="none" dirty="0">
                <a:solidFill>
                  <a:srgbClr val="292668"/>
                </a:solidFill>
                <a:ea typeface="Calibri"/>
                <a:sym typeface="Calibri"/>
              </a:rPr>
              <a:t>your heart rate </a:t>
            </a:r>
            <a:r>
              <a:rPr lang="en-US" sz="2200" dirty="0">
                <a:solidFill>
                  <a:srgbClr val="292668"/>
                </a:solidFill>
                <a:ea typeface="Calibri"/>
                <a:sym typeface="Calibri"/>
              </a:rPr>
              <a:t>went up </a:t>
            </a:r>
            <a:r>
              <a:rPr lang="en-US" sz="2200" b="0" i="0" u="none" strike="noStrike" cap="none" dirty="0">
                <a:solidFill>
                  <a:srgbClr val="292668"/>
                </a:solidFill>
                <a:ea typeface="Calibri"/>
                <a:sym typeface="Calibri"/>
              </a:rPr>
              <a:t>because you were climbing stairs, got startled, laughed, slept poorly</a:t>
            </a:r>
            <a:r>
              <a:rPr lang="en-US" sz="2200" dirty="0">
                <a:solidFill>
                  <a:srgbClr val="292668"/>
                </a:solidFill>
                <a:ea typeface="Calibri"/>
                <a:sym typeface="Calibri"/>
              </a:rPr>
              <a:t>,</a:t>
            </a:r>
            <a:r>
              <a:rPr lang="en-US" sz="2200" b="0" i="0" u="none" strike="noStrike" cap="none" dirty="0">
                <a:solidFill>
                  <a:srgbClr val="292668"/>
                </a:solidFill>
                <a:ea typeface="Calibri"/>
                <a:sym typeface="Calibri"/>
              </a:rPr>
              <a:t> or </a:t>
            </a:r>
            <a:r>
              <a:rPr lang="en-US" sz="2200" dirty="0">
                <a:solidFill>
                  <a:srgbClr val="292668"/>
                </a:solidFill>
                <a:ea typeface="Calibri"/>
                <a:sym typeface="Calibri"/>
              </a:rPr>
              <a:t>your </a:t>
            </a:r>
            <a:r>
              <a:rPr lang="en-US" sz="2200" b="0" i="0" u="none" strike="noStrike" cap="none" dirty="0">
                <a:solidFill>
                  <a:srgbClr val="292668"/>
                </a:solidFill>
                <a:ea typeface="Calibri"/>
                <a:sym typeface="Calibri"/>
              </a:rPr>
              <a:t>watch </a:t>
            </a:r>
            <a:r>
              <a:rPr lang="en-US" sz="2200" dirty="0">
                <a:solidFill>
                  <a:srgbClr val="292668"/>
                </a:solidFill>
                <a:ea typeface="Calibri"/>
                <a:sym typeface="Calibri"/>
              </a:rPr>
              <a:t>was loose</a:t>
            </a:r>
            <a:r>
              <a:rPr lang="en-US" sz="2200" b="0" i="0" u="none" strike="noStrike" cap="none" dirty="0">
                <a:solidFill>
                  <a:srgbClr val="292668"/>
                </a:solidFill>
                <a:ea typeface="Calibri"/>
                <a:sym typeface="Calibri"/>
              </a:rPr>
              <a:t>. It can only see the number itself, not the context </a:t>
            </a:r>
            <a:r>
              <a:rPr lang="en-US" sz="2200" dirty="0">
                <a:solidFill>
                  <a:srgbClr val="292668"/>
                </a:solidFill>
                <a:ea typeface="Calibri"/>
                <a:sym typeface="Calibri"/>
              </a:rPr>
              <a:t>in which </a:t>
            </a:r>
            <a:r>
              <a:rPr lang="en-US" sz="2200" b="0" i="0" u="none" strike="noStrike" cap="none" dirty="0">
                <a:solidFill>
                  <a:srgbClr val="292668"/>
                </a:solidFill>
                <a:ea typeface="Calibri"/>
                <a:sym typeface="Calibri"/>
              </a:rPr>
              <a:t>it</a:t>
            </a:r>
            <a:r>
              <a:rPr lang="en-US" sz="2200" dirty="0">
                <a:solidFill>
                  <a:srgbClr val="292668"/>
                </a:solidFill>
                <a:ea typeface="Calibri"/>
                <a:sym typeface="Calibri"/>
              </a:rPr>
              <a:t> occurs</a:t>
            </a:r>
            <a:r>
              <a:rPr lang="en-US" sz="2200" b="0" i="0" u="none" strike="noStrike" cap="none" dirty="0">
                <a:solidFill>
                  <a:srgbClr val="292668"/>
                </a:solidFill>
                <a:ea typeface="Calibri"/>
                <a:sym typeface="Calibri"/>
              </a:rPr>
              <a:t>.</a:t>
            </a:r>
            <a:r>
              <a:rPr lang="en-US" sz="2200" dirty="0">
                <a:solidFill>
                  <a:srgbClr val="292668"/>
                </a:solidFill>
                <a:ea typeface="Calibri"/>
                <a:sym typeface="Calibri"/>
              </a:rPr>
              <a:t> </a:t>
            </a:r>
            <a:endParaRPr lang="en-US" dirty="0">
              <a:sym typeface="Calibri"/>
            </a:endParaRPr>
          </a:p>
          <a:p>
            <a:pPr algn="just"/>
            <a:endParaRPr lang="en-US" sz="2200" dirty="0">
              <a:solidFill>
                <a:srgbClr val="292668"/>
              </a:solidFill>
              <a:ea typeface="Calibri"/>
            </a:endParaRPr>
          </a:p>
          <a:p>
            <a:pPr algn="just"/>
            <a:r>
              <a:rPr lang="en-US" sz="2200" b="0" i="0" u="none" strike="noStrike" cap="none" dirty="0">
                <a:solidFill>
                  <a:srgbClr val="292668"/>
                </a:solidFill>
                <a:ea typeface="Calibri"/>
                <a:sym typeface="Calibri"/>
              </a:rPr>
              <a:t>Understanding, assessment</a:t>
            </a:r>
            <a:r>
              <a:rPr lang="en-US" sz="2200" dirty="0">
                <a:solidFill>
                  <a:srgbClr val="292668"/>
                </a:solidFill>
                <a:ea typeface="Calibri"/>
                <a:sym typeface="Calibri"/>
              </a:rPr>
              <a:t>,</a:t>
            </a:r>
            <a:r>
              <a:rPr lang="en-US" sz="2200" b="0" i="0" u="none" strike="noStrike" cap="none" dirty="0">
                <a:solidFill>
                  <a:srgbClr val="292668"/>
                </a:solidFill>
                <a:ea typeface="Calibri"/>
                <a:sym typeface="Calibri"/>
              </a:rPr>
              <a:t> and diagnosis always lie with people</a:t>
            </a:r>
            <a:r>
              <a:rPr lang="en-US" sz="2200" dirty="0">
                <a:solidFill>
                  <a:srgbClr val="292668"/>
                </a:solidFill>
                <a:ea typeface="Calibri"/>
                <a:sym typeface="Calibri"/>
              </a:rPr>
              <a:t>—</a:t>
            </a:r>
            <a:r>
              <a:rPr lang="en-US" sz="2200" b="0" i="0" u="none" strike="noStrike" cap="none" dirty="0">
                <a:solidFill>
                  <a:srgbClr val="292668"/>
                </a:solidFill>
                <a:ea typeface="Calibri"/>
                <a:sym typeface="Calibri"/>
              </a:rPr>
              <a:t>with you and with healthcare professionals. </a:t>
            </a:r>
            <a:endParaRPr lang="en-US" dirty="0">
              <a:sym typeface="Calibri"/>
            </a:endParaRPr>
          </a:p>
          <a:p>
            <a:pPr algn="just"/>
            <a:r>
              <a:rPr lang="en-US" sz="2200" b="1" i="0" u="none" strike="noStrike" cap="none" dirty="0">
                <a:solidFill>
                  <a:srgbClr val="292668"/>
                </a:solidFill>
                <a:ea typeface="Calibri"/>
                <a:sym typeface="Calibri"/>
              </a:rPr>
              <a:t>AI is a thermometer, not a doctor: it shows something, but </a:t>
            </a:r>
            <a:r>
              <a:rPr lang="en-US" sz="2200" b="1" dirty="0">
                <a:solidFill>
                  <a:srgbClr val="292668"/>
                </a:solidFill>
                <a:ea typeface="Calibri"/>
                <a:sym typeface="Calibri"/>
              </a:rPr>
              <a:t>it doesn’t assess anything</a:t>
            </a:r>
            <a:r>
              <a:rPr lang="en-US" sz="2200" b="1" i="0" u="none" strike="noStrike" cap="none" dirty="0">
                <a:solidFill>
                  <a:srgbClr val="292668"/>
                </a:solidFill>
                <a:ea typeface="Calibri"/>
                <a:sym typeface="Calibri"/>
              </a:rPr>
              <a:t>.</a:t>
            </a:r>
            <a:r>
              <a:rPr lang="en-US" sz="2200" dirty="0">
                <a:solidFill>
                  <a:srgbClr val="292668"/>
                </a:solidFill>
                <a:ea typeface="Calibri"/>
                <a:sym typeface="Calibri"/>
              </a:rPr>
              <a:t> </a:t>
            </a:r>
            <a:endParaRPr lang="en-US" dirty="0">
              <a:sym typeface="Calibri"/>
            </a:endParaRPr>
          </a:p>
          <a:p>
            <a:pPr marL="0" marR="0" lvl="0" indent="0" algn="just">
              <a:lnSpc>
                <a:spcPct val="90000"/>
              </a:lnSpc>
              <a:spcBef>
                <a:spcPts val="0"/>
              </a:spcBef>
              <a:spcAft>
                <a:spcPts val="0"/>
              </a:spcAft>
              <a:buNone/>
            </a:pPr>
            <a:endParaRPr lang="en-US" sz="2200" dirty="0">
              <a:solidFill>
                <a:srgbClr val="292668"/>
              </a:solidFill>
              <a:latin typeface="Calibri"/>
              <a:ea typeface="Calibri"/>
              <a:cs typeface="Calibri"/>
            </a:endParaRPr>
          </a:p>
        </p:txBody>
      </p:sp>
      <p:sp>
        <p:nvSpPr>
          <p:cNvPr id="561" name="Google Shape;561;p94"/>
          <p:cNvSpPr txBox="1"/>
          <p:nvPr/>
        </p:nvSpPr>
        <p:spPr>
          <a:xfrm>
            <a:off x="1967361" y="354247"/>
            <a:ext cx="8893193" cy="12003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600" b="1" i="0" u="none" strike="noStrike" cap="none" dirty="0">
                <a:solidFill>
                  <a:srgbClr val="292668"/>
                </a:solidFill>
                <a:latin typeface="Calibri"/>
                <a:ea typeface="Calibri"/>
                <a:cs typeface="Calibri"/>
                <a:sym typeface="Calibri"/>
              </a:rPr>
              <a:t>AI can measure, but it cannot understand</a:t>
            </a:r>
            <a:endParaRPr dirty="0"/>
          </a:p>
          <a:p>
            <a:pPr marL="0" marR="0" lvl="0" indent="0" algn="ctr" rtl="0">
              <a:lnSpc>
                <a:spcPct val="100000"/>
              </a:lnSpc>
              <a:spcBef>
                <a:spcPts val="0"/>
              </a:spcBef>
              <a:spcAft>
                <a:spcPts val="0"/>
              </a:spcAft>
              <a:buNone/>
            </a:pPr>
            <a:endParaRPr sz="3600" b="0" i="0" u="none" strike="noStrike" cap="none" dirty="0">
              <a:solidFill>
                <a:srgbClr val="292668"/>
              </a:solidFill>
              <a:latin typeface="Arial"/>
              <a:ea typeface="Arial"/>
              <a:cs typeface="Arial"/>
              <a:sym typeface="Arial"/>
            </a:endParaRPr>
          </a:p>
        </p:txBody>
      </p:sp>
      <p:pic>
        <p:nvPicPr>
          <p:cNvPr id="562" name="Google Shape;562;p94" descr="Et billede, der indeholder elektronik, Elektronisk enhed, gadget, Mobiltelefon&#10;&#10;AI-genereret indhold kan være ukorrekt."/>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06533" y="2923040"/>
            <a:ext cx="2797524" cy="2612793"/>
          </a:xfrm>
          <a:prstGeom prst="rect">
            <a:avLst/>
          </a:prstGeom>
          <a:noFill/>
          <a:ln>
            <a:noFill/>
          </a:ln>
        </p:spPr>
      </p:pic>
      <p:sp>
        <p:nvSpPr>
          <p:cNvPr id="563" name="Google Shape;563;p94" descr="Spørgsmålstegn med massiv udfyldning"/>
          <p:cNvSpPr/>
          <p:nvPr/>
        </p:nvSpPr>
        <p:spPr>
          <a:xfrm rot="729432">
            <a:off x="577907" y="2761034"/>
            <a:ext cx="2777233" cy="2777233"/>
          </a:xfrm>
          <a:prstGeom prst="rect">
            <a:avLst/>
          </a:prstGeom>
          <a:noFill/>
          <a:ln>
            <a:noFill/>
          </a:ln>
        </p:spPr>
        <p:txBody>
          <a:bodyPr/>
          <a:lstStyle/>
          <a:p>
            <a:endParaRPr lang="en-IE"/>
          </a:p>
        </p:txBody>
      </p:sp>
      <p:pic>
        <p:nvPicPr>
          <p:cNvPr id="2" name="Grafik 7" descr="Spørgsmålstegn med massiv udfyldning">
            <a:extLst>
              <a:ext uri="{FF2B5EF4-FFF2-40B4-BE49-F238E27FC236}">
                <a16:creationId xmlns:a16="http://schemas.microsoft.com/office/drawing/2014/main" id="{458D60A4-E7FF-F687-1180-17C971D65D9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729432">
            <a:off x="333123" y="2665434"/>
            <a:ext cx="3540696" cy="3540696"/>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pic>
        <p:nvPicPr>
          <p:cNvPr id="568" name="Google Shape;568;p95" descr="710 tusind Fejl royaltyfrie billeder, stock-fotos og illustrationer |  Shutterstock"/>
          <p:cNvPicPr preferRelativeResize="0"/>
          <p:nvPr/>
        </p:nvPicPr>
        <p:blipFill rotWithShape="1">
          <a:blip r:embed="rId3" cstate="email">
            <a:alphaModFix/>
            <a:extLst>
              <a:ext uri="{28A0092B-C50C-407E-A947-70E740481C1C}">
                <a14:useLocalDpi xmlns:a14="http://schemas.microsoft.com/office/drawing/2010/main"/>
              </a:ext>
            </a:extLst>
          </a:blip>
          <a:srcRect/>
          <a:stretch>
            <a:fillRect/>
          </a:stretch>
        </p:blipFill>
        <p:spPr>
          <a:xfrm rot="2340701">
            <a:off x="9407239" y="959487"/>
            <a:ext cx="2833440" cy="1637739"/>
          </a:xfrm>
          <a:prstGeom prst="rect">
            <a:avLst/>
          </a:prstGeom>
          <a:noFill/>
          <a:ln>
            <a:noFill/>
          </a:ln>
        </p:spPr>
      </p:pic>
      <p:pic>
        <p:nvPicPr>
          <p:cNvPr id="569" name="Google Shape;569;p95" descr="A colorful circles with white lines and dots&#10;&#10;AI-generated content may be incorrect."/>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3799337">
            <a:off x="-1316110" y="-549000"/>
            <a:ext cx="3845287" cy="3119494"/>
          </a:xfrm>
          <a:prstGeom prst="rect">
            <a:avLst/>
          </a:prstGeom>
          <a:noFill/>
          <a:ln>
            <a:noFill/>
          </a:ln>
        </p:spPr>
      </p:pic>
      <p:sp>
        <p:nvSpPr>
          <p:cNvPr id="570" name="Google Shape;570;p95"/>
          <p:cNvSpPr/>
          <p:nvPr/>
        </p:nvSpPr>
        <p:spPr>
          <a:xfrm>
            <a:off x="2033492" y="1168901"/>
            <a:ext cx="7590663" cy="156966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292668"/>
              </a:buClr>
              <a:buSzPts val="2400"/>
              <a:buFont typeface="Arial"/>
              <a:buNone/>
            </a:pPr>
            <a:r>
              <a:rPr lang="en-US" sz="2400" b="0" i="0" u="none" strike="noStrike" cap="none">
                <a:solidFill>
                  <a:srgbClr val="292668"/>
                </a:solidFill>
                <a:latin typeface="Calibri"/>
                <a:ea typeface="Calibri"/>
                <a:cs typeface="Calibri"/>
                <a:sym typeface="Calibri"/>
              </a:rPr>
              <a:t>AI bases its suggestions on previous readings and patterns, which means the system sometimes misinterprets the situation. If the reading is inaccurate because…</a:t>
            </a:r>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292668"/>
              </a:solidFill>
              <a:latin typeface="Calibri"/>
              <a:ea typeface="Calibri"/>
              <a:cs typeface="Calibri"/>
              <a:sym typeface="Calibri"/>
            </a:endParaRPr>
          </a:p>
        </p:txBody>
      </p:sp>
      <p:sp>
        <p:nvSpPr>
          <p:cNvPr id="571" name="Google Shape;571;p95"/>
          <p:cNvSpPr txBox="1"/>
          <p:nvPr/>
        </p:nvSpPr>
        <p:spPr>
          <a:xfrm>
            <a:off x="2373279" y="478462"/>
            <a:ext cx="7741049" cy="12003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600" b="1" i="0" u="none" strike="noStrike" cap="none">
                <a:solidFill>
                  <a:srgbClr val="292668"/>
                </a:solidFill>
                <a:latin typeface="Calibri"/>
                <a:ea typeface="Calibri"/>
                <a:cs typeface="Calibri"/>
                <a:sym typeface="Calibri"/>
              </a:rPr>
              <a:t>Why AI sometimes gets it wrong</a:t>
            </a:r>
            <a:endParaRPr sz="3600" b="1" i="0" u="none" strike="noStrike" cap="none">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endParaRPr sz="3600" b="0" i="0" u="none" strike="noStrike" cap="none">
              <a:solidFill>
                <a:srgbClr val="292668"/>
              </a:solidFill>
              <a:latin typeface="Arial"/>
              <a:ea typeface="Arial"/>
              <a:cs typeface="Arial"/>
              <a:sym typeface="Arial"/>
            </a:endParaRPr>
          </a:p>
        </p:txBody>
      </p:sp>
      <p:sp>
        <p:nvSpPr>
          <p:cNvPr id="572" name="Google Shape;572;p95"/>
          <p:cNvSpPr txBox="1"/>
          <p:nvPr/>
        </p:nvSpPr>
        <p:spPr>
          <a:xfrm>
            <a:off x="606533" y="2601401"/>
            <a:ext cx="10643853" cy="544760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600"/>
              </a:spcAft>
              <a:buNone/>
            </a:pPr>
            <a:r>
              <a:rPr lang="en-US" sz="2200" b="0" i="0" u="none" strike="noStrike" cap="none" dirty="0">
                <a:solidFill>
                  <a:srgbClr val="292668"/>
                </a:solidFill>
                <a:latin typeface="Calibri"/>
                <a:ea typeface="Calibri"/>
                <a:cs typeface="Calibri"/>
                <a:sym typeface="Calibri"/>
              </a:rPr>
              <a:t>You’ve moved your arm, because the light is hitting the sensor at the wrong angle, or because the battery is low - the AI may give advice that doesn’t reflect reality.   This doesn’t mean there’s anything wrong with you. - It just means the technology isn’t perfect. </a:t>
            </a:r>
            <a:endParaRPr sz="2200" dirty="0"/>
          </a:p>
          <a:p>
            <a:pPr marL="0" marR="0" lvl="0" indent="0" algn="just" rtl="0">
              <a:lnSpc>
                <a:spcPct val="100000"/>
              </a:lnSpc>
              <a:spcBef>
                <a:spcPts val="0"/>
              </a:spcBef>
              <a:spcAft>
                <a:spcPts val="600"/>
              </a:spcAft>
              <a:buNone/>
            </a:pPr>
            <a:r>
              <a:rPr lang="en-US" sz="2200" b="0" i="0" u="none" strike="noStrike" cap="none" dirty="0">
                <a:solidFill>
                  <a:srgbClr val="292668"/>
                </a:solidFill>
                <a:latin typeface="Calibri"/>
                <a:ea typeface="Calibri"/>
                <a:cs typeface="Calibri"/>
                <a:sym typeface="Calibri"/>
              </a:rPr>
              <a:t>Most health Apps are designed for everyday use - not for medical diagnosis.   They can give you an idea of what your day looks like, but they can’t tell you if something is medically serious.</a:t>
            </a:r>
            <a:endParaRPr sz="2200" b="0" i="0" u="none" strike="noStrike" cap="none" dirty="0">
              <a:solidFill>
                <a:srgbClr val="292668"/>
              </a:solidFill>
              <a:latin typeface="Calibri"/>
              <a:ea typeface="Calibri"/>
              <a:cs typeface="Calibri"/>
              <a:sym typeface="Calibri"/>
            </a:endParaRPr>
          </a:p>
          <a:p>
            <a:pPr marL="0" marR="0" lvl="0" indent="0" algn="just" rtl="0">
              <a:lnSpc>
                <a:spcPct val="100000"/>
              </a:lnSpc>
              <a:spcBef>
                <a:spcPts val="0"/>
              </a:spcBef>
              <a:spcAft>
                <a:spcPts val="600"/>
              </a:spcAft>
              <a:buNone/>
            </a:pPr>
            <a:r>
              <a:rPr lang="en-US" sz="2200" b="0" i="0" u="none" strike="noStrike" cap="none" dirty="0">
                <a:solidFill>
                  <a:srgbClr val="292668"/>
                </a:solidFill>
                <a:latin typeface="Calibri"/>
                <a:ea typeface="Calibri"/>
                <a:cs typeface="Calibri"/>
                <a:sym typeface="Calibri"/>
              </a:rPr>
              <a:t>When AI gets it wrong, it is therefore not a sign of danger, but a signal that technology has limitations.  This is completely normal - and something everyone needs to learn to </a:t>
            </a:r>
            <a:r>
              <a:rPr lang="en-US" sz="2200" b="0" i="0" u="none" strike="noStrike" cap="none" dirty="0" err="1">
                <a:solidFill>
                  <a:srgbClr val="292668"/>
                </a:solidFill>
                <a:latin typeface="Calibri"/>
                <a:ea typeface="Calibri"/>
                <a:cs typeface="Calibri"/>
                <a:sym typeface="Calibri"/>
              </a:rPr>
              <a:t>recognise</a:t>
            </a:r>
            <a:r>
              <a:rPr lang="en-US" sz="2200" b="0" i="0" u="none" strike="noStrike" cap="none" dirty="0">
                <a:solidFill>
                  <a:srgbClr val="292668"/>
                </a:solidFill>
                <a:latin typeface="Calibri"/>
                <a:ea typeface="Calibri"/>
                <a:cs typeface="Calibri"/>
                <a:sym typeface="Calibri"/>
              </a:rPr>
              <a:t>, so that AI can be used safely and with relaxed confidence.</a:t>
            </a:r>
            <a:endParaRPr sz="2200" dirty="0"/>
          </a:p>
          <a:p>
            <a:pPr marL="0" marR="0" lvl="0" indent="0" algn="l" rtl="0">
              <a:lnSpc>
                <a:spcPct val="100000"/>
              </a:lnSpc>
              <a:spcBef>
                <a:spcPts val="0"/>
              </a:spcBef>
              <a:spcAft>
                <a:spcPts val="600"/>
              </a:spcAft>
              <a:buNone/>
            </a:pPr>
            <a:endParaRPr sz="2200" b="0" i="0" u="none" strike="noStrike" cap="none" dirty="0">
              <a:solidFill>
                <a:srgbClr val="292668"/>
              </a:solidFill>
              <a:latin typeface="Arial"/>
              <a:ea typeface="Arial"/>
              <a:cs typeface="Arial"/>
              <a:sym typeface="Arial"/>
            </a:endParaRPr>
          </a:p>
          <a:p>
            <a:pPr marL="0" marR="0" lvl="0" indent="0" algn="just" rtl="0">
              <a:lnSpc>
                <a:spcPct val="100000"/>
              </a:lnSpc>
              <a:spcBef>
                <a:spcPts val="0"/>
              </a:spcBef>
              <a:spcAft>
                <a:spcPts val="600"/>
              </a:spcAft>
              <a:buNone/>
            </a:pPr>
            <a:endParaRPr sz="22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600"/>
              </a:spcAft>
              <a:buNone/>
            </a:pPr>
            <a:endParaRPr sz="2200" b="0" i="0" u="none" strike="noStrike" cap="none" dirty="0">
              <a:solidFill>
                <a:srgbClr val="292668"/>
              </a:solidFill>
              <a:latin typeface="Arial"/>
              <a:ea typeface="Arial"/>
              <a:cs typeface="Arial"/>
              <a:sym typeface="Arial"/>
            </a:endParaRPr>
          </a:p>
          <a:p>
            <a:pPr marL="0" marR="0" lvl="0" indent="0" algn="l" rtl="0">
              <a:lnSpc>
                <a:spcPct val="100000"/>
              </a:lnSpc>
              <a:spcBef>
                <a:spcPts val="0"/>
              </a:spcBef>
              <a:spcAft>
                <a:spcPts val="600"/>
              </a:spcAft>
              <a:buNone/>
            </a:pPr>
            <a:endParaRPr sz="22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600"/>
              </a:spcAft>
              <a:buNone/>
            </a:pPr>
            <a:endParaRPr sz="2200" b="0" i="0" u="none" strike="noStrike" cap="none" dirty="0">
              <a:solidFill>
                <a:srgbClr val="292668"/>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pic>
        <p:nvPicPr>
          <p:cNvPr id="577" name="Google Shape;577;p96"/>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a:stretch/>
        </p:blipFill>
        <p:spPr>
          <a:xfrm>
            <a:off x="6115050" y="0"/>
            <a:ext cx="5503385" cy="6858000"/>
          </a:xfrm>
          <a:prstGeom prst="rect">
            <a:avLst/>
          </a:prstGeom>
          <a:solidFill>
            <a:srgbClr val="D8D8D8"/>
          </a:solidFill>
          <a:ln>
            <a:noFill/>
          </a:ln>
        </p:spPr>
      </p:pic>
      <p:sp>
        <p:nvSpPr>
          <p:cNvPr id="578" name="Google Shape;578;p96"/>
          <p:cNvSpPr txBox="1">
            <a:spLocks noGrp="1"/>
          </p:cNvSpPr>
          <p:nvPr>
            <p:ph type="body" idx="1"/>
          </p:nvPr>
        </p:nvSpPr>
        <p:spPr>
          <a:xfrm>
            <a:off x="290058" y="3236687"/>
            <a:ext cx="4644923" cy="697353"/>
          </a:xfrm>
          <a:prstGeom prst="rect">
            <a:avLst/>
          </a:prstGeom>
          <a:noFill/>
          <a:ln>
            <a:noFill/>
          </a:ln>
        </p:spPr>
        <p:txBody>
          <a:bodyPr spcFirstLastPara="1" wrap="square" lIns="91425" tIns="45700" rIns="91425" bIns="45700" anchor="t" anchorCtr="0">
            <a:normAutofit fontScale="92500"/>
          </a:bodyPr>
          <a:lstStyle/>
          <a:p>
            <a:pPr marL="0" lvl="0" indent="0" algn="l" rtl="0">
              <a:lnSpc>
                <a:spcPct val="100000"/>
              </a:lnSpc>
              <a:spcBef>
                <a:spcPts val="0"/>
              </a:spcBef>
              <a:spcAft>
                <a:spcPts val="0"/>
              </a:spcAft>
              <a:buClr>
                <a:schemeClr val="dk1"/>
              </a:buClr>
              <a:buSzPct val="100000"/>
              <a:buNone/>
            </a:pPr>
            <a:r>
              <a:rPr lang="en-US" b="1">
                <a:solidFill>
                  <a:schemeClr val="dk1"/>
                </a:solidFill>
                <a:latin typeface="Calibri"/>
                <a:ea typeface="Calibri"/>
                <a:cs typeface="Calibri"/>
                <a:sym typeface="Calibri"/>
              </a:rPr>
              <a:t>✖️ </a:t>
            </a:r>
            <a:r>
              <a:rPr lang="en-US" b="1">
                <a:solidFill>
                  <a:schemeClr val="lt1"/>
                </a:solidFill>
                <a:latin typeface="Calibri"/>
                <a:ea typeface="Calibri"/>
                <a:cs typeface="Calibri"/>
                <a:sym typeface="Calibri"/>
              </a:rPr>
              <a:t>What AI </a:t>
            </a:r>
            <a:r>
              <a:rPr lang="en-US" b="1" u="sng">
                <a:solidFill>
                  <a:schemeClr val="lt1"/>
                </a:solidFill>
                <a:latin typeface="Calibri"/>
                <a:ea typeface="Calibri"/>
                <a:cs typeface="Calibri"/>
                <a:sym typeface="Calibri"/>
              </a:rPr>
              <a:t>CANNOT</a:t>
            </a:r>
            <a:r>
              <a:rPr lang="en-US" b="1">
                <a:solidFill>
                  <a:schemeClr val="lt1"/>
                </a:solidFill>
                <a:latin typeface="Calibri"/>
                <a:ea typeface="Calibri"/>
                <a:cs typeface="Calibri"/>
                <a:sym typeface="Calibri"/>
              </a:rPr>
              <a:t> do</a:t>
            </a:r>
            <a:endParaRPr/>
          </a:p>
        </p:txBody>
      </p:sp>
      <p:sp>
        <p:nvSpPr>
          <p:cNvPr id="579" name="Google Shape;579;p96"/>
          <p:cNvSpPr txBox="1">
            <a:spLocks noGrp="1"/>
          </p:cNvSpPr>
          <p:nvPr>
            <p:ph type="body" idx="3"/>
          </p:nvPr>
        </p:nvSpPr>
        <p:spPr>
          <a:xfrm>
            <a:off x="290057" y="4007856"/>
            <a:ext cx="6089449" cy="2683595"/>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chemeClr val="lt1"/>
              </a:buClr>
              <a:buSzPts val="2400"/>
              <a:buFont typeface="Wingdings" panose="020B0604020202020204" pitchFamily="34" charset="0"/>
              <a:buChar char="v"/>
            </a:pPr>
            <a:r>
              <a:rPr lang="en-US" b="1" dirty="0">
                <a:solidFill>
                  <a:schemeClr val="lt1"/>
                </a:solidFill>
                <a:highlight>
                  <a:srgbClr val="CA7BB3"/>
                </a:highlight>
                <a:latin typeface="Calibri"/>
                <a:ea typeface="Calibri"/>
                <a:cs typeface="Calibri"/>
                <a:sym typeface="Calibri"/>
              </a:rPr>
              <a:t>Make a clinical diagnosis or assess an illness</a:t>
            </a:r>
            <a:endParaRPr lang="da-DK">
              <a:highlight>
                <a:srgbClr val="CA7BB3"/>
              </a:highlight>
              <a:latin typeface="Calibri"/>
              <a:ea typeface="Calibri"/>
              <a:cs typeface="Calibri"/>
            </a:endParaRPr>
          </a:p>
          <a:p>
            <a:pPr marL="342900" lvl="0" indent="-342900" algn="l" rtl="0">
              <a:lnSpc>
                <a:spcPct val="100000"/>
              </a:lnSpc>
              <a:spcBef>
                <a:spcPts val="0"/>
              </a:spcBef>
              <a:spcAft>
                <a:spcPts val="0"/>
              </a:spcAft>
              <a:buClr>
                <a:schemeClr val="lt1"/>
              </a:buClr>
              <a:buSzPts val="2400"/>
              <a:buFont typeface="Wingdings" panose="020B0604020202020204" pitchFamily="34" charset="0"/>
              <a:buChar char="v"/>
            </a:pPr>
            <a:r>
              <a:rPr lang="en-US" b="1" dirty="0">
                <a:solidFill>
                  <a:schemeClr val="lt1"/>
                </a:solidFill>
                <a:highlight>
                  <a:srgbClr val="CA7BB3"/>
                </a:highlight>
                <a:latin typeface="Calibri"/>
                <a:ea typeface="Calibri"/>
                <a:cs typeface="Calibri"/>
                <a:sym typeface="Calibri"/>
              </a:rPr>
              <a:t>Understand your body or your life situation</a:t>
            </a:r>
            <a:endParaRPr dirty="0">
              <a:solidFill>
                <a:schemeClr val="lt1"/>
              </a:solidFill>
              <a:highlight>
                <a:srgbClr val="CA7BB3"/>
              </a:highlight>
              <a:latin typeface="Calibri"/>
              <a:ea typeface="Calibri"/>
              <a:cs typeface="Calibri"/>
            </a:endParaRPr>
          </a:p>
          <a:p>
            <a:pPr marL="342900" lvl="0" indent="-342900" algn="l" rtl="0">
              <a:lnSpc>
                <a:spcPct val="100000"/>
              </a:lnSpc>
              <a:spcBef>
                <a:spcPts val="0"/>
              </a:spcBef>
              <a:spcAft>
                <a:spcPts val="0"/>
              </a:spcAft>
              <a:buClr>
                <a:schemeClr val="lt1"/>
              </a:buClr>
              <a:buSzPts val="2400"/>
              <a:buFont typeface="Wingdings" panose="020B0604020202020204" pitchFamily="34" charset="0"/>
              <a:buChar char="v"/>
            </a:pPr>
            <a:r>
              <a:rPr lang="en-US" b="1" dirty="0">
                <a:solidFill>
                  <a:schemeClr val="lt1"/>
                </a:solidFill>
                <a:highlight>
                  <a:srgbClr val="CA7BB3"/>
                </a:highlight>
                <a:latin typeface="Calibri"/>
                <a:ea typeface="Calibri"/>
                <a:cs typeface="Calibri"/>
                <a:sym typeface="Calibri"/>
              </a:rPr>
              <a:t>Replace a healthcare professional</a:t>
            </a:r>
            <a:endParaRPr dirty="0">
              <a:solidFill>
                <a:schemeClr val="lt1"/>
              </a:solidFill>
              <a:highlight>
                <a:srgbClr val="CA7BB3"/>
              </a:highlight>
              <a:latin typeface="Calibri"/>
              <a:ea typeface="Calibri"/>
              <a:cs typeface="Calibri"/>
            </a:endParaRPr>
          </a:p>
          <a:p>
            <a:pPr marL="342900" lvl="0" indent="-342900" algn="l" rtl="0">
              <a:lnSpc>
                <a:spcPct val="100000"/>
              </a:lnSpc>
              <a:spcBef>
                <a:spcPts val="0"/>
              </a:spcBef>
              <a:spcAft>
                <a:spcPts val="0"/>
              </a:spcAft>
              <a:buClr>
                <a:schemeClr val="lt1"/>
              </a:buClr>
              <a:buSzPts val="2400"/>
              <a:buFont typeface="Wingdings" panose="020B0604020202020204" pitchFamily="34" charset="0"/>
              <a:buChar char="v"/>
            </a:pPr>
            <a:r>
              <a:rPr lang="en-US" b="1" dirty="0">
                <a:solidFill>
                  <a:schemeClr val="lt1"/>
                </a:solidFill>
                <a:highlight>
                  <a:srgbClr val="CA7BB3"/>
                </a:highlight>
                <a:latin typeface="Calibri"/>
                <a:ea typeface="Calibri"/>
                <a:cs typeface="Calibri"/>
                <a:sym typeface="Calibri"/>
              </a:rPr>
              <a:t>Predict future health problems</a:t>
            </a:r>
            <a:endParaRPr dirty="0">
              <a:solidFill>
                <a:schemeClr val="lt1"/>
              </a:solidFill>
              <a:highlight>
                <a:srgbClr val="CA7BB3"/>
              </a:highlight>
              <a:latin typeface="Calibri"/>
              <a:ea typeface="Calibri"/>
              <a:cs typeface="Calibri"/>
            </a:endParaRPr>
          </a:p>
          <a:p>
            <a:pPr marL="342900" lvl="0" indent="-342900" algn="l" rtl="0">
              <a:lnSpc>
                <a:spcPct val="100000"/>
              </a:lnSpc>
              <a:spcBef>
                <a:spcPts val="0"/>
              </a:spcBef>
              <a:spcAft>
                <a:spcPts val="0"/>
              </a:spcAft>
              <a:buClr>
                <a:schemeClr val="lt1"/>
              </a:buClr>
              <a:buSzPts val="2400"/>
              <a:buFont typeface="Wingdings" panose="020B0604020202020204" pitchFamily="34" charset="0"/>
              <a:buChar char="v"/>
            </a:pPr>
            <a:r>
              <a:rPr lang="en-US" b="1" dirty="0">
                <a:solidFill>
                  <a:schemeClr val="lt1"/>
                </a:solidFill>
                <a:highlight>
                  <a:srgbClr val="CA7BB3"/>
                </a:highlight>
                <a:latin typeface="Calibri"/>
                <a:ea typeface="Calibri"/>
                <a:cs typeface="Calibri"/>
                <a:sym typeface="Calibri"/>
              </a:rPr>
              <a:t>Determine what is </a:t>
            </a:r>
            <a:r>
              <a:rPr lang="en-US" b="1" i="1" dirty="0">
                <a:solidFill>
                  <a:schemeClr val="lt1"/>
                </a:solidFill>
                <a:highlight>
                  <a:srgbClr val="CA7BB3"/>
                </a:highlight>
                <a:latin typeface="Calibri"/>
                <a:ea typeface="Calibri"/>
                <a:cs typeface="Calibri"/>
                <a:sym typeface="Calibri"/>
              </a:rPr>
              <a:t>normal</a:t>
            </a:r>
            <a:r>
              <a:rPr lang="en-US" b="1" dirty="0">
                <a:solidFill>
                  <a:schemeClr val="lt1"/>
                </a:solidFill>
                <a:highlight>
                  <a:srgbClr val="CA7BB3"/>
                </a:highlight>
                <a:latin typeface="Calibri"/>
                <a:ea typeface="Calibri"/>
                <a:cs typeface="Calibri"/>
                <a:sym typeface="Calibri"/>
              </a:rPr>
              <a:t> for you</a:t>
            </a:r>
            <a:endParaRPr dirty="0">
              <a:solidFill>
                <a:schemeClr val="lt1"/>
              </a:solidFill>
              <a:highlight>
                <a:srgbClr val="CA7BB3"/>
              </a:highlight>
              <a:latin typeface="Calibri"/>
              <a:ea typeface="Calibri"/>
              <a:cs typeface="Calibri"/>
            </a:endParaRPr>
          </a:p>
        </p:txBody>
      </p:sp>
      <p:pic>
        <p:nvPicPr>
          <p:cNvPr id="580" name="Google Shape;580;p96" descr="A colorful circles with white lines and dots&#10;&#10;AI-generated content may be incorrect."/>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3799337">
            <a:off x="3801084" y="5008425"/>
            <a:ext cx="3845287" cy="3119494"/>
          </a:xfrm>
          <a:prstGeom prst="rect">
            <a:avLst/>
          </a:prstGeom>
          <a:noFill/>
          <a:ln>
            <a:noFill/>
          </a:ln>
        </p:spPr>
      </p:pic>
      <p:sp>
        <p:nvSpPr>
          <p:cNvPr id="581" name="Google Shape;581;p96"/>
          <p:cNvSpPr txBox="1"/>
          <p:nvPr/>
        </p:nvSpPr>
        <p:spPr>
          <a:xfrm>
            <a:off x="290058" y="289828"/>
            <a:ext cx="4644923" cy="697353"/>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chemeClr val="lt1"/>
              </a:buClr>
              <a:buSzPts val="3600"/>
              <a:buFont typeface="Arial"/>
              <a:buNone/>
            </a:pPr>
            <a:r>
              <a:rPr lang="en-US" sz="3600" b="1" i="0" u="none" strike="noStrike" cap="none">
                <a:solidFill>
                  <a:schemeClr val="lt1"/>
                </a:solidFill>
                <a:latin typeface="Calibri"/>
                <a:ea typeface="Calibri"/>
                <a:cs typeface="Calibri"/>
                <a:sym typeface="Calibri"/>
              </a:rPr>
              <a:t>✔️ What AI </a:t>
            </a:r>
            <a:r>
              <a:rPr lang="en-US" sz="3600" b="1" i="0" u="sng" strike="noStrike" cap="none">
                <a:solidFill>
                  <a:schemeClr val="lt1"/>
                </a:solidFill>
                <a:latin typeface="Calibri"/>
                <a:ea typeface="Calibri"/>
                <a:cs typeface="Calibri"/>
                <a:sym typeface="Calibri"/>
              </a:rPr>
              <a:t>can</a:t>
            </a:r>
            <a:r>
              <a:rPr lang="en-US" sz="3600" b="1" i="0" u="none" strike="noStrike" cap="none">
                <a:solidFill>
                  <a:schemeClr val="lt1"/>
                </a:solidFill>
                <a:latin typeface="Calibri"/>
                <a:ea typeface="Calibri"/>
                <a:cs typeface="Calibri"/>
                <a:sym typeface="Calibri"/>
              </a:rPr>
              <a:t> do</a:t>
            </a:r>
            <a:endParaRPr/>
          </a:p>
        </p:txBody>
      </p:sp>
      <p:sp>
        <p:nvSpPr>
          <p:cNvPr id="582" name="Google Shape;582;p96"/>
          <p:cNvSpPr txBox="1"/>
          <p:nvPr/>
        </p:nvSpPr>
        <p:spPr>
          <a:xfrm>
            <a:off x="219075" y="1034432"/>
            <a:ext cx="6160432" cy="1938992"/>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chemeClr val="lt1"/>
              </a:buClr>
              <a:buSzPts val="2400"/>
              <a:buFont typeface="Wingdings" panose="020B0604020202020204" pitchFamily="34" charset="0"/>
              <a:buChar char="ü"/>
            </a:pPr>
            <a:r>
              <a:rPr lang="en-US" sz="2400" b="1" i="0" u="none" strike="noStrike" cap="none" dirty="0" err="1">
                <a:solidFill>
                  <a:schemeClr val="lt1"/>
                </a:solidFill>
                <a:latin typeface="Calibri"/>
                <a:ea typeface="Calibri"/>
                <a:cs typeface="Calibri"/>
                <a:sym typeface="Calibri"/>
              </a:rPr>
              <a:t>Analyse</a:t>
            </a:r>
            <a:r>
              <a:rPr lang="en-US" sz="2400" b="1" i="0" u="none" strike="noStrike" cap="none" dirty="0">
                <a:solidFill>
                  <a:schemeClr val="lt1"/>
                </a:solidFill>
                <a:latin typeface="Calibri"/>
                <a:ea typeface="Calibri"/>
                <a:cs typeface="Calibri"/>
                <a:sym typeface="Calibri"/>
              </a:rPr>
              <a:t> patterns in numbers</a:t>
            </a:r>
            <a:endParaRPr lang="da-DK" sz="2400" b="0" i="0" u="none" strike="noStrike" cap="none" dirty="0">
              <a:solidFill>
                <a:schemeClr val="lt1"/>
              </a:solidFill>
              <a:latin typeface="Calibri"/>
              <a:ea typeface="Calibri"/>
              <a:cs typeface="Calibri"/>
            </a:endParaRPr>
          </a:p>
          <a:p>
            <a:pPr marL="342900" marR="0" lvl="0" indent="-342900" algn="l" rtl="0">
              <a:lnSpc>
                <a:spcPct val="100000"/>
              </a:lnSpc>
              <a:spcBef>
                <a:spcPts val="0"/>
              </a:spcBef>
              <a:spcAft>
                <a:spcPts val="0"/>
              </a:spcAft>
              <a:buClr>
                <a:schemeClr val="lt1"/>
              </a:buClr>
              <a:buSzPts val="2400"/>
              <a:buFont typeface="Wingdings" panose="020B0604020202020204" pitchFamily="34" charset="0"/>
              <a:buChar char="ü"/>
            </a:pPr>
            <a:r>
              <a:rPr lang="en-US" sz="2400" b="1" i="0" u="none" strike="noStrike" cap="none" dirty="0">
                <a:solidFill>
                  <a:schemeClr val="lt1"/>
                </a:solidFill>
                <a:latin typeface="Calibri"/>
                <a:ea typeface="Calibri"/>
                <a:cs typeface="Calibri"/>
                <a:sym typeface="Calibri"/>
              </a:rPr>
              <a:t>Suggest general habits</a:t>
            </a:r>
            <a:r>
              <a:rPr lang="en-US" sz="2400" b="0" i="0" u="none" strike="noStrike" cap="none" dirty="0">
                <a:solidFill>
                  <a:schemeClr val="lt1"/>
                </a:solidFill>
                <a:latin typeface="Calibri"/>
                <a:ea typeface="Calibri"/>
                <a:cs typeface="Calibri"/>
                <a:sym typeface="Calibri"/>
              </a:rPr>
              <a:t> (e.g. “go for a walk”)</a:t>
            </a:r>
            <a:endParaRPr dirty="0"/>
          </a:p>
          <a:p>
            <a:pPr marL="342900" marR="0" lvl="0" indent="-342900" algn="l" rtl="0">
              <a:lnSpc>
                <a:spcPct val="100000"/>
              </a:lnSpc>
              <a:spcBef>
                <a:spcPts val="0"/>
              </a:spcBef>
              <a:spcAft>
                <a:spcPts val="0"/>
              </a:spcAft>
              <a:buClr>
                <a:schemeClr val="lt1"/>
              </a:buClr>
              <a:buSzPts val="2400"/>
              <a:buFont typeface="Wingdings" panose="020B0604020202020204" pitchFamily="34" charset="0"/>
              <a:buChar char="ü"/>
            </a:pPr>
            <a:r>
              <a:rPr lang="en-US" sz="2400" b="1" i="0" u="none" strike="noStrike" cap="none" dirty="0">
                <a:solidFill>
                  <a:schemeClr val="lt1"/>
                </a:solidFill>
                <a:latin typeface="Calibri"/>
                <a:ea typeface="Calibri"/>
                <a:cs typeface="Calibri"/>
                <a:sym typeface="Calibri"/>
              </a:rPr>
              <a:t>Track changes over time</a:t>
            </a:r>
            <a:endParaRPr lang="en-US" sz="2400" dirty="0">
              <a:solidFill>
                <a:schemeClr val="lt1"/>
              </a:solidFill>
              <a:latin typeface="Calibri"/>
              <a:ea typeface="Calibri"/>
              <a:cs typeface="Calibri"/>
            </a:endParaRPr>
          </a:p>
          <a:p>
            <a:pPr marL="342900" marR="0" lvl="0" indent="-342900" algn="l" rtl="0">
              <a:lnSpc>
                <a:spcPct val="100000"/>
              </a:lnSpc>
              <a:spcBef>
                <a:spcPts val="0"/>
              </a:spcBef>
              <a:spcAft>
                <a:spcPts val="0"/>
              </a:spcAft>
              <a:buClr>
                <a:schemeClr val="lt1"/>
              </a:buClr>
              <a:buSzPts val="2400"/>
              <a:buFont typeface="Wingdings" panose="020B0604020202020204" pitchFamily="34" charset="0"/>
              <a:buChar char="ü"/>
            </a:pPr>
            <a:r>
              <a:rPr lang="en-US" sz="2400" b="1" i="0" u="none" strike="noStrike" cap="none" dirty="0">
                <a:solidFill>
                  <a:schemeClr val="lt1"/>
                </a:solidFill>
                <a:latin typeface="Calibri"/>
                <a:ea typeface="Calibri"/>
                <a:cs typeface="Calibri"/>
                <a:sym typeface="Calibri"/>
              </a:rPr>
              <a:t>Alert you to unexpected readings</a:t>
            </a:r>
            <a:endParaRPr sz="2400" b="0" i="0" u="none" strike="noStrike" cap="none" dirty="0">
              <a:solidFill>
                <a:schemeClr val="lt1"/>
              </a:solidFill>
              <a:latin typeface="Calibri"/>
              <a:ea typeface="Calibri"/>
              <a:cs typeface="Calibri"/>
            </a:endParaRPr>
          </a:p>
          <a:p>
            <a:pPr marL="342900" marR="0" lvl="0" indent="-342900" algn="l" rtl="0">
              <a:lnSpc>
                <a:spcPct val="100000"/>
              </a:lnSpc>
              <a:spcBef>
                <a:spcPts val="0"/>
              </a:spcBef>
              <a:spcAft>
                <a:spcPts val="0"/>
              </a:spcAft>
              <a:buClr>
                <a:schemeClr val="lt1"/>
              </a:buClr>
              <a:buSzPts val="2400"/>
              <a:buFont typeface="Wingdings" panose="020B0604020202020204" pitchFamily="34" charset="0"/>
              <a:buChar char="ü"/>
            </a:pPr>
            <a:r>
              <a:rPr lang="en-US" sz="2400" b="1" i="0" u="none" strike="noStrike" cap="none" dirty="0">
                <a:solidFill>
                  <a:schemeClr val="lt1"/>
                </a:solidFill>
                <a:latin typeface="Calibri"/>
                <a:ea typeface="Calibri"/>
                <a:cs typeface="Calibri"/>
                <a:sym typeface="Calibri"/>
              </a:rPr>
              <a:t>Help you make sense of your data</a:t>
            </a:r>
            <a:endParaRP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sp>
        <p:nvSpPr>
          <p:cNvPr id="587" name="Google Shape;587;p97"/>
          <p:cNvSpPr txBox="1">
            <a:spLocks noGrp="1"/>
          </p:cNvSpPr>
          <p:nvPr>
            <p:ph type="body" idx="1"/>
          </p:nvPr>
        </p:nvSpPr>
        <p:spPr>
          <a:xfrm>
            <a:off x="2031436" y="541962"/>
            <a:ext cx="7684502" cy="80365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4400"/>
              <a:buNone/>
            </a:pPr>
            <a:r>
              <a:rPr lang="en-US" sz="4400">
                <a:solidFill>
                  <a:schemeClr val="lt1"/>
                </a:solidFill>
                <a:latin typeface="Calibri"/>
                <a:ea typeface="Calibri"/>
                <a:cs typeface="Calibri"/>
                <a:sym typeface="Calibri"/>
              </a:rPr>
              <a:t>Tips on ethics, data and security</a:t>
            </a:r>
            <a:endParaRPr/>
          </a:p>
        </p:txBody>
      </p:sp>
      <p:sp>
        <p:nvSpPr>
          <p:cNvPr id="588" name="Google Shape;588;p97"/>
          <p:cNvSpPr/>
          <p:nvPr/>
        </p:nvSpPr>
        <p:spPr>
          <a:xfrm>
            <a:off x="193137" y="2302405"/>
            <a:ext cx="2965279" cy="2801614"/>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89" name="Google Shape;589;p97"/>
          <p:cNvSpPr/>
          <p:nvPr/>
        </p:nvSpPr>
        <p:spPr>
          <a:xfrm>
            <a:off x="253865" y="2363132"/>
            <a:ext cx="2965279" cy="2953043"/>
          </a:xfrm>
          <a:custGeom>
            <a:avLst/>
            <a:gdLst/>
            <a:ahLst/>
            <a:cxnLst/>
            <a:rect l="l" t="t" r="r" b="b"/>
            <a:pathLst>
              <a:path w="3925" h="3923" extrusionOk="0">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90" name="Google Shape;590;p97"/>
          <p:cNvSpPr/>
          <p:nvPr/>
        </p:nvSpPr>
        <p:spPr>
          <a:xfrm>
            <a:off x="317124" y="2423861"/>
            <a:ext cx="2965279" cy="2801614"/>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91" name="Google Shape;591;p97"/>
          <p:cNvSpPr/>
          <p:nvPr/>
        </p:nvSpPr>
        <p:spPr>
          <a:xfrm>
            <a:off x="2303163" y="2198663"/>
            <a:ext cx="928634" cy="928632"/>
          </a:xfrm>
          <a:custGeom>
            <a:avLst/>
            <a:gdLst/>
            <a:ahLst/>
            <a:cxnLst/>
            <a:rect l="l" t="t" r="r" b="b"/>
            <a:pathLst>
              <a:path w="1617" h="1617" extrusionOk="0">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29266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600" b="1" i="0" u="none" strike="noStrike" cap="none">
                <a:solidFill>
                  <a:schemeClr val="lt1"/>
                </a:solidFill>
                <a:latin typeface="Calibri"/>
                <a:ea typeface="Calibri"/>
                <a:cs typeface="Calibri"/>
                <a:sym typeface="Calibri"/>
              </a:rPr>
              <a:t>⚠️ Safety tip</a:t>
            </a:r>
            <a:endParaRPr/>
          </a:p>
        </p:txBody>
      </p:sp>
      <p:sp>
        <p:nvSpPr>
          <p:cNvPr id="592" name="Google Shape;592;p97"/>
          <p:cNvSpPr/>
          <p:nvPr/>
        </p:nvSpPr>
        <p:spPr>
          <a:xfrm>
            <a:off x="2250027" y="2145525"/>
            <a:ext cx="1032377" cy="1032377"/>
          </a:xfrm>
          <a:custGeom>
            <a:avLst/>
            <a:gdLst/>
            <a:ahLst/>
            <a:cxnLst/>
            <a:rect l="l" t="t" r="r" b="b"/>
            <a:pathLst>
              <a:path w="1799" h="1799" extrusionOk="0">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93" name="Google Shape;593;p97"/>
          <p:cNvSpPr/>
          <p:nvPr/>
        </p:nvSpPr>
        <p:spPr>
          <a:xfrm>
            <a:off x="2919646" y="3519418"/>
            <a:ext cx="2965279" cy="2825449"/>
          </a:xfrm>
          <a:custGeom>
            <a:avLst/>
            <a:gdLst/>
            <a:ahLst/>
            <a:cxnLst/>
            <a:rect l="l" t="t" r="r" b="b"/>
            <a:pathLst>
              <a:path w="3925" h="3925" extrusionOk="0">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94" name="Google Shape;594;p97"/>
          <p:cNvSpPr/>
          <p:nvPr/>
        </p:nvSpPr>
        <p:spPr>
          <a:xfrm>
            <a:off x="2980374" y="3580146"/>
            <a:ext cx="2965279" cy="2825449"/>
          </a:xfrm>
          <a:custGeom>
            <a:avLst/>
            <a:gdLst/>
            <a:ahLst/>
            <a:cxnLst/>
            <a:rect l="l" t="t" r="r" b="b"/>
            <a:pathLst>
              <a:path w="3925" h="3925" extrusionOk="0">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EBCB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95" name="Google Shape;595;p97"/>
          <p:cNvSpPr/>
          <p:nvPr/>
        </p:nvSpPr>
        <p:spPr>
          <a:xfrm>
            <a:off x="3043631" y="3640874"/>
            <a:ext cx="2965279" cy="2825449"/>
          </a:xfrm>
          <a:custGeom>
            <a:avLst/>
            <a:gdLst/>
            <a:ahLst/>
            <a:cxnLst/>
            <a:rect l="l" t="t" r="r" b="b"/>
            <a:pathLst>
              <a:path w="3924" h="3924" extrusionOk="0">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96" name="Google Shape;596;p97"/>
          <p:cNvSpPr/>
          <p:nvPr/>
        </p:nvSpPr>
        <p:spPr>
          <a:xfrm>
            <a:off x="4683006" y="2768398"/>
            <a:ext cx="926103" cy="928632"/>
          </a:xfrm>
          <a:custGeom>
            <a:avLst/>
            <a:gdLst/>
            <a:ahLst/>
            <a:cxnLst/>
            <a:rect l="l" t="t" r="r" b="b"/>
            <a:pathLst>
              <a:path w="1616" h="1618" extrusionOk="0">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1" i="0" u="none" strike="noStrike" cap="none">
              <a:solidFill>
                <a:schemeClr val="lt1"/>
              </a:solidFill>
              <a:latin typeface="Calibri"/>
              <a:ea typeface="Calibri"/>
              <a:cs typeface="Calibri"/>
              <a:sym typeface="Calibri"/>
            </a:endParaRPr>
          </a:p>
        </p:txBody>
      </p:sp>
      <p:sp>
        <p:nvSpPr>
          <p:cNvPr id="597" name="Google Shape;597;p97"/>
          <p:cNvSpPr/>
          <p:nvPr/>
        </p:nvSpPr>
        <p:spPr>
          <a:xfrm>
            <a:off x="4622278" y="2715260"/>
            <a:ext cx="1032377" cy="1032377"/>
          </a:xfrm>
          <a:custGeom>
            <a:avLst/>
            <a:gdLst/>
            <a:ahLst/>
            <a:cxnLst/>
            <a:rect l="l" t="t" r="r" b="b"/>
            <a:pathLst>
              <a:path w="1798" h="1799" extrusionOk="0">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98" name="Google Shape;598;p97"/>
          <p:cNvSpPr/>
          <p:nvPr/>
        </p:nvSpPr>
        <p:spPr>
          <a:xfrm>
            <a:off x="5829116" y="2369272"/>
            <a:ext cx="2965278" cy="2825448"/>
          </a:xfrm>
          <a:custGeom>
            <a:avLst/>
            <a:gdLst/>
            <a:ahLst/>
            <a:cxnLst/>
            <a:rect l="l" t="t" r="r" b="b"/>
            <a:pathLst>
              <a:path w="3924" h="3924" extrusionOk="0">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99" name="Google Shape;599;p97"/>
          <p:cNvSpPr/>
          <p:nvPr/>
        </p:nvSpPr>
        <p:spPr>
          <a:xfrm>
            <a:off x="5889844" y="2429999"/>
            <a:ext cx="2965278" cy="2933595"/>
          </a:xfrm>
          <a:custGeom>
            <a:avLst/>
            <a:gdLst/>
            <a:ahLst/>
            <a:cxnLst/>
            <a:rect l="l" t="t" r="r" b="b"/>
            <a:pathLst>
              <a:path w="3925" h="3923" extrusionOk="0">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00" name="Google Shape;600;p97"/>
          <p:cNvSpPr/>
          <p:nvPr/>
        </p:nvSpPr>
        <p:spPr>
          <a:xfrm>
            <a:off x="5950572" y="2490728"/>
            <a:ext cx="2965278" cy="2825448"/>
          </a:xfrm>
          <a:custGeom>
            <a:avLst/>
            <a:gdLst/>
            <a:ahLst/>
            <a:cxnLst/>
            <a:rect l="l" t="t" r="r" b="b"/>
            <a:pathLst>
              <a:path w="3925" h="3924" extrusionOk="0">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01" name="Google Shape;601;p97"/>
          <p:cNvSpPr/>
          <p:nvPr/>
        </p:nvSpPr>
        <p:spPr>
          <a:xfrm>
            <a:off x="7997592" y="2266291"/>
            <a:ext cx="928634" cy="928632"/>
          </a:xfrm>
          <a:custGeom>
            <a:avLst/>
            <a:gdLst/>
            <a:ahLst/>
            <a:cxnLst/>
            <a:rect l="l" t="t" r="r" b="b"/>
            <a:pathLst>
              <a:path w="1617" h="1617" extrusionOk="0">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02" name="Google Shape;602;p97"/>
          <p:cNvSpPr/>
          <p:nvPr/>
        </p:nvSpPr>
        <p:spPr>
          <a:xfrm>
            <a:off x="7934334" y="2190539"/>
            <a:ext cx="1032377" cy="1032377"/>
          </a:xfrm>
          <a:custGeom>
            <a:avLst/>
            <a:gdLst/>
            <a:ahLst/>
            <a:cxnLst/>
            <a:rect l="l" t="t" r="r" b="b"/>
            <a:pathLst>
              <a:path w="1798" h="1799" extrusionOk="0">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03" name="Google Shape;603;p97"/>
          <p:cNvSpPr/>
          <p:nvPr/>
        </p:nvSpPr>
        <p:spPr>
          <a:xfrm>
            <a:off x="8670409" y="3479407"/>
            <a:ext cx="2973337" cy="2859480"/>
          </a:xfrm>
          <a:custGeom>
            <a:avLst/>
            <a:gdLst/>
            <a:ahLst/>
            <a:cxnLst/>
            <a:rect l="l" t="t" r="r" b="b"/>
            <a:pathLst>
              <a:path w="3925" h="3925" extrusionOk="0">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04" name="Google Shape;604;p97"/>
          <p:cNvSpPr/>
          <p:nvPr/>
        </p:nvSpPr>
        <p:spPr>
          <a:xfrm>
            <a:off x="8731137" y="3540135"/>
            <a:ext cx="2973337" cy="2859480"/>
          </a:xfrm>
          <a:custGeom>
            <a:avLst/>
            <a:gdLst/>
            <a:ahLst/>
            <a:cxnLst/>
            <a:rect l="l" t="t" r="r" b="b"/>
            <a:pathLst>
              <a:path w="3924" h="3925" extrusionOk="0">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05" name="Google Shape;605;p97"/>
          <p:cNvSpPr/>
          <p:nvPr/>
        </p:nvSpPr>
        <p:spPr>
          <a:xfrm>
            <a:off x="8794394" y="3600863"/>
            <a:ext cx="2973337" cy="2859480"/>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06" name="Google Shape;606;p97"/>
          <p:cNvSpPr/>
          <p:nvPr/>
        </p:nvSpPr>
        <p:spPr>
          <a:xfrm>
            <a:off x="10427923" y="2749762"/>
            <a:ext cx="928632" cy="928632"/>
          </a:xfrm>
          <a:custGeom>
            <a:avLst/>
            <a:gdLst/>
            <a:ahLst/>
            <a:cxnLst/>
            <a:rect l="l" t="t" r="r" b="b"/>
            <a:pathLst>
              <a:path w="1618" h="1618" extrusionOk="0">
                <a:moveTo>
                  <a:pt x="1617" y="808"/>
                </a:moveTo>
                <a:lnTo>
                  <a:pt x="1617" y="808"/>
                </a:lnTo>
                <a:cubicBezTo>
                  <a:pt x="1617" y="1255"/>
                  <a:pt x="1255" y="1617"/>
                  <a:pt x="808" y="1617"/>
                </a:cubicBezTo>
                <a:lnTo>
                  <a:pt x="808" y="1617"/>
                </a:lnTo>
                <a:cubicBezTo>
                  <a:pt x="362" y="1617"/>
                  <a:pt x="0" y="1255"/>
                  <a:pt x="0" y="808"/>
                </a:cubicBezTo>
                <a:lnTo>
                  <a:pt x="0" y="808"/>
                </a:lnTo>
                <a:cubicBezTo>
                  <a:pt x="0" y="362"/>
                  <a:pt x="362" y="0"/>
                  <a:pt x="808" y="0"/>
                </a:cubicBezTo>
                <a:lnTo>
                  <a:pt x="808" y="0"/>
                </a:lnTo>
                <a:cubicBezTo>
                  <a:pt x="1255" y="0"/>
                  <a:pt x="1617" y="362"/>
                  <a:pt x="1617"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07" name="Google Shape;607;p97"/>
          <p:cNvSpPr/>
          <p:nvPr/>
        </p:nvSpPr>
        <p:spPr>
          <a:xfrm>
            <a:off x="10364286" y="2709888"/>
            <a:ext cx="1032377" cy="1032377"/>
          </a:xfrm>
          <a:custGeom>
            <a:avLst/>
            <a:gdLst/>
            <a:ahLst/>
            <a:cxnLst/>
            <a:rect l="l" t="t" r="r" b="b"/>
            <a:pathLst>
              <a:path w="1798" h="1799" extrusionOk="0">
                <a:moveTo>
                  <a:pt x="1797" y="899"/>
                </a:moveTo>
                <a:lnTo>
                  <a:pt x="1797" y="899"/>
                </a:lnTo>
                <a:cubicBezTo>
                  <a:pt x="1797" y="1396"/>
                  <a:pt x="1395" y="1798"/>
                  <a:pt x="898" y="1798"/>
                </a:cubicBezTo>
                <a:lnTo>
                  <a:pt x="898" y="1798"/>
                </a:lnTo>
                <a:cubicBezTo>
                  <a:pt x="402" y="1798"/>
                  <a:pt x="0" y="1396"/>
                  <a:pt x="0" y="899"/>
                </a:cubicBezTo>
                <a:lnTo>
                  <a:pt x="0" y="899"/>
                </a:lnTo>
                <a:cubicBezTo>
                  <a:pt x="0" y="402"/>
                  <a:pt x="402" y="0"/>
                  <a:pt x="898" y="0"/>
                </a:cubicBezTo>
                <a:lnTo>
                  <a:pt x="898" y="0"/>
                </a:lnTo>
                <a:cubicBezTo>
                  <a:pt x="1395" y="0"/>
                  <a:pt x="1797" y="402"/>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08" name="Google Shape;608;p97"/>
          <p:cNvSpPr txBox="1"/>
          <p:nvPr/>
        </p:nvSpPr>
        <p:spPr>
          <a:xfrm>
            <a:off x="646645" y="3058018"/>
            <a:ext cx="2304557" cy="14772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1" i="0" u="none" strike="noStrike" cap="none" dirty="0">
                <a:solidFill>
                  <a:schemeClr val="lt1"/>
                </a:solidFill>
                <a:latin typeface="Calibri"/>
                <a:ea typeface="Calibri"/>
                <a:cs typeface="Calibri"/>
                <a:sym typeface="Calibri"/>
              </a:rPr>
              <a:t>Never</a:t>
            </a:r>
            <a:r>
              <a:rPr lang="en-US" sz="1800" b="0" i="0" u="none" strike="noStrike" cap="none" dirty="0">
                <a:solidFill>
                  <a:schemeClr val="lt1"/>
                </a:solidFill>
                <a:latin typeface="Calibri"/>
                <a:ea typeface="Calibri"/>
                <a:cs typeface="Calibri"/>
                <a:sym typeface="Calibri"/>
              </a:rPr>
              <a:t> take serious health advice from an App. If you feel unsure or worried → contact a professional.</a:t>
            </a:r>
            <a:endParaRPr sz="1800" b="1" i="0" u="none" strike="noStrike" cap="none" dirty="0">
              <a:solidFill>
                <a:schemeClr val="lt1"/>
              </a:solidFill>
              <a:latin typeface="Calibri"/>
              <a:ea typeface="Calibri"/>
              <a:cs typeface="Calibri"/>
              <a:sym typeface="Calibri"/>
            </a:endParaRPr>
          </a:p>
        </p:txBody>
      </p:sp>
      <p:sp>
        <p:nvSpPr>
          <p:cNvPr id="609" name="Google Shape;609;p97"/>
          <p:cNvSpPr txBox="1"/>
          <p:nvPr/>
        </p:nvSpPr>
        <p:spPr>
          <a:xfrm>
            <a:off x="3151630" y="3979955"/>
            <a:ext cx="2651608" cy="203128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0" i="0" u="none" strike="noStrike" cap="none">
                <a:solidFill>
                  <a:srgbClr val="292668"/>
                </a:solidFill>
                <a:latin typeface="Calibri"/>
                <a:ea typeface="Calibri"/>
                <a:cs typeface="Calibri"/>
                <a:sym typeface="Calibri"/>
              </a:rPr>
              <a:t>AI systems </a:t>
            </a:r>
            <a:endParaRPr/>
          </a:p>
          <a:p>
            <a:pPr marL="0" marR="0" lvl="0" indent="0" algn="ctr" rtl="0">
              <a:lnSpc>
                <a:spcPct val="100000"/>
              </a:lnSpc>
              <a:spcBef>
                <a:spcPts val="0"/>
              </a:spcBef>
              <a:spcAft>
                <a:spcPts val="0"/>
              </a:spcAft>
              <a:buNone/>
            </a:pPr>
            <a:r>
              <a:rPr lang="en-US" sz="1800" b="0" i="0" u="none" strike="noStrike" cap="none">
                <a:solidFill>
                  <a:srgbClr val="292668"/>
                </a:solidFill>
                <a:latin typeface="Calibri"/>
                <a:ea typeface="Calibri"/>
                <a:cs typeface="Calibri"/>
                <a:sym typeface="Calibri"/>
              </a:rPr>
              <a:t>can seem very </a:t>
            </a:r>
            <a:endParaRPr/>
          </a:p>
          <a:p>
            <a:pPr marL="0" marR="0" lvl="0" indent="0" algn="ctr" rtl="0">
              <a:lnSpc>
                <a:spcPct val="100000"/>
              </a:lnSpc>
              <a:spcBef>
                <a:spcPts val="0"/>
              </a:spcBef>
              <a:spcAft>
                <a:spcPts val="0"/>
              </a:spcAft>
              <a:buNone/>
            </a:pPr>
            <a:r>
              <a:rPr lang="en-US" sz="1800" b="0" i="0" u="none" strike="noStrike" cap="none">
                <a:solidFill>
                  <a:srgbClr val="292668"/>
                </a:solidFill>
                <a:latin typeface="Calibri"/>
                <a:ea typeface="Calibri"/>
                <a:cs typeface="Calibri"/>
                <a:sym typeface="Calibri"/>
              </a:rPr>
              <a:t>confident, but they lack human judgement. Use the systems for support —not for decision-</a:t>
            </a:r>
            <a:endParaRPr/>
          </a:p>
          <a:p>
            <a:pPr marL="0" marR="0" lvl="0" indent="0" algn="ctr" rtl="0">
              <a:lnSpc>
                <a:spcPct val="100000"/>
              </a:lnSpc>
              <a:spcBef>
                <a:spcPts val="0"/>
              </a:spcBef>
              <a:spcAft>
                <a:spcPts val="0"/>
              </a:spcAft>
              <a:buNone/>
            </a:pPr>
            <a:r>
              <a:rPr lang="en-US" sz="1800" b="0" i="0" u="none" strike="noStrike" cap="none">
                <a:solidFill>
                  <a:srgbClr val="292668"/>
                </a:solidFill>
                <a:latin typeface="Calibri"/>
                <a:ea typeface="Calibri"/>
                <a:cs typeface="Calibri"/>
                <a:sym typeface="Calibri"/>
              </a:rPr>
              <a:t>making.</a:t>
            </a:r>
            <a:endParaRPr sz="1800" b="1" i="0" u="none" strike="noStrike" cap="none">
              <a:solidFill>
                <a:srgbClr val="292668"/>
              </a:solidFill>
              <a:latin typeface="Calibri"/>
              <a:ea typeface="Calibri"/>
              <a:cs typeface="Calibri"/>
              <a:sym typeface="Calibri"/>
            </a:endParaRPr>
          </a:p>
        </p:txBody>
      </p:sp>
      <p:sp>
        <p:nvSpPr>
          <p:cNvPr id="610" name="Google Shape;610;p97"/>
          <p:cNvSpPr txBox="1"/>
          <p:nvPr/>
        </p:nvSpPr>
        <p:spPr>
          <a:xfrm>
            <a:off x="5951211" y="3085180"/>
            <a:ext cx="2959081" cy="17542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0" i="0" u="none" strike="noStrike" cap="none" dirty="0">
                <a:solidFill>
                  <a:schemeClr val="lt1"/>
                </a:solidFill>
                <a:latin typeface="Calibri"/>
                <a:ea typeface="Calibri"/>
                <a:cs typeface="Calibri"/>
                <a:sym typeface="Calibri"/>
              </a:rPr>
              <a:t>AI features often </a:t>
            </a:r>
            <a:endParaRPr dirty="0"/>
          </a:p>
          <a:p>
            <a:pPr marL="0" marR="0" lvl="0" indent="0" algn="ctr" rtl="0">
              <a:lnSpc>
                <a:spcPct val="100000"/>
              </a:lnSpc>
              <a:spcBef>
                <a:spcPts val="0"/>
              </a:spcBef>
              <a:spcAft>
                <a:spcPts val="0"/>
              </a:spcAft>
              <a:buNone/>
            </a:pPr>
            <a:r>
              <a:rPr lang="en-US" sz="1800" b="0" i="0" u="none" strike="noStrike" cap="none" dirty="0">
                <a:solidFill>
                  <a:schemeClr val="lt1"/>
                </a:solidFill>
                <a:latin typeface="Calibri"/>
                <a:ea typeface="Calibri"/>
                <a:cs typeface="Calibri"/>
                <a:sym typeface="Calibri"/>
              </a:rPr>
              <a:t>use your metrics to </a:t>
            </a:r>
            <a:r>
              <a:rPr lang="en-US" sz="1800" b="1" i="1" u="none" strike="noStrike" cap="none" dirty="0">
                <a:solidFill>
                  <a:schemeClr val="lt1"/>
                </a:solidFill>
                <a:latin typeface="Calibri"/>
                <a:ea typeface="Calibri"/>
                <a:cs typeface="Calibri"/>
                <a:sym typeface="Calibri"/>
              </a:rPr>
              <a:t>learn</a:t>
            </a:r>
            <a:r>
              <a:rPr lang="en-US" sz="1800" b="0" i="0" u="none" strike="noStrike" cap="none" dirty="0">
                <a:solidFill>
                  <a:schemeClr val="lt1"/>
                </a:solidFill>
                <a:latin typeface="Calibri"/>
                <a:ea typeface="Calibri"/>
                <a:cs typeface="Calibri"/>
                <a:sym typeface="Calibri"/>
              </a:rPr>
              <a:t>. Make sure you only share data you’re comfortable sharing, and check who’s </a:t>
            </a:r>
            <a:endParaRPr dirty="0"/>
          </a:p>
          <a:p>
            <a:pPr marL="0" marR="0" lvl="0" indent="0" algn="ctr" rtl="0">
              <a:lnSpc>
                <a:spcPct val="100000"/>
              </a:lnSpc>
              <a:spcBef>
                <a:spcPts val="0"/>
              </a:spcBef>
              <a:spcAft>
                <a:spcPts val="0"/>
              </a:spcAft>
              <a:buNone/>
            </a:pPr>
            <a:r>
              <a:rPr lang="en-US" sz="1800" b="0" i="0" u="none" strike="noStrike" cap="none" dirty="0">
                <a:solidFill>
                  <a:schemeClr val="lt1"/>
                </a:solidFill>
                <a:latin typeface="Calibri"/>
                <a:ea typeface="Calibri"/>
                <a:cs typeface="Calibri"/>
                <a:sym typeface="Calibri"/>
              </a:rPr>
              <a:t>getting it.</a:t>
            </a:r>
            <a:endParaRPr sz="1800" b="1" i="0" u="none" strike="noStrike" cap="none" dirty="0">
              <a:solidFill>
                <a:schemeClr val="lt1"/>
              </a:solidFill>
              <a:latin typeface="Calibri"/>
              <a:ea typeface="Calibri"/>
              <a:cs typeface="Calibri"/>
              <a:sym typeface="Calibri"/>
            </a:endParaRPr>
          </a:p>
        </p:txBody>
      </p:sp>
      <p:sp>
        <p:nvSpPr>
          <p:cNvPr id="611" name="Google Shape;611;p97"/>
          <p:cNvSpPr txBox="1"/>
          <p:nvPr/>
        </p:nvSpPr>
        <p:spPr>
          <a:xfrm>
            <a:off x="8982452" y="3790952"/>
            <a:ext cx="2531140" cy="230828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0" i="0" u="none" strike="noStrike" cap="none" dirty="0">
                <a:solidFill>
                  <a:srgbClr val="292668"/>
                </a:solidFill>
                <a:latin typeface="Calibri"/>
                <a:ea typeface="Calibri"/>
                <a:cs typeface="Calibri"/>
                <a:sym typeface="Calibri"/>
              </a:rPr>
              <a:t>If an App </a:t>
            </a:r>
            <a:endParaRPr dirty="0"/>
          </a:p>
          <a:p>
            <a:pPr marL="0" marR="0" lvl="0" indent="0" algn="ctr" rtl="0">
              <a:lnSpc>
                <a:spcPct val="100000"/>
              </a:lnSpc>
              <a:spcBef>
                <a:spcPts val="0"/>
              </a:spcBef>
              <a:spcAft>
                <a:spcPts val="0"/>
              </a:spcAft>
              <a:buNone/>
            </a:pPr>
            <a:r>
              <a:rPr lang="en-US" sz="1800" b="0" i="0" u="none" strike="noStrike" cap="none" dirty="0">
                <a:solidFill>
                  <a:srgbClr val="292668"/>
                </a:solidFill>
                <a:latin typeface="Calibri"/>
                <a:ea typeface="Calibri"/>
                <a:cs typeface="Calibri"/>
                <a:sym typeface="Calibri"/>
              </a:rPr>
              <a:t>confuses you with dramatic statements or figures, stop and think. </a:t>
            </a:r>
            <a:endParaRPr dirty="0"/>
          </a:p>
          <a:p>
            <a:pPr marL="0" marR="0" lvl="0" indent="0" algn="ctr" rtl="0">
              <a:lnSpc>
                <a:spcPct val="100000"/>
              </a:lnSpc>
              <a:spcBef>
                <a:spcPts val="0"/>
              </a:spcBef>
              <a:spcAft>
                <a:spcPts val="0"/>
              </a:spcAft>
              <a:buNone/>
            </a:pPr>
            <a:r>
              <a:rPr lang="en-US" sz="1800" b="0" i="0" u="none" strike="noStrike" cap="none" dirty="0">
                <a:solidFill>
                  <a:srgbClr val="292668"/>
                </a:solidFill>
                <a:latin typeface="Calibri"/>
                <a:ea typeface="Calibri"/>
                <a:cs typeface="Calibri"/>
                <a:sym typeface="Calibri"/>
              </a:rPr>
              <a:t>The technology can misinterpret situations — it doesn’t mean </a:t>
            </a:r>
            <a:endParaRPr dirty="0"/>
          </a:p>
          <a:p>
            <a:pPr marL="0" marR="0" lvl="0" indent="0" algn="ctr" rtl="0">
              <a:lnSpc>
                <a:spcPct val="100000"/>
              </a:lnSpc>
              <a:spcBef>
                <a:spcPts val="0"/>
              </a:spcBef>
              <a:spcAft>
                <a:spcPts val="0"/>
              </a:spcAft>
              <a:buNone/>
            </a:pPr>
            <a:r>
              <a:rPr lang="en-US" sz="1800" b="0" i="0" u="none" strike="noStrike" cap="none" dirty="0">
                <a:solidFill>
                  <a:srgbClr val="292668"/>
                </a:solidFill>
                <a:latin typeface="Calibri"/>
                <a:ea typeface="Calibri"/>
                <a:cs typeface="Calibri"/>
                <a:sym typeface="Calibri"/>
              </a:rPr>
              <a:t>you’re wrong.</a:t>
            </a:r>
            <a:endParaRPr dirty="0"/>
          </a:p>
        </p:txBody>
      </p:sp>
      <p:sp>
        <p:nvSpPr>
          <p:cNvPr id="612" name="Google Shape;612;p97"/>
          <p:cNvSpPr txBox="1"/>
          <p:nvPr/>
        </p:nvSpPr>
        <p:spPr>
          <a:xfrm>
            <a:off x="4702942" y="2797350"/>
            <a:ext cx="944122" cy="104644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600" b="1" i="0" u="none" strike="noStrike" cap="none">
                <a:solidFill>
                  <a:schemeClr val="lt1"/>
                </a:solidFill>
                <a:latin typeface="Calibri"/>
                <a:ea typeface="Calibri"/>
                <a:cs typeface="Calibri"/>
                <a:sym typeface="Calibri"/>
              </a:rPr>
              <a:t>📌 Ethics tip</a:t>
            </a:r>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13" name="Google Shape;613;p97"/>
          <p:cNvSpPr txBox="1"/>
          <p:nvPr/>
        </p:nvSpPr>
        <p:spPr>
          <a:xfrm>
            <a:off x="7876693" y="2402868"/>
            <a:ext cx="1170432"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600" b="1" i="0" u="none" strike="noStrike" cap="none">
                <a:solidFill>
                  <a:schemeClr val="lt1"/>
                </a:solidFill>
                <a:latin typeface="Calibri"/>
                <a:ea typeface="Calibri"/>
                <a:cs typeface="Calibri"/>
                <a:sym typeface="Calibri"/>
              </a:rPr>
              <a:t>🔒 </a:t>
            </a:r>
            <a:endParaRPr/>
          </a:p>
          <a:p>
            <a:pPr marL="0" marR="0" lvl="0" indent="0" algn="ctr" rtl="0">
              <a:lnSpc>
                <a:spcPct val="100000"/>
              </a:lnSpc>
              <a:spcBef>
                <a:spcPts val="0"/>
              </a:spcBef>
              <a:spcAft>
                <a:spcPts val="0"/>
              </a:spcAft>
              <a:buNone/>
            </a:pPr>
            <a:r>
              <a:rPr lang="en-US" sz="1600" b="1" i="0" u="none" strike="noStrike" cap="none">
                <a:solidFill>
                  <a:schemeClr val="lt1"/>
                </a:solidFill>
                <a:latin typeface="Calibri"/>
                <a:ea typeface="Calibri"/>
                <a:cs typeface="Calibri"/>
                <a:sym typeface="Calibri"/>
              </a:rPr>
              <a:t>Data tip</a:t>
            </a:r>
            <a:endParaRPr/>
          </a:p>
          <a:p>
            <a:pPr marL="0" marR="0" lvl="0" indent="0" algn="l" rtl="0">
              <a:lnSpc>
                <a:spcPct val="100000"/>
              </a:lnSpc>
              <a:spcBef>
                <a:spcPts val="0"/>
              </a:spcBef>
              <a:spcAft>
                <a:spcPts val="0"/>
              </a:spcAft>
              <a:buNone/>
            </a:pPr>
            <a:endParaRPr sz="1600" b="0" i="0" u="none" strike="noStrike" cap="none">
              <a:solidFill>
                <a:srgbClr val="000000"/>
              </a:solidFill>
              <a:latin typeface="Arial"/>
              <a:ea typeface="Arial"/>
              <a:cs typeface="Arial"/>
              <a:sym typeface="Arial"/>
            </a:endParaRPr>
          </a:p>
        </p:txBody>
      </p:sp>
      <p:sp>
        <p:nvSpPr>
          <p:cNvPr id="614" name="Google Shape;614;p97"/>
          <p:cNvSpPr txBox="1"/>
          <p:nvPr/>
        </p:nvSpPr>
        <p:spPr>
          <a:xfrm>
            <a:off x="10293182" y="2787662"/>
            <a:ext cx="1170433" cy="104644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600" b="1" i="0" u="none" strike="noStrike" cap="none">
                <a:solidFill>
                  <a:schemeClr val="lt1"/>
                </a:solidFill>
                <a:latin typeface="Calibri"/>
                <a:ea typeface="Calibri"/>
                <a:cs typeface="Calibri"/>
                <a:sym typeface="Calibri"/>
              </a:rPr>
              <a:t>🧩 </a:t>
            </a:r>
            <a:endParaRPr/>
          </a:p>
          <a:p>
            <a:pPr marL="0" marR="0" lvl="0" indent="0" algn="ctr" rtl="0">
              <a:lnSpc>
                <a:spcPct val="100000"/>
              </a:lnSpc>
              <a:spcBef>
                <a:spcPts val="0"/>
              </a:spcBef>
              <a:spcAft>
                <a:spcPts val="0"/>
              </a:spcAft>
              <a:buNone/>
            </a:pPr>
            <a:r>
              <a:rPr lang="en-US" sz="1600" b="1" i="0" u="none" strike="noStrike" cap="none">
                <a:solidFill>
                  <a:schemeClr val="lt1"/>
                </a:solidFill>
                <a:latin typeface="Calibri"/>
                <a:ea typeface="Calibri"/>
                <a:cs typeface="Calibri"/>
                <a:sym typeface="Calibri"/>
              </a:rPr>
              <a:t>Helpful </a:t>
            </a:r>
            <a:endParaRPr/>
          </a:p>
          <a:p>
            <a:pPr marL="0" marR="0" lvl="0" indent="0" algn="ctr" rtl="0">
              <a:lnSpc>
                <a:spcPct val="100000"/>
              </a:lnSpc>
              <a:spcBef>
                <a:spcPts val="0"/>
              </a:spcBef>
              <a:spcAft>
                <a:spcPts val="0"/>
              </a:spcAft>
              <a:buNone/>
            </a:pPr>
            <a:r>
              <a:rPr lang="en-US" sz="1600" b="1" i="0" u="none" strike="noStrike" cap="none">
                <a:solidFill>
                  <a:schemeClr val="lt1"/>
                </a:solidFill>
                <a:latin typeface="Calibri"/>
                <a:ea typeface="Calibri"/>
                <a:cs typeface="Calibri"/>
                <a:sym typeface="Calibri"/>
              </a:rPr>
              <a:t>tips</a:t>
            </a:r>
            <a:endParaRPr sz="16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18"/>
        <p:cNvGrpSpPr/>
        <p:nvPr/>
      </p:nvGrpSpPr>
      <p:grpSpPr>
        <a:xfrm>
          <a:off x="0" y="0"/>
          <a:ext cx="0" cy="0"/>
          <a:chOff x="0" y="0"/>
          <a:chExt cx="0" cy="0"/>
        </a:xfrm>
      </p:grpSpPr>
      <p:sp>
        <p:nvSpPr>
          <p:cNvPr id="619" name="Google Shape;619;p98"/>
          <p:cNvSpPr txBox="1">
            <a:spLocks noGrp="1"/>
          </p:cNvSpPr>
          <p:nvPr>
            <p:ph type="body" idx="1"/>
          </p:nvPr>
        </p:nvSpPr>
        <p:spPr>
          <a:xfrm>
            <a:off x="-132183" y="0"/>
            <a:ext cx="6397881" cy="1336776"/>
          </a:xfrm>
          <a:prstGeom prst="rect">
            <a:avLst/>
          </a:prstGeom>
          <a:noFill/>
          <a:ln>
            <a:noFill/>
          </a:ln>
        </p:spPr>
        <p:txBody>
          <a:bodyPr spcFirstLastPara="1" wrap="square" lIns="91425" tIns="45700" rIns="91425" bIns="45700" anchor="t" anchorCtr="0">
            <a:noAutofit/>
          </a:bodyPr>
          <a:lstStyle/>
          <a:p>
            <a:pPr marL="0" lvl="0" indent="0" algn="ctr" rtl="0">
              <a:lnSpc>
                <a:spcPct val="103333"/>
              </a:lnSpc>
              <a:spcBef>
                <a:spcPts val="0"/>
              </a:spcBef>
              <a:spcAft>
                <a:spcPts val="0"/>
              </a:spcAft>
              <a:buSzPts val="3600"/>
              <a:buNone/>
            </a:pPr>
            <a:r>
              <a:rPr lang="en-US" sz="3400" dirty="0">
                <a:solidFill>
                  <a:schemeClr val="lt1"/>
                </a:solidFill>
                <a:latin typeface="Calibri"/>
                <a:ea typeface="Calibri"/>
                <a:cs typeface="Calibri"/>
                <a:sym typeface="Calibri"/>
              </a:rPr>
              <a:t>Scenario Exercise 4</a:t>
            </a:r>
            <a:endParaRPr dirty="0"/>
          </a:p>
          <a:p>
            <a:pPr marL="0" lvl="0" indent="0" algn="ctr" rtl="0">
              <a:lnSpc>
                <a:spcPct val="103333"/>
              </a:lnSpc>
              <a:spcBef>
                <a:spcPts val="0"/>
              </a:spcBef>
              <a:spcAft>
                <a:spcPts val="0"/>
              </a:spcAft>
              <a:buSzPts val="3600"/>
              <a:buNone/>
            </a:pPr>
            <a:r>
              <a:rPr lang="en-US" sz="3200" b="1" dirty="0"/>
              <a:t>The watch says ‘</a:t>
            </a:r>
            <a:r>
              <a:rPr lang="en-US" sz="3200" b="1" i="1" dirty="0"/>
              <a:t>Possible stress’</a:t>
            </a:r>
            <a:endParaRPr sz="3200" i="1" dirty="0"/>
          </a:p>
          <a:p>
            <a:pPr marL="0" lvl="0" indent="0" algn="l" rtl="0">
              <a:lnSpc>
                <a:spcPct val="103333"/>
              </a:lnSpc>
              <a:spcBef>
                <a:spcPts val="0"/>
              </a:spcBef>
              <a:spcAft>
                <a:spcPts val="0"/>
              </a:spcAft>
              <a:buSzPts val="3600"/>
              <a:buNone/>
            </a:pPr>
            <a:endParaRPr sz="3400" dirty="0"/>
          </a:p>
        </p:txBody>
      </p:sp>
      <p:pic>
        <p:nvPicPr>
          <p:cNvPr id="620" name="Google Shape;620;p98"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l="-5129" t="-7198" r="-1" b="-1"/>
          <a:stretch/>
        </p:blipFill>
        <p:spPr>
          <a:xfrm rot="-3799337">
            <a:off x="3401034" y="4767931"/>
            <a:ext cx="3845287" cy="3119494"/>
          </a:xfrm>
          <a:prstGeom prst="rect">
            <a:avLst/>
          </a:prstGeom>
          <a:noFill/>
          <a:ln>
            <a:noFill/>
          </a:ln>
        </p:spPr>
      </p:pic>
      <p:sp>
        <p:nvSpPr>
          <p:cNvPr id="621" name="Google Shape;621;p98"/>
          <p:cNvSpPr txBox="1"/>
          <p:nvPr/>
        </p:nvSpPr>
        <p:spPr>
          <a:xfrm>
            <a:off x="312088" y="1336776"/>
            <a:ext cx="5569552" cy="51706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200" b="1" i="0" u="none" strike="noStrike" cap="none" dirty="0">
                <a:solidFill>
                  <a:srgbClr val="292668"/>
                </a:solidFill>
                <a:latin typeface="Calibri"/>
                <a:ea typeface="Calibri"/>
                <a:cs typeface="Calibri"/>
                <a:sym typeface="Calibri"/>
              </a:rPr>
              <a:t>Risks, limits &amp; ethics of AI in health contexts</a:t>
            </a:r>
            <a:endParaRPr sz="22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200"/>
              <a:buFont typeface="Arial"/>
              <a:buNone/>
            </a:pPr>
            <a:r>
              <a:rPr lang="en-US" sz="2200" b="0" i="0" u="none" strike="noStrike" cap="none" dirty="0">
                <a:solidFill>
                  <a:schemeClr val="lt1"/>
                </a:solidFill>
                <a:latin typeface="Calibri"/>
                <a:ea typeface="Calibri"/>
                <a:cs typeface="Calibri"/>
                <a:sym typeface="Calibri"/>
              </a:rPr>
              <a:t>During an afternoon coffee break, 79-year-old Anna sees a message on her watch:</a:t>
            </a:r>
            <a:endParaRPr dirty="0"/>
          </a:p>
          <a:p>
            <a:pPr marL="0" marR="0" lvl="0" indent="0" algn="l" rtl="0">
              <a:lnSpc>
                <a:spcPct val="100000"/>
              </a:lnSpc>
              <a:spcBef>
                <a:spcPts val="0"/>
              </a:spcBef>
              <a:spcAft>
                <a:spcPts val="0"/>
              </a:spcAft>
              <a:buClr>
                <a:srgbClr val="000000"/>
              </a:buClr>
              <a:buSzPts val="2200"/>
              <a:buFont typeface="Arial"/>
              <a:buNone/>
            </a:pPr>
            <a:r>
              <a:rPr lang="en-US" sz="2200" b="0" i="1" u="none" strike="noStrike" cap="none" dirty="0">
                <a:solidFill>
                  <a:schemeClr val="lt1"/>
                </a:solidFill>
                <a:latin typeface="Calibri"/>
                <a:ea typeface="Calibri"/>
                <a:cs typeface="Calibri"/>
                <a:sym typeface="Calibri"/>
              </a:rPr>
              <a:t>“Your heart rate is elevated. Possible stress.”</a:t>
            </a:r>
            <a:endParaRPr sz="22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200"/>
              <a:buFont typeface="Arial"/>
              <a:buNone/>
            </a:pPr>
            <a:r>
              <a:rPr lang="en-US" sz="2200" b="0" i="0" u="none" strike="noStrike" cap="none" dirty="0">
                <a:solidFill>
                  <a:schemeClr val="lt1"/>
                </a:solidFill>
                <a:latin typeface="Calibri"/>
                <a:ea typeface="Calibri"/>
                <a:cs typeface="Calibri"/>
                <a:sym typeface="Calibri"/>
              </a:rPr>
              <a:t>Anna is unsure but checks again after five minutes - her heart rate is normal. </a:t>
            </a:r>
            <a:endParaRPr dirty="0"/>
          </a:p>
          <a:p>
            <a:pPr marL="0" marR="0" lvl="0" indent="0" algn="l" rtl="0">
              <a:lnSpc>
                <a:spcPct val="100000"/>
              </a:lnSpc>
              <a:spcBef>
                <a:spcPts val="0"/>
              </a:spcBef>
              <a:spcAft>
                <a:spcPts val="0"/>
              </a:spcAft>
              <a:buClr>
                <a:srgbClr val="000000"/>
              </a:buClr>
              <a:buSzPts val="2200"/>
              <a:buFont typeface="Arial"/>
              <a:buNone/>
            </a:pPr>
            <a:r>
              <a:rPr lang="en-US" sz="2200" b="0" i="0" u="none" strike="noStrike" cap="none" dirty="0">
                <a:solidFill>
                  <a:schemeClr val="lt1"/>
                </a:solidFill>
                <a:latin typeface="Calibri"/>
                <a:ea typeface="Calibri"/>
                <a:cs typeface="Calibri"/>
                <a:sym typeface="Calibri"/>
              </a:rPr>
              <a:t>She </a:t>
            </a:r>
            <a:r>
              <a:rPr lang="en-US" sz="2200" b="0" i="0" u="none" strike="noStrike" cap="none" dirty="0" err="1">
                <a:solidFill>
                  <a:schemeClr val="lt1"/>
                </a:solidFill>
                <a:latin typeface="Calibri"/>
                <a:ea typeface="Calibri"/>
                <a:cs typeface="Calibri"/>
                <a:sym typeface="Calibri"/>
              </a:rPr>
              <a:t>realises</a:t>
            </a:r>
            <a:r>
              <a:rPr lang="en-US" sz="2200" b="0" i="0" u="none" strike="noStrike" cap="none" dirty="0">
                <a:solidFill>
                  <a:schemeClr val="lt1"/>
                </a:solidFill>
                <a:latin typeface="Calibri"/>
                <a:ea typeface="Calibri"/>
                <a:cs typeface="Calibri"/>
                <a:sym typeface="Calibri"/>
              </a:rPr>
              <a:t> she had just walked quickly up the stairs.</a:t>
            </a:r>
            <a:endParaRPr dirty="0"/>
          </a:p>
          <a:p>
            <a:pPr marL="0" marR="0" lvl="0" indent="0" algn="l" rtl="0">
              <a:lnSpc>
                <a:spcPct val="100000"/>
              </a:lnSpc>
              <a:spcBef>
                <a:spcPts val="0"/>
              </a:spcBef>
              <a:spcAft>
                <a:spcPts val="0"/>
              </a:spcAft>
              <a:buClr>
                <a:srgbClr val="000000"/>
              </a:buClr>
              <a:buSzPts val="2200"/>
              <a:buFont typeface="Arial"/>
              <a:buNone/>
            </a:pPr>
            <a:r>
              <a:rPr lang="en-US" sz="2200" b="0" i="0" u="none" strike="noStrike" cap="none" dirty="0">
                <a:solidFill>
                  <a:schemeClr val="lt1"/>
                </a:solidFill>
                <a:latin typeface="Calibri"/>
                <a:ea typeface="Calibri"/>
                <a:cs typeface="Calibri"/>
                <a:sym typeface="Calibri"/>
              </a:rPr>
              <a:t>She now understands: AI only sees the number, not the situation.</a:t>
            </a:r>
            <a:endParaRPr dirty="0"/>
          </a:p>
          <a:p>
            <a:pPr marL="0" marR="0" lvl="0" indent="0" algn="l" rtl="0">
              <a:lnSpc>
                <a:spcPct val="100000"/>
              </a:lnSpc>
              <a:spcBef>
                <a:spcPts val="0"/>
              </a:spcBef>
              <a:spcAft>
                <a:spcPts val="0"/>
              </a:spcAft>
              <a:buClr>
                <a:srgbClr val="000000"/>
              </a:buClr>
              <a:buSzPts val="2200"/>
              <a:buFont typeface="Arial"/>
              <a:buNone/>
            </a:pPr>
            <a:endParaRPr sz="1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200"/>
              <a:buFont typeface="Arial"/>
              <a:buNone/>
            </a:pPr>
            <a:r>
              <a:rPr lang="en-US" sz="2200" b="1" i="0" u="none" strike="noStrike" cap="none" dirty="0">
                <a:solidFill>
                  <a:srgbClr val="292668"/>
                </a:solidFill>
                <a:latin typeface="Calibri"/>
                <a:ea typeface="Calibri"/>
                <a:cs typeface="Calibri"/>
                <a:sym typeface="Calibri"/>
              </a:rPr>
              <a:t>Scenario questions:</a:t>
            </a:r>
            <a:endParaRPr dirty="0"/>
          </a:p>
          <a:p>
            <a:pPr marL="0" marR="0" lvl="0" indent="0" algn="l" rtl="0">
              <a:lnSpc>
                <a:spcPct val="100000"/>
              </a:lnSpc>
              <a:spcBef>
                <a:spcPts val="0"/>
              </a:spcBef>
              <a:spcAft>
                <a:spcPts val="0"/>
              </a:spcAft>
              <a:buNone/>
            </a:pPr>
            <a:r>
              <a:rPr lang="en-US" sz="2200" b="0" i="0" u="none" strike="noStrike" cap="none" dirty="0">
                <a:solidFill>
                  <a:schemeClr val="lt1"/>
                </a:solidFill>
                <a:latin typeface="Calibri"/>
                <a:ea typeface="Calibri"/>
                <a:cs typeface="Calibri"/>
                <a:sym typeface="Calibri"/>
              </a:rPr>
              <a:t>- Why was the AI wrong here?</a:t>
            </a:r>
            <a:endParaRPr dirty="0"/>
          </a:p>
          <a:p>
            <a:pPr marL="0" marR="0" lvl="0" indent="0" algn="l" rtl="0">
              <a:lnSpc>
                <a:spcPct val="100000"/>
              </a:lnSpc>
              <a:spcBef>
                <a:spcPts val="0"/>
              </a:spcBef>
              <a:spcAft>
                <a:spcPts val="0"/>
              </a:spcAft>
              <a:buNone/>
            </a:pPr>
            <a:r>
              <a:rPr lang="en-US" sz="2200" b="0" i="0" u="none" strike="noStrike" cap="none" dirty="0">
                <a:solidFill>
                  <a:schemeClr val="lt1"/>
                </a:solidFill>
                <a:latin typeface="Calibri"/>
                <a:ea typeface="Calibri"/>
                <a:cs typeface="Calibri"/>
                <a:sym typeface="Calibri"/>
              </a:rPr>
              <a:t>- What can Anna do to assess the message calmly?</a:t>
            </a:r>
            <a:endParaRPr dirty="0"/>
          </a:p>
        </p:txBody>
      </p:sp>
      <p:pic>
        <p:nvPicPr>
          <p:cNvPr id="2" name="Billede 1" descr="Et billede, der indeholder ur, se&#10;&#10;AI-genereret indhold kan være ukorrekt.">
            <a:extLst>
              <a:ext uri="{FF2B5EF4-FFF2-40B4-BE49-F238E27FC236}">
                <a16:creationId xmlns:a16="http://schemas.microsoft.com/office/drawing/2014/main" id="{6147C3AC-CE07-356F-EB15-2866E93BAFD2}"/>
              </a:ext>
            </a:extLst>
          </p:cNvPr>
          <p:cNvPicPr>
            <a:picLocks noChangeAspect="1"/>
          </p:cNvPicPr>
          <p:nvPr/>
        </p:nvPicPr>
        <p:blipFill>
          <a:blip r:embed="rId4"/>
          <a:stretch>
            <a:fillRect/>
          </a:stretch>
        </p:blipFill>
        <p:spPr>
          <a:xfrm>
            <a:off x="7481888" y="2652713"/>
            <a:ext cx="2876550" cy="2971800"/>
          </a:xfrm>
          <a:prstGeom prst="rect">
            <a:avLst/>
          </a:prstGeom>
        </p:spPr>
      </p:pic>
      <p:pic>
        <p:nvPicPr>
          <p:cNvPr id="3" name="Billede 2" descr="Resting heart rate and why it's important. - Barry Monaghan Performance -  Triathlon and Cycling Coaching in Newry, Northern Ireland">
            <a:extLst>
              <a:ext uri="{FF2B5EF4-FFF2-40B4-BE49-F238E27FC236}">
                <a16:creationId xmlns:a16="http://schemas.microsoft.com/office/drawing/2014/main" id="{D6FE46B7-DC24-E746-E674-870391C1F50F}"/>
              </a:ext>
            </a:extLst>
          </p:cNvPr>
          <p:cNvPicPr>
            <a:picLocks noChangeAspect="1"/>
          </p:cNvPicPr>
          <p:nvPr/>
        </p:nvPicPr>
        <p:blipFill>
          <a:blip r:embed="rId5"/>
          <a:stretch>
            <a:fillRect/>
          </a:stretch>
        </p:blipFill>
        <p:spPr>
          <a:xfrm>
            <a:off x="6862763" y="1009650"/>
            <a:ext cx="4114800" cy="1647825"/>
          </a:xfrm>
          <a:prstGeom prst="rect">
            <a:avLst/>
          </a:prstGeom>
        </p:spPr>
      </p:pic>
      <p:pic>
        <p:nvPicPr>
          <p:cNvPr id="4" name="Billede 3" descr="Et billede, der indeholder tekst, smil, Ansigt, ballon&#10;&#10;AI-genereret indhold kan være ukorrekt.">
            <a:extLst>
              <a:ext uri="{FF2B5EF4-FFF2-40B4-BE49-F238E27FC236}">
                <a16:creationId xmlns:a16="http://schemas.microsoft.com/office/drawing/2014/main" id="{A6EC667E-BD75-6676-CDB1-F1716BA96A16}"/>
              </a:ext>
            </a:extLst>
          </p:cNvPr>
          <p:cNvPicPr>
            <a:picLocks noChangeAspect="1"/>
          </p:cNvPicPr>
          <p:nvPr/>
        </p:nvPicPr>
        <p:blipFill>
          <a:blip r:embed="rId6"/>
          <a:stretch>
            <a:fillRect/>
          </a:stretch>
        </p:blipFill>
        <p:spPr>
          <a:xfrm>
            <a:off x="10069286" y="5151211"/>
            <a:ext cx="1066800" cy="1504950"/>
          </a:xfrm>
          <a:prstGeom prst="rect">
            <a:avLst/>
          </a:prstGeom>
        </p:spPr>
      </p:pic>
      <p:grpSp>
        <p:nvGrpSpPr>
          <p:cNvPr id="5" name="Graphic 4">
            <a:extLst>
              <a:ext uri="{FF2B5EF4-FFF2-40B4-BE49-F238E27FC236}">
                <a16:creationId xmlns:a16="http://schemas.microsoft.com/office/drawing/2014/main" id="{C6E2AA34-7EF1-6987-0B83-70E1801634A3}"/>
              </a:ext>
            </a:extLst>
          </p:cNvPr>
          <p:cNvGrpSpPr/>
          <p:nvPr/>
        </p:nvGrpSpPr>
        <p:grpSpPr>
          <a:xfrm rot="3928889">
            <a:off x="9452800" y="5856047"/>
            <a:ext cx="416813" cy="946356"/>
            <a:chOff x="4880804" y="6124557"/>
            <a:chExt cx="717140" cy="1386497"/>
          </a:xfrm>
          <a:solidFill>
            <a:srgbClr val="242B62"/>
          </a:solidFill>
        </p:grpSpPr>
        <p:grpSp>
          <p:nvGrpSpPr>
            <p:cNvPr id="6" name="Graphic 4">
              <a:extLst>
                <a:ext uri="{FF2B5EF4-FFF2-40B4-BE49-F238E27FC236}">
                  <a16:creationId xmlns:a16="http://schemas.microsoft.com/office/drawing/2014/main" id="{E335AFBB-F1AF-64B3-1C68-7512337BF028}"/>
                </a:ext>
              </a:extLst>
            </p:cNvPr>
            <p:cNvGrpSpPr/>
            <p:nvPr/>
          </p:nvGrpSpPr>
          <p:grpSpPr>
            <a:xfrm>
              <a:off x="4911037" y="6124557"/>
              <a:ext cx="446280" cy="440141"/>
              <a:chOff x="4911037" y="6124557"/>
              <a:chExt cx="446280" cy="440141"/>
            </a:xfrm>
            <a:grpFill/>
          </p:grpSpPr>
          <p:sp>
            <p:nvSpPr>
              <p:cNvPr id="15" name="Freeform 21">
                <a:extLst>
                  <a:ext uri="{FF2B5EF4-FFF2-40B4-BE49-F238E27FC236}">
                    <a16:creationId xmlns:a16="http://schemas.microsoft.com/office/drawing/2014/main" id="{A9D9BC0C-D76D-528B-0156-06C922B68730}"/>
                  </a:ext>
                </a:extLst>
              </p:cNvPr>
              <p:cNvSpPr/>
              <p:nvPr/>
            </p:nvSpPr>
            <p:spPr>
              <a:xfrm>
                <a:off x="4911037" y="6124557"/>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6" name="Freeform 22">
                <a:extLst>
                  <a:ext uri="{FF2B5EF4-FFF2-40B4-BE49-F238E27FC236}">
                    <a16:creationId xmlns:a16="http://schemas.microsoft.com/office/drawing/2014/main" id="{502E9FCF-DBD4-0560-98B5-07E04A14BBDF}"/>
                  </a:ext>
                </a:extLst>
              </p:cNvPr>
              <p:cNvSpPr/>
              <p:nvPr/>
            </p:nvSpPr>
            <p:spPr>
              <a:xfrm>
                <a:off x="4996730" y="6205577"/>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grpSp>
          <p:nvGrpSpPr>
            <p:cNvPr id="7" name="Graphic 4">
              <a:extLst>
                <a:ext uri="{FF2B5EF4-FFF2-40B4-BE49-F238E27FC236}">
                  <a16:creationId xmlns:a16="http://schemas.microsoft.com/office/drawing/2014/main" id="{6347B466-B6D0-DCCC-40A4-F8EFB28F5A10}"/>
                </a:ext>
              </a:extLst>
            </p:cNvPr>
            <p:cNvGrpSpPr/>
            <p:nvPr/>
          </p:nvGrpSpPr>
          <p:grpSpPr>
            <a:xfrm>
              <a:off x="4880804" y="6299331"/>
              <a:ext cx="717140" cy="1211723"/>
              <a:chOff x="4880804" y="6299331"/>
              <a:chExt cx="717140" cy="1211723"/>
            </a:xfrm>
            <a:grpFill/>
          </p:grpSpPr>
          <p:sp>
            <p:nvSpPr>
              <p:cNvPr id="8" name="Freeform 14">
                <a:extLst>
                  <a:ext uri="{FF2B5EF4-FFF2-40B4-BE49-F238E27FC236}">
                    <a16:creationId xmlns:a16="http://schemas.microsoft.com/office/drawing/2014/main" id="{B2AD16F9-0993-BA1A-48CE-4CAEE7255A92}"/>
                  </a:ext>
                </a:extLst>
              </p:cNvPr>
              <p:cNvSpPr/>
              <p:nvPr/>
            </p:nvSpPr>
            <p:spPr>
              <a:xfrm>
                <a:off x="4880804" y="6686962"/>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Freeform 15">
                <a:extLst>
                  <a:ext uri="{FF2B5EF4-FFF2-40B4-BE49-F238E27FC236}">
                    <a16:creationId xmlns:a16="http://schemas.microsoft.com/office/drawing/2014/main" id="{9AF7F140-CEFE-0A2A-BA47-1AA305FB3B8A}"/>
                  </a:ext>
                </a:extLst>
              </p:cNvPr>
              <p:cNvSpPr/>
              <p:nvPr/>
            </p:nvSpPr>
            <p:spPr>
              <a:xfrm>
                <a:off x="5434816" y="6741043"/>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Freeform 16">
                <a:extLst>
                  <a:ext uri="{FF2B5EF4-FFF2-40B4-BE49-F238E27FC236}">
                    <a16:creationId xmlns:a16="http://schemas.microsoft.com/office/drawing/2014/main" id="{3CF65D53-C455-36B9-8530-045101ED40C9}"/>
                  </a:ext>
                </a:extLst>
              </p:cNvPr>
              <p:cNvSpPr/>
              <p:nvPr/>
            </p:nvSpPr>
            <p:spPr>
              <a:xfrm>
                <a:off x="5297616" y="6686694"/>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17">
                <a:extLst>
                  <a:ext uri="{FF2B5EF4-FFF2-40B4-BE49-F238E27FC236}">
                    <a16:creationId xmlns:a16="http://schemas.microsoft.com/office/drawing/2014/main" id="{501D982F-C3FD-9760-AA24-ACC90608786E}"/>
                  </a:ext>
                </a:extLst>
              </p:cNvPr>
              <p:cNvSpPr/>
              <p:nvPr/>
            </p:nvSpPr>
            <p:spPr>
              <a:xfrm>
                <a:off x="5183708" y="6641472"/>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2" name="Freeform 18">
                <a:extLst>
                  <a:ext uri="{FF2B5EF4-FFF2-40B4-BE49-F238E27FC236}">
                    <a16:creationId xmlns:a16="http://schemas.microsoft.com/office/drawing/2014/main" id="{003668E1-78DC-2304-D9B8-3DEA5EE71A51}"/>
                  </a:ext>
                </a:extLst>
              </p:cNvPr>
              <p:cNvSpPr/>
              <p:nvPr/>
            </p:nvSpPr>
            <p:spPr>
              <a:xfrm>
                <a:off x="5064420" y="7257093"/>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19">
                <a:extLst>
                  <a:ext uri="{FF2B5EF4-FFF2-40B4-BE49-F238E27FC236}">
                    <a16:creationId xmlns:a16="http://schemas.microsoft.com/office/drawing/2014/main" id="{EB2DC7B5-4E09-B124-DD2B-AAEF3BFC0074}"/>
                  </a:ext>
                </a:extLst>
              </p:cNvPr>
              <p:cNvSpPr/>
              <p:nvPr/>
            </p:nvSpPr>
            <p:spPr>
              <a:xfrm>
                <a:off x="5434331" y="6908469"/>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Freeform 20">
                <a:extLst>
                  <a:ext uri="{FF2B5EF4-FFF2-40B4-BE49-F238E27FC236}">
                    <a16:creationId xmlns:a16="http://schemas.microsoft.com/office/drawing/2014/main" id="{860D2E5B-44BD-0404-4D11-41863A1A4FB1}"/>
                  </a:ext>
                </a:extLst>
              </p:cNvPr>
              <p:cNvSpPr/>
              <p:nvPr/>
            </p:nvSpPr>
            <p:spPr>
              <a:xfrm>
                <a:off x="5036534" y="6299331"/>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
        <p:nvSpPr>
          <p:cNvPr id="17" name="Tekstfelt 16">
            <a:extLst>
              <a:ext uri="{FF2B5EF4-FFF2-40B4-BE49-F238E27FC236}">
                <a16:creationId xmlns:a16="http://schemas.microsoft.com/office/drawing/2014/main" id="{3E479E5D-9B9C-D945-8E04-23A5C8FCA7AF}"/>
              </a:ext>
            </a:extLst>
          </p:cNvPr>
          <p:cNvSpPr txBox="1"/>
          <p:nvPr/>
        </p:nvSpPr>
        <p:spPr>
          <a:xfrm>
            <a:off x="7075714" y="6324600"/>
            <a:ext cx="2300515"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a-DK" sz="1800" b="0" i="0" u="none" strike="noStrike" baseline="0">
                <a:solidFill>
                  <a:srgbClr val="292668"/>
                </a:solidFill>
                <a:latin typeface="Calibri"/>
              </a:rPr>
              <a:t>Find the answer here</a:t>
            </a:r>
            <a:endParaRPr lang="da-DK"/>
          </a:p>
          <a:p>
            <a:pPr algn="ctr"/>
            <a:endParaRPr lang="da-DK"/>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3"/>
          <p:cNvSpPr txBox="1">
            <a:spLocks noGrp="1"/>
          </p:cNvSpPr>
          <p:nvPr>
            <p:ph type="body" idx="1"/>
          </p:nvPr>
        </p:nvSpPr>
        <p:spPr>
          <a:xfrm>
            <a:off x="1285875" y="496405"/>
            <a:ext cx="9906000" cy="697353"/>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3333"/>
              </a:lnSpc>
              <a:spcBef>
                <a:spcPts val="0"/>
              </a:spcBef>
              <a:spcAft>
                <a:spcPts val="0"/>
              </a:spcAft>
              <a:buClr>
                <a:srgbClr val="242B62"/>
              </a:buClr>
              <a:buSzPts val="3600"/>
              <a:buFont typeface="Arial"/>
              <a:buNone/>
            </a:pPr>
            <a:r>
              <a:rPr lang="en-US" b="1" dirty="0"/>
              <a:t>Module 5 - LEARNING OUTCOMES </a:t>
            </a:r>
            <a:endParaRPr dirty="0"/>
          </a:p>
        </p:txBody>
      </p:sp>
      <p:pic>
        <p:nvPicPr>
          <p:cNvPr id="205" name="Google Shape;205;p3"/>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a:stretch/>
        </p:blipFill>
        <p:spPr>
          <a:xfrm>
            <a:off x="6966760" y="2884487"/>
            <a:ext cx="3896842" cy="3973513"/>
          </a:xfrm>
          <a:prstGeom prst="rect">
            <a:avLst/>
          </a:prstGeom>
          <a:solidFill>
            <a:srgbClr val="D9D9D9"/>
          </a:solidFill>
          <a:ln>
            <a:noFill/>
          </a:ln>
        </p:spPr>
      </p:pic>
      <p:sp>
        <p:nvSpPr>
          <p:cNvPr id="206" name="Google Shape;206;p3"/>
          <p:cNvSpPr txBox="1">
            <a:spLocks noGrp="1"/>
          </p:cNvSpPr>
          <p:nvPr>
            <p:ph type="body" idx="3"/>
          </p:nvPr>
        </p:nvSpPr>
        <p:spPr>
          <a:xfrm>
            <a:off x="933450" y="1231858"/>
            <a:ext cx="5743575" cy="4021291"/>
          </a:xfrm>
          <a:prstGeom prst="rect">
            <a:avLst/>
          </a:prstGeom>
          <a:noFill/>
          <a:ln>
            <a:noFill/>
          </a:ln>
        </p:spPr>
        <p:txBody>
          <a:bodyPr spcFirstLastPara="1" wrap="square" lIns="91425" tIns="45700" rIns="91425" bIns="45700" anchor="t" anchorCtr="0">
            <a:noAutofit/>
          </a:bodyPr>
          <a:lstStyle/>
          <a:p>
            <a:pPr lvl="0" indent="0"/>
            <a:r>
              <a:rPr lang="en-US" dirty="0">
                <a:solidFill>
                  <a:srgbClr val="292668"/>
                </a:solidFill>
              </a:rPr>
              <a:t>In this module, you will receive some guidance on dos and don’ts, highlighting smart actions to take and pitfalls to avoid.</a:t>
            </a:r>
          </a:p>
          <a:p>
            <a:pPr lvl="0" indent="0"/>
            <a:r>
              <a:rPr lang="en-US" b="1" dirty="0"/>
              <a:t>This module will teach you how to:</a:t>
            </a:r>
            <a:endParaRPr dirty="0"/>
          </a:p>
          <a:p>
            <a:pPr marL="799200" lvl="0" indent="-342900" algn="l" rtl="0">
              <a:lnSpc>
                <a:spcPct val="103333"/>
              </a:lnSpc>
              <a:spcBef>
                <a:spcPts val="0"/>
              </a:spcBef>
              <a:spcAft>
                <a:spcPts val="0"/>
              </a:spcAft>
              <a:buSzPts val="2400"/>
              <a:buFont typeface="Arial"/>
              <a:buChar char="•"/>
            </a:pPr>
            <a:r>
              <a:rPr lang="en-US" b="1" i="1" dirty="0"/>
              <a:t>Use</a:t>
            </a:r>
            <a:r>
              <a:rPr lang="en-US" dirty="0"/>
              <a:t> digital tools for basic health </a:t>
            </a:r>
            <a:r>
              <a:rPr lang="en-US" dirty="0" err="1"/>
              <a:t>organisation</a:t>
            </a:r>
            <a:r>
              <a:rPr lang="en-US" dirty="0"/>
              <a:t>, reminders &amp; activity tracking</a:t>
            </a:r>
            <a:endParaRPr dirty="0"/>
          </a:p>
          <a:p>
            <a:pPr marL="800100" lvl="0" indent="-342900" algn="l" rtl="0">
              <a:lnSpc>
                <a:spcPct val="103333"/>
              </a:lnSpc>
              <a:spcBef>
                <a:spcPts val="0"/>
              </a:spcBef>
              <a:spcAft>
                <a:spcPts val="0"/>
              </a:spcAft>
              <a:buSzPts val="2400"/>
              <a:buFont typeface="Arial"/>
              <a:buChar char="•"/>
            </a:pPr>
            <a:r>
              <a:rPr lang="en-US" b="1" i="1" dirty="0" err="1"/>
              <a:t>Recognise</a:t>
            </a:r>
            <a:r>
              <a:rPr lang="en-US" dirty="0"/>
              <a:t> the limitations and ethical considerations of AI in health contexts </a:t>
            </a:r>
            <a:endParaRPr dirty="0"/>
          </a:p>
          <a:p>
            <a:pPr marL="800100" lvl="0" indent="-342900" algn="l" rtl="0">
              <a:lnSpc>
                <a:spcPct val="103333"/>
              </a:lnSpc>
              <a:spcBef>
                <a:spcPts val="0"/>
              </a:spcBef>
              <a:spcAft>
                <a:spcPts val="0"/>
              </a:spcAft>
              <a:buSzPts val="2400"/>
              <a:buFont typeface="Arial"/>
              <a:buChar char="•"/>
            </a:pPr>
            <a:r>
              <a:rPr lang="en-US" b="1" i="1" dirty="0"/>
              <a:t>Critically assess </a:t>
            </a:r>
            <a:r>
              <a:rPr lang="en-US" dirty="0"/>
              <a:t>health-related info &amp; know when professional advice is required.</a:t>
            </a:r>
            <a:endParaRP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27"/>
        <p:cNvGrpSpPr/>
        <p:nvPr/>
      </p:nvGrpSpPr>
      <p:grpSpPr>
        <a:xfrm>
          <a:off x="0" y="0"/>
          <a:ext cx="0" cy="0"/>
          <a:chOff x="0" y="0"/>
          <a:chExt cx="0" cy="0"/>
        </a:xfrm>
      </p:grpSpPr>
      <p:sp>
        <p:nvSpPr>
          <p:cNvPr id="628" name="Google Shape;628;p99"/>
          <p:cNvSpPr txBox="1"/>
          <p:nvPr/>
        </p:nvSpPr>
        <p:spPr>
          <a:xfrm>
            <a:off x="982521" y="391734"/>
            <a:ext cx="4550975" cy="1049981"/>
          </a:xfrm>
          <a:prstGeom prst="rect">
            <a:avLst/>
          </a:prstGeom>
          <a:noFill/>
          <a:ln>
            <a:noFill/>
          </a:ln>
        </p:spPr>
        <p:txBody>
          <a:bodyPr spcFirstLastPara="1" wrap="square" lIns="91425" tIns="45700" rIns="91425" bIns="45700" anchor="t" anchorCtr="0">
            <a:normAutofit fontScale="25000" lnSpcReduction="20000"/>
          </a:bodyPr>
          <a:lstStyle/>
          <a:p>
            <a:pPr marL="0" marR="0" lvl="0" indent="0" algn="l" rtl="0">
              <a:lnSpc>
                <a:spcPct val="103333"/>
              </a:lnSpc>
              <a:spcBef>
                <a:spcPts val="0"/>
              </a:spcBef>
              <a:spcAft>
                <a:spcPts val="0"/>
              </a:spcAft>
              <a:buClr>
                <a:srgbClr val="242B62"/>
              </a:buClr>
              <a:buSzPct val="100000"/>
              <a:buFont typeface="Arial"/>
              <a:buNone/>
            </a:pPr>
            <a:r>
              <a:rPr lang="en-US" sz="14400" b="1" i="0" u="none" strike="noStrike" cap="none">
                <a:solidFill>
                  <a:srgbClr val="292668"/>
                </a:solidFill>
                <a:latin typeface="Calibri"/>
                <a:ea typeface="Calibri"/>
                <a:cs typeface="Calibri"/>
                <a:sym typeface="Calibri"/>
              </a:rPr>
              <a:t>Step-by-step exercise</a:t>
            </a:r>
            <a:endParaRPr sz="3600" b="0" i="0" u="none" strike="noStrike" cap="none">
              <a:solidFill>
                <a:srgbClr val="292668"/>
              </a:solidFill>
              <a:latin typeface="Calibri"/>
              <a:ea typeface="Calibri"/>
              <a:cs typeface="Calibri"/>
              <a:sym typeface="Calibri"/>
            </a:endParaRPr>
          </a:p>
          <a:p>
            <a:pPr marL="0" marR="0" lvl="0" indent="0" algn="l" rtl="0">
              <a:lnSpc>
                <a:spcPct val="103333"/>
              </a:lnSpc>
              <a:spcBef>
                <a:spcPts val="0"/>
              </a:spcBef>
              <a:spcAft>
                <a:spcPts val="0"/>
              </a:spcAft>
              <a:buClr>
                <a:schemeClr val="lt1"/>
              </a:buClr>
              <a:buSzPts val="3600"/>
              <a:buFont typeface="Arial"/>
              <a:buNone/>
            </a:pPr>
            <a:endParaRPr sz="3600" b="0" i="0" u="none" strike="noStrike" cap="none">
              <a:solidFill>
                <a:srgbClr val="292668"/>
              </a:solidFill>
              <a:latin typeface="Calibri"/>
              <a:ea typeface="Calibri"/>
              <a:cs typeface="Calibri"/>
              <a:sym typeface="Calibri"/>
            </a:endParaRPr>
          </a:p>
        </p:txBody>
      </p:sp>
      <p:pic>
        <p:nvPicPr>
          <p:cNvPr id="629" name="Google Shape;629;p99"/>
          <p:cNvPicPr preferRelativeResize="0">
            <a:picLocks noGrp="1"/>
          </p:cNvPicPr>
          <p:nvPr>
            <p:ph type="pic" idx="3"/>
          </p:nvPr>
        </p:nvPicPr>
        <p:blipFill rotWithShape="1">
          <a:blip r:embed="rId3" cstate="email">
            <a:alphaModFix/>
            <a:extLst>
              <a:ext uri="{28A0092B-C50C-407E-A947-70E740481C1C}">
                <a14:useLocalDpi xmlns:a14="http://schemas.microsoft.com/office/drawing/2010/main"/>
              </a:ext>
            </a:extLst>
          </a:blip>
          <a:srcRect/>
          <a:stretch/>
        </p:blipFill>
        <p:spPr>
          <a:xfrm>
            <a:off x="7735037" y="1373925"/>
            <a:ext cx="2444127" cy="4336988"/>
          </a:xfrm>
          <a:prstGeom prst="rect">
            <a:avLst/>
          </a:prstGeom>
          <a:solidFill>
            <a:srgbClr val="D8D8D8"/>
          </a:solidFill>
          <a:ln>
            <a:noFill/>
          </a:ln>
        </p:spPr>
      </p:pic>
      <p:sp>
        <p:nvSpPr>
          <p:cNvPr id="630" name="Google Shape;630;p99"/>
          <p:cNvSpPr txBox="1"/>
          <p:nvPr/>
        </p:nvSpPr>
        <p:spPr>
          <a:xfrm>
            <a:off x="1150774" y="1373925"/>
            <a:ext cx="5269076" cy="328354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You </a:t>
            </a:r>
            <a:r>
              <a:rPr lang="en-US" sz="2400" dirty="0">
                <a:solidFill>
                  <a:srgbClr val="292668"/>
                </a:solidFill>
                <a:latin typeface="Calibri" panose="020F0502020204030204" pitchFamily="34" charset="0"/>
                <a:ea typeface="Calibri" panose="020F0502020204030204" pitchFamily="34" charset="0"/>
                <a:cs typeface="Calibri" panose="020F0502020204030204" pitchFamily="34" charset="0"/>
              </a:rPr>
              <a:t>re</a:t>
            </a:r>
            <a:r>
              <a:rPr lang="en-US"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ad this message on your device:</a:t>
            </a:r>
            <a:endParaRPr sz="2400"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None/>
            </a:pPr>
            <a:endParaRPr sz="8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None/>
            </a:pPr>
            <a:r>
              <a:rPr lang="en-US" sz="2400" b="0" i="1"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a:t>
            </a:r>
            <a:r>
              <a:rPr lang="en-US" sz="2400" b="1" i="1"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Your heart rate is high</a:t>
            </a:r>
            <a:r>
              <a:rPr lang="en-US" sz="2400" b="0" i="1"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a:t>
            </a:r>
            <a:endParaRPr sz="2400"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None/>
            </a:pPr>
            <a:endParaRPr sz="20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None/>
            </a:pPr>
            <a:r>
              <a:rPr lang="en-US" sz="2400" b="1"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Now ask:</a:t>
            </a:r>
            <a:endParaRPr sz="2400" b="1"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1️⃣What did I just do?  </a:t>
            </a:r>
            <a:endParaRPr sz="2400"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      Walk - run – sitting still</a:t>
            </a:r>
            <a:endParaRPr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2️⃣Could there be another explanation?  </a:t>
            </a:r>
            <a:endParaRPr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3️⃣Do I feel unwell?  </a:t>
            </a:r>
            <a:endParaRPr sz="2400"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None/>
            </a:pPr>
            <a:endParaRPr sz="12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None/>
            </a:pPr>
            <a:r>
              <a:rPr lang="en-US" sz="2400" b="1"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Decision:</a:t>
            </a:r>
            <a:endParaRPr sz="2400" b="1"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       Ignore / check again / act</a:t>
            </a:r>
            <a:endParaRPr sz="24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AEFDA4-BFF6-0C1B-F917-EAD1901C0F40}"/>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FA50178E-88DD-AE68-1E0D-3AC3BAB8AE38}"/>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r="-204"/>
          <a:stretch>
            <a:fillRect/>
          </a:stretch>
        </p:blipFill>
        <p:spPr>
          <a:xfrm>
            <a:off x="238772" y="2626822"/>
            <a:ext cx="7708195" cy="3396829"/>
          </a:xfrm>
        </p:spPr>
      </p:pic>
      <p:sp>
        <p:nvSpPr>
          <p:cNvPr id="5" name="Text Placeholder 4">
            <a:extLst>
              <a:ext uri="{FF2B5EF4-FFF2-40B4-BE49-F238E27FC236}">
                <a16:creationId xmlns:a16="http://schemas.microsoft.com/office/drawing/2014/main" id="{E476D0C7-51D9-A119-DA55-BAE0B2EEF8A6}"/>
              </a:ext>
            </a:extLst>
          </p:cNvPr>
          <p:cNvSpPr>
            <a:spLocks noGrp="1"/>
          </p:cNvSpPr>
          <p:nvPr>
            <p:ph type="body" sz="quarter" idx="17"/>
          </p:nvPr>
        </p:nvSpPr>
        <p:spPr>
          <a:xfrm>
            <a:off x="7764874" y="730800"/>
            <a:ext cx="2066906" cy="582221"/>
          </a:xfrm>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05</a:t>
            </a:r>
          </a:p>
        </p:txBody>
      </p:sp>
      <p:sp>
        <p:nvSpPr>
          <p:cNvPr id="14" name="Rectangle 13">
            <a:extLst>
              <a:ext uri="{FF2B5EF4-FFF2-40B4-BE49-F238E27FC236}">
                <a16:creationId xmlns:a16="http://schemas.microsoft.com/office/drawing/2014/main" id="{8EC8F987-2DD0-0868-A9DD-BB2A99755B5D}"/>
              </a:ext>
            </a:extLst>
          </p:cNvPr>
          <p:cNvSpPr/>
          <p:nvPr/>
        </p:nvSpPr>
        <p:spPr>
          <a:xfrm>
            <a:off x="4230477" y="3788962"/>
            <a:ext cx="6459428" cy="18066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8156F166-FE6F-37C4-8F3A-0518B0A556C8}"/>
              </a:ext>
            </a:extLst>
          </p:cNvPr>
          <p:cNvSpPr txBox="1"/>
          <p:nvPr/>
        </p:nvSpPr>
        <p:spPr>
          <a:xfrm>
            <a:off x="4330662" y="3841260"/>
            <a:ext cx="6359243" cy="1754326"/>
          </a:xfrm>
          <a:prstGeom prst="rect">
            <a:avLst/>
          </a:prstGeom>
          <a:noFill/>
        </p:spPr>
        <p:txBody>
          <a:bodyPr wrap="square" rtlCol="0">
            <a:spAutoFit/>
          </a:bodyPr>
          <a:lstStyle/>
          <a:p>
            <a:r>
              <a:rPr lang="en-US" sz="3600" b="1" spc="324" dirty="0">
                <a:solidFill>
                  <a:srgbClr val="242B62"/>
                </a:solidFill>
                <a:latin typeface="Calibri" panose="020F0502020204030204" pitchFamily="34" charset="0"/>
                <a:cs typeface="Calibri" panose="020F0502020204030204" pitchFamily="34" charset="0"/>
              </a:rPr>
              <a:t>KNOWING WHEN TO TRUST AI &amp; WHEN TO SEEK PROFESSIONAL ADVICE</a:t>
            </a:r>
          </a:p>
        </p:txBody>
      </p:sp>
    </p:spTree>
    <p:extLst>
      <p:ext uri="{BB962C8B-B14F-4D97-AF65-F5344CB8AC3E}">
        <p14:creationId xmlns:p14="http://schemas.microsoft.com/office/powerpoint/2010/main" val="32510709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60"/>
        <p:cNvGrpSpPr/>
        <p:nvPr/>
      </p:nvGrpSpPr>
      <p:grpSpPr>
        <a:xfrm>
          <a:off x="0" y="0"/>
          <a:ext cx="0" cy="0"/>
          <a:chOff x="0" y="0"/>
          <a:chExt cx="0" cy="0"/>
        </a:xfrm>
      </p:grpSpPr>
      <p:sp>
        <p:nvSpPr>
          <p:cNvPr id="661" name="Google Shape;661;p102"/>
          <p:cNvSpPr txBox="1">
            <a:spLocks noGrp="1"/>
          </p:cNvSpPr>
          <p:nvPr>
            <p:ph type="body" idx="1"/>
          </p:nvPr>
        </p:nvSpPr>
        <p:spPr>
          <a:xfrm>
            <a:off x="1889759" y="353518"/>
            <a:ext cx="8412481" cy="1006909"/>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SzPts val="3600"/>
              <a:buNone/>
            </a:pPr>
            <a:r>
              <a:rPr lang="en-US" b="1">
                <a:solidFill>
                  <a:srgbClr val="292668"/>
                </a:solidFill>
                <a:latin typeface="Calibri"/>
                <a:ea typeface="Calibri"/>
                <a:cs typeface="Calibri"/>
                <a:sym typeface="Calibri"/>
              </a:rPr>
              <a:t>Decisions require human judgement</a:t>
            </a:r>
            <a:endParaRPr/>
          </a:p>
        </p:txBody>
      </p:sp>
      <p:sp>
        <p:nvSpPr>
          <p:cNvPr id="662" name="Google Shape;662;p102"/>
          <p:cNvSpPr txBox="1">
            <a:spLocks noGrp="1"/>
          </p:cNvSpPr>
          <p:nvPr>
            <p:ph type="body" idx="2"/>
          </p:nvPr>
        </p:nvSpPr>
        <p:spPr>
          <a:xfrm>
            <a:off x="666833" y="2046296"/>
            <a:ext cx="8323860" cy="3793939"/>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242B62"/>
              </a:buClr>
              <a:buSzPts val="2000"/>
              <a:buNone/>
            </a:pPr>
            <a:endParaRPr sz="2000" dirty="0">
              <a:solidFill>
                <a:srgbClr val="292668"/>
              </a:solidFill>
              <a:latin typeface="Calibri"/>
              <a:ea typeface="Calibri"/>
              <a:cs typeface="Calibri"/>
              <a:sym typeface="Calibri"/>
            </a:endParaRPr>
          </a:p>
          <a:p>
            <a:pPr marL="0" lvl="0" indent="0" algn="l" rtl="0">
              <a:lnSpc>
                <a:spcPct val="100000"/>
              </a:lnSpc>
              <a:spcBef>
                <a:spcPts val="0"/>
              </a:spcBef>
              <a:spcAft>
                <a:spcPts val="0"/>
              </a:spcAft>
              <a:buClr>
                <a:srgbClr val="292668"/>
              </a:buClr>
              <a:buSzPts val="2000"/>
              <a:buNone/>
            </a:pPr>
            <a:r>
              <a:rPr lang="en-US" sz="2000" dirty="0">
                <a:solidFill>
                  <a:srgbClr val="292668"/>
                </a:solidFill>
                <a:latin typeface="Calibri"/>
                <a:ea typeface="Calibri"/>
                <a:cs typeface="Calibri"/>
                <a:sym typeface="Calibri"/>
              </a:rPr>
              <a:t>But such messages are </a:t>
            </a:r>
            <a:r>
              <a:rPr lang="en-US" sz="2000" b="1" dirty="0">
                <a:solidFill>
                  <a:srgbClr val="292668"/>
                </a:solidFill>
                <a:latin typeface="Calibri"/>
                <a:ea typeface="Calibri"/>
                <a:cs typeface="Calibri"/>
                <a:sym typeface="Calibri"/>
              </a:rPr>
              <a:t>based on algorithms</a:t>
            </a:r>
            <a:r>
              <a:rPr lang="en-US" sz="2000" dirty="0">
                <a:solidFill>
                  <a:srgbClr val="292668"/>
                </a:solidFill>
                <a:latin typeface="Calibri"/>
                <a:ea typeface="Calibri"/>
                <a:cs typeface="Calibri"/>
                <a:sym typeface="Calibri"/>
              </a:rPr>
              <a:t>, not on medical knowledge or </a:t>
            </a:r>
            <a:endParaRPr dirty="0"/>
          </a:p>
          <a:p>
            <a:pPr marL="0" lvl="0" indent="0" algn="l" rtl="0">
              <a:lnSpc>
                <a:spcPct val="100000"/>
              </a:lnSpc>
              <a:spcBef>
                <a:spcPts val="0"/>
              </a:spcBef>
              <a:spcAft>
                <a:spcPts val="0"/>
              </a:spcAft>
              <a:buClr>
                <a:srgbClr val="292668"/>
              </a:buClr>
              <a:buSzPts val="2000"/>
              <a:buNone/>
            </a:pPr>
            <a:r>
              <a:rPr lang="en-US" sz="2000" dirty="0">
                <a:solidFill>
                  <a:srgbClr val="292668"/>
                </a:solidFill>
                <a:latin typeface="Calibri"/>
                <a:ea typeface="Calibri"/>
                <a:cs typeface="Calibri"/>
                <a:sym typeface="Calibri"/>
              </a:rPr>
              <a:t>human judgement. </a:t>
            </a:r>
            <a:r>
              <a:rPr lang="en-US" sz="2000" b="1" dirty="0">
                <a:solidFill>
                  <a:srgbClr val="292668"/>
                </a:solidFill>
                <a:latin typeface="Calibri"/>
                <a:ea typeface="Calibri"/>
                <a:cs typeface="Calibri"/>
                <a:sym typeface="Calibri"/>
              </a:rPr>
              <a:t>They are not dangerous — just automated. </a:t>
            </a:r>
            <a:endParaRPr b="1" dirty="0"/>
          </a:p>
          <a:p>
            <a:pPr marL="0" lvl="0" indent="0" algn="l" rtl="0">
              <a:lnSpc>
                <a:spcPct val="100000"/>
              </a:lnSpc>
              <a:spcBef>
                <a:spcPts val="0"/>
              </a:spcBef>
              <a:spcAft>
                <a:spcPts val="0"/>
              </a:spcAft>
              <a:buClr>
                <a:srgbClr val="292668"/>
              </a:buClr>
              <a:buSzPts val="2000"/>
              <a:buNone/>
            </a:pPr>
            <a:r>
              <a:rPr lang="en-US" sz="2000" dirty="0">
                <a:solidFill>
                  <a:srgbClr val="292668"/>
                </a:solidFill>
                <a:latin typeface="Calibri"/>
                <a:ea typeface="Calibri"/>
                <a:cs typeface="Calibri"/>
                <a:sym typeface="Calibri"/>
              </a:rPr>
              <a:t>It’s perfectly natural to feel doubtful if an App says something unexpected.</a:t>
            </a:r>
            <a:endParaRPr dirty="0"/>
          </a:p>
          <a:p>
            <a:pPr marL="342900" lvl="0" indent="-342900" algn="l" rtl="0">
              <a:lnSpc>
                <a:spcPct val="100000"/>
              </a:lnSpc>
              <a:spcBef>
                <a:spcPts val="0"/>
              </a:spcBef>
              <a:spcAft>
                <a:spcPts val="0"/>
              </a:spcAft>
              <a:buClr>
                <a:srgbClr val="292668"/>
              </a:buClr>
              <a:buSzPts val="2000"/>
              <a:buFont typeface="Arial"/>
              <a:buChar char="•"/>
            </a:pPr>
            <a:r>
              <a:rPr lang="en-US" sz="2000" dirty="0">
                <a:solidFill>
                  <a:srgbClr val="292668"/>
                </a:solidFill>
                <a:latin typeface="Calibri"/>
                <a:ea typeface="Calibri"/>
                <a:cs typeface="Calibri"/>
                <a:sym typeface="Calibri"/>
              </a:rPr>
              <a:t>Doubt should always lead to calm reflection, not panic.</a:t>
            </a:r>
            <a:endParaRPr dirty="0"/>
          </a:p>
          <a:p>
            <a:pPr marL="342900" lvl="0" indent="-342900" algn="l" rtl="0">
              <a:lnSpc>
                <a:spcPct val="100000"/>
              </a:lnSpc>
              <a:spcBef>
                <a:spcPts val="0"/>
              </a:spcBef>
              <a:spcAft>
                <a:spcPts val="0"/>
              </a:spcAft>
              <a:buClr>
                <a:srgbClr val="292668"/>
              </a:buClr>
              <a:buSzPts val="2000"/>
              <a:buFont typeface="Arial"/>
              <a:buChar char="•"/>
            </a:pPr>
            <a:r>
              <a:rPr lang="en-US" sz="2000" dirty="0">
                <a:solidFill>
                  <a:srgbClr val="292668"/>
                </a:solidFill>
                <a:latin typeface="Calibri"/>
                <a:ea typeface="Calibri"/>
                <a:cs typeface="Calibri"/>
                <a:sym typeface="Calibri"/>
              </a:rPr>
              <a:t>AI isn’t designed to detect illness or emergencies — it’s designed to </a:t>
            </a:r>
            <a:endParaRPr dirty="0"/>
          </a:p>
          <a:p>
            <a:pPr marL="0" lvl="0" indent="0" algn="l" rtl="0">
              <a:lnSpc>
                <a:spcPct val="100000"/>
              </a:lnSpc>
              <a:spcBef>
                <a:spcPts val="0"/>
              </a:spcBef>
              <a:spcAft>
                <a:spcPts val="0"/>
              </a:spcAft>
              <a:buClr>
                <a:srgbClr val="292668"/>
              </a:buClr>
              <a:buSzPts val="2000"/>
              <a:buNone/>
            </a:pPr>
            <a:r>
              <a:rPr lang="en-US" sz="2000" dirty="0">
                <a:solidFill>
                  <a:srgbClr val="292668"/>
                </a:solidFill>
                <a:latin typeface="Calibri"/>
                <a:ea typeface="Calibri"/>
                <a:cs typeface="Calibri"/>
                <a:sym typeface="Calibri"/>
              </a:rPr>
              <a:t>      support your daily life.</a:t>
            </a:r>
            <a:endParaRPr dirty="0"/>
          </a:p>
          <a:p>
            <a:pPr marL="342900" lvl="0" indent="-342900" algn="l" rtl="0">
              <a:lnSpc>
                <a:spcPct val="100000"/>
              </a:lnSpc>
              <a:spcBef>
                <a:spcPts val="0"/>
              </a:spcBef>
              <a:spcAft>
                <a:spcPts val="0"/>
              </a:spcAft>
              <a:buClr>
                <a:srgbClr val="292668"/>
              </a:buClr>
              <a:buSzPts val="2000"/>
              <a:buFont typeface="Arial"/>
              <a:buChar char="•"/>
            </a:pPr>
            <a:r>
              <a:rPr lang="en-US" sz="2000" dirty="0">
                <a:solidFill>
                  <a:srgbClr val="292668"/>
                </a:solidFill>
                <a:latin typeface="Calibri"/>
                <a:ea typeface="Calibri"/>
                <a:cs typeface="Calibri"/>
                <a:sym typeface="Calibri"/>
              </a:rPr>
              <a:t>When it comes to health, symptoms or concerns, a healthcare </a:t>
            </a:r>
            <a:endParaRPr dirty="0"/>
          </a:p>
          <a:p>
            <a:pPr marL="0" lvl="0" indent="0" algn="l" rtl="0">
              <a:lnSpc>
                <a:spcPct val="100000"/>
              </a:lnSpc>
              <a:spcBef>
                <a:spcPts val="0"/>
              </a:spcBef>
              <a:spcAft>
                <a:spcPts val="0"/>
              </a:spcAft>
              <a:buClr>
                <a:srgbClr val="292668"/>
              </a:buClr>
              <a:buSzPts val="2000"/>
              <a:buNone/>
            </a:pPr>
            <a:r>
              <a:rPr lang="en-US" sz="2000" dirty="0">
                <a:solidFill>
                  <a:srgbClr val="292668"/>
                </a:solidFill>
                <a:latin typeface="Calibri"/>
                <a:ea typeface="Calibri"/>
                <a:cs typeface="Calibri"/>
                <a:sym typeface="Calibri"/>
              </a:rPr>
              <a:t>      professional must be involved. </a:t>
            </a:r>
            <a:endParaRPr dirty="0"/>
          </a:p>
          <a:p>
            <a:pPr marL="0" lvl="0" indent="0" algn="l" rtl="0">
              <a:lnSpc>
                <a:spcPct val="100000"/>
              </a:lnSpc>
              <a:spcBef>
                <a:spcPts val="0"/>
              </a:spcBef>
              <a:spcAft>
                <a:spcPts val="0"/>
              </a:spcAft>
              <a:buClr>
                <a:srgbClr val="292668"/>
              </a:buClr>
              <a:buSzPts val="2000"/>
              <a:buNone/>
            </a:pPr>
            <a:endParaRPr lang="en-US" sz="2000" dirty="0">
              <a:solidFill>
                <a:srgbClr val="292668"/>
              </a:solidFill>
            </a:endParaRPr>
          </a:p>
          <a:p>
            <a:pPr marL="0" lvl="0" indent="0" algn="l" rtl="0">
              <a:lnSpc>
                <a:spcPct val="100000"/>
              </a:lnSpc>
              <a:spcBef>
                <a:spcPts val="0"/>
              </a:spcBef>
              <a:spcAft>
                <a:spcPts val="0"/>
              </a:spcAft>
              <a:buClr>
                <a:srgbClr val="242B62"/>
              </a:buClr>
              <a:buSzPts val="2000"/>
              <a:buNone/>
            </a:pPr>
            <a:endParaRPr sz="1200" dirty="0">
              <a:solidFill>
                <a:srgbClr val="292668"/>
              </a:solidFill>
              <a:latin typeface="Calibri"/>
              <a:ea typeface="Calibri"/>
              <a:cs typeface="Calibri"/>
              <a:sym typeface="Calibri"/>
            </a:endParaRPr>
          </a:p>
          <a:p>
            <a:pPr marL="0" lvl="0" indent="0" algn="l" rtl="0">
              <a:lnSpc>
                <a:spcPct val="100000"/>
              </a:lnSpc>
              <a:spcBef>
                <a:spcPts val="0"/>
              </a:spcBef>
              <a:spcAft>
                <a:spcPts val="0"/>
              </a:spcAft>
              <a:buClr>
                <a:srgbClr val="292668"/>
              </a:buClr>
              <a:buSzPts val="2000"/>
              <a:buNone/>
            </a:pPr>
            <a:r>
              <a:rPr lang="en-US" sz="2000" b="1" dirty="0">
                <a:solidFill>
                  <a:srgbClr val="292668"/>
                </a:solidFill>
                <a:latin typeface="Calibri"/>
                <a:ea typeface="Calibri"/>
                <a:cs typeface="Calibri"/>
                <a:sym typeface="Calibri"/>
              </a:rPr>
              <a:t>			AI provides data</a:t>
            </a:r>
            <a:endParaRPr dirty="0"/>
          </a:p>
          <a:p>
            <a:pPr marL="0" lvl="0" indent="0" algn="l" rtl="0">
              <a:lnSpc>
                <a:spcPct val="100000"/>
              </a:lnSpc>
              <a:spcBef>
                <a:spcPts val="0"/>
              </a:spcBef>
              <a:spcAft>
                <a:spcPts val="0"/>
              </a:spcAft>
              <a:buClr>
                <a:srgbClr val="292668"/>
              </a:buClr>
              <a:buSzPts val="2000"/>
              <a:buNone/>
            </a:pPr>
            <a:r>
              <a:rPr lang="en-US" sz="2000" b="1" dirty="0">
                <a:solidFill>
                  <a:srgbClr val="292668"/>
                </a:solidFill>
                <a:latin typeface="Calibri"/>
                <a:ea typeface="Calibri"/>
                <a:cs typeface="Calibri"/>
                <a:sym typeface="Calibri"/>
              </a:rPr>
              <a:t>		      People provide reassurance</a:t>
            </a:r>
            <a:endParaRPr sz="2000" dirty="0">
              <a:solidFill>
                <a:srgbClr val="292668"/>
              </a:solidFill>
            </a:endParaRPr>
          </a:p>
        </p:txBody>
      </p:sp>
      <p:pic>
        <p:nvPicPr>
          <p:cNvPr id="663" name="Google Shape;663;p10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9149951" y="2399281"/>
            <a:ext cx="2875839" cy="3952076"/>
          </a:xfrm>
          <a:prstGeom prst="rect">
            <a:avLst/>
          </a:prstGeom>
          <a:noFill/>
          <a:ln>
            <a:noFill/>
          </a:ln>
        </p:spPr>
      </p:pic>
      <p:sp>
        <p:nvSpPr>
          <p:cNvPr id="664" name="Google Shape;664;p102"/>
          <p:cNvSpPr txBox="1"/>
          <p:nvPr/>
        </p:nvSpPr>
        <p:spPr>
          <a:xfrm>
            <a:off x="1657023" y="1179152"/>
            <a:ext cx="8085978" cy="10156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0" i="0" u="none" strike="noStrike" cap="none" dirty="0">
                <a:solidFill>
                  <a:srgbClr val="292668"/>
                </a:solidFill>
                <a:latin typeface="Calibri"/>
                <a:ea typeface="Calibri"/>
                <a:cs typeface="Calibri"/>
                <a:sym typeface="Calibri"/>
              </a:rPr>
              <a:t>When you receive a message from an App, it can seem very authoritative: </a:t>
            </a:r>
            <a:r>
              <a:rPr lang="en-US" sz="2000" b="0" i="1" u="none" strike="noStrike" cap="none" dirty="0">
                <a:solidFill>
                  <a:srgbClr val="292668"/>
                </a:solidFill>
                <a:latin typeface="Calibri"/>
                <a:ea typeface="Calibri"/>
                <a:cs typeface="Calibri"/>
                <a:sym typeface="Calibri"/>
              </a:rPr>
              <a:t>“Your heart rate is high.” “You slept poorly.” “You were less active today.”</a:t>
            </a:r>
            <a:endParaRPr dirty="0"/>
          </a:p>
          <a:p>
            <a:pPr marL="0" marR="0" lvl="0" indent="0" algn="l" rtl="0">
              <a:lnSpc>
                <a:spcPct val="100000"/>
              </a:lnSpc>
              <a:spcBef>
                <a:spcPts val="0"/>
              </a:spcBef>
              <a:spcAft>
                <a:spcPts val="0"/>
              </a:spcAft>
              <a:buNone/>
            </a:pPr>
            <a:endParaRPr sz="2000" b="0" i="0" u="none" strike="noStrike" cap="none" dirty="0">
              <a:solidFill>
                <a:srgbClr val="000000"/>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68"/>
        <p:cNvGrpSpPr/>
        <p:nvPr/>
      </p:nvGrpSpPr>
      <p:grpSpPr>
        <a:xfrm>
          <a:off x="0" y="0"/>
          <a:ext cx="0" cy="0"/>
          <a:chOff x="0" y="0"/>
          <a:chExt cx="0" cy="0"/>
        </a:xfrm>
      </p:grpSpPr>
      <p:sp>
        <p:nvSpPr>
          <p:cNvPr id="669" name="Google Shape;669;p103"/>
          <p:cNvSpPr txBox="1">
            <a:spLocks noGrp="1"/>
          </p:cNvSpPr>
          <p:nvPr>
            <p:ph type="body" idx="2"/>
          </p:nvPr>
        </p:nvSpPr>
        <p:spPr>
          <a:xfrm>
            <a:off x="195943" y="2100419"/>
            <a:ext cx="4555000" cy="4616608"/>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chemeClr val="dk1"/>
              </a:buClr>
              <a:buSzPts val="1800"/>
              <a:buFont typeface="Calibri"/>
              <a:buNone/>
            </a:pPr>
            <a:r>
              <a:rPr lang="en-US" sz="1800" b="1" i="0" u="none" strike="noStrike" cap="none" dirty="0">
                <a:solidFill>
                  <a:schemeClr val="dk1"/>
                </a:solidFill>
                <a:latin typeface="Calibri"/>
                <a:ea typeface="Calibri"/>
                <a:cs typeface="Calibri"/>
                <a:sym typeface="Calibri"/>
              </a:rPr>
              <a:t>✔️ </a:t>
            </a:r>
            <a:r>
              <a:rPr lang="en-US" b="1" i="0" u="none" strike="noStrike" cap="none" dirty="0">
                <a:solidFill>
                  <a:srgbClr val="CA7BB3"/>
                </a:solidFill>
                <a:latin typeface="Calibri"/>
                <a:ea typeface="Calibri"/>
                <a:cs typeface="Calibri"/>
                <a:sym typeface="Calibri"/>
              </a:rPr>
              <a:t>When you can trust AI</a:t>
            </a:r>
            <a:endParaRPr dirty="0"/>
          </a:p>
          <a:p>
            <a:pPr marL="0" marR="0" lvl="0" indent="0" algn="l" rtl="0">
              <a:lnSpc>
                <a:spcPct val="100000"/>
              </a:lnSpc>
              <a:spcBef>
                <a:spcPts val="0"/>
              </a:spcBef>
              <a:spcAft>
                <a:spcPts val="0"/>
              </a:spcAft>
              <a:buClr>
                <a:srgbClr val="242B62"/>
              </a:buClr>
              <a:buSzPts val="1800"/>
              <a:buFont typeface="Calibri"/>
              <a:buNone/>
            </a:pPr>
            <a:endParaRPr sz="1800" b="0" i="0" u="none" strike="noStrike" cap="none" dirty="0">
              <a:solidFill>
                <a:srgbClr val="292668"/>
              </a:solidFill>
              <a:latin typeface="Calibri"/>
              <a:ea typeface="Calibri"/>
              <a:cs typeface="Calibri"/>
              <a:sym typeface="Calibri"/>
            </a:endParaRPr>
          </a:p>
          <a:p>
            <a:pPr marL="0" lvl="0" indent="0">
              <a:lnSpc>
                <a:spcPct val="100000"/>
              </a:lnSpc>
              <a:buClr>
                <a:srgbClr val="00B050"/>
              </a:buClr>
              <a:buSzPct val="197000"/>
            </a:pPr>
            <a:r>
              <a:rPr lang="en-US" sz="1800" dirty="0">
                <a:solidFill>
                  <a:srgbClr val="292668"/>
                </a:solidFill>
              </a:rPr>
              <a:t>🟢 </a:t>
            </a:r>
            <a:r>
              <a:rPr lang="en-US" sz="1800" b="1" i="0" u="none" strike="noStrike" cap="none" dirty="0">
                <a:solidFill>
                  <a:srgbClr val="292668"/>
                </a:solidFill>
                <a:latin typeface="Calibri"/>
                <a:ea typeface="Calibri"/>
                <a:cs typeface="Calibri"/>
                <a:sym typeface="Calibri"/>
              </a:rPr>
              <a:t>General advice</a:t>
            </a:r>
            <a:endParaRPr sz="1800" b="0" i="0" u="none" strike="noStrike" cap="none" dirty="0">
              <a:solidFill>
                <a:srgbClr val="292668"/>
              </a:solidFill>
              <a:latin typeface="Calibri"/>
              <a:ea typeface="Calibri"/>
              <a:cs typeface="Calibri"/>
              <a:sym typeface="Calibri"/>
            </a:endParaRPr>
          </a:p>
          <a:p>
            <a:pPr marL="324000" marR="0" lvl="0" indent="0" algn="l" rtl="0">
              <a:lnSpc>
                <a:spcPct val="100000"/>
              </a:lnSpc>
              <a:spcBef>
                <a:spcPts val="0"/>
              </a:spcBef>
              <a:spcAft>
                <a:spcPts val="0"/>
              </a:spcAft>
              <a:buClr>
                <a:srgbClr val="292668"/>
              </a:buClr>
              <a:buSzPts val="1800"/>
              <a:buFont typeface="Calibri"/>
              <a:buNone/>
            </a:pPr>
            <a:r>
              <a:rPr lang="en-US" sz="1800" b="0" i="0" u="none" strike="noStrike" cap="none" dirty="0">
                <a:solidFill>
                  <a:srgbClr val="292668"/>
                </a:solidFill>
                <a:latin typeface="Calibri"/>
                <a:ea typeface="Calibri"/>
                <a:cs typeface="Calibri"/>
                <a:sym typeface="Calibri"/>
              </a:rPr>
              <a:t>“Go for a walk”</a:t>
            </a:r>
            <a:endParaRPr dirty="0"/>
          </a:p>
          <a:p>
            <a:pPr marL="324000" marR="0" lvl="0" indent="0" algn="l" rtl="0">
              <a:lnSpc>
                <a:spcPct val="100000"/>
              </a:lnSpc>
              <a:spcBef>
                <a:spcPts val="0"/>
              </a:spcBef>
              <a:spcAft>
                <a:spcPts val="0"/>
              </a:spcAft>
              <a:buClr>
                <a:srgbClr val="292668"/>
              </a:buClr>
              <a:buSzPts val="1800"/>
              <a:buFont typeface="Calibri"/>
              <a:buNone/>
            </a:pPr>
            <a:r>
              <a:rPr lang="en-US" sz="1800" b="0" i="0" u="none" strike="noStrike" cap="none" dirty="0">
                <a:solidFill>
                  <a:srgbClr val="292668"/>
                </a:solidFill>
                <a:latin typeface="Calibri"/>
                <a:ea typeface="Calibri"/>
                <a:cs typeface="Calibri"/>
                <a:sym typeface="Calibri"/>
              </a:rPr>
              <a:t>“Drink water”</a:t>
            </a:r>
            <a:endParaRPr dirty="0"/>
          </a:p>
          <a:p>
            <a:pPr marL="324000" marR="0" lvl="0" indent="0" algn="l" rtl="0">
              <a:lnSpc>
                <a:spcPct val="100000"/>
              </a:lnSpc>
              <a:spcBef>
                <a:spcPts val="0"/>
              </a:spcBef>
              <a:spcAft>
                <a:spcPts val="0"/>
              </a:spcAft>
              <a:buClr>
                <a:srgbClr val="292668"/>
              </a:buClr>
              <a:buSzPts val="1800"/>
              <a:buFont typeface="Calibri"/>
              <a:buNone/>
            </a:pPr>
            <a:r>
              <a:rPr lang="en-US" sz="1800" b="0" i="0" u="none" strike="noStrike" cap="none" dirty="0">
                <a:solidFill>
                  <a:srgbClr val="292668"/>
                </a:solidFill>
                <a:latin typeface="Calibri"/>
                <a:ea typeface="Calibri"/>
                <a:cs typeface="Calibri"/>
                <a:sym typeface="Calibri"/>
              </a:rPr>
              <a:t>“Take a break”</a:t>
            </a:r>
            <a:endParaRPr lang="en-IE" dirty="0"/>
          </a:p>
          <a:p>
            <a:pPr marL="0" lvl="0" indent="0">
              <a:lnSpc>
                <a:spcPct val="100000"/>
              </a:lnSpc>
              <a:buClr>
                <a:srgbClr val="00B050"/>
              </a:buClr>
              <a:buSzPct val="200000"/>
            </a:pPr>
            <a:r>
              <a:rPr lang="en-US" sz="1800" dirty="0">
                <a:solidFill>
                  <a:srgbClr val="292668"/>
                </a:solidFill>
              </a:rPr>
              <a:t>🟢 </a:t>
            </a:r>
            <a:r>
              <a:rPr lang="en-IE" sz="1800" b="1" i="0" u="none" strike="noStrike" cap="none" dirty="0">
                <a:solidFill>
                  <a:srgbClr val="292668"/>
                </a:solidFill>
                <a:latin typeface="Calibri"/>
                <a:ea typeface="Calibri"/>
                <a:cs typeface="Calibri"/>
                <a:sym typeface="Calibri"/>
              </a:rPr>
              <a:t>Data overview</a:t>
            </a:r>
            <a:endParaRPr lang="en-IE" sz="1800" b="0" i="0" u="none" strike="noStrike" cap="none" dirty="0">
              <a:solidFill>
                <a:srgbClr val="292668"/>
              </a:solidFill>
              <a:latin typeface="Calibri"/>
              <a:ea typeface="Calibri"/>
              <a:cs typeface="Calibri"/>
              <a:sym typeface="Calibri"/>
            </a:endParaRPr>
          </a:p>
          <a:p>
            <a:pPr marL="324000" marR="0" lvl="0" indent="0" algn="l" rtl="0">
              <a:lnSpc>
                <a:spcPct val="100000"/>
              </a:lnSpc>
              <a:spcBef>
                <a:spcPts val="0"/>
              </a:spcBef>
              <a:spcAft>
                <a:spcPts val="0"/>
              </a:spcAft>
              <a:buClr>
                <a:srgbClr val="292668"/>
              </a:buClr>
              <a:buSzPts val="1800"/>
              <a:buFont typeface="Calibri"/>
              <a:buNone/>
            </a:pPr>
            <a:r>
              <a:rPr lang="en-US" sz="1800" b="0" i="0" u="none" strike="noStrike" cap="none" dirty="0">
                <a:solidFill>
                  <a:srgbClr val="292668"/>
                </a:solidFill>
                <a:latin typeface="Calibri"/>
                <a:ea typeface="Calibri"/>
                <a:cs typeface="Calibri"/>
                <a:sym typeface="Calibri"/>
              </a:rPr>
              <a:t>Step count</a:t>
            </a:r>
            <a:endParaRPr sz="1800" b="0" i="0" u="none" strike="noStrike" cap="none" dirty="0">
              <a:solidFill>
                <a:srgbClr val="292668"/>
              </a:solidFill>
              <a:latin typeface="Calibri"/>
              <a:ea typeface="Calibri"/>
              <a:cs typeface="Calibri"/>
              <a:sym typeface="Calibri"/>
            </a:endParaRPr>
          </a:p>
          <a:p>
            <a:pPr marL="324000" marR="0" lvl="0" indent="0" algn="l" rtl="0">
              <a:lnSpc>
                <a:spcPct val="100000"/>
              </a:lnSpc>
              <a:spcBef>
                <a:spcPts val="0"/>
              </a:spcBef>
              <a:spcAft>
                <a:spcPts val="0"/>
              </a:spcAft>
              <a:buClr>
                <a:srgbClr val="292668"/>
              </a:buClr>
              <a:buSzPts val="1800"/>
              <a:buFont typeface="Calibri"/>
              <a:buNone/>
            </a:pPr>
            <a:r>
              <a:rPr lang="en-US" sz="1800" b="0" i="0" u="none" strike="noStrike" cap="none" dirty="0">
                <a:solidFill>
                  <a:srgbClr val="292668"/>
                </a:solidFill>
                <a:latin typeface="Calibri"/>
                <a:ea typeface="Calibri"/>
                <a:cs typeface="Calibri"/>
                <a:sym typeface="Calibri"/>
              </a:rPr>
              <a:t>Average heart rate</a:t>
            </a:r>
            <a:endParaRPr dirty="0"/>
          </a:p>
          <a:p>
            <a:pPr marL="324000" marR="0" lvl="0" indent="0" algn="l" rtl="0">
              <a:lnSpc>
                <a:spcPct val="100000"/>
              </a:lnSpc>
              <a:spcBef>
                <a:spcPts val="0"/>
              </a:spcBef>
              <a:spcAft>
                <a:spcPts val="0"/>
              </a:spcAft>
              <a:buClr>
                <a:srgbClr val="292668"/>
              </a:buClr>
              <a:buSzPts val="1800"/>
              <a:buFont typeface="Calibri"/>
              <a:buNone/>
            </a:pPr>
            <a:r>
              <a:rPr lang="en-US" sz="1800" b="0" i="0" u="none" strike="noStrike" cap="none" dirty="0">
                <a:solidFill>
                  <a:srgbClr val="292668"/>
                </a:solidFill>
                <a:latin typeface="Calibri"/>
                <a:ea typeface="Calibri"/>
                <a:cs typeface="Calibri"/>
                <a:sym typeface="Calibri"/>
              </a:rPr>
              <a:t>Sleep duration</a:t>
            </a:r>
            <a:endParaRPr sz="1800" b="0" i="0" u="none" strike="noStrike" cap="none" dirty="0">
              <a:solidFill>
                <a:srgbClr val="292668"/>
              </a:solidFill>
              <a:latin typeface="Calibri"/>
              <a:ea typeface="Calibri"/>
              <a:cs typeface="Calibri"/>
              <a:sym typeface="Calibri"/>
            </a:endParaRPr>
          </a:p>
          <a:p>
            <a:pPr marL="0" lvl="0" indent="0">
              <a:lnSpc>
                <a:spcPct val="100000"/>
              </a:lnSpc>
              <a:buClr>
                <a:srgbClr val="00B050"/>
              </a:buClr>
              <a:buSzPct val="200000"/>
            </a:pPr>
            <a:r>
              <a:rPr lang="en-US" sz="1800" dirty="0">
                <a:solidFill>
                  <a:srgbClr val="292668"/>
                </a:solidFill>
              </a:rPr>
              <a:t>🟢 </a:t>
            </a:r>
            <a:r>
              <a:rPr lang="en-US" sz="1800" b="1" i="0" u="none" strike="noStrike" cap="none" dirty="0">
                <a:solidFill>
                  <a:srgbClr val="292668"/>
                </a:solidFill>
                <a:latin typeface="Calibri"/>
                <a:ea typeface="Calibri"/>
                <a:cs typeface="Calibri"/>
                <a:sym typeface="Calibri"/>
              </a:rPr>
              <a:t>Daily patterns</a:t>
            </a:r>
            <a:endParaRPr sz="1800" b="0" i="0" u="none" strike="noStrike" cap="none" dirty="0">
              <a:solidFill>
                <a:srgbClr val="292668"/>
              </a:solidFill>
              <a:latin typeface="Calibri"/>
              <a:ea typeface="Calibri"/>
              <a:cs typeface="Calibri"/>
              <a:sym typeface="Calibri"/>
            </a:endParaRPr>
          </a:p>
          <a:p>
            <a:pPr marL="324000" marR="0" lvl="0" indent="0" algn="l" rtl="0">
              <a:lnSpc>
                <a:spcPct val="100000"/>
              </a:lnSpc>
              <a:spcBef>
                <a:spcPts val="0"/>
              </a:spcBef>
              <a:spcAft>
                <a:spcPts val="0"/>
              </a:spcAft>
              <a:buClr>
                <a:srgbClr val="292668"/>
              </a:buClr>
              <a:buSzPts val="1800"/>
              <a:buNone/>
            </a:pPr>
            <a:r>
              <a:rPr lang="en-US" sz="1800" b="0" i="0" u="none" strike="noStrike" cap="none" dirty="0">
                <a:solidFill>
                  <a:srgbClr val="292668"/>
                </a:solidFill>
                <a:latin typeface="Calibri"/>
                <a:ea typeface="Calibri"/>
                <a:cs typeface="Calibri"/>
                <a:sym typeface="Calibri"/>
              </a:rPr>
              <a:t>Morning activity</a:t>
            </a:r>
            <a:endParaRPr sz="1800" b="0" i="0" u="none" strike="noStrike" cap="none" dirty="0">
              <a:solidFill>
                <a:srgbClr val="292668"/>
              </a:solidFill>
              <a:latin typeface="Calibri"/>
              <a:ea typeface="Calibri"/>
              <a:cs typeface="Calibri"/>
              <a:sym typeface="Calibri"/>
            </a:endParaRPr>
          </a:p>
          <a:p>
            <a:pPr marL="324000" marR="0" lvl="0" indent="0" algn="l" rtl="0">
              <a:lnSpc>
                <a:spcPct val="100000"/>
              </a:lnSpc>
              <a:spcBef>
                <a:spcPts val="0"/>
              </a:spcBef>
              <a:spcAft>
                <a:spcPts val="0"/>
              </a:spcAft>
              <a:buClr>
                <a:srgbClr val="292668"/>
              </a:buClr>
              <a:buSzPts val="1800"/>
              <a:buNone/>
            </a:pPr>
            <a:r>
              <a:rPr lang="en-US" sz="1800" b="0" i="0" u="none" strike="noStrike" cap="none" dirty="0">
                <a:solidFill>
                  <a:srgbClr val="292668"/>
                </a:solidFill>
                <a:latin typeface="Calibri"/>
                <a:ea typeface="Calibri"/>
                <a:cs typeface="Calibri"/>
                <a:sym typeface="Calibri"/>
              </a:rPr>
              <a:t>Less movement at the weekend</a:t>
            </a:r>
            <a:endParaRPr dirty="0"/>
          </a:p>
          <a:p>
            <a:pPr marL="0" marR="0" lvl="0" indent="0" algn="l" rtl="0">
              <a:lnSpc>
                <a:spcPct val="100000"/>
              </a:lnSpc>
              <a:spcBef>
                <a:spcPts val="0"/>
              </a:spcBef>
              <a:spcAft>
                <a:spcPts val="0"/>
              </a:spcAft>
              <a:buClr>
                <a:srgbClr val="292668"/>
              </a:buClr>
              <a:buSzPts val="1800"/>
              <a:buFont typeface="Calibri"/>
              <a:buNone/>
            </a:pPr>
            <a:r>
              <a:rPr lang="en-US" sz="1800" b="0" i="0" u="none" strike="noStrike" cap="none" dirty="0">
                <a:solidFill>
                  <a:srgbClr val="292668"/>
                </a:solidFill>
                <a:latin typeface="Calibri"/>
                <a:ea typeface="Calibri"/>
                <a:cs typeface="Calibri"/>
                <a:sym typeface="Calibri"/>
              </a:rPr>
              <a:t>🟢 </a:t>
            </a:r>
            <a:r>
              <a:rPr lang="en-US" sz="1800" b="1" i="0" u="none" strike="noStrike" cap="none" dirty="0">
                <a:solidFill>
                  <a:srgbClr val="292668"/>
                </a:solidFill>
                <a:latin typeface="Calibri"/>
                <a:ea typeface="Calibri"/>
                <a:cs typeface="Calibri"/>
                <a:sym typeface="Calibri"/>
              </a:rPr>
              <a:t>Simple reminders</a:t>
            </a:r>
            <a:endParaRPr sz="1800" b="0" i="0" u="none" strike="noStrike" cap="none" dirty="0">
              <a:solidFill>
                <a:srgbClr val="292668"/>
              </a:solidFill>
              <a:latin typeface="Calibri"/>
              <a:ea typeface="Calibri"/>
              <a:cs typeface="Calibri"/>
              <a:sym typeface="Calibri"/>
            </a:endParaRPr>
          </a:p>
          <a:p>
            <a:pPr marL="324000" marR="0" lvl="0" indent="0" algn="l" rtl="0">
              <a:lnSpc>
                <a:spcPct val="100000"/>
              </a:lnSpc>
              <a:spcBef>
                <a:spcPts val="0"/>
              </a:spcBef>
              <a:spcAft>
                <a:spcPts val="0"/>
              </a:spcAft>
              <a:buClr>
                <a:srgbClr val="292668"/>
              </a:buClr>
              <a:buSzPts val="1800"/>
              <a:buFont typeface="Calibri"/>
              <a:buNone/>
            </a:pPr>
            <a:r>
              <a:rPr lang="en-US" sz="1800" b="0" i="0" u="none" strike="noStrike" cap="none" dirty="0">
                <a:solidFill>
                  <a:srgbClr val="292668"/>
                </a:solidFill>
                <a:latin typeface="Calibri"/>
                <a:ea typeface="Calibri"/>
                <a:cs typeface="Calibri"/>
                <a:sym typeface="Calibri"/>
              </a:rPr>
              <a:t>Medication, Appointments, exercise</a:t>
            </a:r>
            <a:endParaRPr sz="18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Clr>
                <a:srgbClr val="242B62"/>
              </a:buClr>
              <a:buSzPts val="1800"/>
              <a:buFont typeface="Calibri"/>
              <a:buNone/>
            </a:pPr>
            <a:endParaRPr sz="1800" b="0" i="0" u="none" strike="noStrike" cap="none" dirty="0">
              <a:solidFill>
                <a:schemeClr val="dk1"/>
              </a:solidFill>
              <a:latin typeface="Calibri"/>
              <a:ea typeface="Calibri"/>
              <a:cs typeface="Calibri"/>
              <a:sym typeface="Calibri"/>
            </a:endParaRPr>
          </a:p>
        </p:txBody>
      </p:sp>
      <p:sp>
        <p:nvSpPr>
          <p:cNvPr id="670" name="Google Shape;670;p103"/>
          <p:cNvSpPr txBox="1"/>
          <p:nvPr/>
        </p:nvSpPr>
        <p:spPr>
          <a:xfrm>
            <a:off x="7441059" y="2220556"/>
            <a:ext cx="4478798" cy="4062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800"/>
              <a:buFont typeface="Arial"/>
              <a:buNone/>
            </a:pPr>
            <a:r>
              <a:rPr lang="en-US" sz="1800" b="1" i="0" u="none" strike="noStrike" cap="none" dirty="0">
                <a:solidFill>
                  <a:schemeClr val="dk1"/>
                </a:solidFill>
                <a:latin typeface="Calibri"/>
                <a:ea typeface="Calibri"/>
                <a:cs typeface="Calibri"/>
                <a:sym typeface="Calibri"/>
              </a:rPr>
              <a:t>✖️ </a:t>
            </a:r>
            <a:r>
              <a:rPr lang="en-US" sz="2400" b="1" i="0" u="none" strike="noStrike" cap="none" dirty="0">
                <a:solidFill>
                  <a:srgbClr val="CA7BB3"/>
                </a:solidFill>
                <a:latin typeface="Calibri"/>
                <a:ea typeface="Calibri"/>
                <a:cs typeface="Calibri"/>
                <a:sym typeface="Calibri"/>
              </a:rPr>
              <a:t>When you should NOT trust AI</a:t>
            </a:r>
            <a:endParaRPr sz="2400" dirty="0"/>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Arial"/>
              <a:buNone/>
            </a:pPr>
            <a:r>
              <a:rPr lang="en-US" sz="1800" b="0" i="0" u="none" strike="noStrike" cap="none" dirty="0">
                <a:solidFill>
                  <a:schemeClr val="dk1"/>
                </a:solidFill>
                <a:latin typeface="Calibri"/>
                <a:ea typeface="Calibri"/>
                <a:cs typeface="Calibri"/>
                <a:sym typeface="Calibri"/>
              </a:rPr>
              <a:t>🔴 </a:t>
            </a:r>
            <a:r>
              <a:rPr lang="en-US" sz="1800" b="1" i="0" u="none" strike="noStrike" cap="none" dirty="0">
                <a:solidFill>
                  <a:srgbClr val="292668"/>
                </a:solidFill>
                <a:latin typeface="Calibri"/>
                <a:ea typeface="Calibri"/>
                <a:cs typeface="Calibri"/>
                <a:sym typeface="Calibri"/>
              </a:rPr>
              <a:t>Diagnoses</a:t>
            </a:r>
            <a:endParaRPr sz="1800" b="0" i="0" u="none" strike="noStrike" cap="none" dirty="0">
              <a:solidFill>
                <a:srgbClr val="292668"/>
              </a:solidFill>
              <a:latin typeface="Calibri"/>
              <a:ea typeface="Calibri"/>
              <a:cs typeface="Calibri"/>
              <a:sym typeface="Calibri"/>
            </a:endParaRPr>
          </a:p>
          <a:p>
            <a:pPr marL="324000" marR="0" lvl="0" indent="0" algn="l" rtl="0">
              <a:lnSpc>
                <a:spcPct val="100000"/>
              </a:lnSpc>
              <a:spcBef>
                <a:spcPts val="0"/>
              </a:spcBef>
              <a:spcAft>
                <a:spcPts val="0"/>
              </a:spcAft>
              <a:buClr>
                <a:srgbClr val="292668"/>
              </a:buClr>
              <a:buSzPts val="1800"/>
              <a:buFont typeface="Arial"/>
              <a:buNone/>
            </a:pPr>
            <a:r>
              <a:rPr lang="en-US" sz="1800" b="0" i="0" u="none" strike="noStrike" cap="none" dirty="0">
                <a:solidFill>
                  <a:srgbClr val="292668"/>
                </a:solidFill>
                <a:latin typeface="Calibri"/>
                <a:ea typeface="Calibri"/>
                <a:cs typeface="Calibri"/>
                <a:sym typeface="Calibri"/>
              </a:rPr>
              <a:t>”You are at high risk of illness”</a:t>
            </a:r>
            <a:endParaRPr dirty="0"/>
          </a:p>
          <a:p>
            <a:pPr marL="0" marR="0" lvl="0" indent="0" algn="l" rtl="0">
              <a:lnSpc>
                <a:spcPct val="100000"/>
              </a:lnSpc>
              <a:spcBef>
                <a:spcPts val="0"/>
              </a:spcBef>
              <a:spcAft>
                <a:spcPts val="0"/>
              </a:spcAft>
              <a:buClr>
                <a:srgbClr val="292668"/>
              </a:buClr>
              <a:buSzPts val="1800"/>
              <a:buFont typeface="Arial"/>
              <a:buNone/>
            </a:pPr>
            <a:r>
              <a:rPr lang="en-US" sz="1800" b="0" i="0" u="none" strike="noStrike" cap="none" dirty="0">
                <a:solidFill>
                  <a:srgbClr val="292668"/>
                </a:solidFill>
                <a:latin typeface="Calibri"/>
                <a:ea typeface="Calibri"/>
                <a:cs typeface="Calibri"/>
                <a:sym typeface="Calibri"/>
              </a:rPr>
              <a:t>🔴 </a:t>
            </a:r>
            <a:r>
              <a:rPr lang="en-US" sz="1800" b="1" i="0" u="none" strike="noStrike" cap="none" dirty="0">
                <a:solidFill>
                  <a:srgbClr val="292668"/>
                </a:solidFill>
                <a:latin typeface="Calibri"/>
                <a:ea typeface="Calibri"/>
                <a:cs typeface="Calibri"/>
                <a:sym typeface="Calibri"/>
              </a:rPr>
              <a:t>Alarming messages</a:t>
            </a:r>
            <a:endParaRPr sz="1800" b="0" i="0" u="none" strike="noStrike" cap="none" dirty="0">
              <a:solidFill>
                <a:srgbClr val="292668"/>
              </a:solidFill>
              <a:latin typeface="Calibri"/>
              <a:ea typeface="Calibri"/>
              <a:cs typeface="Calibri"/>
              <a:sym typeface="Calibri"/>
            </a:endParaRPr>
          </a:p>
          <a:p>
            <a:pPr marL="324000" marR="0" lvl="0" indent="0" algn="l" rtl="0">
              <a:lnSpc>
                <a:spcPct val="100000"/>
              </a:lnSpc>
              <a:spcBef>
                <a:spcPts val="0"/>
              </a:spcBef>
              <a:spcAft>
                <a:spcPts val="0"/>
              </a:spcAft>
              <a:buClr>
                <a:srgbClr val="292668"/>
              </a:buClr>
              <a:buSzPts val="1800"/>
              <a:buFont typeface="Arial"/>
              <a:buNone/>
            </a:pPr>
            <a:r>
              <a:rPr lang="en-US" sz="1800" b="0" i="0" u="none" strike="noStrike" cap="none" dirty="0">
                <a:solidFill>
                  <a:srgbClr val="292668"/>
                </a:solidFill>
                <a:latin typeface="Calibri"/>
                <a:ea typeface="Calibri"/>
                <a:cs typeface="Calibri"/>
                <a:sym typeface="Calibri"/>
              </a:rPr>
              <a:t>“Dangerously high heart rate” without a medical monitor</a:t>
            </a:r>
            <a:endParaRPr dirty="0"/>
          </a:p>
          <a:p>
            <a:pPr marL="0" marR="0" lvl="0" indent="0" algn="l" rtl="0">
              <a:lnSpc>
                <a:spcPct val="100000"/>
              </a:lnSpc>
              <a:spcBef>
                <a:spcPts val="0"/>
              </a:spcBef>
              <a:spcAft>
                <a:spcPts val="0"/>
              </a:spcAft>
              <a:buClr>
                <a:srgbClr val="292668"/>
              </a:buClr>
              <a:buSzPts val="1800"/>
              <a:buFont typeface="Arial"/>
              <a:buNone/>
            </a:pPr>
            <a:r>
              <a:rPr lang="en-US" sz="1800" b="0" i="0" u="none" strike="noStrike" cap="none" dirty="0">
                <a:solidFill>
                  <a:srgbClr val="292668"/>
                </a:solidFill>
                <a:latin typeface="Calibri"/>
                <a:ea typeface="Calibri"/>
                <a:cs typeface="Calibri"/>
                <a:sym typeface="Calibri"/>
              </a:rPr>
              <a:t>🔴 </a:t>
            </a:r>
            <a:r>
              <a:rPr lang="en-US" sz="1800" b="1" i="0" u="none" strike="noStrike" cap="none" dirty="0">
                <a:solidFill>
                  <a:srgbClr val="292668"/>
                </a:solidFill>
                <a:latin typeface="Calibri"/>
                <a:ea typeface="Calibri"/>
                <a:cs typeface="Calibri"/>
                <a:sym typeface="Calibri"/>
              </a:rPr>
              <a:t>Personal health assessments</a:t>
            </a:r>
            <a:endParaRPr sz="1800" b="0" i="0" u="none" strike="noStrike" cap="none" dirty="0">
              <a:solidFill>
                <a:srgbClr val="292668"/>
              </a:solidFill>
              <a:latin typeface="Calibri"/>
              <a:ea typeface="Calibri"/>
              <a:cs typeface="Calibri"/>
              <a:sym typeface="Calibri"/>
            </a:endParaRPr>
          </a:p>
          <a:p>
            <a:pPr marL="324000" marR="0" lvl="0" indent="0" algn="l" rtl="0">
              <a:lnSpc>
                <a:spcPct val="100000"/>
              </a:lnSpc>
              <a:spcBef>
                <a:spcPts val="0"/>
              </a:spcBef>
              <a:spcAft>
                <a:spcPts val="0"/>
              </a:spcAft>
              <a:buClr>
                <a:srgbClr val="292668"/>
              </a:buClr>
              <a:buSzPts val="1800"/>
              <a:buFont typeface="Arial"/>
              <a:buNone/>
            </a:pPr>
            <a:r>
              <a:rPr lang="en-US" sz="1800" b="0" i="0" u="none" strike="noStrike" cap="none" dirty="0">
                <a:solidFill>
                  <a:srgbClr val="292668"/>
                </a:solidFill>
                <a:latin typeface="Calibri"/>
                <a:ea typeface="Calibri"/>
                <a:cs typeface="Calibri"/>
                <a:sym typeface="Calibri"/>
              </a:rPr>
              <a:t>“You are stressed”, “You are ill”</a:t>
            </a:r>
            <a:endParaRPr dirty="0"/>
          </a:p>
          <a:p>
            <a:pPr marL="0" marR="0" lvl="0" indent="0" algn="l" rtl="0">
              <a:lnSpc>
                <a:spcPct val="100000"/>
              </a:lnSpc>
              <a:spcBef>
                <a:spcPts val="0"/>
              </a:spcBef>
              <a:spcAft>
                <a:spcPts val="0"/>
              </a:spcAft>
              <a:buClr>
                <a:srgbClr val="292668"/>
              </a:buClr>
              <a:buSzPts val="1800"/>
              <a:buFont typeface="Arial"/>
              <a:buNone/>
            </a:pPr>
            <a:r>
              <a:rPr lang="en-US" sz="1800" b="0" i="0" u="none" strike="noStrike" cap="none" dirty="0">
                <a:solidFill>
                  <a:srgbClr val="292668"/>
                </a:solidFill>
                <a:latin typeface="Calibri"/>
                <a:ea typeface="Calibri"/>
                <a:cs typeface="Calibri"/>
                <a:sym typeface="Calibri"/>
              </a:rPr>
              <a:t>🔴 </a:t>
            </a:r>
            <a:r>
              <a:rPr lang="en-US" sz="1800" b="1" i="0" u="none" strike="noStrike" cap="none" dirty="0">
                <a:solidFill>
                  <a:srgbClr val="292668"/>
                </a:solidFill>
                <a:latin typeface="Calibri"/>
                <a:ea typeface="Calibri"/>
                <a:cs typeface="Calibri"/>
                <a:sym typeface="Calibri"/>
              </a:rPr>
              <a:t>Suggestions that cause anxiety</a:t>
            </a:r>
            <a:endParaRPr sz="1800" b="0" i="0" u="none" strike="noStrike" cap="none" dirty="0">
              <a:solidFill>
                <a:srgbClr val="292668"/>
              </a:solidFill>
              <a:latin typeface="Calibri"/>
              <a:ea typeface="Calibri"/>
              <a:cs typeface="Calibri"/>
              <a:sym typeface="Calibri"/>
            </a:endParaRPr>
          </a:p>
          <a:p>
            <a:pPr marL="324000" marR="0" lvl="0" indent="0" algn="l" rtl="0">
              <a:lnSpc>
                <a:spcPct val="100000"/>
              </a:lnSpc>
              <a:spcBef>
                <a:spcPts val="0"/>
              </a:spcBef>
              <a:spcAft>
                <a:spcPts val="0"/>
              </a:spcAft>
              <a:buClr>
                <a:srgbClr val="292668"/>
              </a:buClr>
              <a:buSzPts val="1800"/>
              <a:buFont typeface="Arial"/>
              <a:buNone/>
            </a:pPr>
            <a:r>
              <a:rPr lang="en-US" sz="1800" b="0" i="0" u="none" strike="noStrike" cap="none" dirty="0">
                <a:solidFill>
                  <a:srgbClr val="292668"/>
                </a:solidFill>
                <a:latin typeface="Calibri"/>
                <a:ea typeface="Calibri"/>
                <a:cs typeface="Calibri"/>
                <a:sym typeface="Calibri"/>
              </a:rPr>
              <a:t>If you become anxious → seek human advice</a:t>
            </a:r>
            <a:endParaRPr sz="18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Clr>
                <a:srgbClr val="292668"/>
              </a:buClr>
              <a:buSzPts val="1800"/>
              <a:buFont typeface="Arial"/>
              <a:buNone/>
            </a:pPr>
            <a:r>
              <a:rPr lang="en-US" sz="1800" b="0" i="0" u="none" strike="noStrike" cap="none" dirty="0">
                <a:solidFill>
                  <a:srgbClr val="292668"/>
                </a:solidFill>
                <a:latin typeface="Calibri"/>
                <a:ea typeface="Calibri"/>
                <a:cs typeface="Calibri"/>
                <a:sym typeface="Calibri"/>
              </a:rPr>
              <a:t>🔴 </a:t>
            </a:r>
            <a:r>
              <a:rPr lang="en-US" sz="1800" b="1" i="0" u="none" strike="noStrike" cap="none" dirty="0">
                <a:solidFill>
                  <a:srgbClr val="292668"/>
                </a:solidFill>
                <a:latin typeface="Calibri"/>
                <a:ea typeface="Calibri"/>
                <a:cs typeface="Calibri"/>
                <a:sym typeface="Calibri"/>
              </a:rPr>
              <a:t>When in doubt</a:t>
            </a:r>
            <a:endParaRPr sz="1800" b="0" i="0" u="none" strike="noStrike" cap="none" dirty="0">
              <a:solidFill>
                <a:srgbClr val="292668"/>
              </a:solidFill>
              <a:latin typeface="Calibri"/>
              <a:ea typeface="Calibri"/>
              <a:cs typeface="Calibri"/>
              <a:sym typeface="Calibri"/>
            </a:endParaRPr>
          </a:p>
          <a:p>
            <a:pPr marL="324000" marR="0" lvl="0" indent="0" algn="l" rtl="0">
              <a:lnSpc>
                <a:spcPct val="100000"/>
              </a:lnSpc>
              <a:spcBef>
                <a:spcPts val="0"/>
              </a:spcBef>
              <a:spcAft>
                <a:spcPts val="0"/>
              </a:spcAft>
              <a:buClr>
                <a:srgbClr val="292668"/>
              </a:buClr>
              <a:buSzPts val="1800"/>
              <a:buFont typeface="Arial"/>
              <a:buNone/>
            </a:pPr>
            <a:r>
              <a:rPr lang="en-US" sz="1800" b="0" i="0" u="none" strike="noStrike" cap="none" dirty="0">
                <a:solidFill>
                  <a:srgbClr val="292668"/>
                </a:solidFill>
                <a:latin typeface="Calibri"/>
                <a:ea typeface="Calibri"/>
                <a:cs typeface="Calibri"/>
                <a:sym typeface="Calibri"/>
              </a:rPr>
              <a:t>Doubt = contact a professional</a:t>
            </a:r>
            <a:endParaRPr sz="1800" b="0" i="0" u="none" strike="noStrike" cap="none" dirty="0">
              <a:solidFill>
                <a:srgbClr val="292668"/>
              </a:solidFill>
              <a:latin typeface="Arial"/>
              <a:ea typeface="Arial"/>
              <a:cs typeface="Arial"/>
              <a:sym typeface="Arial"/>
            </a:endParaRPr>
          </a:p>
        </p:txBody>
      </p:sp>
      <p:sp>
        <p:nvSpPr>
          <p:cNvPr id="671" name="Google Shape;671;p103"/>
          <p:cNvSpPr txBox="1">
            <a:spLocks noGrp="1"/>
          </p:cNvSpPr>
          <p:nvPr>
            <p:ph type="body" idx="1"/>
          </p:nvPr>
        </p:nvSpPr>
        <p:spPr>
          <a:xfrm>
            <a:off x="3060356" y="298573"/>
            <a:ext cx="5897245" cy="1200329"/>
          </a:xfrm>
          <a:prstGeom prst="rect">
            <a:avLst/>
          </a:prstGeom>
          <a:noFill/>
          <a:ln>
            <a:noFill/>
          </a:ln>
        </p:spPr>
        <p:txBody>
          <a:bodyPr spcFirstLastPara="1" wrap="square" lIns="91425" tIns="45700" rIns="91425" bIns="45700" anchor="ctr" anchorCtr="0">
            <a:spAutoFit/>
          </a:bodyPr>
          <a:lstStyle/>
          <a:p>
            <a:pPr marL="0" lvl="0" indent="0" algn="l" rtl="0">
              <a:lnSpc>
                <a:spcPct val="100000"/>
              </a:lnSpc>
              <a:spcBef>
                <a:spcPts val="0"/>
              </a:spcBef>
              <a:spcAft>
                <a:spcPts val="0"/>
              </a:spcAft>
              <a:buClr>
                <a:schemeClr val="lt1"/>
              </a:buClr>
              <a:buSzPts val="3600"/>
              <a:buNone/>
            </a:pPr>
            <a:r>
              <a:rPr lang="en-US" b="1">
                <a:solidFill>
                  <a:schemeClr val="lt1"/>
                </a:solidFill>
                <a:latin typeface="Calibri"/>
                <a:ea typeface="Calibri"/>
                <a:cs typeface="Calibri"/>
                <a:sym typeface="Calibri"/>
              </a:rPr>
              <a:t>When can you trust AI, and when shouldn't you trust AI</a:t>
            </a:r>
            <a:endParaRPr>
              <a:solidFill>
                <a:schemeClr val="lt1"/>
              </a:solidFill>
              <a:latin typeface="Calibri"/>
              <a:ea typeface="Calibri"/>
              <a:cs typeface="Calibri"/>
              <a:sym typeface="Calibri"/>
            </a:endParaRPr>
          </a:p>
        </p:txBody>
      </p:sp>
      <p:pic>
        <p:nvPicPr>
          <p:cNvPr id="672" name="Google Shape;672;p10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086029" y="2220556"/>
            <a:ext cx="3284525" cy="4105656"/>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677" name="Google Shape;677;p104"/>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2400"/>
              <a:buNone/>
            </a:pPr>
            <a:r>
              <a:rPr lang="en-US"/>
              <a:t> </a:t>
            </a:r>
            <a:endParaRPr/>
          </a:p>
        </p:txBody>
      </p:sp>
      <p:sp>
        <p:nvSpPr>
          <p:cNvPr id="678" name="Google Shape;678;p104"/>
          <p:cNvSpPr/>
          <p:nvPr/>
        </p:nvSpPr>
        <p:spPr>
          <a:xfrm>
            <a:off x="981090" y="2417655"/>
            <a:ext cx="2116635" cy="4021291"/>
          </a:xfrm>
          <a:custGeom>
            <a:avLst/>
            <a:gdLst/>
            <a:ahLst/>
            <a:cxnLst/>
            <a:rect l="l" t="t" r="r" b="b"/>
            <a:pathLst>
              <a:path w="3427" h="5179" extrusionOk="0">
                <a:moveTo>
                  <a:pt x="3128" y="0"/>
                </a:moveTo>
                <a:lnTo>
                  <a:pt x="297" y="0"/>
                </a:lnTo>
                <a:lnTo>
                  <a:pt x="297" y="0"/>
                </a:lnTo>
                <a:cubicBezTo>
                  <a:pt x="133" y="0"/>
                  <a:pt x="0" y="133"/>
                  <a:pt x="0" y="298"/>
                </a:cubicBezTo>
                <a:lnTo>
                  <a:pt x="0" y="3440"/>
                </a:lnTo>
                <a:lnTo>
                  <a:pt x="0" y="3533"/>
                </a:lnTo>
                <a:lnTo>
                  <a:pt x="0" y="3533"/>
                </a:lnTo>
                <a:cubicBezTo>
                  <a:pt x="0" y="3589"/>
                  <a:pt x="14" y="3639"/>
                  <a:pt x="40" y="3683"/>
                </a:cubicBezTo>
                <a:lnTo>
                  <a:pt x="147" y="3790"/>
                </a:lnTo>
                <a:lnTo>
                  <a:pt x="1309" y="4952"/>
                </a:lnTo>
                <a:lnTo>
                  <a:pt x="1309" y="4952"/>
                </a:lnTo>
                <a:cubicBezTo>
                  <a:pt x="1534" y="5177"/>
                  <a:pt x="1898" y="5178"/>
                  <a:pt x="2122" y="4954"/>
                </a:cubicBezTo>
                <a:lnTo>
                  <a:pt x="3300" y="3777"/>
                </a:lnTo>
                <a:lnTo>
                  <a:pt x="3371" y="3705"/>
                </a:lnTo>
                <a:lnTo>
                  <a:pt x="3371" y="3705"/>
                </a:lnTo>
                <a:cubicBezTo>
                  <a:pt x="3405" y="3656"/>
                  <a:pt x="3426" y="3598"/>
                  <a:pt x="3426" y="3533"/>
                </a:cubicBezTo>
                <a:lnTo>
                  <a:pt x="3426" y="3447"/>
                </a:lnTo>
                <a:lnTo>
                  <a:pt x="3426" y="298"/>
                </a:lnTo>
                <a:lnTo>
                  <a:pt x="3426" y="298"/>
                </a:lnTo>
                <a:cubicBezTo>
                  <a:pt x="3426" y="133"/>
                  <a:pt x="3292" y="0"/>
                  <a:pt x="3128" y="0"/>
                </a:cubicBezTo>
              </a:path>
            </a:pathLst>
          </a:custGeom>
          <a:solidFill>
            <a:srgbClr val="EBCB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79" name="Google Shape;679;p104"/>
          <p:cNvSpPr/>
          <p:nvPr/>
        </p:nvSpPr>
        <p:spPr>
          <a:xfrm>
            <a:off x="3510288" y="2417656"/>
            <a:ext cx="2104683" cy="4021290"/>
          </a:xfrm>
          <a:custGeom>
            <a:avLst/>
            <a:gdLst/>
            <a:ahLst/>
            <a:cxnLst/>
            <a:rect l="l" t="t" r="r" b="b"/>
            <a:pathLst>
              <a:path w="3427" h="5179" extrusionOk="0">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0"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80" name="Google Shape;680;p104"/>
          <p:cNvSpPr/>
          <p:nvPr/>
        </p:nvSpPr>
        <p:spPr>
          <a:xfrm>
            <a:off x="3449165" y="2417656"/>
            <a:ext cx="2224624" cy="559868"/>
          </a:xfrm>
          <a:custGeom>
            <a:avLst/>
            <a:gdLst/>
            <a:ahLst/>
            <a:cxnLst/>
            <a:rect l="l" t="t" r="r" b="b"/>
            <a:pathLst>
              <a:path w="3635" h="1742" extrusionOk="0">
                <a:moveTo>
                  <a:pt x="3574" y="171"/>
                </a:moveTo>
                <a:lnTo>
                  <a:pt x="2227" y="1517"/>
                </a:lnTo>
                <a:lnTo>
                  <a:pt x="2227" y="1517"/>
                </a:lnTo>
                <a:cubicBezTo>
                  <a:pt x="2003" y="1741"/>
                  <a:pt x="1639" y="1740"/>
                  <a:pt x="1414" y="1515"/>
                </a:cubicBezTo>
                <a:lnTo>
                  <a:pt x="61" y="163"/>
                </a:lnTo>
                <a:lnTo>
                  <a:pt x="61" y="163"/>
                </a:lnTo>
                <a:cubicBezTo>
                  <a:pt x="0" y="103"/>
                  <a:pt x="43" y="0"/>
                  <a:pt x="128" y="0"/>
                </a:cubicBezTo>
                <a:lnTo>
                  <a:pt x="3507" y="8"/>
                </a:lnTo>
                <a:lnTo>
                  <a:pt x="3507" y="8"/>
                </a:lnTo>
                <a:cubicBezTo>
                  <a:pt x="3592" y="8"/>
                  <a:pt x="3634" y="111"/>
                  <a:pt x="3574" y="17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81" name="Google Shape;681;p104"/>
          <p:cNvSpPr/>
          <p:nvPr/>
        </p:nvSpPr>
        <p:spPr>
          <a:xfrm>
            <a:off x="6096000" y="2508358"/>
            <a:ext cx="2165806" cy="3930588"/>
          </a:xfrm>
          <a:custGeom>
            <a:avLst/>
            <a:gdLst/>
            <a:ahLst/>
            <a:cxnLst/>
            <a:rect l="l" t="t" r="r" b="b"/>
            <a:pathLst>
              <a:path w="3427" h="5179" extrusionOk="0">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0"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82" name="Google Shape;682;p104"/>
          <p:cNvSpPr/>
          <p:nvPr/>
        </p:nvSpPr>
        <p:spPr>
          <a:xfrm>
            <a:off x="8730880" y="2405059"/>
            <a:ext cx="2180319" cy="4021291"/>
          </a:xfrm>
          <a:custGeom>
            <a:avLst/>
            <a:gdLst/>
            <a:ahLst/>
            <a:cxnLst/>
            <a:rect l="l" t="t" r="r" b="b"/>
            <a:pathLst>
              <a:path w="3427" h="5179" extrusionOk="0">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1"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242B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83" name="Google Shape;683;p104"/>
          <p:cNvSpPr txBox="1"/>
          <p:nvPr/>
        </p:nvSpPr>
        <p:spPr>
          <a:xfrm>
            <a:off x="1034409" y="2841319"/>
            <a:ext cx="2063316" cy="286228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0" i="0" u="none" strike="noStrike" cap="none">
                <a:solidFill>
                  <a:srgbClr val="292668"/>
                </a:solidFill>
                <a:latin typeface="Calibri"/>
                <a:ea typeface="Calibri"/>
                <a:cs typeface="Calibri"/>
                <a:sym typeface="Calibri"/>
              </a:rPr>
              <a:t>If a piece of advice concerns your health, symptoms or something serious → contact a healthcare professional.</a:t>
            </a:r>
            <a:endParaRPr/>
          </a:p>
          <a:p>
            <a:pPr marL="0" marR="0" lvl="0" indent="0" algn="ctr" rtl="0">
              <a:lnSpc>
                <a:spcPct val="100000"/>
              </a:lnSpc>
              <a:spcBef>
                <a:spcPts val="0"/>
              </a:spcBef>
              <a:spcAft>
                <a:spcPts val="0"/>
              </a:spcAft>
              <a:buNone/>
            </a:pPr>
            <a:r>
              <a:rPr lang="en-US" sz="1800" b="0" i="1" u="none" strike="noStrike" cap="none">
                <a:solidFill>
                  <a:srgbClr val="292668"/>
                </a:solidFill>
                <a:latin typeface="Calibri"/>
                <a:ea typeface="Calibri"/>
                <a:cs typeface="Calibri"/>
                <a:sym typeface="Calibri"/>
              </a:rPr>
              <a:t>AI should never be the sole basis for a health decision</a:t>
            </a:r>
            <a:endParaRPr sz="1800" b="0" i="0" u="none" strike="noStrike" cap="none">
              <a:solidFill>
                <a:srgbClr val="292668"/>
              </a:solidFill>
              <a:latin typeface="Calibri"/>
              <a:ea typeface="Calibri"/>
              <a:cs typeface="Calibri"/>
              <a:sym typeface="Calibri"/>
            </a:endParaRPr>
          </a:p>
        </p:txBody>
      </p:sp>
      <p:sp>
        <p:nvSpPr>
          <p:cNvPr id="684" name="Google Shape;684;p104"/>
          <p:cNvSpPr txBox="1"/>
          <p:nvPr/>
        </p:nvSpPr>
        <p:spPr>
          <a:xfrm>
            <a:off x="3566799" y="2977524"/>
            <a:ext cx="1977203" cy="230828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0" i="0" u="none" strike="noStrike" cap="none" dirty="0">
                <a:solidFill>
                  <a:srgbClr val="292668"/>
                </a:solidFill>
                <a:latin typeface="Calibri"/>
                <a:ea typeface="Calibri"/>
                <a:cs typeface="Calibri"/>
                <a:sym typeface="Calibri"/>
              </a:rPr>
              <a:t>AI may suggest, but must never pressure you.</a:t>
            </a:r>
            <a:endParaRPr dirty="0"/>
          </a:p>
          <a:p>
            <a:pPr marL="0" marR="0" lvl="0" indent="0" algn="ctr" rtl="0">
              <a:lnSpc>
                <a:spcPct val="100000"/>
              </a:lnSpc>
              <a:spcBef>
                <a:spcPts val="0"/>
              </a:spcBef>
              <a:spcAft>
                <a:spcPts val="0"/>
              </a:spcAft>
              <a:buNone/>
            </a:pPr>
            <a:r>
              <a:rPr lang="en-US" sz="1800" b="0" i="0" u="none" strike="noStrike" cap="none" dirty="0">
                <a:solidFill>
                  <a:srgbClr val="292668"/>
                </a:solidFill>
                <a:latin typeface="Calibri"/>
                <a:ea typeface="Calibri"/>
                <a:cs typeface="Calibri"/>
                <a:sym typeface="Calibri"/>
              </a:rPr>
              <a:t>If an App makes you feel you </a:t>
            </a:r>
            <a:r>
              <a:rPr lang="en-US" sz="1800" b="1" i="1" u="none" strike="noStrike" cap="none" dirty="0">
                <a:solidFill>
                  <a:srgbClr val="292668"/>
                </a:solidFill>
                <a:latin typeface="Calibri"/>
                <a:ea typeface="Calibri"/>
                <a:cs typeface="Calibri"/>
                <a:sym typeface="Calibri"/>
              </a:rPr>
              <a:t>must</a:t>
            </a:r>
            <a:r>
              <a:rPr lang="en-US" sz="1800" b="0" i="0" u="none" strike="noStrike" cap="none" dirty="0">
                <a:solidFill>
                  <a:srgbClr val="292668"/>
                </a:solidFill>
                <a:latin typeface="Calibri"/>
                <a:ea typeface="Calibri"/>
                <a:cs typeface="Calibri"/>
                <a:sym typeface="Calibri"/>
              </a:rPr>
              <a:t> do something, turn off the notifications.</a:t>
            </a:r>
            <a:endParaRPr dirty="0"/>
          </a:p>
        </p:txBody>
      </p:sp>
      <p:sp>
        <p:nvSpPr>
          <p:cNvPr id="685" name="Google Shape;685;p104"/>
          <p:cNvSpPr txBox="1"/>
          <p:nvPr/>
        </p:nvSpPr>
        <p:spPr>
          <a:xfrm>
            <a:off x="6222558" y="2997569"/>
            <a:ext cx="1900733" cy="230828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0" i="0" u="none" strike="noStrike" cap="none" dirty="0">
                <a:solidFill>
                  <a:srgbClr val="292668"/>
                </a:solidFill>
                <a:latin typeface="Calibri"/>
                <a:ea typeface="Calibri"/>
                <a:cs typeface="Calibri"/>
                <a:sym typeface="Calibri"/>
              </a:rPr>
              <a:t>If an App gives health advice, look for the text:</a:t>
            </a:r>
            <a:br>
              <a:rPr lang="en-US" sz="1800" b="0" i="0" u="none" strike="noStrike" cap="none" dirty="0">
                <a:solidFill>
                  <a:srgbClr val="292668"/>
                </a:solidFill>
                <a:latin typeface="Calibri"/>
                <a:ea typeface="Calibri"/>
                <a:cs typeface="Calibri"/>
                <a:sym typeface="Calibri"/>
              </a:rPr>
            </a:br>
            <a:r>
              <a:rPr lang="en-US" sz="1800" b="0" i="0" u="none" strike="noStrike" cap="none" dirty="0">
                <a:solidFill>
                  <a:srgbClr val="292668"/>
                </a:solidFill>
                <a:latin typeface="Calibri"/>
                <a:ea typeface="Calibri"/>
                <a:cs typeface="Calibri"/>
                <a:sym typeface="Calibri"/>
              </a:rPr>
              <a:t>“This is not a medical device.”</a:t>
            </a:r>
            <a:br>
              <a:rPr lang="en-US" sz="1800" b="0" i="0" u="none" strike="noStrike" cap="none" dirty="0">
                <a:solidFill>
                  <a:srgbClr val="292668"/>
                </a:solidFill>
                <a:latin typeface="Calibri"/>
                <a:ea typeface="Calibri"/>
                <a:cs typeface="Calibri"/>
                <a:sym typeface="Calibri"/>
              </a:rPr>
            </a:br>
            <a:r>
              <a:rPr lang="en-US" sz="1800" b="0" i="0" u="none" strike="noStrike" cap="none" dirty="0">
                <a:solidFill>
                  <a:srgbClr val="292668"/>
                </a:solidFill>
                <a:latin typeface="Calibri"/>
                <a:ea typeface="Calibri"/>
                <a:cs typeface="Calibri"/>
                <a:sym typeface="Calibri"/>
              </a:rPr>
              <a:t>It is often written in small print in the App.</a:t>
            </a:r>
            <a:endParaRPr sz="1800" b="0" i="0" u="none" strike="noStrike" cap="none" dirty="0">
              <a:solidFill>
                <a:srgbClr val="292668"/>
              </a:solidFill>
              <a:latin typeface="Calibri"/>
              <a:ea typeface="Calibri"/>
              <a:cs typeface="Calibri"/>
              <a:sym typeface="Calibri"/>
            </a:endParaRPr>
          </a:p>
        </p:txBody>
      </p:sp>
      <p:sp>
        <p:nvSpPr>
          <p:cNvPr id="686" name="Google Shape;686;p104"/>
          <p:cNvSpPr txBox="1"/>
          <p:nvPr/>
        </p:nvSpPr>
        <p:spPr>
          <a:xfrm>
            <a:off x="8684017" y="3012851"/>
            <a:ext cx="2312214" cy="230828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0" i="0" u="none" strike="noStrike" cap="none">
                <a:solidFill>
                  <a:schemeClr val="lt1"/>
                </a:solidFill>
                <a:latin typeface="Calibri"/>
                <a:ea typeface="Calibri"/>
                <a:cs typeface="Calibri"/>
                <a:sym typeface="Calibri"/>
              </a:rPr>
              <a:t>If a reading looks odd:</a:t>
            </a:r>
            <a:endParaRPr/>
          </a:p>
          <a:p>
            <a:pPr marL="0" marR="0" lvl="0" indent="0" algn="ctr" rtl="0">
              <a:lnSpc>
                <a:spcPct val="100000"/>
              </a:lnSpc>
              <a:spcBef>
                <a:spcPts val="0"/>
              </a:spcBef>
              <a:spcAft>
                <a:spcPts val="0"/>
              </a:spcAft>
              <a:buNone/>
            </a:pPr>
            <a:r>
              <a:rPr lang="en-US" sz="1800" b="0" i="0" u="none" strike="noStrike" cap="none">
                <a:solidFill>
                  <a:schemeClr val="lt1"/>
                </a:solidFill>
                <a:latin typeface="Calibri"/>
                <a:ea typeface="Calibri"/>
                <a:cs typeface="Calibri"/>
                <a:sym typeface="Calibri"/>
              </a:rPr>
              <a:t>Take another measurement</a:t>
            </a:r>
            <a:endParaRPr/>
          </a:p>
          <a:p>
            <a:pPr marL="0" marR="0" lvl="0" indent="0" algn="ctr" rtl="0">
              <a:lnSpc>
                <a:spcPct val="100000"/>
              </a:lnSpc>
              <a:spcBef>
                <a:spcPts val="0"/>
              </a:spcBef>
              <a:spcAft>
                <a:spcPts val="0"/>
              </a:spcAft>
              <a:buNone/>
            </a:pPr>
            <a:r>
              <a:rPr lang="en-US" sz="1800" b="0" i="0" u="none" strike="noStrike" cap="none">
                <a:solidFill>
                  <a:schemeClr val="lt1"/>
                </a:solidFill>
                <a:latin typeface="Calibri"/>
                <a:ea typeface="Calibri"/>
                <a:cs typeface="Calibri"/>
                <a:sym typeface="Calibri"/>
              </a:rPr>
              <a:t>Check the device is fitted correctly</a:t>
            </a:r>
            <a:endParaRPr/>
          </a:p>
          <a:p>
            <a:pPr marL="0" marR="0" lvl="0" indent="0" algn="ctr" rtl="0">
              <a:lnSpc>
                <a:spcPct val="100000"/>
              </a:lnSpc>
              <a:spcBef>
                <a:spcPts val="0"/>
              </a:spcBef>
              <a:spcAft>
                <a:spcPts val="0"/>
              </a:spcAft>
              <a:buNone/>
            </a:pPr>
            <a:r>
              <a:rPr lang="en-US" sz="1800" b="0" i="1" u="none" strike="noStrike" cap="none">
                <a:solidFill>
                  <a:schemeClr val="lt1"/>
                </a:solidFill>
                <a:latin typeface="Calibri"/>
                <a:ea typeface="Calibri"/>
                <a:cs typeface="Calibri"/>
                <a:sym typeface="Calibri"/>
              </a:rPr>
              <a:t>Often, the error is </a:t>
            </a:r>
            <a:endParaRPr/>
          </a:p>
          <a:p>
            <a:pPr marL="0" marR="0" lvl="0" indent="0" algn="ctr" rtl="0">
              <a:lnSpc>
                <a:spcPct val="100000"/>
              </a:lnSpc>
              <a:spcBef>
                <a:spcPts val="0"/>
              </a:spcBef>
              <a:spcAft>
                <a:spcPts val="0"/>
              </a:spcAft>
              <a:buNone/>
            </a:pPr>
            <a:r>
              <a:rPr lang="en-US" sz="1800" b="0" i="1" u="none" strike="noStrike" cap="none">
                <a:solidFill>
                  <a:schemeClr val="lt1"/>
                </a:solidFill>
                <a:latin typeface="Calibri"/>
                <a:ea typeface="Calibri"/>
                <a:cs typeface="Calibri"/>
                <a:sym typeface="Calibri"/>
              </a:rPr>
              <a:t>technical — not health-related.</a:t>
            </a:r>
            <a:endParaRPr sz="1800" b="0" i="0" u="none" strike="noStrike" cap="none">
              <a:solidFill>
                <a:schemeClr val="lt1"/>
              </a:solidFill>
              <a:latin typeface="Calibri"/>
              <a:ea typeface="Calibri"/>
              <a:cs typeface="Calibri"/>
              <a:sym typeface="Calibri"/>
            </a:endParaRPr>
          </a:p>
        </p:txBody>
      </p:sp>
      <p:sp>
        <p:nvSpPr>
          <p:cNvPr id="687" name="Google Shape;687;p104"/>
          <p:cNvSpPr txBox="1"/>
          <p:nvPr/>
        </p:nvSpPr>
        <p:spPr>
          <a:xfrm>
            <a:off x="483566" y="1898933"/>
            <a:ext cx="2543654"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400" b="1" i="0" u="none" strike="noStrike" cap="none">
                <a:solidFill>
                  <a:srgbClr val="292668"/>
                </a:solidFill>
                <a:latin typeface="Calibri"/>
                <a:ea typeface="Calibri"/>
                <a:cs typeface="Calibri"/>
                <a:sym typeface="Calibri"/>
              </a:rPr>
              <a:t>⚕️ Safety tip</a:t>
            </a:r>
            <a:endParaRPr/>
          </a:p>
        </p:txBody>
      </p:sp>
      <p:sp>
        <p:nvSpPr>
          <p:cNvPr id="688" name="Google Shape;688;p104"/>
          <p:cNvSpPr/>
          <p:nvPr/>
        </p:nvSpPr>
        <p:spPr>
          <a:xfrm>
            <a:off x="969133" y="2405060"/>
            <a:ext cx="2177761" cy="559868"/>
          </a:xfrm>
          <a:custGeom>
            <a:avLst/>
            <a:gdLst/>
            <a:ahLst/>
            <a:cxnLst/>
            <a:rect l="l" t="t" r="r" b="b"/>
            <a:pathLst>
              <a:path w="3635" h="1742" extrusionOk="0">
                <a:moveTo>
                  <a:pt x="3574" y="171"/>
                </a:moveTo>
                <a:lnTo>
                  <a:pt x="2227" y="1517"/>
                </a:lnTo>
                <a:lnTo>
                  <a:pt x="2227" y="1517"/>
                </a:lnTo>
                <a:cubicBezTo>
                  <a:pt x="2003" y="1741"/>
                  <a:pt x="1639" y="1740"/>
                  <a:pt x="1414" y="1515"/>
                </a:cubicBezTo>
                <a:lnTo>
                  <a:pt x="61" y="163"/>
                </a:lnTo>
                <a:lnTo>
                  <a:pt x="61" y="163"/>
                </a:lnTo>
                <a:cubicBezTo>
                  <a:pt x="0" y="103"/>
                  <a:pt x="43" y="0"/>
                  <a:pt x="128" y="0"/>
                </a:cubicBezTo>
                <a:lnTo>
                  <a:pt x="3507" y="8"/>
                </a:lnTo>
                <a:lnTo>
                  <a:pt x="3507" y="8"/>
                </a:lnTo>
                <a:cubicBezTo>
                  <a:pt x="3592" y="8"/>
                  <a:pt x="3634" y="111"/>
                  <a:pt x="3574" y="17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89" name="Google Shape;689;p104"/>
          <p:cNvSpPr/>
          <p:nvPr/>
        </p:nvSpPr>
        <p:spPr>
          <a:xfrm>
            <a:off x="6084045" y="2405060"/>
            <a:ext cx="2177761" cy="559868"/>
          </a:xfrm>
          <a:custGeom>
            <a:avLst/>
            <a:gdLst/>
            <a:ahLst/>
            <a:cxnLst/>
            <a:rect l="l" t="t" r="r" b="b"/>
            <a:pathLst>
              <a:path w="3635" h="1742" extrusionOk="0">
                <a:moveTo>
                  <a:pt x="3574" y="171"/>
                </a:moveTo>
                <a:lnTo>
                  <a:pt x="2227" y="1517"/>
                </a:lnTo>
                <a:lnTo>
                  <a:pt x="2227" y="1517"/>
                </a:lnTo>
                <a:cubicBezTo>
                  <a:pt x="2003" y="1741"/>
                  <a:pt x="1639" y="1740"/>
                  <a:pt x="1414" y="1515"/>
                </a:cubicBezTo>
                <a:lnTo>
                  <a:pt x="61" y="163"/>
                </a:lnTo>
                <a:lnTo>
                  <a:pt x="61" y="163"/>
                </a:lnTo>
                <a:cubicBezTo>
                  <a:pt x="0" y="103"/>
                  <a:pt x="43" y="0"/>
                  <a:pt x="128" y="0"/>
                </a:cubicBezTo>
                <a:lnTo>
                  <a:pt x="3507" y="8"/>
                </a:lnTo>
                <a:lnTo>
                  <a:pt x="3507" y="8"/>
                </a:lnTo>
                <a:cubicBezTo>
                  <a:pt x="3592" y="8"/>
                  <a:pt x="3634" y="111"/>
                  <a:pt x="3574" y="17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90" name="Google Shape;690;p104"/>
          <p:cNvSpPr/>
          <p:nvPr/>
        </p:nvSpPr>
        <p:spPr>
          <a:xfrm>
            <a:off x="8684017" y="2405060"/>
            <a:ext cx="2224624" cy="559868"/>
          </a:xfrm>
          <a:custGeom>
            <a:avLst/>
            <a:gdLst/>
            <a:ahLst/>
            <a:cxnLst/>
            <a:rect l="l" t="t" r="r" b="b"/>
            <a:pathLst>
              <a:path w="3635" h="1742" extrusionOk="0">
                <a:moveTo>
                  <a:pt x="3574" y="171"/>
                </a:moveTo>
                <a:lnTo>
                  <a:pt x="2227" y="1517"/>
                </a:lnTo>
                <a:lnTo>
                  <a:pt x="2227" y="1517"/>
                </a:lnTo>
                <a:cubicBezTo>
                  <a:pt x="2003" y="1741"/>
                  <a:pt x="1639" y="1740"/>
                  <a:pt x="1414" y="1515"/>
                </a:cubicBezTo>
                <a:lnTo>
                  <a:pt x="61" y="163"/>
                </a:lnTo>
                <a:lnTo>
                  <a:pt x="61" y="163"/>
                </a:lnTo>
                <a:cubicBezTo>
                  <a:pt x="0" y="103"/>
                  <a:pt x="43" y="0"/>
                  <a:pt x="128" y="0"/>
                </a:cubicBezTo>
                <a:lnTo>
                  <a:pt x="3507" y="8"/>
                </a:lnTo>
                <a:lnTo>
                  <a:pt x="3507" y="8"/>
                </a:lnTo>
                <a:cubicBezTo>
                  <a:pt x="3592" y="8"/>
                  <a:pt x="3634" y="111"/>
                  <a:pt x="3574" y="17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91" name="Google Shape;691;p104"/>
          <p:cNvSpPr txBox="1"/>
          <p:nvPr/>
        </p:nvSpPr>
        <p:spPr>
          <a:xfrm>
            <a:off x="3530675" y="1908078"/>
            <a:ext cx="2035129"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92668"/>
              </a:buClr>
              <a:buSzPts val="2400"/>
              <a:buFont typeface="Arial"/>
              <a:buNone/>
            </a:pPr>
            <a:r>
              <a:rPr lang="en-US" sz="2400" b="1" i="0" u="none" strike="noStrike" cap="none">
                <a:solidFill>
                  <a:srgbClr val="292668"/>
                </a:solidFill>
                <a:latin typeface="Calibri"/>
                <a:ea typeface="Calibri"/>
                <a:cs typeface="Calibri"/>
                <a:sym typeface="Calibri"/>
              </a:rPr>
              <a:t>🧭 Ethics tip</a:t>
            </a:r>
            <a:endParaRPr sz="2400" b="0" i="0" u="none" strike="noStrike" cap="none">
              <a:solidFill>
                <a:srgbClr val="292668"/>
              </a:solidFill>
              <a:latin typeface="Calibri"/>
              <a:ea typeface="Calibri"/>
              <a:cs typeface="Calibri"/>
              <a:sym typeface="Calibri"/>
            </a:endParaRPr>
          </a:p>
        </p:txBody>
      </p:sp>
      <p:sp>
        <p:nvSpPr>
          <p:cNvPr id="692" name="Google Shape;692;p104"/>
          <p:cNvSpPr txBox="1"/>
          <p:nvPr/>
        </p:nvSpPr>
        <p:spPr>
          <a:xfrm>
            <a:off x="6266935" y="1863977"/>
            <a:ext cx="1822372"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92668"/>
              </a:buClr>
              <a:buSzPts val="2400"/>
              <a:buFont typeface="Arial"/>
              <a:buNone/>
            </a:pPr>
            <a:r>
              <a:rPr lang="en-US" sz="2400" b="1" i="0" u="none" strike="noStrike" cap="none">
                <a:solidFill>
                  <a:srgbClr val="292668"/>
                </a:solidFill>
                <a:latin typeface="Calibri"/>
                <a:ea typeface="Calibri"/>
                <a:cs typeface="Calibri"/>
                <a:sym typeface="Calibri"/>
              </a:rPr>
              <a:t>🔍 Data tip</a:t>
            </a:r>
            <a:endParaRPr sz="2400" b="0" i="0" u="none" strike="noStrike" cap="none">
              <a:solidFill>
                <a:srgbClr val="292668"/>
              </a:solidFill>
              <a:latin typeface="Calibri"/>
              <a:ea typeface="Calibri"/>
              <a:cs typeface="Calibri"/>
              <a:sym typeface="Calibri"/>
            </a:endParaRPr>
          </a:p>
        </p:txBody>
      </p:sp>
      <p:sp>
        <p:nvSpPr>
          <p:cNvPr id="693" name="Google Shape;693;p104"/>
          <p:cNvSpPr txBox="1"/>
          <p:nvPr/>
        </p:nvSpPr>
        <p:spPr>
          <a:xfrm>
            <a:off x="8507491" y="1861388"/>
            <a:ext cx="2978182"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rgbClr val="292668"/>
                </a:solidFill>
                <a:latin typeface="Calibri"/>
                <a:ea typeface="Calibri"/>
                <a:cs typeface="Calibri"/>
                <a:sym typeface="Calibri"/>
              </a:rPr>
              <a:t>🫰 Security tip</a:t>
            </a:r>
            <a:endParaRPr sz="2400" b="0" i="0" u="none" strike="noStrike" cap="none">
              <a:solidFill>
                <a:srgbClr val="292668"/>
              </a:solidFill>
              <a:latin typeface="Calibri"/>
              <a:ea typeface="Calibri"/>
              <a:cs typeface="Calibri"/>
              <a:sym typeface="Calibri"/>
            </a:endParaRPr>
          </a:p>
        </p:txBody>
      </p:sp>
      <p:sp>
        <p:nvSpPr>
          <p:cNvPr id="694" name="Google Shape;694;p104"/>
          <p:cNvSpPr txBox="1">
            <a:spLocks noGrp="1"/>
          </p:cNvSpPr>
          <p:nvPr>
            <p:ph type="body" idx="1"/>
          </p:nvPr>
        </p:nvSpPr>
        <p:spPr>
          <a:xfrm>
            <a:off x="2955366" y="677420"/>
            <a:ext cx="5801588" cy="646331"/>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292668"/>
              </a:buClr>
              <a:buSzPts val="3600"/>
              <a:buFont typeface="Calibri"/>
              <a:buNone/>
            </a:pPr>
            <a:r>
              <a:rPr lang="en-US" b="1" i="0" u="none" strike="noStrike" cap="none">
                <a:solidFill>
                  <a:srgbClr val="292668"/>
                </a:solidFill>
                <a:latin typeface="Calibri"/>
                <a:ea typeface="Calibri"/>
                <a:cs typeface="Calibri"/>
                <a:sym typeface="Calibri"/>
              </a:rPr>
              <a:t>Ethics, Data and Security Tips</a:t>
            </a:r>
            <a:endParaRPr b="0" i="0" u="none" strike="noStrike" cap="none">
              <a:solidFill>
                <a:srgbClr val="292668"/>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27">
          <a:extLst>
            <a:ext uri="{FF2B5EF4-FFF2-40B4-BE49-F238E27FC236}">
              <a16:creationId xmlns:a16="http://schemas.microsoft.com/office/drawing/2014/main" id="{5836ED12-9D62-010E-B3C9-A3D7888381FE}"/>
            </a:ext>
          </a:extLst>
        </p:cNvPr>
        <p:cNvGrpSpPr/>
        <p:nvPr/>
      </p:nvGrpSpPr>
      <p:grpSpPr>
        <a:xfrm>
          <a:off x="0" y="0"/>
          <a:ext cx="0" cy="0"/>
          <a:chOff x="0" y="0"/>
          <a:chExt cx="0" cy="0"/>
        </a:xfrm>
      </p:grpSpPr>
      <p:sp>
        <p:nvSpPr>
          <p:cNvPr id="328" name="Google Shape;328;p12">
            <a:extLst>
              <a:ext uri="{FF2B5EF4-FFF2-40B4-BE49-F238E27FC236}">
                <a16:creationId xmlns:a16="http://schemas.microsoft.com/office/drawing/2014/main" id="{D534A400-C03A-648A-F78F-19BC22641B2D}"/>
              </a:ext>
            </a:extLst>
          </p:cNvPr>
          <p:cNvSpPr txBox="1">
            <a:spLocks noGrp="1"/>
          </p:cNvSpPr>
          <p:nvPr>
            <p:ph type="body" idx="1"/>
          </p:nvPr>
        </p:nvSpPr>
        <p:spPr>
          <a:xfrm>
            <a:off x="231354" y="270879"/>
            <a:ext cx="6289344" cy="1188720"/>
          </a:xfrm>
          <a:prstGeom prst="rect">
            <a:avLst/>
          </a:prstGeom>
          <a:noFill/>
          <a:ln>
            <a:noFill/>
          </a:ln>
        </p:spPr>
        <p:txBody>
          <a:bodyPr spcFirstLastPara="1" wrap="square" lIns="91425" tIns="45700" rIns="91425" bIns="45700" anchor="t" anchorCtr="0">
            <a:normAutofit fontScale="40000" lnSpcReduction="20000"/>
          </a:bodyPr>
          <a:lstStyle/>
          <a:p>
            <a:pPr marL="0" indent="0"/>
            <a:r>
              <a:rPr lang="da-DK" sz="9600" dirty="0">
                <a:solidFill>
                  <a:schemeClr val="bg1"/>
                </a:solidFill>
                <a:latin typeface="Calibri" panose="020F0502020204030204" pitchFamily="34" charset="0"/>
                <a:ea typeface="Calibri" panose="020F0502020204030204" pitchFamily="34" charset="0"/>
                <a:cs typeface="Calibri" panose="020F0502020204030204" pitchFamily="34" charset="0"/>
              </a:rPr>
              <a:t>Scenario Exercise </a:t>
            </a:r>
            <a:r>
              <a:rPr lang="da-DK" altLang="da-DK" sz="9000" b="1" dirty="0">
                <a:solidFill>
                  <a:schemeClr val="bg1"/>
                </a:solidFill>
                <a:latin typeface="Calibri" panose="020F0502020204030204" pitchFamily="34" charset="0"/>
                <a:ea typeface="Calibri" panose="020F0502020204030204" pitchFamily="34" charset="0"/>
                <a:cs typeface="Calibri" panose="020F0502020204030204" pitchFamily="34" charset="0"/>
              </a:rPr>
              <a:t>5  </a:t>
            </a:r>
          </a:p>
          <a:p>
            <a:pPr marL="0" indent="0"/>
            <a:r>
              <a:rPr lang="en-US" sz="7000" b="1" dirty="0">
                <a:latin typeface="Calibri" panose="020F0502020204030204" pitchFamily="34" charset="0"/>
                <a:ea typeface="Calibri" panose="020F0502020204030204" pitchFamily="34" charset="0"/>
                <a:cs typeface="Calibri" panose="020F0502020204030204" pitchFamily="34" charset="0"/>
              </a:rPr>
              <a:t>The sleep report that </a:t>
            </a:r>
            <a:r>
              <a:rPr lang="da-DK" altLang="da-DK" sz="7000" b="1" dirty="0">
                <a:solidFill>
                  <a:schemeClr val="bg1"/>
                </a:solidFill>
                <a:latin typeface="Calibri" panose="020F0502020204030204" pitchFamily="34" charset="0"/>
                <a:ea typeface="Calibri" panose="020F0502020204030204" pitchFamily="34" charset="0"/>
                <a:cs typeface="Calibri" panose="020F0502020204030204" pitchFamily="34" charset="0"/>
              </a:rPr>
              <a:t>worries</a:t>
            </a:r>
            <a:r>
              <a:rPr lang="en-US" sz="7000" b="1" dirty="0">
                <a:latin typeface="Calibri" panose="020F0502020204030204" pitchFamily="34" charset="0"/>
                <a:ea typeface="Calibri" panose="020F0502020204030204" pitchFamily="34" charset="0"/>
                <a:cs typeface="Calibri" panose="020F0502020204030204" pitchFamily="34" charset="0"/>
              </a:rPr>
              <a:t> David</a:t>
            </a:r>
            <a:endParaRPr lang="en-US" sz="7000" dirty="0">
              <a:latin typeface="Calibri" panose="020F0502020204030204" pitchFamily="34" charset="0"/>
              <a:ea typeface="Calibri" panose="020F0502020204030204" pitchFamily="34" charset="0"/>
              <a:cs typeface="Calibri" panose="020F0502020204030204" pitchFamily="34" charset="0"/>
            </a:endParaRPr>
          </a:p>
          <a:p>
            <a:pPr marL="0" lvl="0" indent="0"/>
            <a:endParaRPr dirty="0"/>
          </a:p>
        </p:txBody>
      </p:sp>
      <p:sp>
        <p:nvSpPr>
          <p:cNvPr id="4" name="Tekstfelt 3">
            <a:extLst>
              <a:ext uri="{FF2B5EF4-FFF2-40B4-BE49-F238E27FC236}">
                <a16:creationId xmlns:a16="http://schemas.microsoft.com/office/drawing/2014/main" id="{3A6266F7-038A-DAE0-1290-E7F5D7D01E0C}"/>
              </a:ext>
            </a:extLst>
          </p:cNvPr>
          <p:cNvSpPr txBox="1"/>
          <p:nvPr/>
        </p:nvSpPr>
        <p:spPr>
          <a:xfrm>
            <a:off x="324701" y="1195117"/>
            <a:ext cx="5731117" cy="5232202"/>
          </a:xfrm>
          <a:prstGeom prst="rect">
            <a:avLst/>
          </a:prstGeom>
          <a:noFill/>
        </p:spPr>
        <p:txBody>
          <a:bodyPr wrap="square">
            <a:spAutoFit/>
          </a:bodyPr>
          <a:lstStyle/>
          <a:p>
            <a:pPr>
              <a:buNone/>
            </a:pPr>
            <a:r>
              <a:rPr lang="en-US" sz="2000" b="1" dirty="0">
                <a:solidFill>
                  <a:srgbClr val="292668"/>
                </a:solidFill>
                <a:latin typeface="Calibri" panose="020F0502020204030204" pitchFamily="34" charset="0"/>
                <a:ea typeface="Calibri" panose="020F0502020204030204" pitchFamily="34" charset="0"/>
                <a:cs typeface="Calibri" panose="020F0502020204030204" pitchFamily="34" charset="0"/>
              </a:rPr>
              <a:t>Knowing when to trust AI &amp; when to seek advice</a:t>
            </a:r>
          </a:p>
          <a:p>
            <a:pPr>
              <a:buNone/>
            </a:pP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David, aged 75, receives a notification from his App: </a:t>
            </a:r>
            <a:r>
              <a:rPr lang="en-US" sz="2000" i="1" dirty="0">
                <a:solidFill>
                  <a:schemeClr val="bg1"/>
                </a:solidFill>
                <a:latin typeface="Calibri" panose="020F0502020204030204" pitchFamily="34" charset="0"/>
                <a:ea typeface="Calibri" panose="020F0502020204030204" pitchFamily="34" charset="0"/>
                <a:cs typeface="Calibri" panose="020F0502020204030204" pitchFamily="34" charset="0"/>
              </a:rPr>
              <a:t>“You slept poorly last night. Risk of tiredness all day.”        </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However, he feels perfectly fine. He thinks: </a:t>
            </a:r>
            <a:r>
              <a:rPr lang="en-US" sz="2000" i="1" dirty="0">
                <a:solidFill>
                  <a:schemeClr val="bg1"/>
                </a:solidFill>
                <a:latin typeface="Calibri" panose="020F0502020204030204" pitchFamily="34" charset="0"/>
                <a:ea typeface="Calibri" panose="020F0502020204030204" pitchFamily="34" charset="0"/>
                <a:cs typeface="Calibri" panose="020F0502020204030204" pitchFamily="34" charset="0"/>
              </a:rPr>
              <a:t>Should I take this seriously?</a:t>
            </a:r>
          </a:p>
          <a:p>
            <a:pPr>
              <a:buNone/>
            </a:pPr>
            <a:endParaRPr lang="en-US" sz="8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buNone/>
            </a:pPr>
            <a:r>
              <a:rPr lang="en-US" sz="1800" b="1" dirty="0">
                <a:solidFill>
                  <a:schemeClr val="bg1"/>
                </a:solidFill>
                <a:latin typeface="Calibri" panose="020F0502020204030204" pitchFamily="34" charset="0"/>
                <a:ea typeface="Calibri" panose="020F0502020204030204" pitchFamily="34" charset="0"/>
                <a:cs typeface="Calibri" panose="020F0502020204030204" pitchFamily="34" charset="0"/>
              </a:rPr>
              <a:t>He uses the 1-2-3 rule:</a:t>
            </a:r>
          </a:p>
          <a:p>
            <a:r>
              <a:rPr lang="en-US" sz="1800" b="1" dirty="0">
                <a:solidFill>
                  <a:schemeClr val="bg1"/>
                </a:solidFill>
                <a:latin typeface="Calibri" panose="020F0502020204030204" pitchFamily="34" charset="0"/>
                <a:ea typeface="Calibri" panose="020F0502020204030204" pitchFamily="34" charset="0"/>
                <a:cs typeface="Calibri" panose="020F0502020204030204" pitchFamily="34" charset="0"/>
              </a:rPr>
              <a:t>1. General advice? — No.</a:t>
            </a:r>
          </a:p>
          <a:p>
            <a:r>
              <a:rPr lang="en-US" sz="1800" b="1" dirty="0">
                <a:solidFill>
                  <a:schemeClr val="bg1"/>
                </a:solidFill>
                <a:latin typeface="Calibri" panose="020F0502020204030204" pitchFamily="34" charset="0"/>
                <a:ea typeface="Calibri" panose="020F0502020204030204" pitchFamily="34" charset="0"/>
                <a:cs typeface="Calibri" panose="020F0502020204030204" pitchFamily="34" charset="0"/>
              </a:rPr>
              <a:t>2. Health-related? — Yes, but harmless.</a:t>
            </a:r>
          </a:p>
          <a:p>
            <a:r>
              <a:rPr lang="en-US" sz="1800" b="1" dirty="0">
                <a:solidFill>
                  <a:schemeClr val="bg1"/>
                </a:solidFill>
                <a:latin typeface="Calibri" panose="020F0502020204030204" pitchFamily="34" charset="0"/>
                <a:ea typeface="Calibri" panose="020F0502020204030204" pitchFamily="34" charset="0"/>
                <a:cs typeface="Calibri" panose="020F0502020204030204" pitchFamily="34" charset="0"/>
              </a:rPr>
              <a:t>3. Critical? — No.</a:t>
            </a:r>
          </a:p>
          <a:p>
            <a:endParaRPr lang="en-US" sz="8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He chooses to ignore it and contact his doctor </a:t>
            </a:r>
            <a:r>
              <a:rPr lang="en-US" sz="2000" i="1" dirty="0">
                <a:solidFill>
                  <a:schemeClr val="bg1"/>
                </a:solidFill>
                <a:latin typeface="Calibri" panose="020F0502020204030204" pitchFamily="34" charset="0"/>
                <a:ea typeface="Calibri" panose="020F0502020204030204" pitchFamily="34" charset="0"/>
                <a:cs typeface="Calibri" panose="020F0502020204030204" pitchFamily="34" charset="0"/>
              </a:rPr>
              <a:t>only</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 if he experiences symptoms — not because an App suggested it</a:t>
            </a:r>
            <a:r>
              <a:rPr lang="en-US" sz="1800" dirty="0">
                <a:solidFill>
                  <a:schemeClr val="bg1"/>
                </a:solidFill>
                <a:latin typeface="Calibri" panose="020F0502020204030204" pitchFamily="34" charset="0"/>
                <a:ea typeface="Calibri" panose="020F0502020204030204" pitchFamily="34" charset="0"/>
                <a:cs typeface="Calibri" panose="020F0502020204030204" pitchFamily="34" charset="0"/>
              </a:rPr>
              <a:t>.</a:t>
            </a:r>
          </a:p>
          <a:p>
            <a:endParaRPr lang="en-US" sz="8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1800" b="1" dirty="0">
                <a:solidFill>
                  <a:srgbClr val="292668"/>
                </a:solidFill>
                <a:latin typeface="Calibri" panose="020F0502020204030204" pitchFamily="34" charset="0"/>
                <a:ea typeface="Calibri" panose="020F0502020204030204" pitchFamily="34" charset="0"/>
                <a:cs typeface="Calibri" panose="020F0502020204030204" pitchFamily="34" charset="0"/>
              </a:rPr>
              <a:t>Learner questions:</a:t>
            </a:r>
          </a:p>
          <a:p>
            <a:pPr marL="285750" indent="-285750">
              <a:buClr>
                <a:srgbClr val="292668"/>
              </a:buClr>
              <a:buFont typeface="Arial" panose="020B0604020202020204" pitchFamily="34" charset="0"/>
              <a:buChar char="•"/>
            </a:pP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When does it make sense to act on AI advice?</a:t>
            </a:r>
          </a:p>
          <a:p>
            <a:pPr marL="285750" indent="-285750">
              <a:buClr>
                <a:srgbClr val="292668"/>
              </a:buClr>
              <a:buFont typeface="Arial" panose="020B0604020202020204" pitchFamily="34" charset="0"/>
              <a:buChar char="•"/>
            </a:pP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When is consulting a professional the right course of action?</a:t>
            </a:r>
          </a:p>
        </p:txBody>
      </p:sp>
      <p:pic>
        <p:nvPicPr>
          <p:cNvPr id="331" name="Google Shape;331;p12" descr="A colorful circles with white lines and dots&#10;&#10;AI-generated content may be incorrect.">
            <a:extLst>
              <a:ext uri="{FF2B5EF4-FFF2-40B4-BE49-F238E27FC236}">
                <a16:creationId xmlns:a16="http://schemas.microsoft.com/office/drawing/2014/main" id="{DA8095E0-8D74-3D7F-B645-4C4649CFB9BC}"/>
              </a:ext>
            </a:extLst>
          </p:cNvPr>
          <p:cNvPicPr preferRelativeResize="0"/>
          <p:nvPr/>
        </p:nvPicPr>
        <p:blipFill rotWithShape="1">
          <a:blip r:embed="rId3" cstate="email">
            <a:alphaModFix/>
            <a:extLst>
              <a:ext uri="{28A0092B-C50C-407E-A947-70E740481C1C}">
                <a14:useLocalDpi xmlns:a14="http://schemas.microsoft.com/office/drawing/2010/main"/>
              </a:ext>
            </a:extLst>
          </a:blip>
          <a:srcRect l="-5129" t="-7198" r="-1" b="-1"/>
          <a:stretch/>
        </p:blipFill>
        <p:spPr>
          <a:xfrm rot="-3799337">
            <a:off x="5258006" y="3953750"/>
            <a:ext cx="3845287" cy="3119494"/>
          </a:xfrm>
          <a:prstGeom prst="rect">
            <a:avLst/>
          </a:prstGeom>
          <a:noFill/>
          <a:ln>
            <a:noFill/>
          </a:ln>
        </p:spPr>
      </p:pic>
      <p:pic>
        <p:nvPicPr>
          <p:cNvPr id="6" name="Billede 5" descr="Et billede, der indeholder tekst, gadget, skærmbillede, Mobilenhed&#10;&#10;AI-genereret indhold kan være ukorrekt.">
            <a:extLst>
              <a:ext uri="{FF2B5EF4-FFF2-40B4-BE49-F238E27FC236}">
                <a16:creationId xmlns:a16="http://schemas.microsoft.com/office/drawing/2014/main" id="{2B61C26F-196C-36B3-C4E4-D5897E426E6F}"/>
              </a:ext>
            </a:extLst>
          </p:cNvPr>
          <p:cNvPicPr>
            <a:picLocks noChangeAspect="1"/>
          </p:cNvPicPr>
          <p:nvPr/>
        </p:nvPicPr>
        <p:blipFill>
          <a:blip r:embed="rId4"/>
          <a:stretch>
            <a:fillRect/>
          </a:stretch>
        </p:blipFill>
        <p:spPr>
          <a:xfrm>
            <a:off x="6738938" y="271463"/>
            <a:ext cx="2076450" cy="4086225"/>
          </a:xfrm>
          <a:prstGeom prst="rect">
            <a:avLst/>
          </a:prstGeom>
        </p:spPr>
      </p:pic>
      <p:pic>
        <p:nvPicPr>
          <p:cNvPr id="9" name="Billede 8" descr="Track your sleep on Apple Watch and use Sleep on iPhone - Apple Support (BN)">
            <a:extLst>
              <a:ext uri="{FF2B5EF4-FFF2-40B4-BE49-F238E27FC236}">
                <a16:creationId xmlns:a16="http://schemas.microsoft.com/office/drawing/2014/main" id="{C3B9C79D-3C44-8172-1513-916D312DDB4A}"/>
              </a:ext>
            </a:extLst>
          </p:cNvPr>
          <p:cNvPicPr>
            <a:picLocks noChangeAspect="1"/>
          </p:cNvPicPr>
          <p:nvPr/>
        </p:nvPicPr>
        <p:blipFill>
          <a:blip r:embed="rId5"/>
          <a:stretch>
            <a:fillRect/>
          </a:stretch>
        </p:blipFill>
        <p:spPr>
          <a:xfrm>
            <a:off x="9312956" y="863146"/>
            <a:ext cx="1962150" cy="3971925"/>
          </a:xfrm>
          <a:prstGeom prst="rect">
            <a:avLst/>
          </a:prstGeom>
        </p:spPr>
      </p:pic>
      <p:pic>
        <p:nvPicPr>
          <p:cNvPr id="2" name="Billede 1" descr="Et billede, der indeholder tekst, smil, Ansigt, ballon&#10;&#10;AI-genereret indhold kan være ukorrekt.">
            <a:extLst>
              <a:ext uri="{FF2B5EF4-FFF2-40B4-BE49-F238E27FC236}">
                <a16:creationId xmlns:a16="http://schemas.microsoft.com/office/drawing/2014/main" id="{653D15BF-91D8-ABFA-8777-0D7555E6A6C7}"/>
              </a:ext>
            </a:extLst>
          </p:cNvPr>
          <p:cNvPicPr>
            <a:picLocks noChangeAspect="1"/>
          </p:cNvPicPr>
          <p:nvPr/>
        </p:nvPicPr>
        <p:blipFill>
          <a:blip r:embed="rId6"/>
          <a:stretch>
            <a:fillRect/>
          </a:stretch>
        </p:blipFill>
        <p:spPr>
          <a:xfrm>
            <a:off x="10642600" y="4926239"/>
            <a:ext cx="1066800" cy="1504950"/>
          </a:xfrm>
          <a:prstGeom prst="rect">
            <a:avLst/>
          </a:prstGeom>
        </p:spPr>
      </p:pic>
      <p:grpSp>
        <p:nvGrpSpPr>
          <p:cNvPr id="3" name="Graphic 4">
            <a:extLst>
              <a:ext uri="{FF2B5EF4-FFF2-40B4-BE49-F238E27FC236}">
                <a16:creationId xmlns:a16="http://schemas.microsoft.com/office/drawing/2014/main" id="{0E80B3F3-2CBA-25D7-BF3C-A4757CB8DA8F}"/>
              </a:ext>
            </a:extLst>
          </p:cNvPr>
          <p:cNvGrpSpPr/>
          <p:nvPr/>
        </p:nvGrpSpPr>
        <p:grpSpPr>
          <a:xfrm rot="3928889">
            <a:off x="10091429" y="5587533"/>
            <a:ext cx="416813" cy="946356"/>
            <a:chOff x="4880804" y="6124557"/>
            <a:chExt cx="717140" cy="1386497"/>
          </a:xfrm>
          <a:solidFill>
            <a:srgbClr val="242B62"/>
          </a:solidFill>
        </p:grpSpPr>
        <p:grpSp>
          <p:nvGrpSpPr>
            <p:cNvPr id="5" name="Graphic 4">
              <a:extLst>
                <a:ext uri="{FF2B5EF4-FFF2-40B4-BE49-F238E27FC236}">
                  <a16:creationId xmlns:a16="http://schemas.microsoft.com/office/drawing/2014/main" id="{C319EAF4-3EEE-97C5-E5D4-60175FEAD2AA}"/>
                </a:ext>
              </a:extLst>
            </p:cNvPr>
            <p:cNvGrpSpPr/>
            <p:nvPr/>
          </p:nvGrpSpPr>
          <p:grpSpPr>
            <a:xfrm>
              <a:off x="4911037" y="6124557"/>
              <a:ext cx="446280" cy="440141"/>
              <a:chOff x="4911037" y="6124557"/>
              <a:chExt cx="446280" cy="440141"/>
            </a:xfrm>
            <a:grpFill/>
          </p:grpSpPr>
          <p:sp>
            <p:nvSpPr>
              <p:cNvPr id="16" name="Freeform 21">
                <a:extLst>
                  <a:ext uri="{FF2B5EF4-FFF2-40B4-BE49-F238E27FC236}">
                    <a16:creationId xmlns:a16="http://schemas.microsoft.com/office/drawing/2014/main" id="{F36BDF06-0DB1-F7C5-D46A-036E80B85F75}"/>
                  </a:ext>
                </a:extLst>
              </p:cNvPr>
              <p:cNvSpPr/>
              <p:nvPr/>
            </p:nvSpPr>
            <p:spPr>
              <a:xfrm>
                <a:off x="4911037" y="6124557"/>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7" name="Freeform 22">
                <a:extLst>
                  <a:ext uri="{FF2B5EF4-FFF2-40B4-BE49-F238E27FC236}">
                    <a16:creationId xmlns:a16="http://schemas.microsoft.com/office/drawing/2014/main" id="{7A56EB77-2236-28C3-2C06-E196777BE2F1}"/>
                  </a:ext>
                </a:extLst>
              </p:cNvPr>
              <p:cNvSpPr/>
              <p:nvPr/>
            </p:nvSpPr>
            <p:spPr>
              <a:xfrm>
                <a:off x="4996730" y="6205577"/>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grpSp>
          <p:nvGrpSpPr>
            <p:cNvPr id="7" name="Graphic 4">
              <a:extLst>
                <a:ext uri="{FF2B5EF4-FFF2-40B4-BE49-F238E27FC236}">
                  <a16:creationId xmlns:a16="http://schemas.microsoft.com/office/drawing/2014/main" id="{777DA15B-2D42-4157-0A28-A61B6EFF852B}"/>
                </a:ext>
              </a:extLst>
            </p:cNvPr>
            <p:cNvGrpSpPr/>
            <p:nvPr/>
          </p:nvGrpSpPr>
          <p:grpSpPr>
            <a:xfrm>
              <a:off x="4880804" y="6299331"/>
              <a:ext cx="717140" cy="1211723"/>
              <a:chOff x="4880804" y="6299331"/>
              <a:chExt cx="717140" cy="1211723"/>
            </a:xfrm>
            <a:grpFill/>
          </p:grpSpPr>
          <p:sp>
            <p:nvSpPr>
              <p:cNvPr id="8" name="Freeform 14">
                <a:extLst>
                  <a:ext uri="{FF2B5EF4-FFF2-40B4-BE49-F238E27FC236}">
                    <a16:creationId xmlns:a16="http://schemas.microsoft.com/office/drawing/2014/main" id="{98CBCAF3-AE0A-6E1B-2FE3-BDF25B1B6C79}"/>
                  </a:ext>
                </a:extLst>
              </p:cNvPr>
              <p:cNvSpPr/>
              <p:nvPr/>
            </p:nvSpPr>
            <p:spPr>
              <a:xfrm>
                <a:off x="4880804" y="6686962"/>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Freeform 15">
                <a:extLst>
                  <a:ext uri="{FF2B5EF4-FFF2-40B4-BE49-F238E27FC236}">
                    <a16:creationId xmlns:a16="http://schemas.microsoft.com/office/drawing/2014/main" id="{7E8878C2-6430-D8E2-EA9F-347F13C6445C}"/>
                  </a:ext>
                </a:extLst>
              </p:cNvPr>
              <p:cNvSpPr/>
              <p:nvPr/>
            </p:nvSpPr>
            <p:spPr>
              <a:xfrm>
                <a:off x="5434816" y="6741043"/>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16">
                <a:extLst>
                  <a:ext uri="{FF2B5EF4-FFF2-40B4-BE49-F238E27FC236}">
                    <a16:creationId xmlns:a16="http://schemas.microsoft.com/office/drawing/2014/main" id="{7868B4B2-233C-1B8E-DE4C-D7BD538603A5}"/>
                  </a:ext>
                </a:extLst>
              </p:cNvPr>
              <p:cNvSpPr/>
              <p:nvPr/>
            </p:nvSpPr>
            <p:spPr>
              <a:xfrm>
                <a:off x="5297616" y="6686694"/>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2" name="Freeform 17">
                <a:extLst>
                  <a:ext uri="{FF2B5EF4-FFF2-40B4-BE49-F238E27FC236}">
                    <a16:creationId xmlns:a16="http://schemas.microsoft.com/office/drawing/2014/main" id="{971DA32A-F1DC-B2B7-1C5F-9DA7F2BF6CF8}"/>
                  </a:ext>
                </a:extLst>
              </p:cNvPr>
              <p:cNvSpPr/>
              <p:nvPr/>
            </p:nvSpPr>
            <p:spPr>
              <a:xfrm>
                <a:off x="5183708" y="6641472"/>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18">
                <a:extLst>
                  <a:ext uri="{FF2B5EF4-FFF2-40B4-BE49-F238E27FC236}">
                    <a16:creationId xmlns:a16="http://schemas.microsoft.com/office/drawing/2014/main" id="{50F0E30F-6E69-B2BC-8126-4E13A9C80D4F}"/>
                  </a:ext>
                </a:extLst>
              </p:cNvPr>
              <p:cNvSpPr/>
              <p:nvPr/>
            </p:nvSpPr>
            <p:spPr>
              <a:xfrm>
                <a:off x="5064420" y="7257093"/>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Freeform 19">
                <a:extLst>
                  <a:ext uri="{FF2B5EF4-FFF2-40B4-BE49-F238E27FC236}">
                    <a16:creationId xmlns:a16="http://schemas.microsoft.com/office/drawing/2014/main" id="{1F0F5BEA-E3C2-E95B-D9AF-FE5357FB4B46}"/>
                  </a:ext>
                </a:extLst>
              </p:cNvPr>
              <p:cNvSpPr/>
              <p:nvPr/>
            </p:nvSpPr>
            <p:spPr>
              <a:xfrm>
                <a:off x="5434331" y="6908469"/>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5" name="Freeform 20">
                <a:extLst>
                  <a:ext uri="{FF2B5EF4-FFF2-40B4-BE49-F238E27FC236}">
                    <a16:creationId xmlns:a16="http://schemas.microsoft.com/office/drawing/2014/main" id="{33C19F79-4AA1-1F2E-326E-EAB1CB5BFD8A}"/>
                  </a:ext>
                </a:extLst>
              </p:cNvPr>
              <p:cNvSpPr/>
              <p:nvPr/>
            </p:nvSpPr>
            <p:spPr>
              <a:xfrm>
                <a:off x="5036534" y="6299331"/>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
        <p:nvSpPr>
          <p:cNvPr id="18" name="Tekstfelt 17">
            <a:extLst>
              <a:ext uri="{FF2B5EF4-FFF2-40B4-BE49-F238E27FC236}">
                <a16:creationId xmlns:a16="http://schemas.microsoft.com/office/drawing/2014/main" id="{18451EC7-5347-C665-10F2-D08BF361CD7A}"/>
              </a:ext>
            </a:extLst>
          </p:cNvPr>
          <p:cNvSpPr txBox="1"/>
          <p:nvPr/>
        </p:nvSpPr>
        <p:spPr>
          <a:xfrm>
            <a:off x="8563428" y="6426200"/>
            <a:ext cx="225697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a-DK" sz="1800" b="0" i="0" u="none" strike="noStrike" baseline="0">
                <a:solidFill>
                  <a:srgbClr val="292668"/>
                </a:solidFill>
                <a:latin typeface="Calibri"/>
              </a:rPr>
              <a:t>Find the answer here</a:t>
            </a:r>
            <a:endParaRPr lang="da-DK"/>
          </a:p>
          <a:p>
            <a:pPr algn="ctr"/>
            <a:endParaRPr lang="da-DK"/>
          </a:p>
        </p:txBody>
      </p:sp>
    </p:spTree>
    <p:extLst>
      <p:ext uri="{BB962C8B-B14F-4D97-AF65-F5344CB8AC3E}">
        <p14:creationId xmlns:p14="http://schemas.microsoft.com/office/powerpoint/2010/main" val="973590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sp>
        <p:nvSpPr>
          <p:cNvPr id="709" name="Google Shape;709;p106"/>
          <p:cNvSpPr txBox="1"/>
          <p:nvPr/>
        </p:nvSpPr>
        <p:spPr>
          <a:xfrm>
            <a:off x="982521" y="391734"/>
            <a:ext cx="4550975" cy="1049981"/>
          </a:xfrm>
          <a:prstGeom prst="rect">
            <a:avLst/>
          </a:prstGeom>
          <a:noFill/>
          <a:ln>
            <a:noFill/>
          </a:ln>
        </p:spPr>
        <p:txBody>
          <a:bodyPr spcFirstLastPara="1" wrap="square" lIns="91425" tIns="45700" rIns="91425" bIns="45700" anchor="t" anchorCtr="0">
            <a:normAutofit fontScale="25000" lnSpcReduction="20000"/>
          </a:bodyPr>
          <a:lstStyle/>
          <a:p>
            <a:pPr marL="0" marR="0" lvl="0" indent="0" algn="l" rtl="0">
              <a:lnSpc>
                <a:spcPct val="103333"/>
              </a:lnSpc>
              <a:spcBef>
                <a:spcPts val="0"/>
              </a:spcBef>
              <a:spcAft>
                <a:spcPts val="0"/>
              </a:spcAft>
              <a:buClr>
                <a:srgbClr val="242B62"/>
              </a:buClr>
              <a:buSzPct val="100000"/>
              <a:buFont typeface="Arial"/>
              <a:buNone/>
            </a:pPr>
            <a:r>
              <a:rPr lang="en-US" sz="14400" b="1" i="0" u="none" strike="noStrike" cap="none">
                <a:solidFill>
                  <a:srgbClr val="292668"/>
                </a:solidFill>
                <a:latin typeface="Calibri"/>
                <a:ea typeface="Calibri"/>
                <a:cs typeface="Calibri"/>
                <a:sym typeface="Calibri"/>
              </a:rPr>
              <a:t>Step-by-step exercise</a:t>
            </a:r>
            <a:endParaRPr sz="3600" b="0" i="0" u="none" strike="noStrike" cap="none">
              <a:solidFill>
                <a:srgbClr val="292668"/>
              </a:solidFill>
              <a:latin typeface="Calibri"/>
              <a:ea typeface="Calibri"/>
              <a:cs typeface="Calibri"/>
              <a:sym typeface="Calibri"/>
            </a:endParaRPr>
          </a:p>
          <a:p>
            <a:pPr marL="0" marR="0" lvl="0" indent="0" algn="l" rtl="0">
              <a:lnSpc>
                <a:spcPct val="103333"/>
              </a:lnSpc>
              <a:spcBef>
                <a:spcPts val="0"/>
              </a:spcBef>
              <a:spcAft>
                <a:spcPts val="0"/>
              </a:spcAft>
              <a:buClr>
                <a:schemeClr val="lt1"/>
              </a:buClr>
              <a:buSzPts val="3600"/>
              <a:buFont typeface="Arial"/>
              <a:buNone/>
            </a:pPr>
            <a:endParaRPr sz="3600" b="0" i="0" u="none" strike="noStrike" cap="none">
              <a:solidFill>
                <a:srgbClr val="292668"/>
              </a:solidFill>
              <a:latin typeface="Calibri"/>
              <a:ea typeface="Calibri"/>
              <a:cs typeface="Calibri"/>
              <a:sym typeface="Calibri"/>
            </a:endParaRPr>
          </a:p>
        </p:txBody>
      </p:sp>
      <p:pic>
        <p:nvPicPr>
          <p:cNvPr id="710" name="Google Shape;710;p106"/>
          <p:cNvPicPr preferRelativeResize="0">
            <a:picLocks noGrp="1"/>
          </p:cNvPicPr>
          <p:nvPr>
            <p:ph type="pic" idx="3"/>
          </p:nvPr>
        </p:nvPicPr>
        <p:blipFill rotWithShape="1">
          <a:blip r:embed="rId3" cstate="email">
            <a:alphaModFix/>
            <a:extLst>
              <a:ext uri="{28A0092B-C50C-407E-A947-70E740481C1C}">
                <a14:useLocalDpi xmlns:a14="http://schemas.microsoft.com/office/drawing/2010/main"/>
              </a:ext>
            </a:extLst>
          </a:blip>
          <a:srcRect/>
          <a:stretch/>
        </p:blipFill>
        <p:spPr>
          <a:xfrm>
            <a:off x="7735037" y="1373925"/>
            <a:ext cx="2444127" cy="4336988"/>
          </a:xfrm>
          <a:prstGeom prst="rect">
            <a:avLst/>
          </a:prstGeom>
          <a:solidFill>
            <a:srgbClr val="D8D8D8"/>
          </a:solidFill>
          <a:ln>
            <a:noFill/>
          </a:ln>
        </p:spPr>
      </p:pic>
      <p:sp>
        <p:nvSpPr>
          <p:cNvPr id="711" name="Google Shape;711;p106"/>
          <p:cNvSpPr txBox="1"/>
          <p:nvPr/>
        </p:nvSpPr>
        <p:spPr>
          <a:xfrm>
            <a:off x="1102768" y="1441715"/>
            <a:ext cx="4545176" cy="328354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400" b="1"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Read:</a:t>
            </a:r>
            <a:endParaRPr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None/>
            </a:pPr>
            <a:r>
              <a:rPr lang="en-US" sz="2400" b="0" i="1"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“You slept poorly”</a:t>
            </a:r>
            <a:endParaRPr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None/>
            </a:pPr>
            <a:endParaRPr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None/>
            </a:pPr>
            <a:r>
              <a:rPr lang="en-US" sz="2400" b="1"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Ask:</a:t>
            </a:r>
            <a:endParaRPr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1️⃣ Is this general advice?  </a:t>
            </a:r>
            <a:endParaRPr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2️⃣ Do I feel unwell?  </a:t>
            </a:r>
            <a:endParaRPr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3️⃣ Am I worried?</a:t>
            </a:r>
            <a:endParaRPr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None/>
            </a:pPr>
            <a:endParaRPr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 If YES → talk to a person👩‍⚕️</a:t>
            </a:r>
            <a:endParaRPr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None/>
            </a:pPr>
            <a:endParaRPr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 If NO → ignore it✔️</a:t>
            </a:r>
            <a:endParaRPr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00">
          <a:extLst>
            <a:ext uri="{FF2B5EF4-FFF2-40B4-BE49-F238E27FC236}">
              <a16:creationId xmlns:a16="http://schemas.microsoft.com/office/drawing/2014/main" id="{BB65CE2A-5E9F-2DB8-8044-328F715B96F4}"/>
            </a:ext>
          </a:extLst>
        </p:cNvPr>
        <p:cNvGrpSpPr/>
        <p:nvPr/>
      </p:nvGrpSpPr>
      <p:grpSpPr>
        <a:xfrm>
          <a:off x="0" y="0"/>
          <a:ext cx="0" cy="0"/>
          <a:chOff x="0" y="0"/>
          <a:chExt cx="0" cy="0"/>
        </a:xfrm>
      </p:grpSpPr>
      <p:pic>
        <p:nvPicPr>
          <p:cNvPr id="2" name="Billede 1" descr="Et billede, der indeholder person, indendørs, tøj, Ansigt&#10;&#10;AI-genereret indhold kan være ukorrekt.">
            <a:extLst>
              <a:ext uri="{FF2B5EF4-FFF2-40B4-BE49-F238E27FC236}">
                <a16:creationId xmlns:a16="http://schemas.microsoft.com/office/drawing/2014/main" id="{089DF8B1-2B2A-D51B-F34D-27117C4F937D}"/>
              </a:ext>
            </a:extLst>
          </p:cNvPr>
          <p:cNvPicPr>
            <a:picLocks noChangeAspect="1"/>
          </p:cNvPicPr>
          <p:nvPr/>
        </p:nvPicPr>
        <p:blipFill>
          <a:blip r:embed="rId3"/>
          <a:stretch>
            <a:fillRect/>
          </a:stretch>
        </p:blipFill>
        <p:spPr>
          <a:xfrm>
            <a:off x="280988" y="352425"/>
            <a:ext cx="4505325" cy="4838700"/>
          </a:xfrm>
          <a:prstGeom prst="rect">
            <a:avLst/>
          </a:prstGeom>
        </p:spPr>
      </p:pic>
      <p:pic>
        <p:nvPicPr>
          <p:cNvPr id="502" name="Google Shape;502;p89" descr="A colorful circles with white lines and dots&#10;&#10;AI-generated content may be incorrect.">
            <a:extLst>
              <a:ext uri="{FF2B5EF4-FFF2-40B4-BE49-F238E27FC236}">
                <a16:creationId xmlns:a16="http://schemas.microsoft.com/office/drawing/2014/main" id="{42DB482A-8849-FD18-4F6E-714ECDEC3BCF}"/>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sp>
        <p:nvSpPr>
          <p:cNvPr id="4" name="Pladsholder til tekst 2">
            <a:extLst>
              <a:ext uri="{FF2B5EF4-FFF2-40B4-BE49-F238E27FC236}">
                <a16:creationId xmlns:a16="http://schemas.microsoft.com/office/drawing/2014/main" id="{9DA1E3CD-5280-0D51-258C-BAEBA4E77FD5}"/>
              </a:ext>
            </a:extLst>
          </p:cNvPr>
          <p:cNvSpPr txBox="1">
            <a:spLocks/>
          </p:cNvSpPr>
          <p:nvPr/>
        </p:nvSpPr>
        <p:spPr>
          <a:xfrm>
            <a:off x="4635931" y="976011"/>
            <a:ext cx="6810374" cy="461386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da-DK" b="1" i="1" dirty="0"/>
              <a:t>AI is </a:t>
            </a:r>
            <a:r>
              <a:rPr lang="da-DK" b="1" i="1" dirty="0" err="1"/>
              <a:t>good</a:t>
            </a:r>
            <a:r>
              <a:rPr lang="da-DK" b="1" i="1" dirty="0"/>
              <a:t> at </a:t>
            </a:r>
            <a:r>
              <a:rPr lang="da-DK" b="1" i="1" dirty="0" err="1"/>
              <a:t>helping</a:t>
            </a:r>
            <a:r>
              <a:rPr lang="da-DK" b="1" i="1" dirty="0"/>
              <a:t> with </a:t>
            </a:r>
            <a:r>
              <a:rPr lang="da-DK" b="1" i="1" dirty="0" err="1"/>
              <a:t>everyday</a:t>
            </a:r>
            <a:r>
              <a:rPr lang="da-DK" b="1" i="1" dirty="0"/>
              <a:t> tasks </a:t>
            </a:r>
            <a:r>
              <a:rPr lang="da-DK" b="1" i="1" dirty="0" err="1"/>
              <a:t>when</a:t>
            </a:r>
            <a:r>
              <a:rPr lang="da-DK" b="1" i="1" dirty="0"/>
              <a:t> the</a:t>
            </a:r>
          </a:p>
          <a:p>
            <a:r>
              <a:rPr lang="da-DK" b="1" i="1" dirty="0" err="1"/>
              <a:t>consequences</a:t>
            </a:r>
            <a:r>
              <a:rPr lang="da-DK" b="1" i="1" dirty="0"/>
              <a:t> of </a:t>
            </a:r>
            <a:r>
              <a:rPr lang="da-DK" b="1" i="1" dirty="0" err="1"/>
              <a:t>mistakes</a:t>
            </a:r>
            <a:r>
              <a:rPr lang="da-DK" b="1" i="1" dirty="0"/>
              <a:t> </a:t>
            </a:r>
            <a:r>
              <a:rPr lang="da-DK" b="1" i="1" dirty="0" err="1"/>
              <a:t>are</a:t>
            </a:r>
            <a:r>
              <a:rPr lang="da-DK" b="1" i="1" dirty="0"/>
              <a:t> </a:t>
            </a:r>
            <a:r>
              <a:rPr lang="da-DK" b="1" i="1" dirty="0" err="1"/>
              <a:t>minor</a:t>
            </a:r>
            <a:r>
              <a:rPr lang="da-DK" b="1" i="1" dirty="0"/>
              <a:t>.</a:t>
            </a:r>
            <a:endParaRPr lang="da-DK" b="1" i="1"/>
          </a:p>
          <a:p>
            <a:endParaRPr lang="da-DK" sz="2200" dirty="0"/>
          </a:p>
          <a:p>
            <a:r>
              <a:rPr lang="da-DK" sz="2200" dirty="0" err="1"/>
              <a:t>Examples</a:t>
            </a:r>
            <a:endParaRPr lang="da-DK" sz="2200" dirty="0"/>
          </a:p>
          <a:p>
            <a:r>
              <a:rPr lang="da-DK" sz="2200" dirty="0"/>
              <a:t>✅ Reminders for </a:t>
            </a:r>
            <a:r>
              <a:rPr lang="da-DK" sz="2200" dirty="0" err="1"/>
              <a:t>medication</a:t>
            </a:r>
            <a:r>
              <a:rPr lang="da-DK" sz="2200" dirty="0"/>
              <a:t> or </a:t>
            </a:r>
            <a:r>
              <a:rPr lang="da-DK" sz="2200" dirty="0" err="1"/>
              <a:t>appointments</a:t>
            </a:r>
            <a:endParaRPr lang="da-DK" sz="2200" dirty="0"/>
          </a:p>
          <a:p>
            <a:r>
              <a:rPr lang="da-DK" sz="2200" dirty="0"/>
              <a:t>✅ Overview of steps, </a:t>
            </a:r>
            <a:r>
              <a:rPr lang="da-DK" sz="2200" dirty="0" err="1"/>
              <a:t>sleep</a:t>
            </a:r>
            <a:r>
              <a:rPr lang="da-DK" sz="2200" dirty="0"/>
              <a:t>, and </a:t>
            </a:r>
            <a:r>
              <a:rPr lang="da-DK" sz="2200" dirty="0" err="1"/>
              <a:t>activity</a:t>
            </a:r>
            <a:endParaRPr lang="da-DK" sz="2200" dirty="0"/>
          </a:p>
          <a:p>
            <a:r>
              <a:rPr lang="da-DK" sz="2200" dirty="0"/>
              <a:t>✅ General suggestions </a:t>
            </a:r>
            <a:r>
              <a:rPr lang="da-DK" sz="2200" dirty="0" err="1"/>
              <a:t>such</a:t>
            </a:r>
            <a:r>
              <a:rPr lang="da-DK" sz="2200" dirty="0"/>
              <a:t> as:</a:t>
            </a:r>
          </a:p>
          <a:p>
            <a:pPr marL="800100" lvl="1" indent="-342900" algn="l">
              <a:buFont typeface="Wingdings"/>
              <a:buChar char="q"/>
            </a:pPr>
            <a:r>
              <a:rPr lang="da-DK" sz="2200" dirty="0">
                <a:solidFill>
                  <a:srgbClr val="242B62"/>
                </a:solidFill>
              </a:rPr>
              <a:t>“Take a break”</a:t>
            </a:r>
          </a:p>
          <a:p>
            <a:pPr marL="800100" lvl="1" indent="-342900" algn="l">
              <a:buFont typeface="Wingdings"/>
              <a:buChar char="q"/>
            </a:pPr>
            <a:r>
              <a:rPr lang="da-DK" sz="2200" dirty="0">
                <a:solidFill>
                  <a:srgbClr val="242B62"/>
                </a:solidFill>
              </a:rPr>
              <a:t>“Drink </a:t>
            </a:r>
            <a:r>
              <a:rPr lang="da-DK" sz="2200" dirty="0" err="1">
                <a:solidFill>
                  <a:srgbClr val="242B62"/>
                </a:solidFill>
              </a:rPr>
              <a:t>water</a:t>
            </a:r>
            <a:r>
              <a:rPr lang="da-DK" sz="2200" dirty="0">
                <a:solidFill>
                  <a:srgbClr val="242B62"/>
                </a:solidFill>
              </a:rPr>
              <a:t>”</a:t>
            </a:r>
          </a:p>
          <a:p>
            <a:pPr marL="800100" lvl="1" indent="-342900" algn="l">
              <a:buFont typeface="Wingdings"/>
              <a:buChar char="q"/>
            </a:pPr>
            <a:r>
              <a:rPr lang="da-DK" sz="2200" dirty="0">
                <a:solidFill>
                  <a:srgbClr val="242B62"/>
                </a:solidFill>
              </a:rPr>
              <a:t>“Go for a </a:t>
            </a:r>
            <a:r>
              <a:rPr lang="da-DK" sz="2200" dirty="0" err="1">
                <a:solidFill>
                  <a:srgbClr val="242B62"/>
                </a:solidFill>
              </a:rPr>
              <a:t>walk</a:t>
            </a:r>
            <a:r>
              <a:rPr lang="da-DK" sz="2200" dirty="0">
                <a:solidFill>
                  <a:srgbClr val="242B62"/>
                </a:solidFill>
              </a:rPr>
              <a:t>”</a:t>
            </a:r>
          </a:p>
          <a:p>
            <a:pPr marL="800100" lvl="1" indent="-342900">
              <a:buFont typeface="Wingdings"/>
              <a:buChar char="q"/>
            </a:pPr>
            <a:endParaRPr lang="da-DK" sz="2200" dirty="0"/>
          </a:p>
          <a:p>
            <a:pPr marL="0" indent="0"/>
            <a:r>
              <a:rPr lang="da-DK" sz="2200" dirty="0"/>
              <a:t>    ✅ </a:t>
            </a:r>
            <a:r>
              <a:rPr lang="da-DK" sz="2200" dirty="0" err="1"/>
              <a:t>Detecting</a:t>
            </a:r>
            <a:r>
              <a:rPr lang="da-DK" sz="2200" dirty="0"/>
              <a:t> patterns in </a:t>
            </a:r>
            <a:r>
              <a:rPr lang="da-DK" sz="2200" dirty="0" err="1"/>
              <a:t>daily</a:t>
            </a:r>
            <a:r>
              <a:rPr lang="da-DK" sz="2200" dirty="0"/>
              <a:t> </a:t>
            </a:r>
            <a:r>
              <a:rPr lang="da-DK" sz="2200" dirty="0" err="1"/>
              <a:t>life</a:t>
            </a:r>
            <a:endParaRPr lang="da-DK" dirty="0" err="1"/>
          </a:p>
          <a:p>
            <a:pPr marL="0" indent="0">
              <a:lnSpc>
                <a:spcPct val="100000"/>
              </a:lnSpc>
            </a:pPr>
            <a:endParaRPr lang="da-DK" sz="2200" b="1" dirty="0"/>
          </a:p>
          <a:p>
            <a:pPr marL="0" indent="0"/>
            <a:endParaRPr lang="da-DK" sz="2200" b="1" u="sng" dirty="0"/>
          </a:p>
        </p:txBody>
      </p:sp>
      <p:sp>
        <p:nvSpPr>
          <p:cNvPr id="3" name="Google Shape;628;p99">
            <a:extLst>
              <a:ext uri="{FF2B5EF4-FFF2-40B4-BE49-F238E27FC236}">
                <a16:creationId xmlns:a16="http://schemas.microsoft.com/office/drawing/2014/main" id="{B88B0845-1E70-E4E2-C6FD-00944FD5B816}"/>
              </a:ext>
            </a:extLst>
          </p:cNvPr>
          <p:cNvSpPr txBox="1"/>
          <p:nvPr/>
        </p:nvSpPr>
        <p:spPr>
          <a:xfrm>
            <a:off x="4944921" y="248859"/>
            <a:ext cx="7370375" cy="726131"/>
          </a:xfrm>
          <a:prstGeom prst="rect">
            <a:avLst/>
          </a:prstGeom>
          <a:noFill/>
          <a:ln>
            <a:noFill/>
          </a:ln>
        </p:spPr>
        <p:txBody>
          <a:bodyPr spcFirstLastPara="1" wrap="square" lIns="91425" tIns="45700" rIns="91425" bIns="45700" anchor="t" anchorCtr="0">
            <a:noAutofit/>
          </a:bodyPr>
          <a:lstStyle/>
          <a:p>
            <a:pPr>
              <a:lnSpc>
                <a:spcPct val="103333"/>
              </a:lnSpc>
            </a:pPr>
            <a:r>
              <a:rPr lang="da-DK" sz="3600" b="1" dirty="0" err="1">
                <a:solidFill>
                  <a:srgbClr val="242B62"/>
                </a:solidFill>
                <a:latin typeface="Calibri"/>
                <a:ea typeface="Calibri"/>
                <a:cs typeface="Calibri"/>
                <a:sym typeface="Calibri"/>
              </a:rPr>
              <a:t>When</a:t>
            </a:r>
            <a:r>
              <a:rPr lang="da-DK" sz="3600" b="1" dirty="0">
                <a:solidFill>
                  <a:srgbClr val="242B62"/>
                </a:solidFill>
                <a:latin typeface="Calibri"/>
                <a:ea typeface="Calibri"/>
                <a:cs typeface="Calibri"/>
                <a:sym typeface="Calibri"/>
              </a:rPr>
              <a:t> </a:t>
            </a:r>
            <a:r>
              <a:rPr lang="da-DK" sz="3600" b="1" dirty="0" err="1">
                <a:solidFill>
                  <a:srgbClr val="242B62"/>
                </a:solidFill>
                <a:latin typeface="Calibri"/>
                <a:ea typeface="Calibri"/>
                <a:cs typeface="Calibri"/>
                <a:sym typeface="Calibri"/>
              </a:rPr>
              <a:t>can</a:t>
            </a:r>
            <a:r>
              <a:rPr lang="da-DK" sz="3600" b="1" dirty="0">
                <a:solidFill>
                  <a:srgbClr val="242B62"/>
                </a:solidFill>
                <a:latin typeface="Calibri"/>
                <a:ea typeface="Calibri"/>
                <a:cs typeface="Calibri"/>
                <a:sym typeface="Calibri"/>
              </a:rPr>
              <a:t> I trust AI?</a:t>
            </a:r>
            <a:endParaRPr lang="da-DK" sz="3600" dirty="0"/>
          </a:p>
        </p:txBody>
      </p:sp>
      <p:sp>
        <p:nvSpPr>
          <p:cNvPr id="11" name="Tekstfelt 10">
            <a:extLst>
              <a:ext uri="{FF2B5EF4-FFF2-40B4-BE49-F238E27FC236}">
                <a16:creationId xmlns:a16="http://schemas.microsoft.com/office/drawing/2014/main" id="{9DD785A0-6748-C77D-17BF-FC9D6EA096D9}"/>
              </a:ext>
            </a:extLst>
          </p:cNvPr>
          <p:cNvSpPr txBox="1"/>
          <p:nvPr/>
        </p:nvSpPr>
        <p:spPr>
          <a:xfrm>
            <a:off x="3309777" y="5594365"/>
            <a:ext cx="8546155" cy="11235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228600">
              <a:lnSpc>
                <a:spcPct val="103333"/>
              </a:lnSpc>
            </a:pPr>
            <a:r>
              <a:rPr lang="da-DK" sz="2200" b="1" u="sng" dirty="0" err="1">
                <a:solidFill>
                  <a:srgbClr val="242B62"/>
                </a:solidFill>
                <a:latin typeface="Calibri"/>
                <a:ea typeface="Calibri"/>
                <a:cs typeface="Calibri"/>
              </a:rPr>
              <a:t>Remember</a:t>
            </a:r>
            <a:r>
              <a:rPr lang="da-DK" sz="2200" b="1" u="sng" dirty="0">
                <a:solidFill>
                  <a:srgbClr val="242B62"/>
                </a:solidFill>
                <a:latin typeface="Calibri"/>
                <a:ea typeface="Calibri"/>
                <a:cs typeface="Calibri"/>
              </a:rPr>
              <a:t>:</a:t>
            </a:r>
            <a:endParaRPr lang="da-DK" dirty="0">
              <a:ea typeface="Calibri"/>
            </a:endParaRPr>
          </a:p>
          <a:p>
            <a:pPr marL="457200" indent="-228600">
              <a:lnSpc>
                <a:spcPct val="103333"/>
              </a:lnSpc>
            </a:pPr>
            <a:r>
              <a:rPr lang="da-DK" sz="2200" b="1" dirty="0">
                <a:solidFill>
                  <a:srgbClr val="242B62"/>
                </a:solidFill>
                <a:latin typeface="Calibri"/>
                <a:ea typeface="Calibri"/>
                <a:cs typeface="Calibri"/>
              </a:rPr>
              <a:t>AI provides information—</a:t>
            </a:r>
            <a:r>
              <a:rPr lang="da-DK" sz="2200" b="1" dirty="0" err="1">
                <a:solidFill>
                  <a:srgbClr val="242B62"/>
                </a:solidFill>
                <a:latin typeface="Calibri"/>
                <a:ea typeface="Calibri"/>
                <a:cs typeface="Calibri"/>
              </a:rPr>
              <a:t>you</a:t>
            </a:r>
            <a:r>
              <a:rPr lang="da-DK" sz="2200" b="1" dirty="0">
                <a:solidFill>
                  <a:srgbClr val="242B62"/>
                </a:solidFill>
                <a:latin typeface="Calibri"/>
                <a:ea typeface="Calibri"/>
                <a:cs typeface="Calibri"/>
              </a:rPr>
              <a:t> </a:t>
            </a:r>
            <a:r>
              <a:rPr lang="da-DK" sz="2200" b="1" dirty="0" err="1">
                <a:solidFill>
                  <a:srgbClr val="242B62"/>
                </a:solidFill>
                <a:latin typeface="Calibri"/>
                <a:ea typeface="Calibri"/>
                <a:cs typeface="Calibri"/>
              </a:rPr>
              <a:t>make</a:t>
            </a:r>
            <a:r>
              <a:rPr lang="da-DK" sz="2200" b="1" dirty="0">
                <a:solidFill>
                  <a:srgbClr val="242B62"/>
                </a:solidFill>
                <a:latin typeface="Calibri"/>
                <a:ea typeface="Calibri"/>
                <a:cs typeface="Calibri"/>
              </a:rPr>
              <a:t> the decision.</a:t>
            </a:r>
            <a:endParaRPr lang="da-DK"/>
          </a:p>
          <a:p>
            <a:pPr marL="457200" indent="-228600">
              <a:lnSpc>
                <a:spcPct val="103333"/>
              </a:lnSpc>
            </a:pPr>
            <a:r>
              <a:rPr lang="da-DK" sz="2200" dirty="0">
                <a:solidFill>
                  <a:srgbClr val="242B62"/>
                </a:solidFill>
                <a:latin typeface="Calibri"/>
                <a:ea typeface="Calibri"/>
                <a:cs typeface="Calibri"/>
              </a:rPr>
              <a:t>📱 Data → 🤖 AI </a:t>
            </a:r>
            <a:r>
              <a:rPr lang="da-DK" sz="2200" err="1">
                <a:solidFill>
                  <a:srgbClr val="242B62"/>
                </a:solidFill>
                <a:latin typeface="Calibri"/>
                <a:ea typeface="Calibri"/>
                <a:cs typeface="Calibri"/>
              </a:rPr>
              <a:t>analyzes</a:t>
            </a:r>
            <a:r>
              <a:rPr lang="da-DK" sz="2200" dirty="0">
                <a:solidFill>
                  <a:srgbClr val="242B62"/>
                </a:solidFill>
                <a:latin typeface="Calibri"/>
                <a:ea typeface="Calibri"/>
                <a:cs typeface="Calibri"/>
              </a:rPr>
              <a:t> → 💡 Suggestions → 🧠 </a:t>
            </a:r>
            <a:r>
              <a:rPr lang="da-DK" sz="2200" b="1" err="1">
                <a:solidFill>
                  <a:srgbClr val="242B62"/>
                </a:solidFill>
                <a:latin typeface="Calibri"/>
                <a:ea typeface="Calibri"/>
                <a:cs typeface="Calibri"/>
              </a:rPr>
              <a:t>You</a:t>
            </a:r>
            <a:r>
              <a:rPr lang="da-DK" sz="2200" b="1" dirty="0">
                <a:solidFill>
                  <a:srgbClr val="242B62"/>
                </a:solidFill>
                <a:latin typeface="Calibri"/>
                <a:ea typeface="Calibri"/>
                <a:cs typeface="Calibri"/>
              </a:rPr>
              <a:t> </a:t>
            </a:r>
            <a:r>
              <a:rPr lang="da-DK" sz="2200" b="1" err="1">
                <a:solidFill>
                  <a:srgbClr val="242B62"/>
                </a:solidFill>
                <a:latin typeface="Calibri"/>
                <a:ea typeface="Calibri"/>
                <a:cs typeface="Calibri"/>
              </a:rPr>
              <a:t>decide</a:t>
            </a:r>
            <a:endParaRPr lang="da-DK" b="1"/>
          </a:p>
        </p:txBody>
      </p:sp>
    </p:spTree>
    <p:extLst>
      <p:ext uri="{BB962C8B-B14F-4D97-AF65-F5344CB8AC3E}">
        <p14:creationId xmlns:p14="http://schemas.microsoft.com/office/powerpoint/2010/main" val="40958226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00">
          <a:extLst>
            <a:ext uri="{FF2B5EF4-FFF2-40B4-BE49-F238E27FC236}">
              <a16:creationId xmlns:a16="http://schemas.microsoft.com/office/drawing/2014/main" id="{92B96041-C8DF-EED3-6A04-2A54D30F100C}"/>
            </a:ext>
          </a:extLst>
        </p:cNvPr>
        <p:cNvGrpSpPr/>
        <p:nvPr/>
      </p:nvGrpSpPr>
      <p:grpSpPr>
        <a:xfrm>
          <a:off x="0" y="0"/>
          <a:ext cx="0" cy="0"/>
          <a:chOff x="0" y="0"/>
          <a:chExt cx="0" cy="0"/>
        </a:xfrm>
      </p:grpSpPr>
      <p:pic>
        <p:nvPicPr>
          <p:cNvPr id="10" name="Billede 9" descr="Et billede, der indeholder person, briller, kaffekop, indendørs&#10;&#10;AI-genereret indhold kan være ukorrekt.">
            <a:extLst>
              <a:ext uri="{FF2B5EF4-FFF2-40B4-BE49-F238E27FC236}">
                <a16:creationId xmlns:a16="http://schemas.microsoft.com/office/drawing/2014/main" id="{67A9A1D9-1D19-ED8C-608E-9153F1E5FD3C}"/>
              </a:ext>
            </a:extLst>
          </p:cNvPr>
          <p:cNvPicPr>
            <a:picLocks noChangeAspect="1"/>
          </p:cNvPicPr>
          <p:nvPr/>
        </p:nvPicPr>
        <p:blipFill>
          <a:blip r:embed="rId3"/>
          <a:stretch>
            <a:fillRect/>
          </a:stretch>
        </p:blipFill>
        <p:spPr>
          <a:xfrm>
            <a:off x="171450" y="414338"/>
            <a:ext cx="4505325" cy="4914900"/>
          </a:xfrm>
          <a:prstGeom prst="rect">
            <a:avLst/>
          </a:prstGeom>
        </p:spPr>
      </p:pic>
      <p:pic>
        <p:nvPicPr>
          <p:cNvPr id="502" name="Google Shape;502;p89" descr="A colorful circles with white lines and dots&#10;&#10;AI-generated content may be incorrect.">
            <a:extLst>
              <a:ext uri="{FF2B5EF4-FFF2-40B4-BE49-F238E27FC236}">
                <a16:creationId xmlns:a16="http://schemas.microsoft.com/office/drawing/2014/main" id="{3602BAF9-03CC-7790-3CA5-C5E7AE12C56F}"/>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sp>
        <p:nvSpPr>
          <p:cNvPr id="4" name="Pladsholder til tekst 2">
            <a:extLst>
              <a:ext uri="{FF2B5EF4-FFF2-40B4-BE49-F238E27FC236}">
                <a16:creationId xmlns:a16="http://schemas.microsoft.com/office/drawing/2014/main" id="{8FB29818-F13E-72F1-4B3A-9F47F9E87607}"/>
              </a:ext>
            </a:extLst>
          </p:cNvPr>
          <p:cNvSpPr txBox="1">
            <a:spLocks/>
          </p:cNvSpPr>
          <p:nvPr/>
        </p:nvSpPr>
        <p:spPr>
          <a:xfrm>
            <a:off x="4512106" y="575961"/>
            <a:ext cx="7362824" cy="611881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lang="da-DK" sz="2000" dirty="0"/>
          </a:p>
          <a:p>
            <a:r>
              <a:rPr lang="da-DK" b="1" i="1" dirty="0">
                <a:solidFill>
                  <a:srgbClr val="292668"/>
                </a:solidFill>
              </a:rPr>
              <a:t>The more serious the consequences of a mistake could</a:t>
            </a:r>
            <a:endParaRPr lang="da-DK" b="1" i="1" dirty="0"/>
          </a:p>
          <a:p>
            <a:r>
              <a:rPr lang="da-DK" b="1" i="1" dirty="0">
                <a:solidFill>
                  <a:srgbClr val="292668"/>
                </a:solidFill>
              </a:rPr>
              <a:t>be, the less you should rely solely on AI.</a:t>
            </a:r>
            <a:endParaRPr lang="da-DK" b="1" i="1"/>
          </a:p>
          <a:p>
            <a:endParaRPr lang="da-DK" sz="2000" dirty="0">
              <a:solidFill>
                <a:srgbClr val="292668"/>
              </a:solidFill>
            </a:endParaRPr>
          </a:p>
          <a:p>
            <a:r>
              <a:rPr lang="da-DK" sz="2000" b="1" dirty="0"/>
              <a:t>Be extra critical when AI:</a:t>
            </a:r>
          </a:p>
          <a:p>
            <a:r>
              <a:rPr lang="da-DK" sz="2000" dirty="0">
                <a:solidFill>
                  <a:srgbClr val="292668"/>
                </a:solidFill>
              </a:rPr>
              <a:t>❌ Assesses illness or symptoms</a:t>
            </a:r>
            <a:endParaRPr lang="da-DK" sz="2000" dirty="0"/>
          </a:p>
          <a:p>
            <a:r>
              <a:rPr lang="da-DK" sz="2000" dirty="0">
                <a:solidFill>
                  <a:srgbClr val="292668"/>
                </a:solidFill>
              </a:rPr>
              <a:t>❌ Sends alarming messages</a:t>
            </a:r>
            <a:endParaRPr lang="da-DK" sz="2000" dirty="0"/>
          </a:p>
          <a:p>
            <a:r>
              <a:rPr lang="da-DK" sz="2000" dirty="0">
                <a:solidFill>
                  <a:srgbClr val="292668"/>
                </a:solidFill>
              </a:rPr>
              <a:t>❌ Says you are sick, stressed, or in danger</a:t>
            </a:r>
            <a:endParaRPr lang="da-DK" sz="2000" dirty="0"/>
          </a:p>
          <a:p>
            <a:r>
              <a:rPr lang="da-DK" sz="2000" dirty="0">
                <a:solidFill>
                  <a:srgbClr val="292668"/>
                </a:solidFill>
              </a:rPr>
              <a:t>❌ Makes you feel worried or uncertain</a:t>
            </a:r>
            <a:endParaRPr lang="da-DK" sz="2000" dirty="0"/>
          </a:p>
          <a:p>
            <a:endParaRPr lang="da-DK" sz="2000" dirty="0">
              <a:solidFill>
                <a:srgbClr val="292668"/>
              </a:solidFill>
            </a:endParaRPr>
          </a:p>
          <a:p>
            <a:r>
              <a:rPr lang="da-DK" sz="2000" b="1" dirty="0"/>
              <a:t>Use 3 questions</a:t>
            </a:r>
            <a:endParaRPr lang="da-DK" sz="2000" b="1"/>
          </a:p>
          <a:p>
            <a:pPr marL="685800" indent="-457200">
              <a:buAutoNum type="arabicParenR"/>
            </a:pPr>
            <a:r>
              <a:rPr lang="da-DK" sz="2000" dirty="0">
                <a:solidFill>
                  <a:srgbClr val="292668"/>
                </a:solidFill>
              </a:rPr>
              <a:t>Is it just a reminder or general advice?</a:t>
            </a:r>
            <a:endParaRPr lang="da-DK" sz="2000" dirty="0"/>
          </a:p>
          <a:p>
            <a:pPr marL="685800" indent="-457200">
              <a:buAutoNum type="arabicParenR"/>
            </a:pPr>
            <a:r>
              <a:rPr lang="da-DK" sz="2000" dirty="0">
                <a:solidFill>
                  <a:srgbClr val="292668"/>
                </a:solidFill>
              </a:rPr>
              <a:t>Is it about my health or symptoms?</a:t>
            </a:r>
            <a:endParaRPr lang="da-DK" sz="2000" dirty="0"/>
          </a:p>
          <a:p>
            <a:pPr marL="685800" indent="-457200">
              <a:buAutoNum type="arabicParenR"/>
            </a:pPr>
            <a:r>
              <a:rPr lang="da-DK" sz="2000" dirty="0">
                <a:solidFill>
                  <a:srgbClr val="292668"/>
                </a:solidFill>
              </a:rPr>
              <a:t>Could there be serious consequences if the AI is </a:t>
            </a:r>
            <a:r>
              <a:rPr lang="da-DK" sz="2000" dirty="0" err="1">
                <a:solidFill>
                  <a:srgbClr val="292668"/>
                </a:solidFill>
              </a:rPr>
              <a:t>wrong</a:t>
            </a:r>
            <a:r>
              <a:rPr lang="da-DK" sz="2000" dirty="0">
                <a:solidFill>
                  <a:srgbClr val="292668"/>
                </a:solidFill>
              </a:rPr>
              <a:t>?</a:t>
            </a:r>
            <a:endParaRPr lang="da-DK" sz="2000" dirty="0"/>
          </a:p>
          <a:p>
            <a:pPr marL="228600" indent="0"/>
            <a:r>
              <a:rPr lang="da-DK" sz="2000" dirty="0">
                <a:solidFill>
                  <a:srgbClr val="292668"/>
                </a:solidFill>
              </a:rPr>
              <a:t>If the </a:t>
            </a:r>
            <a:r>
              <a:rPr lang="da-DK" sz="2000" dirty="0" err="1">
                <a:solidFill>
                  <a:srgbClr val="292668"/>
                </a:solidFill>
              </a:rPr>
              <a:t>answer</a:t>
            </a:r>
            <a:r>
              <a:rPr lang="da-DK" sz="2000" dirty="0">
                <a:solidFill>
                  <a:srgbClr val="292668"/>
                </a:solidFill>
              </a:rPr>
              <a:t> is </a:t>
            </a:r>
            <a:r>
              <a:rPr lang="da-DK" sz="2000" b="1" dirty="0">
                <a:solidFill>
                  <a:srgbClr val="292668"/>
                </a:solidFill>
              </a:rPr>
              <a:t>yes</a:t>
            </a:r>
            <a:r>
              <a:rPr lang="da-DK" sz="2000" dirty="0">
                <a:solidFill>
                  <a:srgbClr val="292668"/>
                </a:solidFill>
              </a:rPr>
              <a:t> to question 2 or 3:</a:t>
            </a:r>
            <a:endParaRPr lang="da-DK" sz="2000"/>
          </a:p>
          <a:p>
            <a:pPr indent="0"/>
            <a:endParaRPr lang="da-DK" sz="2000" dirty="0">
              <a:solidFill>
                <a:srgbClr val="292668"/>
              </a:solidFill>
            </a:endParaRPr>
          </a:p>
          <a:p>
            <a:r>
              <a:rPr lang="da-DK" sz="2000" dirty="0">
                <a:solidFill>
                  <a:srgbClr val="292668"/>
                </a:solidFill>
              </a:rPr>
              <a:t>👩</a:t>
            </a:r>
            <a:r>
              <a:rPr lang="da-DK" sz="2200" dirty="0">
                <a:solidFill>
                  <a:srgbClr val="292668"/>
                </a:solidFill>
              </a:rPr>
              <a:t>‍⚕️ </a:t>
            </a:r>
            <a:r>
              <a:rPr lang="da-DK" sz="2200" b="1" dirty="0">
                <a:solidFill>
                  <a:srgbClr val="292668"/>
                </a:solidFill>
              </a:rPr>
              <a:t>Talk to a </a:t>
            </a:r>
            <a:r>
              <a:rPr lang="da-DK" sz="2200" b="1" dirty="0" err="1">
                <a:solidFill>
                  <a:srgbClr val="292668"/>
                </a:solidFill>
              </a:rPr>
              <a:t>healthcare</a:t>
            </a:r>
            <a:r>
              <a:rPr lang="da-DK" sz="2200" b="1" dirty="0">
                <a:solidFill>
                  <a:srgbClr val="292668"/>
                </a:solidFill>
              </a:rPr>
              <a:t> professional</a:t>
            </a:r>
            <a:endParaRPr lang="da-DK" sz="2200" dirty="0"/>
          </a:p>
          <a:p>
            <a:r>
              <a:rPr lang="da-DK" sz="2200" b="1" dirty="0">
                <a:solidFill>
                  <a:srgbClr val="292668"/>
                </a:solidFill>
              </a:rPr>
              <a:t>AI can measure—but humans must interpret and decide.</a:t>
            </a:r>
            <a:endParaRPr lang="da-DK" sz="2200" dirty="0"/>
          </a:p>
          <a:p>
            <a:pPr marL="0" indent="0">
              <a:lnSpc>
                <a:spcPct val="150000"/>
              </a:lnSpc>
              <a:spcBef>
                <a:spcPct val="0"/>
              </a:spcBef>
              <a:spcAft>
                <a:spcPct val="0"/>
              </a:spcAft>
              <a:buClrTx/>
              <a:buSzTx/>
            </a:pPr>
            <a:endParaRPr lang="da-DK" altLang="da-DK" sz="2200" b="1"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sp>
        <p:nvSpPr>
          <p:cNvPr id="3" name="Google Shape;628;p99">
            <a:extLst>
              <a:ext uri="{FF2B5EF4-FFF2-40B4-BE49-F238E27FC236}">
                <a16:creationId xmlns:a16="http://schemas.microsoft.com/office/drawing/2014/main" id="{9F9F5C6B-58A3-422E-7A0F-A1335A567414}"/>
              </a:ext>
            </a:extLst>
          </p:cNvPr>
          <p:cNvSpPr txBox="1"/>
          <p:nvPr/>
        </p:nvSpPr>
        <p:spPr>
          <a:xfrm>
            <a:off x="4687746" y="210759"/>
            <a:ext cx="7370375" cy="726131"/>
          </a:xfrm>
          <a:prstGeom prst="rect">
            <a:avLst/>
          </a:prstGeom>
          <a:noFill/>
          <a:ln>
            <a:noFill/>
          </a:ln>
        </p:spPr>
        <p:txBody>
          <a:bodyPr spcFirstLastPara="1" wrap="square" lIns="91425" tIns="45700" rIns="91425" bIns="45700" anchor="t" anchorCtr="0">
            <a:noAutofit/>
          </a:bodyPr>
          <a:lstStyle/>
          <a:p>
            <a:pPr>
              <a:lnSpc>
                <a:spcPct val="103333"/>
              </a:lnSpc>
            </a:pPr>
            <a:r>
              <a:rPr lang="da-DK" sz="3600" b="1" dirty="0" err="1">
                <a:solidFill>
                  <a:srgbClr val="242B62"/>
                </a:solidFill>
                <a:latin typeface="Calibri"/>
                <a:ea typeface="Calibri"/>
                <a:cs typeface="Calibri"/>
                <a:sym typeface="Calibri"/>
              </a:rPr>
              <a:t>When</a:t>
            </a:r>
            <a:r>
              <a:rPr lang="da-DK" sz="3600" b="1" dirty="0">
                <a:solidFill>
                  <a:srgbClr val="242B62"/>
                </a:solidFill>
                <a:latin typeface="Calibri"/>
                <a:ea typeface="Calibri"/>
                <a:cs typeface="Calibri"/>
                <a:sym typeface="Calibri"/>
              </a:rPr>
              <a:t> </a:t>
            </a:r>
            <a:r>
              <a:rPr lang="da-DK" sz="3600" b="1" dirty="0" err="1">
                <a:solidFill>
                  <a:srgbClr val="242B62"/>
                </a:solidFill>
                <a:latin typeface="Calibri"/>
                <a:ea typeface="Calibri"/>
                <a:cs typeface="Calibri"/>
                <a:sym typeface="Calibri"/>
              </a:rPr>
              <a:t>should</a:t>
            </a:r>
            <a:r>
              <a:rPr lang="da-DK" sz="3600" b="1" dirty="0">
                <a:solidFill>
                  <a:srgbClr val="242B62"/>
                </a:solidFill>
                <a:latin typeface="Calibri"/>
                <a:ea typeface="Calibri"/>
                <a:cs typeface="Calibri"/>
                <a:sym typeface="Calibri"/>
              </a:rPr>
              <a:t> I not </a:t>
            </a:r>
            <a:r>
              <a:rPr lang="da-DK" sz="3600" b="1" dirty="0" err="1">
                <a:solidFill>
                  <a:srgbClr val="242B62"/>
                </a:solidFill>
                <a:latin typeface="Calibri"/>
                <a:ea typeface="Calibri"/>
                <a:cs typeface="Calibri"/>
                <a:sym typeface="Calibri"/>
              </a:rPr>
              <a:t>solely</a:t>
            </a:r>
            <a:r>
              <a:rPr lang="da-DK" sz="3600" b="1" dirty="0">
                <a:solidFill>
                  <a:srgbClr val="242B62"/>
                </a:solidFill>
                <a:latin typeface="Calibri"/>
                <a:ea typeface="Calibri"/>
                <a:cs typeface="Calibri"/>
                <a:sym typeface="Calibri"/>
              </a:rPr>
              <a:t> </a:t>
            </a:r>
            <a:r>
              <a:rPr lang="da-DK" sz="3600" b="1" dirty="0" err="1">
                <a:solidFill>
                  <a:srgbClr val="242B62"/>
                </a:solidFill>
                <a:latin typeface="Calibri"/>
                <a:ea typeface="Calibri"/>
                <a:cs typeface="Calibri"/>
                <a:sym typeface="Calibri"/>
              </a:rPr>
              <a:t>rely</a:t>
            </a:r>
            <a:r>
              <a:rPr lang="da-DK" sz="3600" b="1" dirty="0">
                <a:solidFill>
                  <a:srgbClr val="242B62"/>
                </a:solidFill>
                <a:latin typeface="Calibri"/>
                <a:ea typeface="Calibri"/>
                <a:cs typeface="Calibri"/>
                <a:sym typeface="Calibri"/>
              </a:rPr>
              <a:t> on AI?</a:t>
            </a:r>
            <a:endParaRPr lang="da-DK" sz="3600" b="1">
              <a:latin typeface="Calibri"/>
              <a:ea typeface="Calibri"/>
              <a:cs typeface="Calibri"/>
            </a:endParaRPr>
          </a:p>
        </p:txBody>
      </p:sp>
    </p:spTree>
    <p:extLst>
      <p:ext uri="{BB962C8B-B14F-4D97-AF65-F5344CB8AC3E}">
        <p14:creationId xmlns:p14="http://schemas.microsoft.com/office/powerpoint/2010/main" val="5038166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715"/>
        <p:cNvGrpSpPr/>
        <p:nvPr/>
      </p:nvGrpSpPr>
      <p:grpSpPr>
        <a:xfrm>
          <a:off x="0" y="0"/>
          <a:ext cx="0" cy="0"/>
          <a:chOff x="0" y="0"/>
          <a:chExt cx="0" cy="0"/>
        </a:xfrm>
      </p:grpSpPr>
      <p:sp>
        <p:nvSpPr>
          <p:cNvPr id="716" name="Google Shape;716;p107"/>
          <p:cNvSpPr txBox="1">
            <a:spLocks noGrp="1"/>
          </p:cNvSpPr>
          <p:nvPr>
            <p:ph type="body" idx="1"/>
          </p:nvPr>
        </p:nvSpPr>
        <p:spPr>
          <a:xfrm>
            <a:off x="3141441" y="172735"/>
            <a:ext cx="6128571" cy="869262"/>
          </a:xfrm>
          <a:prstGeom prst="rect">
            <a:avLst/>
          </a:prstGeom>
          <a:noFill/>
          <a:ln>
            <a:noFill/>
          </a:ln>
        </p:spPr>
        <p:txBody>
          <a:bodyPr spcFirstLastPara="1" wrap="square" lIns="91425" tIns="45700" rIns="91425" bIns="45700" anchor="ctr" anchorCtr="0">
            <a:normAutofit/>
          </a:bodyPr>
          <a:lstStyle/>
          <a:p>
            <a:pPr marL="0" lvl="0" indent="0" algn="ctr" rtl="0">
              <a:lnSpc>
                <a:spcPct val="103333"/>
              </a:lnSpc>
              <a:spcBef>
                <a:spcPts val="0"/>
              </a:spcBef>
              <a:spcAft>
                <a:spcPts val="0"/>
              </a:spcAft>
              <a:buSzPts val="3000"/>
              <a:buNone/>
            </a:pPr>
            <a:r>
              <a:rPr lang="en-US" sz="3600" b="1" dirty="0">
                <a:solidFill>
                  <a:srgbClr val="292668"/>
                </a:solidFill>
              </a:rPr>
              <a:t>Golden rules</a:t>
            </a:r>
            <a:endParaRPr sz="3600" b="1" dirty="0">
              <a:solidFill>
                <a:srgbClr val="292668"/>
              </a:solidFill>
            </a:endParaRPr>
          </a:p>
        </p:txBody>
      </p:sp>
      <p:sp>
        <p:nvSpPr>
          <p:cNvPr id="717" name="Google Shape;717;p107"/>
          <p:cNvSpPr txBox="1">
            <a:spLocks noGrp="1"/>
          </p:cNvSpPr>
          <p:nvPr>
            <p:ph type="body" idx="2"/>
          </p:nvPr>
        </p:nvSpPr>
        <p:spPr>
          <a:xfrm>
            <a:off x="3306033" y="1335024"/>
            <a:ext cx="6128571" cy="2950219"/>
          </a:xfrm>
          <a:prstGeom prst="rect">
            <a:avLst/>
          </a:prstGeom>
          <a:noFill/>
          <a:ln>
            <a:noFill/>
          </a:ln>
        </p:spPr>
        <p:txBody>
          <a:bodyPr spcFirstLastPara="1" wrap="square" lIns="91425" tIns="45700" rIns="91425" bIns="45700" anchor="t" anchorCtr="0">
            <a:noAutofit/>
          </a:bodyPr>
          <a:lstStyle/>
          <a:p>
            <a:pPr marL="457200" lvl="0" indent="-457200" algn="ctr" rtl="0">
              <a:lnSpc>
                <a:spcPct val="200000"/>
              </a:lnSpc>
              <a:spcBef>
                <a:spcPts val="0"/>
              </a:spcBef>
              <a:spcAft>
                <a:spcPts val="0"/>
              </a:spcAft>
              <a:buSzPts val="2400"/>
              <a:buFont typeface="Noto Sans Symbols"/>
              <a:buChar char="✔"/>
            </a:pPr>
            <a:r>
              <a:rPr lang="en-US" sz="3000" dirty="0"/>
              <a:t>You decide</a:t>
            </a:r>
            <a:r>
              <a:rPr lang="en-US" sz="3000" b="0" dirty="0"/>
              <a:t> – not the App</a:t>
            </a:r>
            <a:endParaRPr dirty="0"/>
          </a:p>
          <a:p>
            <a:pPr marL="457200" lvl="0" indent="-457200" algn="ctr" rtl="0">
              <a:lnSpc>
                <a:spcPct val="200000"/>
              </a:lnSpc>
              <a:spcBef>
                <a:spcPts val="0"/>
              </a:spcBef>
              <a:spcAft>
                <a:spcPts val="0"/>
              </a:spcAft>
              <a:buSzPts val="2400"/>
              <a:buFont typeface="Noto Sans Symbols"/>
              <a:buChar char="✔"/>
            </a:pPr>
            <a:r>
              <a:rPr lang="en-US" sz="3000" b="0" dirty="0"/>
              <a:t>AI helps – it does not decide</a:t>
            </a:r>
            <a:endParaRPr dirty="0"/>
          </a:p>
          <a:p>
            <a:pPr marL="457200" lvl="0" indent="-457200" algn="ctr" rtl="0">
              <a:lnSpc>
                <a:spcPct val="200000"/>
              </a:lnSpc>
              <a:spcBef>
                <a:spcPts val="0"/>
              </a:spcBef>
              <a:spcAft>
                <a:spcPts val="0"/>
              </a:spcAft>
              <a:buSzPts val="2400"/>
              <a:buFont typeface="Noto Sans Symbols"/>
              <a:buChar char="✔"/>
            </a:pPr>
            <a:r>
              <a:rPr lang="en-US" sz="3000" b="0" dirty="0"/>
              <a:t>Data shows – it does not explain </a:t>
            </a:r>
            <a:endParaRPr dirty="0"/>
          </a:p>
          <a:p>
            <a:pPr marL="457200" lvl="0" indent="-457200" algn="ctr" rtl="0">
              <a:lnSpc>
                <a:spcPct val="200000"/>
              </a:lnSpc>
              <a:spcBef>
                <a:spcPts val="0"/>
              </a:spcBef>
              <a:spcAft>
                <a:spcPts val="0"/>
              </a:spcAft>
              <a:buSzPts val="2400"/>
              <a:buFont typeface="Noto Sans Symbols"/>
              <a:buChar char="✔"/>
            </a:pPr>
            <a:r>
              <a:rPr lang="en-US" sz="3000" b="0" dirty="0"/>
              <a:t>When in doubt → </a:t>
            </a:r>
            <a:r>
              <a:rPr lang="en-US" sz="3000" dirty="0"/>
              <a:t>talk to a person </a:t>
            </a:r>
            <a:endParaRPr sz="3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AA079946-56F0-5775-9518-5E3E3DB765F4}"/>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p:blipFill>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7764874" y="730800"/>
            <a:ext cx="2066906" cy="582221"/>
          </a:xfrm>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01</a:t>
            </a:r>
          </a:p>
        </p:txBody>
      </p:sp>
      <p:sp>
        <p:nvSpPr>
          <p:cNvPr id="14" name="Rectangle 13">
            <a:extLst>
              <a:ext uri="{FF2B5EF4-FFF2-40B4-BE49-F238E27FC236}">
                <a16:creationId xmlns:a16="http://schemas.microsoft.com/office/drawing/2014/main" id="{BE59536B-CB14-6A49-9925-C70C0915408D}"/>
              </a:ext>
            </a:extLst>
          </p:cNvPr>
          <p:cNvSpPr/>
          <p:nvPr/>
        </p:nvSpPr>
        <p:spPr>
          <a:xfrm>
            <a:off x="5467351" y="3429000"/>
            <a:ext cx="4935082" cy="18066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529" b="0" i="0" u="none" strike="noStrike" kern="0" cap="none" spc="0" normalizeH="0" baseline="0" noProof="0" dirty="0">
              <a:ln>
                <a:noFill/>
              </a:ln>
              <a:solidFill>
                <a:srgbClr val="FFFFFF"/>
              </a:solidFill>
              <a:effectLst/>
              <a:uLnTx/>
              <a:uFillTx/>
              <a:latin typeface="Montserrat" panose="00000500000000000000" pitchFamily="50" charset="0"/>
              <a:ea typeface="+mn-ea"/>
              <a:cs typeface="+mn-cs"/>
              <a:sym typeface="Arial"/>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5621703" y="3481298"/>
            <a:ext cx="4780730"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324" normalizeH="0" baseline="0" noProof="0" dirty="0">
                <a:ln>
                  <a:noFill/>
                </a:ln>
                <a:solidFill>
                  <a:srgbClr val="242B62"/>
                </a:solidFill>
                <a:effectLst/>
                <a:uLnTx/>
                <a:uFillTx/>
                <a:latin typeface="Calibri" panose="020F0502020204030204" pitchFamily="34" charset="0"/>
                <a:cs typeface="Calibri" panose="020F0502020204030204" pitchFamily="34" charset="0"/>
                <a:sym typeface="Arial"/>
              </a:rPr>
              <a:t>AI – ASSISTED REMINDERS &amp; ACTIVITY TRACKING </a:t>
            </a:r>
          </a:p>
        </p:txBody>
      </p:sp>
    </p:spTree>
    <p:extLst>
      <p:ext uri="{BB962C8B-B14F-4D97-AF65-F5344CB8AC3E}">
        <p14:creationId xmlns:p14="http://schemas.microsoft.com/office/powerpoint/2010/main" val="35596366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 Placeholder 1">
            <a:extLst>
              <a:ext uri="{FF2B5EF4-FFF2-40B4-BE49-F238E27FC236}">
                <a16:creationId xmlns:a16="http://schemas.microsoft.com/office/drawing/2014/main" id="{C2388AC4-4B04-3DD3-6E94-F1E4732F43B1}"/>
              </a:ext>
            </a:extLst>
          </p:cNvPr>
          <p:cNvSpPr>
            <a:spLocks noGrp="1"/>
          </p:cNvSpPr>
          <p:nvPr>
            <p:ph type="body" sz="quarter" idx="13"/>
          </p:nvPr>
        </p:nvSpPr>
        <p:spPr>
          <a:xfrm>
            <a:off x="5629636" y="6121533"/>
            <a:ext cx="6021745" cy="466127"/>
          </a:xfrm>
        </p:spPr>
        <p:txBody>
          <a:bodyPr/>
          <a:lstStyle/>
          <a:p>
            <a:r>
              <a:rPr lang="en-US" sz="3000" dirty="0"/>
              <a:t>www</a:t>
            </a:r>
            <a:r>
              <a:rPr lang="en-US" sz="3000" b="1" dirty="0"/>
              <a:t>.ai4seniorsproject</a:t>
            </a:r>
            <a:r>
              <a:rPr lang="en-US" sz="3000" dirty="0"/>
              <a:t>.eu</a:t>
            </a:r>
          </a:p>
          <a:p>
            <a:endParaRPr lang="en-US" dirty="0">
              <a:solidFill>
                <a:srgbClr val="404040"/>
              </a:solidFill>
            </a:endParaRPr>
          </a:p>
        </p:txBody>
      </p:sp>
      <p:pic>
        <p:nvPicPr>
          <p:cNvPr id="5" name="Picture Placeholder 5" descr="A group of people standing in a line&#10;&#10;AI-generated content may be incorrect.">
            <a:extLst>
              <a:ext uri="{FF2B5EF4-FFF2-40B4-BE49-F238E27FC236}">
                <a16:creationId xmlns:a16="http://schemas.microsoft.com/office/drawing/2014/main" id="{4117FF69-BD5E-A939-DBFB-DE07AEF4A993}"/>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0" y="3154017"/>
            <a:ext cx="12192000" cy="2571163"/>
          </a:xfrm>
        </p:spPr>
      </p:pic>
      <p:pic>
        <p:nvPicPr>
          <p:cNvPr id="6" name="Picture 5" descr="A colorful circles with white lines and dots&#10;&#10;AI-generated content may be incorrect.">
            <a:extLst>
              <a:ext uri="{FF2B5EF4-FFF2-40B4-BE49-F238E27FC236}">
                <a16:creationId xmlns:a16="http://schemas.microsoft.com/office/drawing/2014/main" id="{F88D0993-30D4-59B5-F5CE-2F257A20ECB6}"/>
              </a:ext>
            </a:extLst>
          </p:cNvPr>
          <p:cNvPicPr>
            <a:picLocks noChangeAspect="1"/>
          </p:cNvPicPr>
          <p:nvPr/>
        </p:nvPicPr>
        <p:blipFill>
          <a:blip r:embed="rId4" cstate="screen">
            <a:extLst>
              <a:ext uri="{28A0092B-C50C-407E-A947-70E740481C1C}">
                <a14:useLocalDpi xmlns:a14="http://schemas.microsoft.com/office/drawing/2010/main"/>
              </a:ext>
            </a:extLst>
          </a:blip>
          <a:srcRect l="-5129" t="-7198" r="-1" b="-1"/>
          <a:stretch>
            <a:fillRect/>
          </a:stretch>
        </p:blipFill>
        <p:spPr>
          <a:xfrm rot="17800663">
            <a:off x="9881740" y="2376597"/>
            <a:ext cx="3845287" cy="3119494"/>
          </a:xfrm>
          <a:prstGeom prst="rect">
            <a:avLst/>
          </a:prstGeom>
        </p:spPr>
      </p:pic>
      <p:grpSp>
        <p:nvGrpSpPr>
          <p:cNvPr id="24" name="Graphic 3">
            <a:extLst>
              <a:ext uri="{FF2B5EF4-FFF2-40B4-BE49-F238E27FC236}">
                <a16:creationId xmlns:a16="http://schemas.microsoft.com/office/drawing/2014/main" id="{CD1058CB-085F-2031-6F2C-529FBD575226}"/>
              </a:ext>
            </a:extLst>
          </p:cNvPr>
          <p:cNvGrpSpPr/>
          <p:nvPr/>
        </p:nvGrpSpPr>
        <p:grpSpPr>
          <a:xfrm>
            <a:off x="4274254" y="6018705"/>
            <a:ext cx="485112" cy="485112"/>
            <a:chOff x="1950027" y="2499889"/>
            <a:chExt cx="850463" cy="850463"/>
          </a:xfrm>
        </p:grpSpPr>
        <p:sp>
          <p:nvSpPr>
            <p:cNvPr id="34" name="Freeform 33">
              <a:extLst>
                <a:ext uri="{FF2B5EF4-FFF2-40B4-BE49-F238E27FC236}">
                  <a16:creationId xmlns:a16="http://schemas.microsoft.com/office/drawing/2014/main" id="{D0D298A6-ED12-7EA8-2529-5BB04B67F57A}"/>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nvGrpSpPr>
            <p:cNvPr id="35" name="Graphic 3">
              <a:extLst>
                <a:ext uri="{FF2B5EF4-FFF2-40B4-BE49-F238E27FC236}">
                  <a16:creationId xmlns:a16="http://schemas.microsoft.com/office/drawing/2014/main" id="{59EE0BBB-F445-91A2-A9AC-6C74304FA77B}"/>
                </a:ext>
              </a:extLst>
            </p:cNvPr>
            <p:cNvGrpSpPr/>
            <p:nvPr/>
          </p:nvGrpSpPr>
          <p:grpSpPr>
            <a:xfrm>
              <a:off x="2107521" y="2657382"/>
              <a:ext cx="535476" cy="535477"/>
              <a:chOff x="2107521" y="2657382"/>
              <a:chExt cx="535476" cy="535477"/>
            </a:xfrm>
            <a:solidFill>
              <a:srgbClr val="FFFFFF"/>
            </a:solidFill>
          </p:grpSpPr>
          <p:sp>
            <p:nvSpPr>
              <p:cNvPr id="36" name="Freeform 35">
                <a:extLst>
                  <a:ext uri="{FF2B5EF4-FFF2-40B4-BE49-F238E27FC236}">
                    <a16:creationId xmlns:a16="http://schemas.microsoft.com/office/drawing/2014/main" id="{14012058-5668-170E-6628-1E85B3BD8590}"/>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37" name="Freeform 36">
                <a:extLst>
                  <a:ext uri="{FF2B5EF4-FFF2-40B4-BE49-F238E27FC236}">
                    <a16:creationId xmlns:a16="http://schemas.microsoft.com/office/drawing/2014/main" id="{E5E9690A-BBF7-540F-986D-03D4AE0E3AE8}"/>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38" name="Freeform 37">
                <a:extLst>
                  <a:ext uri="{FF2B5EF4-FFF2-40B4-BE49-F238E27FC236}">
                    <a16:creationId xmlns:a16="http://schemas.microsoft.com/office/drawing/2014/main" id="{9BC71A1C-E18E-232C-F1E9-BC367EE1C230}"/>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grpSp>
      <p:grpSp>
        <p:nvGrpSpPr>
          <p:cNvPr id="25" name="Graphic 3">
            <a:extLst>
              <a:ext uri="{FF2B5EF4-FFF2-40B4-BE49-F238E27FC236}">
                <a16:creationId xmlns:a16="http://schemas.microsoft.com/office/drawing/2014/main" id="{E4F09655-DC5D-7C69-0DF4-34E4789EAA0F}"/>
              </a:ext>
            </a:extLst>
          </p:cNvPr>
          <p:cNvGrpSpPr/>
          <p:nvPr/>
        </p:nvGrpSpPr>
        <p:grpSpPr>
          <a:xfrm>
            <a:off x="4797852" y="6018705"/>
            <a:ext cx="485112" cy="485471"/>
            <a:chOff x="-1196056" y="2499889"/>
            <a:chExt cx="850463" cy="851093"/>
          </a:xfrm>
        </p:grpSpPr>
        <p:sp>
          <p:nvSpPr>
            <p:cNvPr id="32" name="Freeform 31">
              <a:extLst>
                <a:ext uri="{FF2B5EF4-FFF2-40B4-BE49-F238E27FC236}">
                  <a16:creationId xmlns:a16="http://schemas.microsoft.com/office/drawing/2014/main" id="{A77D429E-224D-709B-4522-BDD7A8A0F790}"/>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CA7BB3"/>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33" name="Freeform 32">
              <a:extLst>
                <a:ext uri="{FF2B5EF4-FFF2-40B4-BE49-F238E27FC236}">
                  <a16:creationId xmlns:a16="http://schemas.microsoft.com/office/drawing/2014/main" id="{C8CF0ED2-C977-2127-B0E5-EF38BE3BCC5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grpSp>
        <p:nvGrpSpPr>
          <p:cNvPr id="26" name="Group 25">
            <a:extLst>
              <a:ext uri="{FF2B5EF4-FFF2-40B4-BE49-F238E27FC236}">
                <a16:creationId xmlns:a16="http://schemas.microsoft.com/office/drawing/2014/main" id="{2215617F-DEEF-0148-91D5-D336AE59F55D}"/>
              </a:ext>
            </a:extLst>
          </p:cNvPr>
          <p:cNvGrpSpPr/>
          <p:nvPr/>
        </p:nvGrpSpPr>
        <p:grpSpPr>
          <a:xfrm>
            <a:off x="3750656" y="6018705"/>
            <a:ext cx="485112" cy="485112"/>
            <a:chOff x="3094393" y="4759137"/>
            <a:chExt cx="1074283" cy="1074283"/>
          </a:xfrm>
        </p:grpSpPr>
        <p:sp>
          <p:nvSpPr>
            <p:cNvPr id="27" name="Freeform 26">
              <a:extLst>
                <a:ext uri="{FF2B5EF4-FFF2-40B4-BE49-F238E27FC236}">
                  <a16:creationId xmlns:a16="http://schemas.microsoft.com/office/drawing/2014/main" id="{F954C509-CE44-7136-DBD5-54D3004A1FE1}"/>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nvGrpSpPr>
            <p:cNvPr id="28" name="Group 27">
              <a:extLst>
                <a:ext uri="{FF2B5EF4-FFF2-40B4-BE49-F238E27FC236}">
                  <a16:creationId xmlns:a16="http://schemas.microsoft.com/office/drawing/2014/main" id="{6280A223-E301-E9BA-9624-984C99C9BE92}"/>
                </a:ext>
              </a:extLst>
            </p:cNvPr>
            <p:cNvGrpSpPr/>
            <p:nvPr/>
          </p:nvGrpSpPr>
          <p:grpSpPr>
            <a:xfrm>
              <a:off x="3303016" y="4946695"/>
              <a:ext cx="685139" cy="655838"/>
              <a:chOff x="3303016" y="4946695"/>
              <a:chExt cx="685139" cy="655838"/>
            </a:xfrm>
          </p:grpSpPr>
          <p:sp>
            <p:nvSpPr>
              <p:cNvPr id="29" name="Freeform 28">
                <a:extLst>
                  <a:ext uri="{FF2B5EF4-FFF2-40B4-BE49-F238E27FC236}">
                    <a16:creationId xmlns:a16="http://schemas.microsoft.com/office/drawing/2014/main" id="{5CA514D5-5D1E-99C4-2BD4-B397C93370C4}"/>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30" name="Freeform 29">
                <a:extLst>
                  <a:ext uri="{FF2B5EF4-FFF2-40B4-BE49-F238E27FC236}">
                    <a16:creationId xmlns:a16="http://schemas.microsoft.com/office/drawing/2014/main" id="{658EAE2E-7457-57B8-70E7-2EDAB8F0EABE}"/>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31" name="Freeform 30">
                <a:extLst>
                  <a:ext uri="{FF2B5EF4-FFF2-40B4-BE49-F238E27FC236}">
                    <a16:creationId xmlns:a16="http://schemas.microsoft.com/office/drawing/2014/main" id="{BB642F12-5091-C5E9-C3CD-58DDEF78803E}"/>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grpSp>
      </p:grpSp>
      <p:sp>
        <p:nvSpPr>
          <p:cNvPr id="67" name="Text Placeholder 18">
            <a:extLst>
              <a:ext uri="{FF2B5EF4-FFF2-40B4-BE49-F238E27FC236}">
                <a16:creationId xmlns:a16="http://schemas.microsoft.com/office/drawing/2014/main" id="{014674DF-0F73-3EB6-1560-78C60576E06A}"/>
              </a:ext>
            </a:extLst>
          </p:cNvPr>
          <p:cNvSpPr>
            <a:spLocks noGrp="1"/>
          </p:cNvSpPr>
          <p:nvPr>
            <p:ph type="body" sz="quarter" idx="16"/>
          </p:nvPr>
        </p:nvSpPr>
        <p:spPr>
          <a:xfrm>
            <a:off x="-72428" y="4971994"/>
            <a:ext cx="6258295" cy="634242"/>
          </a:xfrm>
          <a:prstGeom prst="rect">
            <a:avLst/>
          </a:prstGeom>
          <a:solidFill>
            <a:srgbClr val="CA7BB3"/>
          </a:solidFill>
        </p:spPr>
        <p:txBody>
          <a:bodyPr>
            <a:normAutofit lnSpcReduction="10000"/>
          </a:bodyPr>
          <a:lstStyle/>
          <a:p>
            <a:pPr algn="r"/>
            <a:r>
              <a:rPr lang="en-US" dirty="0">
                <a:solidFill>
                  <a:schemeClr val="bg1"/>
                </a:solidFill>
              </a:rPr>
              <a:t>Follow our journey</a:t>
            </a:r>
          </a:p>
        </p:txBody>
      </p:sp>
      <p:sp>
        <p:nvSpPr>
          <p:cNvPr id="2" name="TextBox 1">
            <a:extLst>
              <a:ext uri="{FF2B5EF4-FFF2-40B4-BE49-F238E27FC236}">
                <a16:creationId xmlns:a16="http://schemas.microsoft.com/office/drawing/2014/main" id="{21C46AA0-7941-4E3F-75C7-1DB06E825A7C}"/>
              </a:ext>
            </a:extLst>
          </p:cNvPr>
          <p:cNvSpPr txBox="1"/>
          <p:nvPr/>
        </p:nvSpPr>
        <p:spPr>
          <a:xfrm>
            <a:off x="4438473" y="489658"/>
            <a:ext cx="7369214" cy="2554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3200" b="1" i="0" u="none" strike="noStrike" kern="1200" cap="none" spc="0" normalizeH="0" baseline="0" noProof="0" dirty="0">
                <a:ln>
                  <a:noFill/>
                </a:ln>
                <a:solidFill>
                  <a:srgbClr val="292668"/>
                </a:solidFill>
                <a:effectLst/>
                <a:uLnTx/>
                <a:uFillTx/>
                <a:latin typeface="Calibri" panose="020F0502020204030204"/>
                <a:ea typeface="+mn-ea"/>
                <a:cs typeface="+mn-cs"/>
              </a:rPr>
              <a:t>Congratulations,</a:t>
            </a:r>
            <a:r>
              <a:rPr kumimoji="0" lang="en-IE" sz="3200" b="0" i="0" u="none" strike="noStrike" kern="1200" cap="none" spc="0" normalizeH="0" baseline="0" noProof="0" dirty="0">
                <a:ln>
                  <a:noFill/>
                </a:ln>
                <a:solidFill>
                  <a:srgbClr val="292668"/>
                </a:solidFill>
                <a:effectLst/>
                <a:uLnTx/>
                <a:uFillTx/>
                <a:latin typeface="Calibri" panose="020F0502020204030204"/>
                <a:ea typeface="+mn-ea"/>
                <a:cs typeface="+mn-cs"/>
              </a:rPr>
              <a:t> you have just completed the entire AI for Seniors Training Course. Remember to download the </a:t>
            </a:r>
            <a:r>
              <a:rPr kumimoji="0" lang="en-IE" sz="3200" b="1" i="0" u="none" strike="noStrike" kern="1200" cap="none" spc="0" normalizeH="0" baseline="0" noProof="0" dirty="0">
                <a:ln>
                  <a:noFill/>
                </a:ln>
                <a:solidFill>
                  <a:srgbClr val="292668"/>
                </a:solidFill>
                <a:effectLst/>
                <a:uLnTx/>
                <a:uFillTx/>
                <a:latin typeface="Calibri" panose="020F0502020204030204"/>
                <a:ea typeface="+mn-ea"/>
                <a:cs typeface="+mn-cs"/>
              </a:rPr>
              <a:t>Digital Learner Guide</a:t>
            </a:r>
            <a:r>
              <a:rPr kumimoji="0" lang="en-IE" sz="3200" b="0" i="0" u="none" strike="noStrike" kern="1200" cap="none" spc="0" normalizeH="0" baseline="0" noProof="0" dirty="0">
                <a:ln>
                  <a:noFill/>
                </a:ln>
                <a:solidFill>
                  <a:srgbClr val="292668"/>
                </a:solidFill>
                <a:effectLst/>
                <a:uLnTx/>
                <a:uFillTx/>
                <a:latin typeface="Calibri" panose="020F0502020204030204"/>
                <a:ea typeface="+mn-ea"/>
                <a:cs typeface="+mn-cs"/>
              </a:rPr>
              <a:t> to support you in your Daily use of AI tools</a:t>
            </a:r>
          </a:p>
        </p:txBody>
      </p:sp>
    </p:spTree>
    <p:extLst>
      <p:ext uri="{BB962C8B-B14F-4D97-AF65-F5344CB8AC3E}">
        <p14:creationId xmlns:p14="http://schemas.microsoft.com/office/powerpoint/2010/main" val="316407337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722"/>
        <p:cNvGrpSpPr/>
        <p:nvPr/>
      </p:nvGrpSpPr>
      <p:grpSpPr>
        <a:xfrm>
          <a:off x="0" y="0"/>
          <a:ext cx="0" cy="0"/>
          <a:chOff x="0" y="0"/>
          <a:chExt cx="0" cy="0"/>
        </a:xfrm>
      </p:grpSpPr>
      <p:sp>
        <p:nvSpPr>
          <p:cNvPr id="723" name="Google Shape;723;p27"/>
          <p:cNvSpPr txBox="1">
            <a:spLocks noGrp="1"/>
          </p:cNvSpPr>
          <p:nvPr>
            <p:ph type="body" idx="1"/>
          </p:nvPr>
        </p:nvSpPr>
        <p:spPr>
          <a:xfrm>
            <a:off x="5629636" y="6121533"/>
            <a:ext cx="6021745" cy="46612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242B62"/>
              </a:buClr>
              <a:buSzPts val="3000"/>
              <a:buNone/>
            </a:pPr>
            <a:r>
              <a:rPr lang="en-US" sz="3000"/>
              <a:t>www</a:t>
            </a:r>
            <a:r>
              <a:rPr lang="en-US" sz="3000" b="1"/>
              <a:t>.ai4seniorsproject</a:t>
            </a:r>
            <a:r>
              <a:rPr lang="en-US" sz="3000"/>
              <a:t>.eu</a:t>
            </a:r>
            <a:endParaRPr/>
          </a:p>
          <a:p>
            <a:pPr marL="0" lvl="0" indent="0" algn="r" rtl="0">
              <a:lnSpc>
                <a:spcPct val="100000"/>
              </a:lnSpc>
              <a:spcBef>
                <a:spcPts val="0"/>
              </a:spcBef>
              <a:spcAft>
                <a:spcPts val="0"/>
              </a:spcAft>
              <a:buClr>
                <a:srgbClr val="242B62"/>
              </a:buClr>
              <a:buSzPts val="2400"/>
              <a:buNone/>
            </a:pPr>
            <a:endParaRPr>
              <a:solidFill>
                <a:srgbClr val="404040"/>
              </a:solidFill>
            </a:endParaRPr>
          </a:p>
        </p:txBody>
      </p:sp>
      <p:sp>
        <p:nvSpPr>
          <p:cNvPr id="724" name="Google Shape;724;p27"/>
          <p:cNvSpPr txBox="1">
            <a:spLocks noGrp="1"/>
          </p:cNvSpPr>
          <p:nvPr>
            <p:ph type="body" idx="3"/>
          </p:nvPr>
        </p:nvSpPr>
        <p:spPr>
          <a:xfrm>
            <a:off x="7495934" y="461156"/>
            <a:ext cx="4306963" cy="786641"/>
          </a:xfrm>
          <a:prstGeom prst="rect">
            <a:avLst/>
          </a:prstGeom>
          <a:noFill/>
          <a:ln>
            <a:noFill/>
          </a:ln>
        </p:spPr>
        <p:txBody>
          <a:bodyPr spcFirstLastPara="1" wrap="square" lIns="91425" tIns="45700" rIns="91425" bIns="45700" anchor="t" anchorCtr="0">
            <a:normAutofit/>
          </a:bodyPr>
          <a:lstStyle/>
          <a:p>
            <a:r>
              <a:rPr lang="en-US" dirty="0"/>
              <a:t>Follow our journey</a:t>
            </a:r>
            <a:endParaRPr lang="da-DK" dirty="0"/>
          </a:p>
          <a:p>
            <a:pPr algn="l"/>
            <a:endParaRPr lang="en-US" dirty="0"/>
          </a:p>
          <a:p>
            <a:endParaRPr lang="da-DK" dirty="0"/>
          </a:p>
          <a:p>
            <a:pPr marL="0" lvl="0" indent="0" algn="r">
              <a:lnSpc>
                <a:spcPct val="90000"/>
              </a:lnSpc>
              <a:spcBef>
                <a:spcPts val="0"/>
              </a:spcBef>
              <a:spcAft>
                <a:spcPts val="0"/>
              </a:spcAft>
              <a:buSzPts val="3600"/>
              <a:buNone/>
            </a:pPr>
            <a:endParaRPr lang="en-US" dirty="0"/>
          </a:p>
        </p:txBody>
      </p:sp>
      <p:pic>
        <p:nvPicPr>
          <p:cNvPr id="725" name="Google Shape;725;p27" descr="A group of people standing in a line&#10;&#10;AI-generated content may be incorrect."/>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a:stretch/>
        </p:blipFill>
        <p:spPr>
          <a:xfrm>
            <a:off x="0" y="3154017"/>
            <a:ext cx="12192000" cy="2571163"/>
          </a:xfrm>
          <a:prstGeom prst="rect">
            <a:avLst/>
          </a:prstGeom>
          <a:solidFill>
            <a:srgbClr val="D8D8D8"/>
          </a:solidFill>
          <a:ln>
            <a:noFill/>
          </a:ln>
        </p:spPr>
      </p:pic>
      <p:pic>
        <p:nvPicPr>
          <p:cNvPr id="726" name="Google Shape;726;p27" descr="A colorful circles with white lines and dots&#10;&#10;AI-generated content may be incorrect."/>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3799337">
            <a:off x="9881740" y="2376597"/>
            <a:ext cx="3845287" cy="3119494"/>
          </a:xfrm>
          <a:prstGeom prst="rect">
            <a:avLst/>
          </a:prstGeom>
          <a:noFill/>
          <a:ln>
            <a:noFill/>
          </a:ln>
        </p:spPr>
      </p:pic>
      <p:grpSp>
        <p:nvGrpSpPr>
          <p:cNvPr id="727" name="Google Shape;727;p27"/>
          <p:cNvGrpSpPr/>
          <p:nvPr/>
        </p:nvGrpSpPr>
        <p:grpSpPr>
          <a:xfrm>
            <a:off x="10593573" y="1428598"/>
            <a:ext cx="485112" cy="485112"/>
            <a:chOff x="1950027" y="2499889"/>
            <a:chExt cx="850463" cy="850463"/>
          </a:xfrm>
        </p:grpSpPr>
        <p:sp>
          <p:nvSpPr>
            <p:cNvPr id="728" name="Google Shape;728;p27"/>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729" name="Google Shape;729;p27"/>
            <p:cNvGrpSpPr/>
            <p:nvPr/>
          </p:nvGrpSpPr>
          <p:grpSpPr>
            <a:xfrm>
              <a:off x="2107521" y="2657382"/>
              <a:ext cx="535476" cy="535477"/>
              <a:chOff x="2107521" y="2657382"/>
              <a:chExt cx="535476" cy="535477"/>
            </a:xfrm>
          </p:grpSpPr>
          <p:sp>
            <p:nvSpPr>
              <p:cNvPr id="730" name="Google Shape;730;p27"/>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1" name="Google Shape;731;p27"/>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2" name="Google Shape;732;p27"/>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733" name="Google Shape;733;p27"/>
          <p:cNvGrpSpPr/>
          <p:nvPr/>
        </p:nvGrpSpPr>
        <p:grpSpPr>
          <a:xfrm>
            <a:off x="11117171" y="1428598"/>
            <a:ext cx="485112" cy="485470"/>
            <a:chOff x="-1196056" y="2499889"/>
            <a:chExt cx="850463" cy="851092"/>
          </a:xfrm>
        </p:grpSpPr>
        <p:sp>
          <p:nvSpPr>
            <p:cNvPr id="734" name="Google Shape;734;p27"/>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5" name="Google Shape;735;p27"/>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736" name="Google Shape;736;p27"/>
          <p:cNvGrpSpPr/>
          <p:nvPr/>
        </p:nvGrpSpPr>
        <p:grpSpPr>
          <a:xfrm>
            <a:off x="10069975" y="1428598"/>
            <a:ext cx="485112" cy="485112"/>
            <a:chOff x="3094393" y="4759137"/>
            <a:chExt cx="1074283" cy="1074283"/>
          </a:xfrm>
        </p:grpSpPr>
        <p:sp>
          <p:nvSpPr>
            <p:cNvPr id="737" name="Google Shape;737;p27"/>
            <p:cNvSpPr/>
            <p:nvPr/>
          </p:nvSpPr>
          <p:spPr>
            <a:xfrm>
              <a:off x="3094393" y="4759137"/>
              <a:ext cx="1074283" cy="107428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738" name="Google Shape;738;p27"/>
            <p:cNvGrpSpPr/>
            <p:nvPr/>
          </p:nvGrpSpPr>
          <p:grpSpPr>
            <a:xfrm>
              <a:off x="3303016" y="4946695"/>
              <a:ext cx="685139" cy="655838"/>
              <a:chOff x="3303016" y="4946695"/>
              <a:chExt cx="685139" cy="655838"/>
            </a:xfrm>
          </p:grpSpPr>
          <p:sp>
            <p:nvSpPr>
              <p:cNvPr id="739" name="Google Shape;739;p27"/>
              <p:cNvSpPr/>
              <p:nvPr/>
            </p:nvSpPr>
            <p:spPr>
              <a:xfrm>
                <a:off x="3540110" y="5149321"/>
                <a:ext cx="448045" cy="453212"/>
              </a:xfrm>
              <a:custGeom>
                <a:avLst/>
                <a:gdLst/>
                <a:ahLst/>
                <a:cxnLst/>
                <a:rect l="l" t="t" r="r" b="b"/>
                <a:pathLst>
                  <a:path w="448045" h="453212" extrusionOk="0">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0" name="Google Shape;740;p27"/>
              <p:cNvSpPr/>
              <p:nvPr/>
            </p:nvSpPr>
            <p:spPr>
              <a:xfrm>
                <a:off x="3311799" y="5159950"/>
                <a:ext cx="146847" cy="442047"/>
              </a:xfrm>
              <a:custGeom>
                <a:avLst/>
                <a:gdLst/>
                <a:ahLst/>
                <a:cxnLst/>
                <a:rect l="l" t="t" r="r" b="b"/>
                <a:pathLst>
                  <a:path w="146847" h="442047" extrusionOk="0">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1" name="Google Shape;741;p27"/>
              <p:cNvSpPr/>
              <p:nvPr/>
            </p:nvSpPr>
            <p:spPr>
              <a:xfrm>
                <a:off x="3303016" y="4946695"/>
                <a:ext cx="165330" cy="153521"/>
              </a:xfrm>
              <a:custGeom>
                <a:avLst/>
                <a:gdLst/>
                <a:ahLst/>
                <a:cxnLst/>
                <a:rect l="l" t="t" r="r" b="b"/>
                <a:pathLst>
                  <a:path w="165330" h="153521" extrusionOk="0">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4"/>
          <p:cNvSpPr txBox="1">
            <a:spLocks noGrp="1"/>
          </p:cNvSpPr>
          <p:nvPr>
            <p:ph type="body" idx="2"/>
          </p:nvPr>
        </p:nvSpPr>
        <p:spPr>
          <a:xfrm>
            <a:off x="844127" y="2241417"/>
            <a:ext cx="10252497" cy="4021291"/>
          </a:xfrm>
          <a:prstGeom prst="rect">
            <a:avLst/>
          </a:prstGeom>
          <a:noFill/>
          <a:ln>
            <a:noFill/>
          </a:ln>
        </p:spPr>
        <p:txBody>
          <a:bodyPr spcFirstLastPara="1" wrap="square" lIns="91425" tIns="45700" rIns="91425" bIns="45700" anchor="t" anchorCtr="0">
            <a:noAutofit/>
          </a:bodyPr>
          <a:lstStyle/>
          <a:p>
            <a:pPr marL="285750" lvl="0" indent="-285750" rtl="0">
              <a:lnSpc>
                <a:spcPct val="100000"/>
              </a:lnSpc>
              <a:spcBef>
                <a:spcPts val="0"/>
              </a:spcBef>
              <a:spcAft>
                <a:spcPts val="600"/>
              </a:spcAft>
              <a:buClr>
                <a:srgbClr val="292668"/>
              </a:buClr>
              <a:buSzPts val="2000"/>
              <a:buFont typeface="Calibri"/>
              <a:buChar char="→"/>
            </a:pPr>
            <a:r>
              <a:rPr lang="en-US" sz="2200" dirty="0">
                <a:solidFill>
                  <a:srgbClr val="292668"/>
                </a:solidFill>
                <a:latin typeface="Calibri"/>
                <a:ea typeface="Calibri"/>
                <a:cs typeface="Calibri"/>
                <a:sym typeface="Calibri"/>
              </a:rPr>
              <a:t>AI is a technology that enables computers to learn from data and perform tasks that normally require human thought. (Click this Link to a </a:t>
            </a:r>
            <a:r>
              <a:rPr lang="en-US" sz="2200" b="1" dirty="0">
                <a:solidFill>
                  <a:srgbClr val="292668"/>
                </a:solidFill>
                <a:latin typeface="Calibri"/>
                <a:ea typeface="Calibri"/>
                <a:cs typeface="Calibri"/>
                <a:sym typeface="Calibri"/>
                <a:hlinkClick r:id="rId3"/>
              </a:rPr>
              <a:t>short video </a:t>
            </a:r>
            <a:r>
              <a:rPr lang="en-US" sz="2200" dirty="0">
                <a:solidFill>
                  <a:srgbClr val="292668"/>
                </a:solidFill>
                <a:latin typeface="Calibri"/>
                <a:ea typeface="Calibri"/>
                <a:cs typeface="Calibri"/>
                <a:sym typeface="Calibri"/>
              </a:rPr>
              <a:t> explaining what AI is</a:t>
            </a:r>
            <a:r>
              <a:rPr lang="en-US" sz="2200" dirty="0">
                <a:solidFill>
                  <a:srgbClr val="292668"/>
                </a:solidFill>
              </a:rPr>
              <a:t> for further information)</a:t>
            </a:r>
            <a:r>
              <a:rPr lang="en-US" sz="2200" dirty="0">
                <a:solidFill>
                  <a:srgbClr val="292668"/>
                </a:solidFill>
                <a:latin typeface="Calibri"/>
                <a:ea typeface="Calibri"/>
                <a:cs typeface="Calibri"/>
                <a:sym typeface="Calibri"/>
              </a:rPr>
              <a:t> </a:t>
            </a:r>
          </a:p>
          <a:p>
            <a:pPr marL="285750" lvl="0" indent="-285750" rtl="0">
              <a:lnSpc>
                <a:spcPct val="100000"/>
              </a:lnSpc>
              <a:spcBef>
                <a:spcPts val="0"/>
              </a:spcBef>
              <a:spcAft>
                <a:spcPts val="600"/>
              </a:spcAft>
              <a:buClr>
                <a:srgbClr val="292668"/>
              </a:buClr>
              <a:buSzPts val="2000"/>
              <a:buFont typeface="Calibri"/>
              <a:buChar char="→"/>
            </a:pPr>
            <a:r>
              <a:rPr lang="en-US" sz="2200" dirty="0">
                <a:solidFill>
                  <a:srgbClr val="292668"/>
                </a:solidFill>
                <a:latin typeface="Calibri"/>
                <a:ea typeface="Calibri"/>
                <a:cs typeface="Calibri"/>
                <a:sym typeface="Calibri"/>
              </a:rPr>
              <a:t>This could include, for example, understanding language, </a:t>
            </a:r>
            <a:r>
              <a:rPr lang="en-US" sz="2200" dirty="0" err="1">
                <a:solidFill>
                  <a:srgbClr val="292668"/>
                </a:solidFill>
                <a:latin typeface="Calibri"/>
                <a:ea typeface="Calibri"/>
                <a:cs typeface="Calibri"/>
                <a:sym typeface="Calibri"/>
              </a:rPr>
              <a:t>recognising</a:t>
            </a:r>
            <a:r>
              <a:rPr lang="en-US" sz="2200" dirty="0">
                <a:solidFill>
                  <a:srgbClr val="292668"/>
                </a:solidFill>
                <a:latin typeface="Calibri"/>
                <a:ea typeface="Calibri"/>
                <a:cs typeface="Calibri"/>
                <a:sym typeface="Calibri"/>
              </a:rPr>
              <a:t> images, identifying patterns, suggesting solutions, or generating text, sound and images.</a:t>
            </a:r>
            <a:endParaRPr sz="2200" dirty="0"/>
          </a:p>
          <a:p>
            <a:pPr marL="285750" lvl="0" indent="-285750" rtl="0">
              <a:lnSpc>
                <a:spcPct val="100000"/>
              </a:lnSpc>
              <a:spcBef>
                <a:spcPts val="0"/>
              </a:spcBef>
              <a:spcAft>
                <a:spcPts val="600"/>
              </a:spcAft>
              <a:buClr>
                <a:srgbClr val="292668"/>
              </a:buClr>
              <a:buSzPts val="2000"/>
              <a:buFont typeface="Calibri"/>
              <a:buChar char="→"/>
            </a:pPr>
            <a:r>
              <a:rPr lang="en-US" sz="2200" dirty="0">
                <a:solidFill>
                  <a:srgbClr val="292668"/>
                </a:solidFill>
                <a:latin typeface="Calibri"/>
                <a:ea typeface="Calibri"/>
                <a:cs typeface="Calibri"/>
                <a:sym typeface="Calibri"/>
              </a:rPr>
              <a:t>When it comes to reminders and activity tracking, </a:t>
            </a:r>
            <a:r>
              <a:rPr lang="en-US" sz="2200" b="1" dirty="0">
                <a:solidFill>
                  <a:srgbClr val="292668"/>
                </a:solidFill>
                <a:latin typeface="Calibri"/>
                <a:ea typeface="Calibri"/>
                <a:cs typeface="Calibri"/>
                <a:sym typeface="Calibri"/>
              </a:rPr>
              <a:t>AI can be used to understand the user’s habits</a:t>
            </a:r>
            <a:r>
              <a:rPr lang="en-US" sz="2200" dirty="0">
                <a:solidFill>
                  <a:srgbClr val="292668"/>
                </a:solidFill>
                <a:latin typeface="Calibri"/>
                <a:ea typeface="Calibri"/>
                <a:cs typeface="Calibri"/>
                <a:sym typeface="Calibri"/>
              </a:rPr>
              <a:t> and automatically </a:t>
            </a:r>
            <a:r>
              <a:rPr lang="en-US" sz="2200" dirty="0" err="1">
                <a:solidFill>
                  <a:srgbClr val="292668"/>
                </a:solidFill>
                <a:latin typeface="Calibri"/>
                <a:ea typeface="Calibri"/>
                <a:cs typeface="Calibri"/>
                <a:sym typeface="Calibri"/>
              </a:rPr>
              <a:t>customise</a:t>
            </a:r>
            <a:r>
              <a:rPr lang="en-US" sz="2200" dirty="0">
                <a:solidFill>
                  <a:srgbClr val="292668"/>
                </a:solidFill>
                <a:latin typeface="Calibri"/>
                <a:ea typeface="Calibri"/>
                <a:cs typeface="Calibri"/>
                <a:sym typeface="Calibri"/>
              </a:rPr>
              <a:t> reminders, so they come at the most relevant (or usual) times.</a:t>
            </a:r>
            <a:endParaRPr sz="2200" dirty="0"/>
          </a:p>
          <a:p>
            <a:pPr marL="285750" lvl="0" indent="-285750" rtl="0">
              <a:lnSpc>
                <a:spcPct val="100000"/>
              </a:lnSpc>
              <a:spcBef>
                <a:spcPts val="0"/>
              </a:spcBef>
              <a:spcAft>
                <a:spcPts val="600"/>
              </a:spcAft>
              <a:buClr>
                <a:srgbClr val="292668"/>
              </a:buClr>
              <a:buSzPts val="2000"/>
              <a:buFont typeface="Calibri"/>
              <a:buChar char="→"/>
            </a:pPr>
            <a:r>
              <a:rPr lang="en-US" sz="2200" b="1" dirty="0">
                <a:solidFill>
                  <a:srgbClr val="292668"/>
                </a:solidFill>
                <a:latin typeface="Calibri"/>
                <a:ea typeface="Calibri"/>
                <a:cs typeface="Calibri"/>
                <a:sym typeface="Calibri"/>
              </a:rPr>
              <a:t>AI can also help record and </a:t>
            </a:r>
            <a:r>
              <a:rPr lang="en-US" sz="2200" b="1" dirty="0" err="1">
                <a:solidFill>
                  <a:srgbClr val="292668"/>
                </a:solidFill>
                <a:latin typeface="Calibri"/>
                <a:ea typeface="Calibri"/>
                <a:cs typeface="Calibri"/>
                <a:sym typeface="Calibri"/>
              </a:rPr>
              <a:t>analyse</a:t>
            </a:r>
            <a:r>
              <a:rPr lang="en-US" sz="2200" b="1" dirty="0">
                <a:solidFill>
                  <a:srgbClr val="292668"/>
                </a:solidFill>
                <a:latin typeface="Calibri"/>
                <a:ea typeface="Calibri"/>
                <a:cs typeface="Calibri"/>
                <a:sym typeface="Calibri"/>
              </a:rPr>
              <a:t> daily activities</a:t>
            </a:r>
            <a:r>
              <a:rPr lang="en-US" sz="2200" dirty="0">
                <a:solidFill>
                  <a:srgbClr val="292668"/>
                </a:solidFill>
                <a:latin typeface="Calibri"/>
                <a:ea typeface="Calibri"/>
                <a:cs typeface="Calibri"/>
                <a:sym typeface="Calibri"/>
              </a:rPr>
              <a:t> such as sleep, exercise and routines, as well as detect patterns that can bring more structure to everyday life. Although AI can be very helpful, it does not necessarily understand the world as a human does and can therefore make mistakes or be influenced by flawed data.</a:t>
            </a:r>
            <a:endParaRPr sz="2200" dirty="0">
              <a:solidFill>
                <a:srgbClr val="292668"/>
              </a:solidFill>
              <a:latin typeface="Calibri"/>
              <a:ea typeface="Calibri"/>
              <a:cs typeface="Calibri"/>
              <a:sym typeface="Calibri"/>
            </a:endParaRPr>
          </a:p>
        </p:txBody>
      </p:sp>
      <p:pic>
        <p:nvPicPr>
          <p:cNvPr id="223" name="Google Shape;223;p4" descr="A colorful circles with white lines and dots&#10;&#10;AI-generated content may be incorrect."/>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15552716">
            <a:off x="10269355" y="977896"/>
            <a:ext cx="3845287" cy="3119494"/>
          </a:xfrm>
          <a:prstGeom prst="rect">
            <a:avLst/>
          </a:prstGeom>
          <a:noFill/>
          <a:ln>
            <a:noFill/>
          </a:ln>
        </p:spPr>
      </p:pic>
      <p:sp>
        <p:nvSpPr>
          <p:cNvPr id="224" name="Google Shape;224;p4"/>
          <p:cNvSpPr txBox="1">
            <a:spLocks noGrp="1"/>
          </p:cNvSpPr>
          <p:nvPr>
            <p:ph type="body" idx="1"/>
          </p:nvPr>
        </p:nvSpPr>
        <p:spPr>
          <a:xfrm>
            <a:off x="844128" y="423710"/>
            <a:ext cx="6575839" cy="1200288"/>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292668"/>
              </a:buClr>
              <a:buSzPts val="3600"/>
              <a:buFont typeface="Calibri"/>
              <a:buNone/>
            </a:pPr>
            <a:r>
              <a:rPr lang="en-US" b="1" dirty="0">
                <a:solidFill>
                  <a:srgbClr val="292668"/>
                </a:solidFill>
              </a:rPr>
              <a:t>Let’s Recap on what AI or Artificial Intelligence is…</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pic>
        <p:nvPicPr>
          <p:cNvPr id="229" name="Google Shape;229;p12"/>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a:stretch/>
        </p:blipFill>
        <p:spPr>
          <a:xfrm>
            <a:off x="6096000" y="0"/>
            <a:ext cx="5348742" cy="6858000"/>
          </a:xfrm>
          <a:prstGeom prst="rect">
            <a:avLst/>
          </a:prstGeom>
          <a:solidFill>
            <a:srgbClr val="D8D8D8"/>
          </a:solidFill>
          <a:ln>
            <a:noFill/>
          </a:ln>
        </p:spPr>
      </p:pic>
      <p:sp>
        <p:nvSpPr>
          <p:cNvPr id="232" name="Google Shape;232;p12"/>
          <p:cNvSpPr txBox="1"/>
          <p:nvPr/>
        </p:nvSpPr>
        <p:spPr>
          <a:xfrm>
            <a:off x="5738" y="2910114"/>
            <a:ext cx="6625575" cy="3947886"/>
          </a:xfrm>
          <a:prstGeom prst="rect">
            <a:avLst/>
          </a:prstGeom>
          <a:solidFill>
            <a:srgbClr val="CA7BB3"/>
          </a:solidFill>
          <a:ln>
            <a:noFill/>
          </a:ln>
        </p:spPr>
        <p:txBody>
          <a:bodyPr spcFirstLastPara="1" wrap="square" lIns="91425" tIns="45700" rIns="91425" bIns="45700" anchor="t" anchorCtr="0">
            <a:noAutofit/>
          </a:bodyPr>
          <a:lstStyle/>
          <a:p>
            <a:pPr marL="288000" marR="0" lvl="0" algn="l" rtl="0">
              <a:lnSpc>
                <a:spcPct val="103333"/>
              </a:lnSpc>
              <a:spcAft>
                <a:spcPts val="1200"/>
              </a:spcAft>
              <a:buClr>
                <a:schemeClr val="lt1"/>
              </a:buClr>
              <a:buSzPts val="2400"/>
              <a:buFont typeface="Arial"/>
              <a:buNone/>
            </a:pPr>
            <a:r>
              <a:rPr lang="en-US" sz="2400" b="0" i="0" u="none" strike="noStrike" cap="none" dirty="0">
                <a:solidFill>
                  <a:schemeClr val="lt1"/>
                </a:solidFill>
                <a:latin typeface="Calibri"/>
                <a:ea typeface="Calibri"/>
                <a:cs typeface="Calibri"/>
                <a:sym typeface="Calibri"/>
              </a:rPr>
              <a:t>📱 </a:t>
            </a:r>
            <a:r>
              <a:rPr lang="en-US" sz="2400" b="1" i="0" u="none" strike="noStrike" cap="none" dirty="0">
                <a:solidFill>
                  <a:schemeClr val="lt1"/>
                </a:solidFill>
                <a:latin typeface="Calibri"/>
                <a:ea typeface="Calibri"/>
                <a:cs typeface="Calibri"/>
                <a:sym typeface="Calibri"/>
              </a:rPr>
              <a:t>Your device collects data </a:t>
            </a:r>
            <a:r>
              <a:rPr lang="en-US" sz="2000" b="0" i="0" u="none" strike="noStrike" cap="none" dirty="0">
                <a:solidFill>
                  <a:schemeClr val="lt1"/>
                </a:solidFill>
                <a:latin typeface="Calibri"/>
                <a:ea typeface="Calibri"/>
                <a:cs typeface="Calibri"/>
                <a:sym typeface="Calibri"/>
              </a:rPr>
              <a:t>(steps, time, routines)</a:t>
            </a:r>
            <a:br>
              <a:rPr lang="en-US" sz="2400" b="0" i="0" u="none" strike="noStrike" cap="none" dirty="0">
                <a:solidFill>
                  <a:schemeClr val="lt1"/>
                </a:solidFill>
                <a:latin typeface="Calibri"/>
                <a:ea typeface="Calibri"/>
                <a:cs typeface="Calibri"/>
                <a:sym typeface="Calibri"/>
              </a:rPr>
            </a:br>
            <a:r>
              <a:rPr lang="en-US" sz="2400" b="0" i="0" u="none" strike="noStrike" cap="none" dirty="0">
                <a:solidFill>
                  <a:schemeClr val="lt1"/>
                </a:solidFill>
                <a:latin typeface="Calibri"/>
                <a:ea typeface="Calibri"/>
                <a:cs typeface="Calibri"/>
                <a:sym typeface="Calibri"/>
              </a:rPr>
              <a:t>        		</a:t>
            </a:r>
            <a:r>
              <a:rPr lang="en-US" sz="2400" b="1" i="0" u="none" strike="noStrike" cap="none" dirty="0">
                <a:solidFill>
                  <a:srgbClr val="292668"/>
                </a:solidFill>
                <a:latin typeface="Calibri"/>
                <a:ea typeface="Calibri"/>
                <a:cs typeface="Calibri"/>
                <a:sym typeface="Calibri"/>
              </a:rPr>
              <a:t>↓</a:t>
            </a:r>
            <a:br>
              <a:rPr lang="en-US" sz="2400" b="0" i="0" u="none" strike="noStrike" cap="none" dirty="0">
                <a:solidFill>
                  <a:schemeClr val="lt1"/>
                </a:solidFill>
                <a:latin typeface="Calibri"/>
                <a:ea typeface="Calibri"/>
                <a:cs typeface="Calibri"/>
                <a:sym typeface="Calibri"/>
              </a:rPr>
            </a:br>
            <a:r>
              <a:rPr lang="en-US" sz="2400" b="0" i="0" u="none" strike="noStrike" cap="none" dirty="0">
                <a:solidFill>
                  <a:schemeClr val="lt1"/>
                </a:solidFill>
                <a:latin typeface="Calibri"/>
                <a:ea typeface="Calibri"/>
                <a:cs typeface="Calibri"/>
                <a:sym typeface="Calibri"/>
              </a:rPr>
              <a:t>🤖 </a:t>
            </a:r>
            <a:r>
              <a:rPr lang="en-US" sz="2400" b="1" i="0" u="none" strike="noStrike" cap="none" dirty="0">
                <a:solidFill>
                  <a:schemeClr val="lt1"/>
                </a:solidFill>
                <a:latin typeface="Calibri"/>
                <a:ea typeface="Calibri"/>
                <a:cs typeface="Calibri"/>
                <a:sym typeface="Calibri"/>
              </a:rPr>
              <a:t>AI looks for patterns</a:t>
            </a:r>
            <a:r>
              <a:rPr lang="en-US" sz="2400" b="1" dirty="0">
                <a:solidFill>
                  <a:schemeClr val="lt1"/>
                </a:solidFill>
                <a:latin typeface="Calibri"/>
                <a:ea typeface="Calibri"/>
                <a:cs typeface="Calibri"/>
                <a:sym typeface="Calibri"/>
              </a:rPr>
              <a:t> </a:t>
            </a:r>
            <a:r>
              <a:rPr lang="en-US" sz="1900" b="0" i="0" u="none" strike="noStrike" cap="none" dirty="0">
                <a:solidFill>
                  <a:schemeClr val="lt1"/>
                </a:solidFill>
                <a:latin typeface="Calibri"/>
                <a:ea typeface="Calibri"/>
                <a:cs typeface="Calibri"/>
                <a:sym typeface="Calibri"/>
              </a:rPr>
              <a:t>(e.g. you often walk at 10am)</a:t>
            </a:r>
            <a:br>
              <a:rPr lang="en-US" sz="2400" b="0" i="0" u="none" strike="noStrike" cap="none" dirty="0">
                <a:solidFill>
                  <a:schemeClr val="lt1"/>
                </a:solidFill>
                <a:latin typeface="Calibri"/>
                <a:ea typeface="Calibri"/>
                <a:cs typeface="Calibri"/>
                <a:sym typeface="Calibri"/>
              </a:rPr>
            </a:br>
            <a:r>
              <a:rPr lang="en-US" sz="2400" b="0" i="0" u="none" strike="noStrike" cap="none" dirty="0">
                <a:solidFill>
                  <a:schemeClr val="lt1"/>
                </a:solidFill>
                <a:latin typeface="Calibri"/>
                <a:ea typeface="Calibri"/>
                <a:cs typeface="Calibri"/>
                <a:sym typeface="Calibri"/>
              </a:rPr>
              <a:t>       		</a:t>
            </a:r>
            <a:r>
              <a:rPr lang="en-US" sz="2400" b="1" i="0" u="none" strike="noStrike" cap="none" dirty="0">
                <a:solidFill>
                  <a:srgbClr val="292668"/>
                </a:solidFill>
                <a:latin typeface="Calibri"/>
                <a:ea typeface="Calibri"/>
                <a:cs typeface="Calibri"/>
                <a:sym typeface="Calibri"/>
              </a:rPr>
              <a:t>↓</a:t>
            </a:r>
            <a:br>
              <a:rPr lang="en-US" sz="2400" b="0" i="0" u="none" strike="noStrike" cap="none" dirty="0">
                <a:solidFill>
                  <a:schemeClr val="lt1"/>
                </a:solidFill>
                <a:latin typeface="Calibri"/>
                <a:ea typeface="Calibri"/>
                <a:cs typeface="Calibri"/>
                <a:sym typeface="Calibri"/>
              </a:rPr>
            </a:br>
            <a:r>
              <a:rPr lang="en-US" sz="2400" b="0" i="0" u="none" strike="noStrike" cap="none" dirty="0">
                <a:solidFill>
                  <a:schemeClr val="lt1"/>
                </a:solidFill>
                <a:latin typeface="Calibri"/>
                <a:ea typeface="Calibri"/>
                <a:cs typeface="Calibri"/>
                <a:sym typeface="Calibri"/>
              </a:rPr>
              <a:t>💡 </a:t>
            </a:r>
            <a:r>
              <a:rPr lang="en-US" sz="2400" b="1" i="0" u="none" strike="noStrike" cap="none" dirty="0">
                <a:solidFill>
                  <a:schemeClr val="lt1"/>
                </a:solidFill>
                <a:latin typeface="Calibri"/>
                <a:ea typeface="Calibri"/>
                <a:cs typeface="Calibri"/>
                <a:sym typeface="Calibri"/>
              </a:rPr>
              <a:t>AI suggests something </a:t>
            </a:r>
            <a:r>
              <a:rPr lang="en-US" sz="2200" b="0" i="0" u="none" strike="noStrike" cap="none" dirty="0">
                <a:solidFill>
                  <a:schemeClr val="lt1"/>
                </a:solidFill>
                <a:latin typeface="Calibri"/>
                <a:ea typeface="Calibri"/>
                <a:cs typeface="Calibri"/>
                <a:sym typeface="Calibri"/>
              </a:rPr>
              <a:t>(e.g. It’s time for a walk)</a:t>
            </a:r>
            <a:br>
              <a:rPr lang="en-US" sz="2400" b="0" i="0" u="none" strike="noStrike" cap="none" dirty="0">
                <a:solidFill>
                  <a:schemeClr val="lt1"/>
                </a:solidFill>
                <a:latin typeface="Calibri"/>
                <a:ea typeface="Calibri"/>
                <a:cs typeface="Calibri"/>
                <a:sym typeface="Calibri"/>
              </a:rPr>
            </a:br>
            <a:r>
              <a:rPr lang="en-US" sz="2400" b="0" i="0" u="none" strike="noStrike" cap="none" dirty="0">
                <a:solidFill>
                  <a:schemeClr val="lt1"/>
                </a:solidFill>
                <a:latin typeface="Calibri"/>
                <a:ea typeface="Calibri"/>
                <a:cs typeface="Calibri"/>
                <a:sym typeface="Calibri"/>
              </a:rPr>
              <a:t>        		</a:t>
            </a:r>
            <a:r>
              <a:rPr lang="en-US" sz="2400" b="1" i="0" u="none" strike="noStrike" cap="none" dirty="0">
                <a:solidFill>
                  <a:srgbClr val="292668"/>
                </a:solidFill>
                <a:latin typeface="Calibri"/>
                <a:ea typeface="Calibri"/>
                <a:cs typeface="Calibri"/>
                <a:sym typeface="Calibri"/>
              </a:rPr>
              <a:t>↓</a:t>
            </a:r>
            <a:br>
              <a:rPr lang="en-US" sz="2400" b="0" i="0" u="none" strike="noStrike" cap="none" dirty="0">
                <a:solidFill>
                  <a:schemeClr val="lt1"/>
                </a:solidFill>
                <a:latin typeface="Calibri"/>
                <a:ea typeface="Calibri"/>
                <a:cs typeface="Calibri"/>
                <a:sym typeface="Calibri"/>
              </a:rPr>
            </a:br>
            <a:r>
              <a:rPr lang="en-US" sz="2400" b="0" i="0" u="none" strike="noStrike" cap="none" dirty="0">
                <a:solidFill>
                  <a:schemeClr val="lt1"/>
                </a:solidFill>
                <a:latin typeface="Calibri"/>
                <a:ea typeface="Calibri"/>
                <a:cs typeface="Calibri"/>
                <a:sym typeface="Calibri"/>
              </a:rPr>
              <a:t>🧠 </a:t>
            </a:r>
            <a:r>
              <a:rPr lang="en-US" sz="2400" b="1" i="0" u="none" strike="noStrike" cap="none" dirty="0">
                <a:solidFill>
                  <a:schemeClr val="lt1"/>
                </a:solidFill>
                <a:latin typeface="Calibri"/>
                <a:ea typeface="Calibri"/>
                <a:cs typeface="Calibri"/>
                <a:sym typeface="Calibri"/>
              </a:rPr>
              <a:t>YOU decide </a:t>
            </a:r>
            <a:r>
              <a:rPr lang="en-US" sz="2200" b="1" i="0" u="none" strike="noStrike" cap="none" dirty="0">
                <a:solidFill>
                  <a:schemeClr val="lt1"/>
                </a:solidFill>
                <a:latin typeface="Calibri"/>
                <a:ea typeface="Calibri"/>
                <a:cs typeface="Calibri"/>
                <a:sym typeface="Calibri"/>
              </a:rPr>
              <a:t>  </a:t>
            </a:r>
            <a:r>
              <a:rPr lang="en-US" sz="2200" b="0" i="0" u="none" strike="noStrike" cap="none" dirty="0">
                <a:solidFill>
                  <a:schemeClr val="lt1"/>
                </a:solidFill>
                <a:latin typeface="Calibri"/>
                <a:ea typeface="Calibri"/>
                <a:cs typeface="Calibri"/>
                <a:sym typeface="Calibri"/>
              </a:rPr>
              <a:t>(accept / change / ignore)</a:t>
            </a:r>
            <a:endParaRPr sz="2400" b="0" i="0" u="none" strike="noStrike" cap="none" dirty="0">
              <a:solidFill>
                <a:schemeClr val="lt1"/>
              </a:solidFill>
              <a:latin typeface="Calibri"/>
              <a:ea typeface="Calibri"/>
              <a:cs typeface="Calibri"/>
              <a:sym typeface="Calibri"/>
            </a:endParaRPr>
          </a:p>
          <a:p>
            <a:pPr marL="287655">
              <a:lnSpc>
                <a:spcPct val="103333"/>
              </a:lnSpc>
              <a:buClr>
                <a:schemeClr val="lt1"/>
              </a:buClr>
              <a:buSzPts val="2400"/>
            </a:pPr>
            <a:endParaRPr lang="en-US" sz="2400" b="1" i="1" dirty="0">
              <a:solidFill>
                <a:schemeClr val="lt1"/>
              </a:solidFill>
              <a:latin typeface="Calibri"/>
              <a:ea typeface="Calibri"/>
              <a:cs typeface="Calibri"/>
              <a:sym typeface="Calibri"/>
            </a:endParaRPr>
          </a:p>
          <a:p>
            <a:pPr marL="287655">
              <a:lnSpc>
                <a:spcPct val="103333"/>
              </a:lnSpc>
              <a:buSzPts val="2400"/>
            </a:pPr>
            <a:r>
              <a:rPr lang="en-US" sz="2400" b="1" i="1" dirty="0">
                <a:solidFill>
                  <a:schemeClr val="lt1"/>
                </a:solidFill>
                <a:latin typeface="Calibri"/>
                <a:ea typeface="Calibri"/>
                <a:cs typeface="Calibri"/>
                <a:sym typeface="Calibri"/>
              </a:rPr>
              <a:t>             </a:t>
            </a:r>
            <a:r>
              <a:rPr lang="en-US" sz="2400" b="1" i="1" u="none" strike="noStrike" cap="none" dirty="0">
                <a:solidFill>
                  <a:schemeClr val="lt1"/>
                </a:solidFill>
                <a:latin typeface="Calibri"/>
                <a:ea typeface="Calibri"/>
                <a:cs typeface="Calibri"/>
                <a:sym typeface="Calibri"/>
              </a:rPr>
              <a:t>AI suggests - it does NOT decide</a:t>
            </a:r>
            <a:endParaRPr sz="2400" b="1" i="0" u="none" strike="noStrike" cap="none" dirty="0">
              <a:solidFill>
                <a:schemeClr val="lt1"/>
              </a:solidFill>
              <a:latin typeface="Calibri"/>
              <a:ea typeface="Calibri"/>
              <a:cs typeface="Calibri"/>
            </a:endParaRPr>
          </a:p>
        </p:txBody>
      </p:sp>
      <p:sp>
        <p:nvSpPr>
          <p:cNvPr id="4" name="TextBox 3">
            <a:extLst>
              <a:ext uri="{FF2B5EF4-FFF2-40B4-BE49-F238E27FC236}">
                <a16:creationId xmlns:a16="http://schemas.microsoft.com/office/drawing/2014/main" id="{575EAE4F-FE7A-C82E-01AA-A09FFBB5E034}"/>
              </a:ext>
            </a:extLst>
          </p:cNvPr>
          <p:cNvSpPr txBox="1"/>
          <p:nvPr/>
        </p:nvSpPr>
        <p:spPr>
          <a:xfrm>
            <a:off x="0" y="0"/>
            <a:ext cx="6625575" cy="2910114"/>
          </a:xfrm>
          <a:prstGeom prst="rect">
            <a:avLst/>
          </a:prstGeom>
          <a:solidFill>
            <a:srgbClr val="CA7BB3"/>
          </a:solidFill>
        </p:spPr>
        <p:txBody>
          <a:bodyPr wrap="square" rtlCol="0">
            <a:spAutoFit/>
          </a:bodyPr>
          <a:lstStyle/>
          <a:p>
            <a:endParaRPr lang="en-IE" dirty="0"/>
          </a:p>
        </p:txBody>
      </p:sp>
      <p:sp>
        <p:nvSpPr>
          <p:cNvPr id="230" name="Google Shape;230;p12"/>
          <p:cNvSpPr txBox="1">
            <a:spLocks noGrp="1"/>
          </p:cNvSpPr>
          <p:nvPr>
            <p:ph type="body" idx="1"/>
          </p:nvPr>
        </p:nvSpPr>
        <p:spPr>
          <a:xfrm>
            <a:off x="349294" y="129894"/>
            <a:ext cx="5926985" cy="697353"/>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103333"/>
              </a:lnSpc>
              <a:spcBef>
                <a:spcPts val="0"/>
              </a:spcBef>
              <a:spcAft>
                <a:spcPts val="0"/>
              </a:spcAft>
              <a:buSzPts val="3600"/>
              <a:buNone/>
            </a:pPr>
            <a:r>
              <a:rPr lang="en-US" sz="3900" b="1" dirty="0">
                <a:solidFill>
                  <a:srgbClr val="3E4474"/>
                </a:solidFill>
                <a:latin typeface="Calibri"/>
                <a:ea typeface="Calibri"/>
                <a:cs typeface="Calibri"/>
                <a:sym typeface="Calibri"/>
              </a:rPr>
              <a:t>How AI </a:t>
            </a:r>
            <a:r>
              <a:rPr lang="en-US" b="1" dirty="0">
                <a:solidFill>
                  <a:srgbClr val="3E4474"/>
                </a:solidFill>
                <a:latin typeface="Calibri"/>
                <a:ea typeface="Calibri"/>
                <a:cs typeface="Calibri"/>
                <a:sym typeface="Calibri"/>
              </a:rPr>
              <a:t>reminders</a:t>
            </a:r>
            <a:r>
              <a:rPr lang="en-US" sz="3900" b="1" dirty="0">
                <a:solidFill>
                  <a:srgbClr val="3E4474"/>
                </a:solidFill>
                <a:latin typeface="Calibri"/>
                <a:ea typeface="Calibri"/>
                <a:cs typeface="Calibri"/>
                <a:sym typeface="Calibri"/>
              </a:rPr>
              <a:t> work</a:t>
            </a:r>
            <a:endParaRPr sz="3900" b="1" dirty="0">
              <a:solidFill>
                <a:srgbClr val="3E4474"/>
              </a:solidFill>
              <a:latin typeface="Calibri"/>
              <a:ea typeface="Calibri"/>
              <a:cs typeface="Calibri"/>
              <a:sym typeface="Calibri"/>
            </a:endParaRPr>
          </a:p>
          <a:p>
            <a:pPr marL="0" lvl="0" indent="0" algn="l" rtl="0">
              <a:lnSpc>
                <a:spcPct val="103333"/>
              </a:lnSpc>
              <a:spcBef>
                <a:spcPts val="0"/>
              </a:spcBef>
              <a:spcAft>
                <a:spcPts val="0"/>
              </a:spcAft>
              <a:buClr>
                <a:schemeClr val="lt1"/>
              </a:buClr>
              <a:buSzPts val="3600"/>
              <a:buNone/>
            </a:pPr>
            <a:endParaRPr dirty="0">
              <a:solidFill>
                <a:srgbClr val="3E4474"/>
              </a:solidFill>
            </a:endParaRPr>
          </a:p>
        </p:txBody>
      </p:sp>
      <p:sp>
        <p:nvSpPr>
          <p:cNvPr id="3" name="TextBox 2">
            <a:extLst>
              <a:ext uri="{FF2B5EF4-FFF2-40B4-BE49-F238E27FC236}">
                <a16:creationId xmlns:a16="http://schemas.microsoft.com/office/drawing/2014/main" id="{9698798D-2056-4CEE-3989-1480BA1E1F41}"/>
              </a:ext>
            </a:extLst>
          </p:cNvPr>
          <p:cNvSpPr txBox="1"/>
          <p:nvPr/>
        </p:nvSpPr>
        <p:spPr>
          <a:xfrm>
            <a:off x="408965" y="827247"/>
            <a:ext cx="5926985" cy="1980607"/>
          </a:xfrm>
          <a:prstGeom prst="rect">
            <a:avLst/>
          </a:prstGeom>
          <a:solidFill>
            <a:schemeClr val="bg1"/>
          </a:solidFill>
        </p:spPr>
        <p:txBody>
          <a:bodyPr wrap="square">
            <a:spAutoFit/>
          </a:bodyPr>
          <a:lstStyle/>
          <a:p>
            <a:pPr marL="180000" lvl="0">
              <a:lnSpc>
                <a:spcPct val="103333"/>
              </a:lnSpc>
              <a:buSzPts val="2400"/>
            </a:pPr>
            <a:r>
              <a:rPr lang="en-US" sz="2400" b="1" dirty="0">
                <a:solidFill>
                  <a:srgbClr val="292668"/>
                </a:solidFill>
                <a:latin typeface="Calibri"/>
                <a:ea typeface="Calibri"/>
                <a:cs typeface="Calibri"/>
                <a:sym typeface="Calibri"/>
              </a:rPr>
              <a:t>AI-powered reminders </a:t>
            </a:r>
            <a:r>
              <a:rPr lang="en-US" sz="2400" dirty="0">
                <a:solidFill>
                  <a:srgbClr val="292668"/>
                </a:solidFill>
                <a:latin typeface="Calibri"/>
                <a:ea typeface="Calibri"/>
                <a:cs typeface="Calibri"/>
                <a:sym typeface="Calibri"/>
              </a:rPr>
              <a:t>are integrated into various task management, calendar, and productivity applications. They are designed to automate scheduling, set smart notifications, and adapt to your workflow.</a:t>
            </a:r>
            <a:endParaRPr lang="en-US" sz="2300" dirty="0">
              <a:solidFill>
                <a:srgbClr val="292668"/>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8" name="Google Shape;238;p72"/>
          <p:cNvSpPr txBox="1">
            <a:spLocks noGrp="1"/>
          </p:cNvSpPr>
          <p:nvPr>
            <p:ph type="body" idx="1"/>
          </p:nvPr>
        </p:nvSpPr>
        <p:spPr>
          <a:xfrm>
            <a:off x="1779060" y="291697"/>
            <a:ext cx="8973175" cy="697353"/>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292668"/>
              </a:buClr>
              <a:buSzPct val="100000"/>
              <a:buNone/>
            </a:pPr>
            <a:r>
              <a:rPr lang="en-US" b="1" dirty="0">
                <a:solidFill>
                  <a:srgbClr val="292668"/>
                </a:solidFill>
                <a:latin typeface="Calibri"/>
                <a:ea typeface="Calibri"/>
                <a:cs typeface="Calibri"/>
                <a:sym typeface="Calibri"/>
              </a:rPr>
              <a:t>How AI tracks activity</a:t>
            </a:r>
            <a:endParaRPr dirty="0">
              <a:solidFill>
                <a:srgbClr val="292668"/>
              </a:solidFill>
              <a:latin typeface="Calibri"/>
              <a:ea typeface="Calibri"/>
              <a:cs typeface="Calibri"/>
              <a:sym typeface="Calibri"/>
            </a:endParaRPr>
          </a:p>
        </p:txBody>
      </p:sp>
      <p:sp>
        <p:nvSpPr>
          <p:cNvPr id="239" name="Google Shape;239;p72"/>
          <p:cNvSpPr txBox="1">
            <a:spLocks noGrp="1"/>
          </p:cNvSpPr>
          <p:nvPr>
            <p:ph type="body" idx="2"/>
          </p:nvPr>
        </p:nvSpPr>
        <p:spPr>
          <a:xfrm>
            <a:off x="1779059" y="982601"/>
            <a:ext cx="9116050" cy="1804139"/>
          </a:xfrm>
          <a:prstGeom prst="rect">
            <a:avLst/>
          </a:prstGeom>
          <a:noFill/>
          <a:ln>
            <a:noFill/>
          </a:ln>
        </p:spPr>
        <p:txBody>
          <a:bodyPr spcFirstLastPara="1" wrap="square" lIns="91425" tIns="45700" rIns="91425" bIns="45700" anchor="t" anchorCtr="0">
            <a:noAutofit/>
          </a:bodyPr>
          <a:lstStyle/>
          <a:p>
            <a:pPr marL="0" indent="0">
              <a:lnSpc>
                <a:spcPct val="100000"/>
              </a:lnSpc>
              <a:buClr>
                <a:srgbClr val="292668"/>
              </a:buClr>
              <a:buSzPts val="2000"/>
            </a:pPr>
            <a:r>
              <a:rPr lang="en-US" sz="2200" dirty="0">
                <a:solidFill>
                  <a:srgbClr val="292668"/>
                </a:solidFill>
                <a:latin typeface="Calibri"/>
                <a:ea typeface="Calibri"/>
                <a:cs typeface="Calibri"/>
                <a:sym typeface="Calibri"/>
              </a:rPr>
              <a:t>AI receives data from </a:t>
            </a:r>
            <a:r>
              <a:rPr lang="en-US" sz="2200" b="1" dirty="0">
                <a:solidFill>
                  <a:srgbClr val="292668"/>
                </a:solidFill>
                <a:latin typeface="Calibri"/>
                <a:ea typeface="Calibri"/>
                <a:cs typeface="Calibri"/>
                <a:sym typeface="Calibri"/>
              </a:rPr>
              <a:t>sensors in devices</a:t>
            </a:r>
            <a:r>
              <a:rPr lang="en-US" sz="2200" dirty="0">
                <a:solidFill>
                  <a:srgbClr val="292668"/>
                </a:solidFill>
                <a:latin typeface="Calibri"/>
                <a:ea typeface="Calibri"/>
                <a:cs typeface="Calibri"/>
                <a:sym typeface="Calibri"/>
              </a:rPr>
              <a:t>. Among other things, these sensors measure movement, steps, heart rate, sleep and location. AI then uses this data to identify patterns and provide reminders or assistance in everyday life.</a:t>
            </a:r>
            <a:endParaRPr lang="da-DK" sz="2200" b="1">
              <a:solidFill>
                <a:srgbClr val="292668"/>
              </a:solidFill>
              <a:latin typeface="Calibri"/>
              <a:ea typeface="Calibri"/>
              <a:cs typeface="Calibri"/>
            </a:endParaRPr>
          </a:p>
          <a:p>
            <a:pPr marL="0" lvl="0" indent="0" algn="l" rtl="0">
              <a:lnSpc>
                <a:spcPct val="100000"/>
              </a:lnSpc>
              <a:spcBef>
                <a:spcPts val="0"/>
              </a:spcBef>
              <a:spcAft>
                <a:spcPts val="0"/>
              </a:spcAft>
              <a:buClr>
                <a:srgbClr val="242B62"/>
              </a:buClr>
              <a:buSzPts val="2000"/>
              <a:buNone/>
            </a:pPr>
            <a:endParaRPr sz="2200" b="1" dirty="0">
              <a:solidFill>
                <a:srgbClr val="292668"/>
              </a:solidFill>
              <a:latin typeface="Calibri"/>
              <a:ea typeface="Calibri"/>
              <a:cs typeface="Calibri"/>
              <a:sym typeface="Calibri"/>
            </a:endParaRPr>
          </a:p>
          <a:p>
            <a:pPr marL="0" lvl="0" indent="0" algn="l" rtl="0">
              <a:lnSpc>
                <a:spcPct val="100000"/>
              </a:lnSpc>
              <a:spcBef>
                <a:spcPts val="0"/>
              </a:spcBef>
              <a:spcAft>
                <a:spcPts val="0"/>
              </a:spcAft>
              <a:buClr>
                <a:srgbClr val="242B62"/>
              </a:buClr>
              <a:buSzPts val="2000"/>
              <a:buNone/>
            </a:pPr>
            <a:endParaRPr sz="2200" b="1" dirty="0">
              <a:solidFill>
                <a:srgbClr val="292668"/>
              </a:solidFill>
              <a:latin typeface="Calibri"/>
              <a:ea typeface="Calibri"/>
              <a:cs typeface="Calibri"/>
              <a:sym typeface="Calibri"/>
            </a:endParaRPr>
          </a:p>
          <a:p>
            <a:pPr marL="0" lvl="0" indent="0" algn="l" rtl="0">
              <a:lnSpc>
                <a:spcPct val="100000"/>
              </a:lnSpc>
              <a:spcBef>
                <a:spcPts val="0"/>
              </a:spcBef>
              <a:spcAft>
                <a:spcPts val="0"/>
              </a:spcAft>
              <a:buClr>
                <a:srgbClr val="242B62"/>
              </a:buClr>
              <a:buSzPts val="2000"/>
              <a:buNone/>
            </a:pPr>
            <a:r>
              <a:rPr lang="en-IE" sz="2200" dirty="0">
                <a:solidFill>
                  <a:srgbClr val="292668"/>
                </a:solidFill>
                <a:latin typeface="Calibri"/>
                <a:ea typeface="Calibri"/>
                <a:cs typeface="Calibri"/>
                <a:sym typeface="Calibri"/>
              </a:rPr>
              <a:t> </a:t>
            </a:r>
            <a:endParaRPr sz="2200" dirty="0">
              <a:solidFill>
                <a:srgbClr val="292668"/>
              </a:solidFill>
              <a:latin typeface="Calibri"/>
              <a:ea typeface="Calibri"/>
              <a:cs typeface="Calibri"/>
              <a:sym typeface="Calibri"/>
            </a:endParaRPr>
          </a:p>
        </p:txBody>
      </p:sp>
      <p:sp>
        <p:nvSpPr>
          <p:cNvPr id="241" name="Google Shape;241;p72"/>
          <p:cNvSpPr/>
          <p:nvPr/>
        </p:nvSpPr>
        <p:spPr>
          <a:xfrm>
            <a:off x="593598" y="2221331"/>
            <a:ext cx="4517136" cy="2084832"/>
          </a:xfrm>
          <a:prstGeom prst="roundRect">
            <a:avLst>
              <a:gd name="adj" fmla="val 16667"/>
            </a:avLst>
          </a:prstGeom>
          <a:solidFill>
            <a:srgbClr val="292668"/>
          </a:solidFill>
          <a:ln w="25400" cap="flat" cmpd="sng">
            <a:solidFill>
              <a:srgbClr val="032E2E"/>
            </a:solidFill>
            <a:prstDash val="solid"/>
            <a:round/>
            <a:headEnd type="none" w="sm" len="sm"/>
            <a:tailEnd type="none" w="sm" len="sm"/>
          </a:ln>
          <a:effectLst>
            <a:outerShdw blurRad="76200" sy="23000" kx="1200000" algn="b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42" name="Google Shape;242;p72"/>
          <p:cNvSpPr txBox="1"/>
          <p:nvPr/>
        </p:nvSpPr>
        <p:spPr>
          <a:xfrm>
            <a:off x="961644" y="2386584"/>
            <a:ext cx="3749040" cy="175432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1" i="0" u="none" strike="noStrike" cap="none" dirty="0">
                <a:solidFill>
                  <a:schemeClr val="lt1"/>
                </a:solidFill>
                <a:latin typeface="Calibri"/>
                <a:ea typeface="Calibri"/>
                <a:cs typeface="Calibri"/>
                <a:sym typeface="Calibri"/>
              </a:rPr>
              <a:t>AI collects data from small sensors </a:t>
            </a:r>
            <a:r>
              <a:rPr lang="en-US" sz="1800" b="0" i="0" u="none" strike="noStrike" cap="none" dirty="0">
                <a:solidFill>
                  <a:schemeClr val="lt1"/>
                </a:solidFill>
                <a:latin typeface="Calibri"/>
                <a:ea typeface="Calibri"/>
                <a:cs typeface="Calibri"/>
                <a:sym typeface="Calibri"/>
              </a:rPr>
              <a:t>built into devices such as:</a:t>
            </a:r>
            <a:endParaRPr dirty="0"/>
          </a:p>
          <a:p>
            <a:pPr marL="285750" marR="0" lvl="0" indent="-285750" algn="l" rtl="0">
              <a:lnSpc>
                <a:spcPct val="100000"/>
              </a:lnSpc>
              <a:spcBef>
                <a:spcPts val="0"/>
              </a:spcBef>
              <a:spcAft>
                <a:spcPts val="0"/>
              </a:spcAft>
              <a:buClr>
                <a:schemeClr val="lt1"/>
              </a:buClr>
              <a:buSzPts val="1800"/>
              <a:buFont typeface="Arial" panose="020B0604020202020204" pitchFamily="34" charset="0"/>
              <a:buChar char="•"/>
            </a:pPr>
            <a:r>
              <a:rPr lang="en-US" sz="1800" b="0" i="0" u="none" strike="noStrike" cap="none" dirty="0">
                <a:solidFill>
                  <a:schemeClr val="lt1"/>
                </a:solidFill>
                <a:latin typeface="Calibri"/>
                <a:ea typeface="Calibri"/>
                <a:cs typeface="Calibri"/>
                <a:sym typeface="Calibri"/>
              </a:rPr>
              <a:t>mobile phones</a:t>
            </a:r>
            <a:endParaRPr sz="1800" b="0" i="0" u="none" strike="noStrike" cap="none" dirty="0">
              <a:solidFill>
                <a:schemeClr val="lt1"/>
              </a:solidFill>
              <a:latin typeface="Calibri"/>
              <a:ea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panose="020B0604020202020204" pitchFamily="34" charset="0"/>
              <a:buChar char="•"/>
            </a:pPr>
            <a:r>
              <a:rPr lang="en-US" sz="1800" b="0" i="0" u="none" strike="noStrike" cap="none" dirty="0">
                <a:solidFill>
                  <a:schemeClr val="lt1"/>
                </a:solidFill>
                <a:latin typeface="Calibri"/>
                <a:ea typeface="Calibri"/>
                <a:cs typeface="Calibri"/>
                <a:sym typeface="Calibri"/>
              </a:rPr>
              <a:t>smartwatches</a:t>
            </a:r>
            <a:endParaRPr sz="1800" b="0" i="0" u="none" strike="noStrike" cap="none" dirty="0">
              <a:solidFill>
                <a:schemeClr val="lt1"/>
              </a:solidFill>
              <a:latin typeface="Calibri"/>
              <a:ea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panose="020B0604020202020204" pitchFamily="34" charset="0"/>
              <a:buChar char="•"/>
            </a:pPr>
            <a:r>
              <a:rPr lang="en-US" sz="1800" b="0" i="0" u="none" strike="noStrike" cap="none" dirty="0">
                <a:solidFill>
                  <a:schemeClr val="lt1"/>
                </a:solidFill>
                <a:latin typeface="Calibri"/>
                <a:ea typeface="Calibri"/>
                <a:cs typeface="Calibri"/>
                <a:sym typeface="Calibri"/>
              </a:rPr>
              <a:t>fitness trackers</a:t>
            </a:r>
            <a:endParaRPr dirty="0"/>
          </a:p>
          <a:p>
            <a:pPr marL="285750" marR="0" lvl="0" indent="-285750" algn="l" rtl="0">
              <a:lnSpc>
                <a:spcPct val="100000"/>
              </a:lnSpc>
              <a:spcBef>
                <a:spcPts val="0"/>
              </a:spcBef>
              <a:spcAft>
                <a:spcPts val="0"/>
              </a:spcAft>
              <a:buClr>
                <a:schemeClr val="lt1"/>
              </a:buClr>
              <a:buSzPts val="1800"/>
              <a:buFont typeface="Arial" panose="020B0604020202020204" pitchFamily="34" charset="0"/>
              <a:buChar char="•"/>
            </a:pPr>
            <a:r>
              <a:rPr lang="en-US" sz="1800" b="0" i="0" u="none" strike="noStrike" cap="none" dirty="0">
                <a:solidFill>
                  <a:schemeClr val="lt1"/>
                </a:solidFill>
                <a:latin typeface="Calibri"/>
                <a:ea typeface="Calibri"/>
                <a:cs typeface="Calibri"/>
                <a:sym typeface="Calibri"/>
              </a:rPr>
              <a:t>tablets and other devices</a:t>
            </a:r>
            <a:endParaRPr sz="1800" b="0" i="0" u="none" strike="noStrike" cap="none" dirty="0">
              <a:solidFill>
                <a:schemeClr val="lt1"/>
              </a:solidFill>
              <a:latin typeface="Calibri"/>
              <a:ea typeface="Calibri"/>
              <a:cs typeface="Calibri"/>
              <a:sym typeface="Calibri"/>
            </a:endParaRPr>
          </a:p>
        </p:txBody>
      </p:sp>
      <p:pic>
        <p:nvPicPr>
          <p:cNvPr id="2" name="Google Shape;223;p4" descr="A colorful circles with white lines and dots&#10;&#10;AI-generated content may be incorrect.">
            <a:extLst>
              <a:ext uri="{FF2B5EF4-FFF2-40B4-BE49-F238E27FC236}">
                <a16:creationId xmlns:a16="http://schemas.microsoft.com/office/drawing/2014/main" id="{3DC0C4EE-713C-E6EC-61E3-7E257BEA1307}"/>
              </a:ext>
            </a:extLst>
          </p:cNvPr>
          <p:cNvPicPr preferRelativeResize="0"/>
          <p:nvPr/>
        </p:nvPicPr>
        <p:blipFill rotWithShape="1">
          <a:blip r:embed="rId3" cstate="email">
            <a:alphaModFix/>
            <a:extLst>
              <a:ext uri="{28A0092B-C50C-407E-A947-70E740481C1C}">
                <a14:useLocalDpi xmlns:a14="http://schemas.microsoft.com/office/drawing/2010/main"/>
              </a:ext>
            </a:extLst>
          </a:blip>
          <a:srcRect l="-5129" t="-7198" r="-1" b="-1"/>
          <a:stretch/>
        </p:blipFill>
        <p:spPr>
          <a:xfrm rot="1636604">
            <a:off x="-608196" y="4220557"/>
            <a:ext cx="3845287" cy="3119494"/>
          </a:xfrm>
          <a:prstGeom prst="rect">
            <a:avLst/>
          </a:prstGeom>
          <a:noFill/>
          <a:ln>
            <a:noFill/>
          </a:ln>
        </p:spPr>
      </p:pic>
      <p:sp>
        <p:nvSpPr>
          <p:cNvPr id="237" name="Google Shape;237;p72"/>
          <p:cNvSpPr/>
          <p:nvPr/>
        </p:nvSpPr>
        <p:spPr>
          <a:xfrm>
            <a:off x="4400423" y="2909808"/>
            <a:ext cx="6161790" cy="3553330"/>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CA7BB3"/>
          </a:solidFill>
          <a:ln>
            <a:noFill/>
          </a:ln>
          <a:effectLst>
            <a:outerShdw blurRad="76200" sy="23000" kx="1200000" algn="br" rotWithShape="0">
              <a:srgbClr val="000000">
                <a:alpha val="2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40" name="Google Shape;240;p72"/>
          <p:cNvSpPr txBox="1"/>
          <p:nvPr/>
        </p:nvSpPr>
        <p:spPr>
          <a:xfrm>
            <a:off x="4618613" y="3024500"/>
            <a:ext cx="5943600" cy="33239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dirty="0">
                <a:solidFill>
                  <a:srgbClr val="292668"/>
                </a:solidFill>
                <a:latin typeface="Calibri"/>
                <a:ea typeface="Calibri"/>
                <a:cs typeface="Calibri"/>
                <a:sym typeface="Calibri"/>
              </a:rPr>
              <a:t>Examples of sensors</a:t>
            </a:r>
            <a:endParaRPr sz="2400" dirty="0">
              <a:solidFill>
                <a:srgbClr val="292668"/>
              </a:solidFill>
            </a:endParaRPr>
          </a:p>
          <a:p>
            <a:pPr marL="0" marR="0" lvl="0" indent="0" algn="l" rtl="0">
              <a:lnSpc>
                <a:spcPct val="100000"/>
              </a:lnSpc>
              <a:spcBef>
                <a:spcPts val="0"/>
              </a:spcBef>
              <a:spcAft>
                <a:spcPts val="0"/>
              </a:spcAft>
              <a:buNone/>
            </a:pPr>
            <a:endParaRPr sz="600" b="1" i="0" u="none" strike="noStrike" cap="none" dirty="0">
              <a:solidFill>
                <a:srgbClr val="292668"/>
              </a:solidFill>
              <a:latin typeface="Calibri"/>
              <a:ea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panose="020B0604020202020204" pitchFamily="34" charset="0"/>
              <a:buChar char="•"/>
            </a:pPr>
            <a:r>
              <a:rPr lang="en-US" sz="1800" b="1" i="0" u="none" strike="noStrike" cap="none" dirty="0">
                <a:solidFill>
                  <a:srgbClr val="292668"/>
                </a:solidFill>
                <a:latin typeface="Calibri"/>
                <a:ea typeface="Calibri"/>
                <a:cs typeface="Calibri"/>
                <a:sym typeface="Calibri"/>
              </a:rPr>
              <a:t>Motion sensor </a:t>
            </a:r>
            <a:r>
              <a:rPr lang="en-US" sz="1800" b="0" i="0" u="none" strike="noStrike" cap="none" dirty="0">
                <a:solidFill>
                  <a:srgbClr val="292668"/>
                </a:solidFill>
                <a:latin typeface="Calibri"/>
                <a:ea typeface="Calibri"/>
                <a:cs typeface="Calibri"/>
                <a:sym typeface="Calibri"/>
              </a:rPr>
              <a:t>→ detects whether you are walking,  standing still or moving</a:t>
            </a:r>
            <a:endParaRPr sz="1800" b="0" i="0" u="none" strike="noStrike" cap="none" dirty="0">
              <a:solidFill>
                <a:srgbClr val="292668"/>
              </a:solidFill>
              <a:latin typeface="Calibri"/>
              <a:ea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panose="020B0604020202020204" pitchFamily="34" charset="0"/>
              <a:buChar char="•"/>
            </a:pPr>
            <a:r>
              <a:rPr lang="en-US" sz="1800" b="1" i="0" u="none" strike="noStrike" cap="none" dirty="0">
                <a:solidFill>
                  <a:srgbClr val="292668"/>
                </a:solidFill>
                <a:latin typeface="Calibri"/>
                <a:ea typeface="Calibri"/>
                <a:cs typeface="Calibri"/>
                <a:sym typeface="Calibri"/>
              </a:rPr>
              <a:t>Pedometer</a:t>
            </a:r>
            <a:r>
              <a:rPr lang="en-US" sz="1800" b="0" i="0" u="none" strike="noStrike" cap="none" dirty="0">
                <a:solidFill>
                  <a:srgbClr val="292668"/>
                </a:solidFill>
                <a:latin typeface="Calibri"/>
                <a:ea typeface="Calibri"/>
                <a:cs typeface="Calibri"/>
                <a:sym typeface="Calibri"/>
              </a:rPr>
              <a:t> → counts your steps</a:t>
            </a:r>
            <a:endParaRPr dirty="0">
              <a:solidFill>
                <a:srgbClr val="292668"/>
              </a:solidFill>
            </a:endParaRPr>
          </a:p>
          <a:p>
            <a:pPr marL="285750" marR="0" lvl="0" indent="-285750" algn="l" rtl="0">
              <a:lnSpc>
                <a:spcPct val="100000"/>
              </a:lnSpc>
              <a:spcBef>
                <a:spcPts val="0"/>
              </a:spcBef>
              <a:spcAft>
                <a:spcPts val="0"/>
              </a:spcAft>
              <a:buClr>
                <a:schemeClr val="lt1"/>
              </a:buClr>
              <a:buSzPts val="1800"/>
              <a:buFont typeface="Arial" panose="020B0604020202020204" pitchFamily="34" charset="0"/>
              <a:buChar char="•"/>
            </a:pPr>
            <a:r>
              <a:rPr lang="en-US" sz="1800" b="1" i="0" u="none" strike="noStrike" cap="none" dirty="0">
                <a:solidFill>
                  <a:srgbClr val="292668"/>
                </a:solidFill>
                <a:latin typeface="Calibri"/>
                <a:ea typeface="Calibri"/>
                <a:cs typeface="Calibri"/>
                <a:sym typeface="Calibri"/>
              </a:rPr>
              <a:t>Heart rate monitor </a:t>
            </a:r>
            <a:r>
              <a:rPr lang="en-US" sz="1800" b="0" i="0" u="none" strike="noStrike" cap="none" dirty="0">
                <a:solidFill>
                  <a:srgbClr val="292668"/>
                </a:solidFill>
                <a:latin typeface="Calibri"/>
                <a:ea typeface="Calibri"/>
                <a:cs typeface="Calibri"/>
                <a:sym typeface="Calibri"/>
              </a:rPr>
              <a:t>→ measures your heart rate / pulse</a:t>
            </a:r>
            <a:endParaRPr dirty="0">
              <a:solidFill>
                <a:srgbClr val="292668"/>
              </a:solidFill>
            </a:endParaRPr>
          </a:p>
          <a:p>
            <a:pPr marL="285750" marR="0" lvl="0" indent="-285750" algn="l" rtl="0">
              <a:lnSpc>
                <a:spcPct val="100000"/>
              </a:lnSpc>
              <a:spcBef>
                <a:spcPts val="0"/>
              </a:spcBef>
              <a:spcAft>
                <a:spcPts val="0"/>
              </a:spcAft>
              <a:buClr>
                <a:schemeClr val="lt1"/>
              </a:buClr>
              <a:buSzPts val="1800"/>
              <a:buFont typeface="Arial" panose="020B0604020202020204" pitchFamily="34" charset="0"/>
              <a:buChar char="•"/>
            </a:pPr>
            <a:r>
              <a:rPr lang="en-US" sz="1800" b="1" i="0" u="none" strike="noStrike" cap="none" dirty="0">
                <a:solidFill>
                  <a:srgbClr val="292668"/>
                </a:solidFill>
                <a:latin typeface="Calibri"/>
                <a:ea typeface="Calibri"/>
                <a:cs typeface="Calibri"/>
                <a:sym typeface="Calibri"/>
              </a:rPr>
              <a:t>GPS</a:t>
            </a:r>
            <a:r>
              <a:rPr lang="en-US" sz="1800" b="0" i="0" u="none" strike="noStrike" cap="none" dirty="0">
                <a:solidFill>
                  <a:srgbClr val="292668"/>
                </a:solidFill>
                <a:latin typeface="Calibri"/>
                <a:ea typeface="Calibri"/>
                <a:cs typeface="Calibri"/>
                <a:sym typeface="Calibri"/>
              </a:rPr>
              <a:t> → can track your location &amp; therefore how far you walk or move</a:t>
            </a:r>
            <a:endParaRPr sz="1800" b="0" i="0" u="none" strike="noStrike" cap="none" dirty="0">
              <a:solidFill>
                <a:srgbClr val="292668"/>
              </a:solidFill>
              <a:latin typeface="Calibri"/>
              <a:ea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panose="020B0604020202020204" pitchFamily="34" charset="0"/>
              <a:buChar char="•"/>
            </a:pPr>
            <a:r>
              <a:rPr lang="en-US" sz="1800" b="1" i="0" u="none" strike="noStrike" cap="none" dirty="0">
                <a:solidFill>
                  <a:srgbClr val="292668"/>
                </a:solidFill>
                <a:latin typeface="Calibri"/>
                <a:ea typeface="Calibri"/>
                <a:cs typeface="Calibri"/>
                <a:sym typeface="Calibri"/>
              </a:rPr>
              <a:t>Sleep tracker </a:t>
            </a:r>
            <a:r>
              <a:rPr lang="en-US" sz="1800" b="0" i="0" u="none" strike="noStrike" cap="none" dirty="0">
                <a:solidFill>
                  <a:srgbClr val="292668"/>
                </a:solidFill>
                <a:latin typeface="Calibri"/>
                <a:ea typeface="Calibri"/>
                <a:cs typeface="Calibri"/>
                <a:sym typeface="Calibri"/>
              </a:rPr>
              <a:t>→ uses movement and heart rate to assess sleep</a:t>
            </a:r>
            <a:endParaRPr sz="1800" b="0" i="0" u="none" strike="noStrike" cap="none" dirty="0">
              <a:solidFill>
                <a:srgbClr val="292668"/>
              </a:solidFill>
              <a:latin typeface="Calibri"/>
              <a:ea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panose="020B0604020202020204" pitchFamily="34" charset="0"/>
              <a:buChar char="•"/>
            </a:pPr>
            <a:r>
              <a:rPr lang="en-US" sz="1800" b="1" i="0" u="none" strike="noStrike" cap="none" dirty="0">
                <a:solidFill>
                  <a:srgbClr val="292668"/>
                </a:solidFill>
                <a:latin typeface="Calibri"/>
                <a:ea typeface="Calibri"/>
                <a:cs typeface="Calibri"/>
                <a:sym typeface="Calibri"/>
              </a:rPr>
              <a:t>Microphone or voice recognition </a:t>
            </a:r>
            <a:r>
              <a:rPr lang="en-US" sz="1800" b="0" i="0" u="none" strike="noStrike" cap="none" dirty="0">
                <a:solidFill>
                  <a:srgbClr val="292668"/>
                </a:solidFill>
                <a:latin typeface="Calibri"/>
                <a:ea typeface="Calibri"/>
                <a:cs typeface="Calibri"/>
                <a:sym typeface="Calibri"/>
              </a:rPr>
              <a:t>→ can be used for reminders or commands</a:t>
            </a:r>
            <a:endParaRPr sz="1800" b="0" i="0" u="none" strike="noStrike" cap="none" dirty="0">
              <a:solidFill>
                <a:srgbClr val="292668"/>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96"/>
        <p:cNvGrpSpPr/>
        <p:nvPr/>
      </p:nvGrpSpPr>
      <p:grpSpPr>
        <a:xfrm>
          <a:off x="0" y="0"/>
          <a:ext cx="0" cy="0"/>
          <a:chOff x="0" y="0"/>
          <a:chExt cx="0" cy="0"/>
        </a:xfrm>
      </p:grpSpPr>
      <p:sp>
        <p:nvSpPr>
          <p:cNvPr id="697" name="Google Shape;697;p31"/>
          <p:cNvSpPr txBox="1">
            <a:spLocks noGrp="1"/>
          </p:cNvSpPr>
          <p:nvPr>
            <p:ph type="body" idx="1"/>
          </p:nvPr>
        </p:nvSpPr>
        <p:spPr>
          <a:xfrm>
            <a:off x="3740454" y="501713"/>
            <a:ext cx="4327591" cy="697353"/>
          </a:xfrm>
          <a:prstGeom prst="rect">
            <a:avLst/>
          </a:prstGeom>
          <a:noFill/>
          <a:ln>
            <a:noFill/>
          </a:ln>
        </p:spPr>
        <p:txBody>
          <a:bodyPr spcFirstLastPara="1" wrap="square" lIns="91425" tIns="45700" rIns="91425" bIns="45700" anchor="t" anchorCtr="0">
            <a:normAutofit fontScale="92500"/>
          </a:bodyPr>
          <a:lstStyle/>
          <a:p>
            <a:pPr marL="0" lvl="0" indent="0"/>
            <a:r>
              <a:rPr lang="en-US" b="1" dirty="0"/>
              <a:t>AI-BASED REMINDERS</a:t>
            </a:r>
            <a:endParaRPr b="1" dirty="0"/>
          </a:p>
        </p:txBody>
      </p:sp>
      <p:sp>
        <p:nvSpPr>
          <p:cNvPr id="698" name="Google Shape;698;p31"/>
          <p:cNvSpPr/>
          <p:nvPr/>
        </p:nvSpPr>
        <p:spPr>
          <a:xfrm>
            <a:off x="7635292" y="2379895"/>
            <a:ext cx="615837" cy="618108"/>
          </a:xfrm>
          <a:custGeom>
            <a:avLst/>
            <a:gdLst/>
            <a:ahLst/>
            <a:cxnLst/>
            <a:rect l="l" t="t" r="r" b="b"/>
            <a:pathLst>
              <a:path w="1197" h="1198" extrusionOk="0">
                <a:moveTo>
                  <a:pt x="1196" y="599"/>
                </a:moveTo>
                <a:lnTo>
                  <a:pt x="1196" y="599"/>
                </a:lnTo>
                <a:cubicBezTo>
                  <a:pt x="1196" y="933"/>
                  <a:pt x="924" y="1197"/>
                  <a:pt x="598" y="1197"/>
                </a:cubicBezTo>
                <a:cubicBezTo>
                  <a:pt x="264" y="1197"/>
                  <a:pt x="0" y="933"/>
                  <a:pt x="0" y="599"/>
                </a:cubicBezTo>
                <a:cubicBezTo>
                  <a:pt x="0" y="273"/>
                  <a:pt x="264" y="0"/>
                  <a:pt x="598" y="0"/>
                </a:cubicBezTo>
                <a:cubicBezTo>
                  <a:pt x="924" y="0"/>
                  <a:pt x="1196" y="273"/>
                  <a:pt x="1196" y="599"/>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00" name="Google Shape;700;p31"/>
          <p:cNvSpPr/>
          <p:nvPr/>
        </p:nvSpPr>
        <p:spPr>
          <a:xfrm>
            <a:off x="6429261" y="5814483"/>
            <a:ext cx="615837" cy="615835"/>
          </a:xfrm>
          <a:custGeom>
            <a:avLst/>
            <a:gdLst/>
            <a:ahLst/>
            <a:cxnLst/>
            <a:rect l="l" t="t" r="r" b="b"/>
            <a:pathLst>
              <a:path w="1197" h="1197" extrusionOk="0">
                <a:moveTo>
                  <a:pt x="1196" y="598"/>
                </a:moveTo>
                <a:lnTo>
                  <a:pt x="1196" y="598"/>
                </a:lnTo>
                <a:cubicBezTo>
                  <a:pt x="1196" y="933"/>
                  <a:pt x="924" y="1196"/>
                  <a:pt x="598" y="1196"/>
                </a:cubicBezTo>
                <a:cubicBezTo>
                  <a:pt x="264" y="1196"/>
                  <a:pt x="0" y="933"/>
                  <a:pt x="0" y="598"/>
                </a:cubicBezTo>
                <a:cubicBezTo>
                  <a:pt x="0" y="273"/>
                  <a:pt x="264" y="0"/>
                  <a:pt x="598" y="0"/>
                </a:cubicBezTo>
                <a:cubicBezTo>
                  <a:pt x="924" y="0"/>
                  <a:pt x="1196" y="273"/>
                  <a:pt x="1196" y="598"/>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01" name="Google Shape;701;p31"/>
          <p:cNvSpPr/>
          <p:nvPr/>
        </p:nvSpPr>
        <p:spPr>
          <a:xfrm>
            <a:off x="4730787" y="1579263"/>
            <a:ext cx="615835" cy="618108"/>
          </a:xfrm>
          <a:custGeom>
            <a:avLst/>
            <a:gdLst/>
            <a:ahLst/>
            <a:cxnLst/>
            <a:rect l="l" t="t" r="r" b="b"/>
            <a:pathLst>
              <a:path w="1197" h="1198" extrusionOk="0">
                <a:moveTo>
                  <a:pt x="1196" y="599"/>
                </a:moveTo>
                <a:lnTo>
                  <a:pt x="1196" y="599"/>
                </a:lnTo>
                <a:cubicBezTo>
                  <a:pt x="1196" y="933"/>
                  <a:pt x="932" y="1197"/>
                  <a:pt x="598" y="1197"/>
                </a:cubicBezTo>
                <a:cubicBezTo>
                  <a:pt x="264" y="1197"/>
                  <a:pt x="0" y="933"/>
                  <a:pt x="0" y="599"/>
                </a:cubicBezTo>
                <a:cubicBezTo>
                  <a:pt x="0" y="273"/>
                  <a:pt x="264" y="0"/>
                  <a:pt x="598" y="0"/>
                </a:cubicBezTo>
                <a:cubicBezTo>
                  <a:pt x="932" y="0"/>
                  <a:pt x="1196" y="273"/>
                  <a:pt x="1196" y="599"/>
                </a:cubicBezTo>
              </a:path>
            </a:pathLst>
          </a:custGeom>
          <a:solidFill>
            <a:srgbClr val="615AA6"/>
          </a:solidFill>
          <a:ln>
            <a:solidFill>
              <a:schemeClr val="bg1">
                <a:lumMod val="95000"/>
              </a:schemeClr>
            </a:solid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02" name="Google Shape;702;p31"/>
          <p:cNvSpPr/>
          <p:nvPr/>
        </p:nvSpPr>
        <p:spPr>
          <a:xfrm>
            <a:off x="3229735" y="3573369"/>
            <a:ext cx="615835" cy="615835"/>
          </a:xfrm>
          <a:custGeom>
            <a:avLst/>
            <a:gdLst/>
            <a:ahLst/>
            <a:cxnLst/>
            <a:rect l="l" t="t" r="r" b="b"/>
            <a:pathLst>
              <a:path w="1197" h="1197" extrusionOk="0">
                <a:moveTo>
                  <a:pt x="1196" y="598"/>
                </a:moveTo>
                <a:lnTo>
                  <a:pt x="1196" y="598"/>
                </a:lnTo>
                <a:cubicBezTo>
                  <a:pt x="1196" y="932"/>
                  <a:pt x="932" y="1196"/>
                  <a:pt x="598" y="1196"/>
                </a:cubicBezTo>
                <a:cubicBezTo>
                  <a:pt x="264" y="1196"/>
                  <a:pt x="0" y="932"/>
                  <a:pt x="0" y="598"/>
                </a:cubicBezTo>
                <a:cubicBezTo>
                  <a:pt x="0" y="264"/>
                  <a:pt x="264" y="0"/>
                  <a:pt x="598" y="0"/>
                </a:cubicBezTo>
                <a:cubicBezTo>
                  <a:pt x="932" y="0"/>
                  <a:pt x="1196" y="264"/>
                  <a:pt x="1196" y="598"/>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03" name="Google Shape;703;p31"/>
          <p:cNvSpPr/>
          <p:nvPr/>
        </p:nvSpPr>
        <p:spPr>
          <a:xfrm>
            <a:off x="3578332" y="4848670"/>
            <a:ext cx="615835" cy="615835"/>
          </a:xfrm>
          <a:custGeom>
            <a:avLst/>
            <a:gdLst/>
            <a:ahLst/>
            <a:cxnLst/>
            <a:rect l="l" t="t" r="r" b="b"/>
            <a:pathLst>
              <a:path w="1197" h="1197" extrusionOk="0">
                <a:moveTo>
                  <a:pt x="1196" y="598"/>
                </a:moveTo>
                <a:lnTo>
                  <a:pt x="1196" y="598"/>
                </a:lnTo>
                <a:cubicBezTo>
                  <a:pt x="1196" y="932"/>
                  <a:pt x="932" y="1196"/>
                  <a:pt x="598" y="1196"/>
                </a:cubicBezTo>
                <a:cubicBezTo>
                  <a:pt x="264" y="1196"/>
                  <a:pt x="0" y="932"/>
                  <a:pt x="0" y="598"/>
                </a:cubicBezTo>
                <a:cubicBezTo>
                  <a:pt x="0" y="273"/>
                  <a:pt x="264" y="0"/>
                  <a:pt x="598" y="0"/>
                </a:cubicBezTo>
                <a:cubicBezTo>
                  <a:pt x="932" y="0"/>
                  <a:pt x="1196" y="273"/>
                  <a:pt x="1196" y="598"/>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grpSp>
        <p:nvGrpSpPr>
          <p:cNvPr id="704" name="Google Shape;704;p31"/>
          <p:cNvGrpSpPr/>
          <p:nvPr/>
        </p:nvGrpSpPr>
        <p:grpSpPr>
          <a:xfrm>
            <a:off x="4015402" y="2065545"/>
            <a:ext cx="3903520" cy="3825800"/>
            <a:chOff x="3897420" y="1517697"/>
            <a:chExt cx="4186980" cy="4292643"/>
          </a:xfrm>
        </p:grpSpPr>
        <p:sp>
          <p:nvSpPr>
            <p:cNvPr id="705" name="Google Shape;705;p31"/>
            <p:cNvSpPr/>
            <p:nvPr/>
          </p:nvSpPr>
          <p:spPr>
            <a:xfrm>
              <a:off x="5921021" y="3646961"/>
              <a:ext cx="1274848" cy="2163379"/>
            </a:xfrm>
            <a:custGeom>
              <a:avLst/>
              <a:gdLst/>
              <a:ahLst/>
              <a:cxnLst/>
              <a:rect l="l" t="t" r="r" b="b"/>
              <a:pathLst>
                <a:path w="2472" h="4197" extrusionOk="0">
                  <a:moveTo>
                    <a:pt x="0" y="4196"/>
                  </a:moveTo>
                  <a:lnTo>
                    <a:pt x="0" y="4196"/>
                  </a:lnTo>
                  <a:cubicBezTo>
                    <a:pt x="923" y="4196"/>
                    <a:pt x="1776" y="3897"/>
                    <a:pt x="2471" y="3396"/>
                  </a:cubicBezTo>
                  <a:cubicBezTo>
                    <a:pt x="0" y="0"/>
                    <a:pt x="0" y="0"/>
                    <a:pt x="0" y="0"/>
                  </a:cubicBezTo>
                  <a:lnTo>
                    <a:pt x="0" y="4196"/>
                  </a:lnTo>
                </a:path>
              </a:pathLst>
            </a:custGeom>
            <a:solidFill>
              <a:srgbClr val="5696D0"/>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06" name="Google Shape;706;p31"/>
            <p:cNvSpPr/>
            <p:nvPr/>
          </p:nvSpPr>
          <p:spPr>
            <a:xfrm>
              <a:off x="4730254" y="3660596"/>
              <a:ext cx="1193039" cy="2027031"/>
            </a:xfrm>
            <a:custGeom>
              <a:avLst/>
              <a:gdLst/>
              <a:ahLst/>
              <a:cxnLst/>
              <a:rect l="l" t="t" r="r" b="b"/>
              <a:pathLst>
                <a:path w="2314" h="3933" extrusionOk="0">
                  <a:moveTo>
                    <a:pt x="0" y="3175"/>
                  </a:moveTo>
                  <a:lnTo>
                    <a:pt x="0" y="3175"/>
                  </a:lnTo>
                  <a:cubicBezTo>
                    <a:pt x="651" y="3650"/>
                    <a:pt x="1451" y="3932"/>
                    <a:pt x="2313" y="3932"/>
                  </a:cubicBezTo>
                  <a:cubicBezTo>
                    <a:pt x="2313" y="0"/>
                    <a:pt x="2313" y="0"/>
                    <a:pt x="2313" y="0"/>
                  </a:cubicBezTo>
                  <a:lnTo>
                    <a:pt x="0" y="3175"/>
                  </a:lnTo>
                </a:path>
              </a:pathLst>
            </a:custGeom>
            <a:solidFill>
              <a:srgbClr val="615AA6"/>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07" name="Google Shape;707;p31"/>
            <p:cNvSpPr/>
            <p:nvPr/>
          </p:nvSpPr>
          <p:spPr>
            <a:xfrm>
              <a:off x="3991705" y="3660596"/>
              <a:ext cx="1931588" cy="1636169"/>
            </a:xfrm>
            <a:custGeom>
              <a:avLst/>
              <a:gdLst/>
              <a:ahLst/>
              <a:cxnLst/>
              <a:rect l="l" t="t" r="r" b="b"/>
              <a:pathLst>
                <a:path w="3748" h="3176" extrusionOk="0">
                  <a:moveTo>
                    <a:pt x="0" y="1214"/>
                  </a:moveTo>
                  <a:lnTo>
                    <a:pt x="0" y="1214"/>
                  </a:lnTo>
                  <a:cubicBezTo>
                    <a:pt x="264" y="2014"/>
                    <a:pt x="765" y="2700"/>
                    <a:pt x="1434" y="3175"/>
                  </a:cubicBezTo>
                  <a:cubicBezTo>
                    <a:pt x="3747" y="0"/>
                    <a:pt x="3747" y="0"/>
                    <a:pt x="3747" y="0"/>
                  </a:cubicBezTo>
                  <a:lnTo>
                    <a:pt x="0" y="1214"/>
                  </a:lnTo>
                </a:path>
              </a:pathLst>
            </a:custGeom>
            <a:solidFill>
              <a:srgbClr val="615AA6"/>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08" name="Google Shape;708;p31"/>
            <p:cNvSpPr/>
            <p:nvPr/>
          </p:nvSpPr>
          <p:spPr>
            <a:xfrm>
              <a:off x="3897420" y="3018629"/>
              <a:ext cx="2027031" cy="1256668"/>
            </a:xfrm>
            <a:custGeom>
              <a:avLst/>
              <a:gdLst/>
              <a:ahLst/>
              <a:cxnLst/>
              <a:rect l="l" t="t" r="r" b="b"/>
              <a:pathLst>
                <a:path w="3933" h="2438" extrusionOk="0">
                  <a:moveTo>
                    <a:pt x="185" y="0"/>
                  </a:moveTo>
                  <a:lnTo>
                    <a:pt x="185" y="0"/>
                  </a:lnTo>
                  <a:cubicBezTo>
                    <a:pt x="62" y="387"/>
                    <a:pt x="0" y="792"/>
                    <a:pt x="0" y="1223"/>
                  </a:cubicBezTo>
                  <a:cubicBezTo>
                    <a:pt x="0" y="1645"/>
                    <a:pt x="62" y="2050"/>
                    <a:pt x="185" y="2437"/>
                  </a:cubicBezTo>
                  <a:cubicBezTo>
                    <a:pt x="3932" y="1223"/>
                    <a:pt x="3932" y="1223"/>
                    <a:pt x="3932" y="1223"/>
                  </a:cubicBezTo>
                  <a:lnTo>
                    <a:pt x="185" y="0"/>
                  </a:lnTo>
                </a:path>
              </a:pathLst>
            </a:custGeom>
            <a:solidFill>
              <a:srgbClr val="615AA6"/>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09" name="Google Shape;709;p31"/>
            <p:cNvSpPr/>
            <p:nvPr/>
          </p:nvSpPr>
          <p:spPr>
            <a:xfrm>
              <a:off x="3991705" y="2019882"/>
              <a:ext cx="1931588" cy="1640714"/>
            </a:xfrm>
            <a:custGeom>
              <a:avLst/>
              <a:gdLst/>
              <a:ahLst/>
              <a:cxnLst/>
              <a:rect l="l" t="t" r="r" b="b"/>
              <a:pathLst>
                <a:path w="3748" h="3184" extrusionOk="0">
                  <a:moveTo>
                    <a:pt x="1434" y="0"/>
                  </a:moveTo>
                  <a:lnTo>
                    <a:pt x="1434" y="0"/>
                  </a:lnTo>
                  <a:cubicBezTo>
                    <a:pt x="765" y="483"/>
                    <a:pt x="264" y="1169"/>
                    <a:pt x="0" y="1960"/>
                  </a:cubicBezTo>
                  <a:cubicBezTo>
                    <a:pt x="3747" y="3183"/>
                    <a:pt x="3747" y="3183"/>
                    <a:pt x="3747" y="3183"/>
                  </a:cubicBezTo>
                  <a:lnTo>
                    <a:pt x="1434" y="0"/>
                  </a:lnTo>
                </a:path>
              </a:pathLst>
            </a:custGeom>
            <a:solidFill>
              <a:srgbClr val="615AA6"/>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10" name="Google Shape;710;p31"/>
            <p:cNvSpPr/>
            <p:nvPr/>
          </p:nvSpPr>
          <p:spPr>
            <a:xfrm>
              <a:off x="5973358" y="1517697"/>
              <a:ext cx="1193039" cy="2031576"/>
            </a:xfrm>
            <a:custGeom>
              <a:avLst/>
              <a:gdLst/>
              <a:ahLst/>
              <a:cxnLst/>
              <a:rect l="l" t="t" r="r" b="b"/>
              <a:pathLst>
                <a:path w="2314" h="3941" extrusionOk="0">
                  <a:moveTo>
                    <a:pt x="2313" y="757"/>
                  </a:moveTo>
                  <a:lnTo>
                    <a:pt x="2313" y="757"/>
                  </a:lnTo>
                  <a:cubicBezTo>
                    <a:pt x="1662" y="282"/>
                    <a:pt x="861" y="0"/>
                    <a:pt x="0" y="0"/>
                  </a:cubicBezTo>
                  <a:cubicBezTo>
                    <a:pt x="0" y="3940"/>
                    <a:pt x="0" y="3940"/>
                    <a:pt x="0" y="3940"/>
                  </a:cubicBezTo>
                  <a:lnTo>
                    <a:pt x="2313" y="757"/>
                  </a:lnTo>
                </a:path>
              </a:pathLst>
            </a:custGeom>
            <a:solidFill>
              <a:srgbClr val="5696D0"/>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11" name="Google Shape;711;p31"/>
            <p:cNvSpPr/>
            <p:nvPr/>
          </p:nvSpPr>
          <p:spPr>
            <a:xfrm>
              <a:off x="4763210" y="1624026"/>
              <a:ext cx="1193039" cy="2031576"/>
            </a:xfrm>
            <a:custGeom>
              <a:avLst/>
              <a:gdLst/>
              <a:ahLst/>
              <a:cxnLst/>
              <a:rect l="l" t="t" r="r" b="b"/>
              <a:pathLst>
                <a:path w="2314" h="3941" extrusionOk="0">
                  <a:moveTo>
                    <a:pt x="2313" y="3940"/>
                  </a:moveTo>
                  <a:lnTo>
                    <a:pt x="2313" y="3940"/>
                  </a:lnTo>
                  <a:cubicBezTo>
                    <a:pt x="2313" y="0"/>
                    <a:pt x="2313" y="0"/>
                    <a:pt x="2313" y="0"/>
                  </a:cubicBezTo>
                  <a:cubicBezTo>
                    <a:pt x="1451" y="0"/>
                    <a:pt x="651" y="282"/>
                    <a:pt x="0" y="757"/>
                  </a:cubicBezTo>
                  <a:lnTo>
                    <a:pt x="2313" y="3940"/>
                  </a:lnTo>
                </a:path>
              </a:pathLst>
            </a:custGeom>
            <a:solidFill>
              <a:srgbClr val="615AA6"/>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12" name="Google Shape;712;p31"/>
            <p:cNvSpPr/>
            <p:nvPr/>
          </p:nvSpPr>
          <p:spPr>
            <a:xfrm>
              <a:off x="5921021" y="3646961"/>
              <a:ext cx="2058846" cy="1749792"/>
            </a:xfrm>
            <a:custGeom>
              <a:avLst/>
              <a:gdLst/>
              <a:ahLst/>
              <a:cxnLst/>
              <a:rect l="l" t="t" r="r" b="b"/>
              <a:pathLst>
                <a:path w="3994" h="3397" extrusionOk="0">
                  <a:moveTo>
                    <a:pt x="2471" y="3396"/>
                  </a:moveTo>
                  <a:lnTo>
                    <a:pt x="2471" y="3396"/>
                  </a:lnTo>
                  <a:cubicBezTo>
                    <a:pt x="3175" y="2877"/>
                    <a:pt x="3720" y="2147"/>
                    <a:pt x="3993" y="1293"/>
                  </a:cubicBezTo>
                  <a:cubicBezTo>
                    <a:pt x="0" y="0"/>
                    <a:pt x="0" y="0"/>
                    <a:pt x="0" y="0"/>
                  </a:cubicBezTo>
                  <a:lnTo>
                    <a:pt x="2471" y="3396"/>
                  </a:lnTo>
                </a:path>
              </a:pathLst>
            </a:custGeom>
            <a:solidFill>
              <a:srgbClr val="5696D0"/>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13" name="Google Shape;713;p31"/>
            <p:cNvSpPr/>
            <p:nvPr/>
          </p:nvSpPr>
          <p:spPr>
            <a:xfrm>
              <a:off x="5920597" y="1917592"/>
              <a:ext cx="2058846" cy="1754337"/>
            </a:xfrm>
            <a:custGeom>
              <a:avLst/>
              <a:gdLst/>
              <a:ahLst/>
              <a:cxnLst/>
              <a:rect l="l" t="t" r="r" b="b"/>
              <a:pathLst>
                <a:path w="3994" h="3404" extrusionOk="0">
                  <a:moveTo>
                    <a:pt x="3993" y="2101"/>
                  </a:moveTo>
                  <a:lnTo>
                    <a:pt x="3993" y="2101"/>
                  </a:lnTo>
                  <a:cubicBezTo>
                    <a:pt x="3720" y="1249"/>
                    <a:pt x="3175" y="519"/>
                    <a:pt x="2471" y="0"/>
                  </a:cubicBezTo>
                  <a:cubicBezTo>
                    <a:pt x="0" y="3403"/>
                    <a:pt x="0" y="3403"/>
                    <a:pt x="0" y="3403"/>
                  </a:cubicBezTo>
                  <a:lnTo>
                    <a:pt x="3993" y="2101"/>
                  </a:lnTo>
                </a:path>
              </a:pathLst>
            </a:custGeom>
            <a:solidFill>
              <a:srgbClr val="5696D0"/>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14" name="Google Shape;714;p31"/>
            <p:cNvSpPr/>
            <p:nvPr/>
          </p:nvSpPr>
          <p:spPr>
            <a:xfrm>
              <a:off x="5921021" y="2974314"/>
              <a:ext cx="2163379" cy="1338476"/>
            </a:xfrm>
            <a:custGeom>
              <a:avLst/>
              <a:gdLst/>
              <a:ahLst/>
              <a:cxnLst/>
              <a:rect l="l" t="t" r="r" b="b"/>
              <a:pathLst>
                <a:path w="4196" h="2596" extrusionOk="0">
                  <a:moveTo>
                    <a:pt x="3993" y="2595"/>
                  </a:moveTo>
                  <a:lnTo>
                    <a:pt x="3993" y="2595"/>
                  </a:lnTo>
                  <a:cubicBezTo>
                    <a:pt x="4125" y="2191"/>
                    <a:pt x="4195" y="1751"/>
                    <a:pt x="4195" y="1302"/>
                  </a:cubicBezTo>
                  <a:cubicBezTo>
                    <a:pt x="4195" y="845"/>
                    <a:pt x="4125" y="414"/>
                    <a:pt x="3993" y="0"/>
                  </a:cubicBezTo>
                  <a:cubicBezTo>
                    <a:pt x="0" y="1302"/>
                    <a:pt x="0" y="1302"/>
                    <a:pt x="0" y="1302"/>
                  </a:cubicBezTo>
                  <a:lnTo>
                    <a:pt x="3993" y="2595"/>
                  </a:lnTo>
                </a:path>
              </a:pathLst>
            </a:custGeom>
            <a:solidFill>
              <a:srgbClr val="5696D0"/>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15" name="Google Shape;715;p31"/>
            <p:cNvSpPr/>
            <p:nvPr/>
          </p:nvSpPr>
          <p:spPr>
            <a:xfrm>
              <a:off x="4996131" y="2758430"/>
              <a:ext cx="902166" cy="902166"/>
            </a:xfrm>
            <a:custGeom>
              <a:avLst/>
              <a:gdLst/>
              <a:ahLst/>
              <a:cxnLst/>
              <a:rect l="l" t="t" r="r" b="b"/>
              <a:pathLst>
                <a:path w="1751" h="1751" extrusionOk="0">
                  <a:moveTo>
                    <a:pt x="484" y="0"/>
                  </a:moveTo>
                  <a:lnTo>
                    <a:pt x="484" y="0"/>
                  </a:lnTo>
                  <a:cubicBezTo>
                    <a:pt x="299" y="132"/>
                    <a:pt x="141" y="291"/>
                    <a:pt x="0" y="474"/>
                  </a:cubicBezTo>
                  <a:cubicBezTo>
                    <a:pt x="1750" y="1750"/>
                    <a:pt x="1750" y="1750"/>
                    <a:pt x="1750" y="1750"/>
                  </a:cubicBezTo>
                  <a:lnTo>
                    <a:pt x="484" y="0"/>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16" name="Google Shape;716;p31"/>
            <p:cNvSpPr/>
            <p:nvPr/>
          </p:nvSpPr>
          <p:spPr>
            <a:xfrm>
              <a:off x="5246101" y="2599358"/>
              <a:ext cx="652196" cy="1061238"/>
            </a:xfrm>
            <a:custGeom>
              <a:avLst/>
              <a:gdLst/>
              <a:ahLst/>
              <a:cxnLst/>
              <a:rect l="l" t="t" r="r" b="b"/>
              <a:pathLst>
                <a:path w="1267" h="2058" extrusionOk="0">
                  <a:moveTo>
                    <a:pt x="598" y="0"/>
                  </a:moveTo>
                  <a:lnTo>
                    <a:pt x="598" y="0"/>
                  </a:lnTo>
                  <a:cubicBezTo>
                    <a:pt x="378" y="70"/>
                    <a:pt x="176" y="175"/>
                    <a:pt x="0" y="307"/>
                  </a:cubicBezTo>
                  <a:cubicBezTo>
                    <a:pt x="1266" y="2057"/>
                    <a:pt x="1266" y="2057"/>
                    <a:pt x="1266" y="2057"/>
                  </a:cubicBezTo>
                  <a:lnTo>
                    <a:pt x="598" y="0"/>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17" name="Google Shape;717;p31"/>
            <p:cNvSpPr/>
            <p:nvPr/>
          </p:nvSpPr>
          <p:spPr>
            <a:xfrm>
              <a:off x="5555155" y="2544819"/>
              <a:ext cx="345414" cy="1115777"/>
            </a:xfrm>
            <a:custGeom>
              <a:avLst/>
              <a:gdLst/>
              <a:ahLst/>
              <a:cxnLst/>
              <a:rect l="l" t="t" r="r" b="b"/>
              <a:pathLst>
                <a:path w="669" h="2164" extrusionOk="0">
                  <a:moveTo>
                    <a:pt x="668" y="0"/>
                  </a:moveTo>
                  <a:lnTo>
                    <a:pt x="668" y="0"/>
                  </a:lnTo>
                  <a:cubicBezTo>
                    <a:pt x="439" y="0"/>
                    <a:pt x="211" y="35"/>
                    <a:pt x="0" y="106"/>
                  </a:cubicBezTo>
                  <a:cubicBezTo>
                    <a:pt x="668" y="2163"/>
                    <a:pt x="668" y="2163"/>
                    <a:pt x="668" y="2163"/>
                  </a:cubicBezTo>
                  <a:lnTo>
                    <a:pt x="668" y="0"/>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18" name="Google Shape;718;p31"/>
            <p:cNvSpPr/>
            <p:nvPr/>
          </p:nvSpPr>
          <p:spPr>
            <a:xfrm>
              <a:off x="4843877" y="3001584"/>
              <a:ext cx="1056692" cy="659013"/>
            </a:xfrm>
            <a:custGeom>
              <a:avLst/>
              <a:gdLst/>
              <a:ahLst/>
              <a:cxnLst/>
              <a:rect l="l" t="t" r="r" b="b"/>
              <a:pathLst>
                <a:path w="2050" h="1277" extrusionOk="0">
                  <a:moveTo>
                    <a:pt x="299" y="0"/>
                  </a:moveTo>
                  <a:lnTo>
                    <a:pt x="299" y="0"/>
                  </a:lnTo>
                  <a:cubicBezTo>
                    <a:pt x="167" y="185"/>
                    <a:pt x="70" y="387"/>
                    <a:pt x="0" y="607"/>
                  </a:cubicBezTo>
                  <a:cubicBezTo>
                    <a:pt x="2049" y="1276"/>
                    <a:pt x="2049" y="1276"/>
                    <a:pt x="2049" y="1276"/>
                  </a:cubicBezTo>
                  <a:lnTo>
                    <a:pt x="299" y="0"/>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19" name="Google Shape;719;p31"/>
            <p:cNvSpPr/>
            <p:nvPr/>
          </p:nvSpPr>
          <p:spPr>
            <a:xfrm>
              <a:off x="5921021" y="3042488"/>
              <a:ext cx="997608" cy="618108"/>
            </a:xfrm>
            <a:custGeom>
              <a:avLst/>
              <a:gdLst/>
              <a:ahLst/>
              <a:cxnLst/>
              <a:rect l="l" t="t" r="r" b="b"/>
              <a:pathLst>
                <a:path w="1935" h="1198" extrusionOk="0">
                  <a:moveTo>
                    <a:pt x="1934" y="563"/>
                  </a:moveTo>
                  <a:lnTo>
                    <a:pt x="1934" y="563"/>
                  </a:lnTo>
                  <a:cubicBezTo>
                    <a:pt x="1864" y="361"/>
                    <a:pt x="1767" y="168"/>
                    <a:pt x="1644" y="0"/>
                  </a:cubicBezTo>
                  <a:cubicBezTo>
                    <a:pt x="0" y="1197"/>
                    <a:pt x="0" y="1197"/>
                    <a:pt x="0" y="1197"/>
                  </a:cubicBezTo>
                  <a:lnTo>
                    <a:pt x="1934" y="563"/>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20" name="Google Shape;720;p31"/>
            <p:cNvSpPr/>
            <p:nvPr/>
          </p:nvSpPr>
          <p:spPr>
            <a:xfrm>
              <a:off x="5898297" y="2544819"/>
              <a:ext cx="345414" cy="1115777"/>
            </a:xfrm>
            <a:custGeom>
              <a:avLst/>
              <a:gdLst/>
              <a:ahLst/>
              <a:cxnLst/>
              <a:rect l="l" t="t" r="r" b="b"/>
              <a:pathLst>
                <a:path w="669" h="2164" extrusionOk="0">
                  <a:moveTo>
                    <a:pt x="668" y="106"/>
                  </a:moveTo>
                  <a:lnTo>
                    <a:pt x="668" y="106"/>
                  </a:lnTo>
                  <a:cubicBezTo>
                    <a:pt x="457" y="35"/>
                    <a:pt x="238" y="0"/>
                    <a:pt x="0" y="0"/>
                  </a:cubicBezTo>
                  <a:cubicBezTo>
                    <a:pt x="0" y="2163"/>
                    <a:pt x="0" y="2163"/>
                    <a:pt x="0" y="2163"/>
                  </a:cubicBezTo>
                  <a:lnTo>
                    <a:pt x="668" y="106"/>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21" name="Google Shape;721;p31"/>
            <p:cNvSpPr/>
            <p:nvPr/>
          </p:nvSpPr>
          <p:spPr>
            <a:xfrm>
              <a:off x="5921021" y="2812969"/>
              <a:ext cx="847626" cy="847627"/>
            </a:xfrm>
            <a:custGeom>
              <a:avLst/>
              <a:gdLst/>
              <a:ahLst/>
              <a:cxnLst/>
              <a:rect l="l" t="t" r="r" b="b"/>
              <a:pathLst>
                <a:path w="1645" h="1645" extrusionOk="0">
                  <a:moveTo>
                    <a:pt x="1644" y="447"/>
                  </a:moveTo>
                  <a:lnTo>
                    <a:pt x="1644" y="447"/>
                  </a:lnTo>
                  <a:cubicBezTo>
                    <a:pt x="1512" y="273"/>
                    <a:pt x="1363" y="123"/>
                    <a:pt x="1196" y="0"/>
                  </a:cubicBezTo>
                  <a:cubicBezTo>
                    <a:pt x="0" y="1644"/>
                    <a:pt x="0" y="1644"/>
                    <a:pt x="0" y="1644"/>
                  </a:cubicBezTo>
                  <a:lnTo>
                    <a:pt x="1644" y="447"/>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22" name="Google Shape;722;p31"/>
            <p:cNvSpPr/>
            <p:nvPr/>
          </p:nvSpPr>
          <p:spPr>
            <a:xfrm>
              <a:off x="4789338" y="3660596"/>
              <a:ext cx="1111231" cy="345414"/>
            </a:xfrm>
            <a:custGeom>
              <a:avLst/>
              <a:gdLst/>
              <a:ahLst/>
              <a:cxnLst/>
              <a:rect l="l" t="t" r="r" b="b"/>
              <a:pathLst>
                <a:path w="2156" h="669" extrusionOk="0">
                  <a:moveTo>
                    <a:pt x="0" y="0"/>
                  </a:moveTo>
                  <a:lnTo>
                    <a:pt x="0" y="0"/>
                  </a:lnTo>
                  <a:cubicBezTo>
                    <a:pt x="0" y="229"/>
                    <a:pt x="35" y="457"/>
                    <a:pt x="106" y="668"/>
                  </a:cubicBezTo>
                  <a:cubicBezTo>
                    <a:pt x="2155" y="0"/>
                    <a:pt x="2155" y="0"/>
                    <a:pt x="2155" y="0"/>
                  </a:cubicBezTo>
                  <a:lnTo>
                    <a:pt x="0" y="0"/>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23" name="Google Shape;723;p31"/>
            <p:cNvSpPr/>
            <p:nvPr/>
          </p:nvSpPr>
          <p:spPr>
            <a:xfrm>
              <a:off x="5898297" y="2599358"/>
              <a:ext cx="656739" cy="1061238"/>
            </a:xfrm>
            <a:custGeom>
              <a:avLst/>
              <a:gdLst/>
              <a:ahLst/>
              <a:cxnLst/>
              <a:rect l="l" t="t" r="r" b="b"/>
              <a:pathLst>
                <a:path w="1276" h="2058" extrusionOk="0">
                  <a:moveTo>
                    <a:pt x="1275" y="307"/>
                  </a:moveTo>
                  <a:lnTo>
                    <a:pt x="1275" y="307"/>
                  </a:lnTo>
                  <a:cubicBezTo>
                    <a:pt x="1090" y="175"/>
                    <a:pt x="888" y="70"/>
                    <a:pt x="668" y="0"/>
                  </a:cubicBezTo>
                  <a:cubicBezTo>
                    <a:pt x="0" y="2057"/>
                    <a:pt x="0" y="2057"/>
                    <a:pt x="0" y="2057"/>
                  </a:cubicBezTo>
                  <a:lnTo>
                    <a:pt x="1275" y="307"/>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24" name="Google Shape;724;p31"/>
            <p:cNvSpPr/>
            <p:nvPr/>
          </p:nvSpPr>
          <p:spPr>
            <a:xfrm>
              <a:off x="4789338" y="3315183"/>
              <a:ext cx="1111231" cy="345414"/>
            </a:xfrm>
            <a:custGeom>
              <a:avLst/>
              <a:gdLst/>
              <a:ahLst/>
              <a:cxnLst/>
              <a:rect l="l" t="t" r="r" b="b"/>
              <a:pathLst>
                <a:path w="2156" h="670" extrusionOk="0">
                  <a:moveTo>
                    <a:pt x="106" y="0"/>
                  </a:moveTo>
                  <a:lnTo>
                    <a:pt x="106" y="0"/>
                  </a:lnTo>
                  <a:cubicBezTo>
                    <a:pt x="35" y="211"/>
                    <a:pt x="0" y="431"/>
                    <a:pt x="0" y="669"/>
                  </a:cubicBezTo>
                  <a:cubicBezTo>
                    <a:pt x="2155" y="669"/>
                    <a:pt x="2155" y="669"/>
                    <a:pt x="2155" y="669"/>
                  </a:cubicBezTo>
                  <a:lnTo>
                    <a:pt x="106" y="0"/>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25" name="Google Shape;725;p31"/>
            <p:cNvSpPr/>
            <p:nvPr/>
          </p:nvSpPr>
          <p:spPr>
            <a:xfrm>
              <a:off x="5921021" y="3660596"/>
              <a:ext cx="847626" cy="847626"/>
            </a:xfrm>
            <a:custGeom>
              <a:avLst/>
              <a:gdLst/>
              <a:ahLst/>
              <a:cxnLst/>
              <a:rect l="l" t="t" r="r" b="b"/>
              <a:pathLst>
                <a:path w="1645" h="1646" extrusionOk="0">
                  <a:moveTo>
                    <a:pt x="1196" y="1645"/>
                  </a:moveTo>
                  <a:lnTo>
                    <a:pt x="1196" y="1645"/>
                  </a:lnTo>
                  <a:cubicBezTo>
                    <a:pt x="1363" y="1513"/>
                    <a:pt x="1512" y="1363"/>
                    <a:pt x="1644" y="1187"/>
                  </a:cubicBezTo>
                  <a:cubicBezTo>
                    <a:pt x="0" y="0"/>
                    <a:pt x="0" y="0"/>
                    <a:pt x="0" y="0"/>
                  </a:cubicBezTo>
                  <a:lnTo>
                    <a:pt x="1196" y="1645"/>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26" name="Google Shape;726;p31"/>
            <p:cNvSpPr/>
            <p:nvPr/>
          </p:nvSpPr>
          <p:spPr>
            <a:xfrm>
              <a:off x="5921021" y="3660596"/>
              <a:ext cx="615835" cy="993063"/>
            </a:xfrm>
            <a:custGeom>
              <a:avLst/>
              <a:gdLst/>
              <a:ahLst/>
              <a:cxnLst/>
              <a:rect l="l" t="t" r="r" b="b"/>
              <a:pathLst>
                <a:path w="1197" h="1927" extrusionOk="0">
                  <a:moveTo>
                    <a:pt x="624" y="1926"/>
                  </a:moveTo>
                  <a:lnTo>
                    <a:pt x="624" y="1926"/>
                  </a:lnTo>
                  <a:cubicBezTo>
                    <a:pt x="835" y="1865"/>
                    <a:pt x="1020" y="1768"/>
                    <a:pt x="1196" y="1645"/>
                  </a:cubicBezTo>
                  <a:cubicBezTo>
                    <a:pt x="0" y="0"/>
                    <a:pt x="0" y="0"/>
                    <a:pt x="0" y="0"/>
                  </a:cubicBezTo>
                  <a:lnTo>
                    <a:pt x="624" y="1926"/>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27" name="Google Shape;727;p31"/>
            <p:cNvSpPr/>
            <p:nvPr/>
          </p:nvSpPr>
          <p:spPr>
            <a:xfrm>
              <a:off x="5921021" y="3660596"/>
              <a:ext cx="997608" cy="611290"/>
            </a:xfrm>
            <a:custGeom>
              <a:avLst/>
              <a:gdLst/>
              <a:ahLst/>
              <a:cxnLst/>
              <a:rect l="l" t="t" r="r" b="b"/>
              <a:pathLst>
                <a:path w="1935" h="1188" extrusionOk="0">
                  <a:moveTo>
                    <a:pt x="1644" y="1187"/>
                  </a:moveTo>
                  <a:lnTo>
                    <a:pt x="1644" y="1187"/>
                  </a:lnTo>
                  <a:cubicBezTo>
                    <a:pt x="1767" y="1020"/>
                    <a:pt x="1864" y="827"/>
                    <a:pt x="1934" y="624"/>
                  </a:cubicBezTo>
                  <a:cubicBezTo>
                    <a:pt x="0" y="0"/>
                    <a:pt x="0" y="0"/>
                    <a:pt x="0" y="0"/>
                  </a:cubicBezTo>
                  <a:lnTo>
                    <a:pt x="1644" y="1187"/>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28" name="Google Shape;728;p31"/>
            <p:cNvSpPr/>
            <p:nvPr/>
          </p:nvSpPr>
          <p:spPr>
            <a:xfrm>
              <a:off x="5921021" y="3660596"/>
              <a:ext cx="1047602" cy="322689"/>
            </a:xfrm>
            <a:custGeom>
              <a:avLst/>
              <a:gdLst/>
              <a:ahLst/>
              <a:cxnLst/>
              <a:rect l="l" t="t" r="r" b="b"/>
              <a:pathLst>
                <a:path w="2032" h="625" extrusionOk="0">
                  <a:moveTo>
                    <a:pt x="1934" y="624"/>
                  </a:moveTo>
                  <a:lnTo>
                    <a:pt x="1934" y="624"/>
                  </a:lnTo>
                  <a:cubicBezTo>
                    <a:pt x="1996" y="431"/>
                    <a:pt x="2031" y="220"/>
                    <a:pt x="2031" y="0"/>
                  </a:cubicBezTo>
                  <a:cubicBezTo>
                    <a:pt x="0" y="0"/>
                    <a:pt x="0" y="0"/>
                    <a:pt x="0" y="0"/>
                  </a:cubicBezTo>
                  <a:lnTo>
                    <a:pt x="1934" y="624"/>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29" name="Google Shape;729;p31"/>
            <p:cNvSpPr/>
            <p:nvPr/>
          </p:nvSpPr>
          <p:spPr>
            <a:xfrm>
              <a:off x="5921021" y="3333362"/>
              <a:ext cx="1047602" cy="327234"/>
            </a:xfrm>
            <a:custGeom>
              <a:avLst/>
              <a:gdLst/>
              <a:ahLst/>
              <a:cxnLst/>
              <a:rect l="l" t="t" r="r" b="b"/>
              <a:pathLst>
                <a:path w="2032" h="635" extrusionOk="0">
                  <a:moveTo>
                    <a:pt x="0" y="634"/>
                  </a:moveTo>
                  <a:lnTo>
                    <a:pt x="0" y="634"/>
                  </a:lnTo>
                  <a:cubicBezTo>
                    <a:pt x="2031" y="634"/>
                    <a:pt x="2031" y="634"/>
                    <a:pt x="2031" y="634"/>
                  </a:cubicBezTo>
                  <a:cubicBezTo>
                    <a:pt x="2031" y="414"/>
                    <a:pt x="1996" y="203"/>
                    <a:pt x="1934" y="0"/>
                  </a:cubicBezTo>
                  <a:lnTo>
                    <a:pt x="0" y="634"/>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30" name="Google Shape;730;p31"/>
            <p:cNvSpPr/>
            <p:nvPr/>
          </p:nvSpPr>
          <p:spPr>
            <a:xfrm>
              <a:off x="4996131" y="3660596"/>
              <a:ext cx="902166" cy="897620"/>
            </a:xfrm>
            <a:custGeom>
              <a:avLst/>
              <a:gdLst/>
              <a:ahLst/>
              <a:cxnLst/>
              <a:rect l="l" t="t" r="r" b="b"/>
              <a:pathLst>
                <a:path w="1751" h="1743" extrusionOk="0">
                  <a:moveTo>
                    <a:pt x="0" y="1266"/>
                  </a:moveTo>
                  <a:lnTo>
                    <a:pt x="0" y="1266"/>
                  </a:lnTo>
                  <a:cubicBezTo>
                    <a:pt x="141" y="1451"/>
                    <a:pt x="299" y="1610"/>
                    <a:pt x="484" y="1742"/>
                  </a:cubicBezTo>
                  <a:cubicBezTo>
                    <a:pt x="1750" y="0"/>
                    <a:pt x="1750" y="0"/>
                    <a:pt x="1750" y="0"/>
                  </a:cubicBezTo>
                  <a:lnTo>
                    <a:pt x="0" y="1266"/>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31" name="Google Shape;731;p31"/>
            <p:cNvSpPr/>
            <p:nvPr/>
          </p:nvSpPr>
          <p:spPr>
            <a:xfrm>
              <a:off x="5921021" y="3660596"/>
              <a:ext cx="322689" cy="1047602"/>
            </a:xfrm>
            <a:custGeom>
              <a:avLst/>
              <a:gdLst/>
              <a:ahLst/>
              <a:cxnLst/>
              <a:rect l="l" t="t" r="r" b="b"/>
              <a:pathLst>
                <a:path w="625" h="2033" extrusionOk="0">
                  <a:moveTo>
                    <a:pt x="0" y="2032"/>
                  </a:moveTo>
                  <a:lnTo>
                    <a:pt x="0" y="2032"/>
                  </a:lnTo>
                  <a:cubicBezTo>
                    <a:pt x="220" y="2032"/>
                    <a:pt x="430" y="1997"/>
                    <a:pt x="624" y="1926"/>
                  </a:cubicBezTo>
                  <a:cubicBezTo>
                    <a:pt x="0" y="0"/>
                    <a:pt x="0" y="0"/>
                    <a:pt x="0" y="0"/>
                  </a:cubicBezTo>
                  <a:lnTo>
                    <a:pt x="0" y="2032"/>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32" name="Google Shape;732;p31"/>
            <p:cNvSpPr/>
            <p:nvPr/>
          </p:nvSpPr>
          <p:spPr>
            <a:xfrm>
              <a:off x="5246101" y="3660596"/>
              <a:ext cx="652196" cy="1056692"/>
            </a:xfrm>
            <a:custGeom>
              <a:avLst/>
              <a:gdLst/>
              <a:ahLst/>
              <a:cxnLst/>
              <a:rect l="l" t="t" r="r" b="b"/>
              <a:pathLst>
                <a:path w="1267" h="2050" extrusionOk="0">
                  <a:moveTo>
                    <a:pt x="0" y="1742"/>
                  </a:moveTo>
                  <a:lnTo>
                    <a:pt x="0" y="1742"/>
                  </a:lnTo>
                  <a:cubicBezTo>
                    <a:pt x="176" y="1873"/>
                    <a:pt x="378" y="1979"/>
                    <a:pt x="598" y="2049"/>
                  </a:cubicBezTo>
                  <a:cubicBezTo>
                    <a:pt x="1266" y="0"/>
                    <a:pt x="1266" y="0"/>
                    <a:pt x="1266" y="0"/>
                  </a:cubicBezTo>
                  <a:lnTo>
                    <a:pt x="0" y="1742"/>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33" name="Google Shape;733;p31"/>
            <p:cNvSpPr/>
            <p:nvPr/>
          </p:nvSpPr>
          <p:spPr>
            <a:xfrm>
              <a:off x="4843877" y="3660596"/>
              <a:ext cx="1056692" cy="652195"/>
            </a:xfrm>
            <a:custGeom>
              <a:avLst/>
              <a:gdLst/>
              <a:ahLst/>
              <a:cxnLst/>
              <a:rect l="l" t="t" r="r" b="b"/>
              <a:pathLst>
                <a:path w="2050" h="1267" extrusionOk="0">
                  <a:moveTo>
                    <a:pt x="0" y="668"/>
                  </a:moveTo>
                  <a:lnTo>
                    <a:pt x="0" y="668"/>
                  </a:lnTo>
                  <a:cubicBezTo>
                    <a:pt x="70" y="879"/>
                    <a:pt x="167" y="1082"/>
                    <a:pt x="299" y="1266"/>
                  </a:cubicBezTo>
                  <a:cubicBezTo>
                    <a:pt x="2049" y="0"/>
                    <a:pt x="2049" y="0"/>
                    <a:pt x="2049" y="0"/>
                  </a:cubicBezTo>
                  <a:lnTo>
                    <a:pt x="0" y="668"/>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34" name="Google Shape;734;p31"/>
            <p:cNvSpPr/>
            <p:nvPr/>
          </p:nvSpPr>
          <p:spPr>
            <a:xfrm>
              <a:off x="5555155" y="3660596"/>
              <a:ext cx="388590" cy="1111231"/>
            </a:xfrm>
            <a:custGeom>
              <a:avLst/>
              <a:gdLst/>
              <a:ahLst/>
              <a:cxnLst/>
              <a:rect l="l" t="t" r="r" b="b"/>
              <a:pathLst>
                <a:path w="669" h="2156" extrusionOk="0">
                  <a:moveTo>
                    <a:pt x="0" y="2049"/>
                  </a:moveTo>
                  <a:lnTo>
                    <a:pt x="0" y="2049"/>
                  </a:lnTo>
                  <a:cubicBezTo>
                    <a:pt x="211" y="2120"/>
                    <a:pt x="439" y="2155"/>
                    <a:pt x="668" y="2155"/>
                  </a:cubicBezTo>
                  <a:cubicBezTo>
                    <a:pt x="668" y="0"/>
                    <a:pt x="668" y="0"/>
                    <a:pt x="668" y="0"/>
                  </a:cubicBezTo>
                  <a:lnTo>
                    <a:pt x="0" y="2049"/>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35" name="Google Shape;735;p31"/>
            <p:cNvSpPr/>
            <p:nvPr/>
          </p:nvSpPr>
          <p:spPr>
            <a:xfrm>
              <a:off x="5023400" y="2762975"/>
              <a:ext cx="1790696" cy="1790696"/>
            </a:xfrm>
            <a:custGeom>
              <a:avLst/>
              <a:gdLst/>
              <a:ahLst/>
              <a:cxnLst/>
              <a:rect l="l" t="t" r="r" b="b"/>
              <a:pathLst>
                <a:path w="3474" h="3475" extrusionOk="0">
                  <a:moveTo>
                    <a:pt x="3473" y="1741"/>
                  </a:moveTo>
                  <a:lnTo>
                    <a:pt x="3473" y="1741"/>
                  </a:lnTo>
                  <a:cubicBezTo>
                    <a:pt x="3473" y="2699"/>
                    <a:pt x="2699" y="3474"/>
                    <a:pt x="1741" y="3474"/>
                  </a:cubicBezTo>
                  <a:cubicBezTo>
                    <a:pt x="782" y="3474"/>
                    <a:pt x="0" y="2699"/>
                    <a:pt x="0" y="1741"/>
                  </a:cubicBezTo>
                  <a:cubicBezTo>
                    <a:pt x="0" y="782"/>
                    <a:pt x="782" y="0"/>
                    <a:pt x="1741" y="0"/>
                  </a:cubicBezTo>
                  <a:cubicBezTo>
                    <a:pt x="2699" y="0"/>
                    <a:pt x="3473" y="782"/>
                    <a:pt x="3473" y="1741"/>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36" name="Google Shape;736;p31"/>
            <p:cNvSpPr/>
            <p:nvPr/>
          </p:nvSpPr>
          <p:spPr>
            <a:xfrm>
              <a:off x="6061914" y="3115206"/>
              <a:ext cx="204521" cy="204520"/>
            </a:xfrm>
            <a:custGeom>
              <a:avLst/>
              <a:gdLst/>
              <a:ahLst/>
              <a:cxnLst/>
              <a:rect l="l" t="t" r="r" b="b"/>
              <a:pathLst>
                <a:path w="396" h="397" extrusionOk="0">
                  <a:moveTo>
                    <a:pt x="192" y="396"/>
                  </a:moveTo>
                  <a:lnTo>
                    <a:pt x="192" y="396"/>
                  </a:lnTo>
                  <a:cubicBezTo>
                    <a:pt x="307" y="396"/>
                    <a:pt x="395" y="308"/>
                    <a:pt x="395" y="203"/>
                  </a:cubicBezTo>
                  <a:cubicBezTo>
                    <a:pt x="395" y="88"/>
                    <a:pt x="307" y="0"/>
                    <a:pt x="192" y="0"/>
                  </a:cubicBezTo>
                  <a:cubicBezTo>
                    <a:pt x="87" y="0"/>
                    <a:pt x="0" y="88"/>
                    <a:pt x="0" y="203"/>
                  </a:cubicBezTo>
                  <a:cubicBezTo>
                    <a:pt x="0" y="308"/>
                    <a:pt x="87" y="396"/>
                    <a:pt x="192" y="396"/>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37" name="Google Shape;737;p31"/>
            <p:cNvSpPr/>
            <p:nvPr/>
          </p:nvSpPr>
          <p:spPr>
            <a:xfrm>
              <a:off x="5971015" y="3346997"/>
              <a:ext cx="386318" cy="879440"/>
            </a:xfrm>
            <a:custGeom>
              <a:avLst/>
              <a:gdLst/>
              <a:ahLst/>
              <a:cxnLst/>
              <a:rect l="l" t="t" r="r" b="b"/>
              <a:pathLst>
                <a:path w="748" h="1707" extrusionOk="0">
                  <a:moveTo>
                    <a:pt x="738" y="580"/>
                  </a:moveTo>
                  <a:lnTo>
                    <a:pt x="738" y="580"/>
                  </a:lnTo>
                  <a:cubicBezTo>
                    <a:pt x="650" y="185"/>
                    <a:pt x="650" y="185"/>
                    <a:pt x="650" y="185"/>
                  </a:cubicBezTo>
                  <a:cubicBezTo>
                    <a:pt x="650" y="176"/>
                    <a:pt x="650" y="176"/>
                    <a:pt x="641" y="176"/>
                  </a:cubicBezTo>
                  <a:lnTo>
                    <a:pt x="641" y="176"/>
                  </a:lnTo>
                  <a:lnTo>
                    <a:pt x="641" y="176"/>
                  </a:lnTo>
                  <a:cubicBezTo>
                    <a:pt x="615" y="79"/>
                    <a:pt x="527" y="0"/>
                    <a:pt x="421" y="0"/>
                  </a:cubicBezTo>
                  <a:cubicBezTo>
                    <a:pt x="324" y="0"/>
                    <a:pt x="324" y="0"/>
                    <a:pt x="324" y="0"/>
                  </a:cubicBezTo>
                  <a:cubicBezTo>
                    <a:pt x="211" y="0"/>
                    <a:pt x="123" y="79"/>
                    <a:pt x="97" y="185"/>
                  </a:cubicBezTo>
                  <a:cubicBezTo>
                    <a:pt x="9" y="580"/>
                    <a:pt x="9" y="580"/>
                    <a:pt x="9" y="580"/>
                  </a:cubicBezTo>
                  <a:cubicBezTo>
                    <a:pt x="0" y="598"/>
                    <a:pt x="9" y="615"/>
                    <a:pt x="27" y="624"/>
                  </a:cubicBezTo>
                  <a:cubicBezTo>
                    <a:pt x="53" y="633"/>
                    <a:pt x="79" y="624"/>
                    <a:pt x="79" y="598"/>
                  </a:cubicBezTo>
                  <a:cubicBezTo>
                    <a:pt x="211" y="228"/>
                    <a:pt x="211" y="228"/>
                    <a:pt x="211" y="228"/>
                  </a:cubicBezTo>
                  <a:cubicBezTo>
                    <a:pt x="238" y="228"/>
                    <a:pt x="238" y="228"/>
                    <a:pt x="238" y="228"/>
                  </a:cubicBezTo>
                  <a:cubicBezTo>
                    <a:pt x="70" y="862"/>
                    <a:pt x="70" y="862"/>
                    <a:pt x="70" y="862"/>
                  </a:cubicBezTo>
                  <a:cubicBezTo>
                    <a:pt x="62" y="880"/>
                    <a:pt x="79" y="888"/>
                    <a:pt x="97" y="888"/>
                  </a:cubicBezTo>
                  <a:cubicBezTo>
                    <a:pt x="211" y="888"/>
                    <a:pt x="211" y="888"/>
                    <a:pt x="211" y="888"/>
                  </a:cubicBezTo>
                  <a:cubicBezTo>
                    <a:pt x="307" y="1671"/>
                    <a:pt x="307" y="1671"/>
                    <a:pt x="307" y="1671"/>
                  </a:cubicBezTo>
                  <a:cubicBezTo>
                    <a:pt x="307" y="1689"/>
                    <a:pt x="324" y="1706"/>
                    <a:pt x="342" y="1706"/>
                  </a:cubicBezTo>
                  <a:cubicBezTo>
                    <a:pt x="404" y="1706"/>
                    <a:pt x="404" y="1706"/>
                    <a:pt x="404" y="1706"/>
                  </a:cubicBezTo>
                  <a:cubicBezTo>
                    <a:pt x="421" y="1706"/>
                    <a:pt x="439" y="1689"/>
                    <a:pt x="439" y="1671"/>
                  </a:cubicBezTo>
                  <a:cubicBezTo>
                    <a:pt x="536" y="888"/>
                    <a:pt x="536" y="888"/>
                    <a:pt x="536" y="888"/>
                  </a:cubicBezTo>
                  <a:cubicBezTo>
                    <a:pt x="650" y="888"/>
                    <a:pt x="650" y="888"/>
                    <a:pt x="650" y="888"/>
                  </a:cubicBezTo>
                  <a:cubicBezTo>
                    <a:pt x="668" y="888"/>
                    <a:pt x="685" y="880"/>
                    <a:pt x="676" y="862"/>
                  </a:cubicBezTo>
                  <a:cubicBezTo>
                    <a:pt x="509" y="228"/>
                    <a:pt x="509" y="228"/>
                    <a:pt x="509" y="228"/>
                  </a:cubicBezTo>
                  <a:cubicBezTo>
                    <a:pt x="536" y="228"/>
                    <a:pt x="536" y="228"/>
                    <a:pt x="536" y="228"/>
                  </a:cubicBezTo>
                  <a:cubicBezTo>
                    <a:pt x="668" y="598"/>
                    <a:pt x="668" y="598"/>
                    <a:pt x="668" y="598"/>
                  </a:cubicBezTo>
                  <a:cubicBezTo>
                    <a:pt x="668" y="624"/>
                    <a:pt x="694" y="633"/>
                    <a:pt x="712" y="624"/>
                  </a:cubicBezTo>
                  <a:cubicBezTo>
                    <a:pt x="738" y="615"/>
                    <a:pt x="747" y="598"/>
                    <a:pt x="738" y="580"/>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38" name="Google Shape;738;p31"/>
            <p:cNvSpPr/>
            <p:nvPr/>
          </p:nvSpPr>
          <p:spPr>
            <a:xfrm>
              <a:off x="5436987" y="3346997"/>
              <a:ext cx="490851" cy="879440"/>
            </a:xfrm>
            <a:custGeom>
              <a:avLst/>
              <a:gdLst/>
              <a:ahLst/>
              <a:cxnLst/>
              <a:rect l="l" t="t" r="r" b="b"/>
              <a:pathLst>
                <a:path w="951" h="1707" extrusionOk="0">
                  <a:moveTo>
                    <a:pt x="941" y="809"/>
                  </a:moveTo>
                  <a:lnTo>
                    <a:pt x="941" y="809"/>
                  </a:lnTo>
                  <a:cubicBezTo>
                    <a:pt x="818" y="185"/>
                    <a:pt x="818" y="185"/>
                    <a:pt x="818" y="185"/>
                  </a:cubicBezTo>
                  <a:cubicBezTo>
                    <a:pt x="818" y="176"/>
                    <a:pt x="818" y="176"/>
                    <a:pt x="818" y="167"/>
                  </a:cubicBezTo>
                  <a:cubicBezTo>
                    <a:pt x="792" y="70"/>
                    <a:pt x="704" y="0"/>
                    <a:pt x="598" y="0"/>
                  </a:cubicBezTo>
                  <a:cubicBezTo>
                    <a:pt x="343" y="0"/>
                    <a:pt x="343" y="0"/>
                    <a:pt x="343" y="0"/>
                  </a:cubicBezTo>
                  <a:cubicBezTo>
                    <a:pt x="238" y="0"/>
                    <a:pt x="149" y="79"/>
                    <a:pt x="132" y="176"/>
                  </a:cubicBezTo>
                  <a:cubicBezTo>
                    <a:pt x="132" y="176"/>
                    <a:pt x="132" y="176"/>
                    <a:pt x="132" y="185"/>
                  </a:cubicBezTo>
                  <a:cubicBezTo>
                    <a:pt x="9" y="809"/>
                    <a:pt x="9" y="809"/>
                    <a:pt x="9" y="809"/>
                  </a:cubicBezTo>
                  <a:cubicBezTo>
                    <a:pt x="0" y="853"/>
                    <a:pt x="26" y="897"/>
                    <a:pt x="70" y="897"/>
                  </a:cubicBezTo>
                  <a:lnTo>
                    <a:pt x="70" y="897"/>
                  </a:lnTo>
                  <a:cubicBezTo>
                    <a:pt x="115" y="906"/>
                    <a:pt x="149" y="880"/>
                    <a:pt x="158" y="844"/>
                  </a:cubicBezTo>
                  <a:cubicBezTo>
                    <a:pt x="238" y="422"/>
                    <a:pt x="238" y="422"/>
                    <a:pt x="238" y="422"/>
                  </a:cubicBezTo>
                  <a:cubicBezTo>
                    <a:pt x="238" y="836"/>
                    <a:pt x="238" y="836"/>
                    <a:pt x="238" y="836"/>
                  </a:cubicBezTo>
                  <a:cubicBezTo>
                    <a:pt x="238" y="871"/>
                    <a:pt x="238" y="871"/>
                    <a:pt x="238" y="871"/>
                  </a:cubicBezTo>
                  <a:cubicBezTo>
                    <a:pt x="238" y="1609"/>
                    <a:pt x="238" y="1609"/>
                    <a:pt x="238" y="1609"/>
                  </a:cubicBezTo>
                  <a:cubicBezTo>
                    <a:pt x="238" y="1662"/>
                    <a:pt x="281" y="1706"/>
                    <a:pt x="334" y="1706"/>
                  </a:cubicBezTo>
                  <a:cubicBezTo>
                    <a:pt x="343" y="1706"/>
                    <a:pt x="343" y="1706"/>
                    <a:pt x="343" y="1706"/>
                  </a:cubicBezTo>
                  <a:cubicBezTo>
                    <a:pt x="396" y="1706"/>
                    <a:pt x="440" y="1662"/>
                    <a:pt x="440" y="1609"/>
                  </a:cubicBezTo>
                  <a:cubicBezTo>
                    <a:pt x="440" y="871"/>
                    <a:pt x="440" y="871"/>
                    <a:pt x="440" y="871"/>
                  </a:cubicBezTo>
                  <a:cubicBezTo>
                    <a:pt x="510" y="871"/>
                    <a:pt x="510" y="871"/>
                    <a:pt x="510" y="871"/>
                  </a:cubicBezTo>
                  <a:cubicBezTo>
                    <a:pt x="510" y="1609"/>
                    <a:pt x="510" y="1609"/>
                    <a:pt x="510" y="1609"/>
                  </a:cubicBezTo>
                  <a:cubicBezTo>
                    <a:pt x="510" y="1662"/>
                    <a:pt x="554" y="1706"/>
                    <a:pt x="607" y="1706"/>
                  </a:cubicBezTo>
                  <a:cubicBezTo>
                    <a:pt x="616" y="1706"/>
                    <a:pt x="616" y="1706"/>
                    <a:pt x="616" y="1706"/>
                  </a:cubicBezTo>
                  <a:cubicBezTo>
                    <a:pt x="668" y="1706"/>
                    <a:pt x="712" y="1662"/>
                    <a:pt x="712" y="1609"/>
                  </a:cubicBezTo>
                  <a:cubicBezTo>
                    <a:pt x="712" y="871"/>
                    <a:pt x="712" y="871"/>
                    <a:pt x="712" y="871"/>
                  </a:cubicBezTo>
                  <a:cubicBezTo>
                    <a:pt x="712" y="836"/>
                    <a:pt x="712" y="836"/>
                    <a:pt x="712" y="836"/>
                  </a:cubicBezTo>
                  <a:cubicBezTo>
                    <a:pt x="712" y="440"/>
                    <a:pt x="712" y="440"/>
                    <a:pt x="712" y="440"/>
                  </a:cubicBezTo>
                  <a:cubicBezTo>
                    <a:pt x="792" y="844"/>
                    <a:pt x="792" y="844"/>
                    <a:pt x="792" y="844"/>
                  </a:cubicBezTo>
                  <a:cubicBezTo>
                    <a:pt x="800" y="880"/>
                    <a:pt x="836" y="906"/>
                    <a:pt x="880" y="897"/>
                  </a:cubicBezTo>
                  <a:cubicBezTo>
                    <a:pt x="924" y="897"/>
                    <a:pt x="950" y="853"/>
                    <a:pt x="941" y="809"/>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39" name="Google Shape;739;p31"/>
            <p:cNvSpPr/>
            <p:nvPr/>
          </p:nvSpPr>
          <p:spPr>
            <a:xfrm>
              <a:off x="5577880" y="3115206"/>
              <a:ext cx="204521" cy="204521"/>
            </a:xfrm>
            <a:custGeom>
              <a:avLst/>
              <a:gdLst/>
              <a:ahLst/>
              <a:cxnLst/>
              <a:rect l="l" t="t" r="r" b="b"/>
              <a:pathLst>
                <a:path w="396" h="397" extrusionOk="0">
                  <a:moveTo>
                    <a:pt x="202" y="396"/>
                  </a:moveTo>
                  <a:lnTo>
                    <a:pt x="202" y="396"/>
                  </a:lnTo>
                  <a:cubicBezTo>
                    <a:pt x="308" y="396"/>
                    <a:pt x="395" y="308"/>
                    <a:pt x="395" y="203"/>
                  </a:cubicBezTo>
                  <a:cubicBezTo>
                    <a:pt x="395" y="88"/>
                    <a:pt x="308" y="0"/>
                    <a:pt x="202" y="0"/>
                  </a:cubicBezTo>
                  <a:cubicBezTo>
                    <a:pt x="88" y="0"/>
                    <a:pt x="0" y="88"/>
                    <a:pt x="0" y="203"/>
                  </a:cubicBezTo>
                  <a:cubicBezTo>
                    <a:pt x="0" y="308"/>
                    <a:pt x="88" y="396"/>
                    <a:pt x="202" y="396"/>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sp>
        <p:nvSpPr>
          <p:cNvPr id="742" name="Google Shape;742;p31"/>
          <p:cNvSpPr/>
          <p:nvPr/>
        </p:nvSpPr>
        <p:spPr>
          <a:xfrm>
            <a:off x="2911153" y="5579159"/>
            <a:ext cx="363593" cy="313599"/>
          </a:xfrm>
          <a:custGeom>
            <a:avLst/>
            <a:gdLst/>
            <a:ahLst/>
            <a:cxnLst/>
            <a:rect l="l" t="t" r="r" b="b"/>
            <a:pathLst>
              <a:path w="705" h="608" extrusionOk="0">
                <a:moveTo>
                  <a:pt x="352" y="607"/>
                </a:moveTo>
                <a:lnTo>
                  <a:pt x="352" y="607"/>
                </a:lnTo>
                <a:cubicBezTo>
                  <a:pt x="344" y="607"/>
                  <a:pt x="344" y="607"/>
                  <a:pt x="335" y="598"/>
                </a:cubicBezTo>
                <a:cubicBezTo>
                  <a:pt x="97" y="370"/>
                  <a:pt x="97" y="370"/>
                  <a:pt x="97" y="370"/>
                </a:cubicBezTo>
                <a:lnTo>
                  <a:pt x="97" y="370"/>
                </a:lnTo>
                <a:cubicBezTo>
                  <a:pt x="53" y="317"/>
                  <a:pt x="53" y="317"/>
                  <a:pt x="53" y="317"/>
                </a:cubicBezTo>
                <a:cubicBezTo>
                  <a:pt x="18" y="281"/>
                  <a:pt x="0" y="238"/>
                  <a:pt x="0" y="185"/>
                </a:cubicBezTo>
                <a:cubicBezTo>
                  <a:pt x="0" y="132"/>
                  <a:pt x="18" y="88"/>
                  <a:pt x="53" y="53"/>
                </a:cubicBezTo>
                <a:cubicBezTo>
                  <a:pt x="88" y="18"/>
                  <a:pt x="132" y="0"/>
                  <a:pt x="185" y="0"/>
                </a:cubicBezTo>
                <a:cubicBezTo>
                  <a:pt x="238" y="0"/>
                  <a:pt x="282" y="18"/>
                  <a:pt x="317" y="53"/>
                </a:cubicBezTo>
                <a:cubicBezTo>
                  <a:pt x="352" y="79"/>
                  <a:pt x="352" y="79"/>
                  <a:pt x="352" y="79"/>
                </a:cubicBezTo>
                <a:cubicBezTo>
                  <a:pt x="379" y="53"/>
                  <a:pt x="379" y="53"/>
                  <a:pt x="379" y="53"/>
                </a:cubicBezTo>
                <a:cubicBezTo>
                  <a:pt x="414" y="18"/>
                  <a:pt x="467" y="0"/>
                  <a:pt x="519" y="0"/>
                </a:cubicBezTo>
                <a:cubicBezTo>
                  <a:pt x="563" y="0"/>
                  <a:pt x="616" y="18"/>
                  <a:pt x="651" y="53"/>
                </a:cubicBezTo>
                <a:cubicBezTo>
                  <a:pt x="686" y="88"/>
                  <a:pt x="704" y="132"/>
                  <a:pt x="704" y="185"/>
                </a:cubicBezTo>
                <a:cubicBezTo>
                  <a:pt x="704" y="238"/>
                  <a:pt x="686" y="281"/>
                  <a:pt x="651" y="317"/>
                </a:cubicBezTo>
                <a:lnTo>
                  <a:pt x="651" y="317"/>
                </a:lnTo>
                <a:cubicBezTo>
                  <a:pt x="607" y="370"/>
                  <a:pt x="607" y="370"/>
                  <a:pt x="607" y="370"/>
                </a:cubicBezTo>
                <a:lnTo>
                  <a:pt x="599" y="370"/>
                </a:lnTo>
                <a:cubicBezTo>
                  <a:pt x="370" y="598"/>
                  <a:pt x="370" y="598"/>
                  <a:pt x="370" y="598"/>
                </a:cubicBezTo>
                <a:cubicBezTo>
                  <a:pt x="361" y="607"/>
                  <a:pt x="361" y="607"/>
                  <a:pt x="352" y="607"/>
                </a:cubicBezTo>
                <a:close/>
                <a:moveTo>
                  <a:pt x="132" y="334"/>
                </a:moveTo>
                <a:lnTo>
                  <a:pt x="132" y="334"/>
                </a:lnTo>
                <a:cubicBezTo>
                  <a:pt x="352" y="554"/>
                  <a:pt x="352" y="554"/>
                  <a:pt x="352" y="554"/>
                </a:cubicBezTo>
                <a:cubicBezTo>
                  <a:pt x="572" y="334"/>
                  <a:pt x="572" y="334"/>
                  <a:pt x="572" y="334"/>
                </a:cubicBezTo>
                <a:lnTo>
                  <a:pt x="572" y="334"/>
                </a:lnTo>
                <a:cubicBezTo>
                  <a:pt x="616" y="291"/>
                  <a:pt x="616" y="291"/>
                  <a:pt x="616" y="291"/>
                </a:cubicBezTo>
                <a:cubicBezTo>
                  <a:pt x="642" y="264"/>
                  <a:pt x="660" y="220"/>
                  <a:pt x="660" y="185"/>
                </a:cubicBezTo>
                <a:cubicBezTo>
                  <a:pt x="660" y="150"/>
                  <a:pt x="642" y="115"/>
                  <a:pt x="616" y="88"/>
                </a:cubicBezTo>
                <a:cubicBezTo>
                  <a:pt x="590" y="53"/>
                  <a:pt x="555" y="44"/>
                  <a:pt x="519" y="44"/>
                </a:cubicBezTo>
                <a:cubicBezTo>
                  <a:pt x="475" y="44"/>
                  <a:pt x="440" y="53"/>
                  <a:pt x="414" y="88"/>
                </a:cubicBezTo>
                <a:cubicBezTo>
                  <a:pt x="370" y="132"/>
                  <a:pt x="370" y="132"/>
                  <a:pt x="370" y="132"/>
                </a:cubicBezTo>
                <a:cubicBezTo>
                  <a:pt x="361" y="132"/>
                  <a:pt x="361" y="141"/>
                  <a:pt x="352" y="141"/>
                </a:cubicBezTo>
                <a:cubicBezTo>
                  <a:pt x="344" y="141"/>
                  <a:pt x="344" y="132"/>
                  <a:pt x="335" y="132"/>
                </a:cubicBezTo>
                <a:cubicBezTo>
                  <a:pt x="291" y="88"/>
                  <a:pt x="291" y="88"/>
                  <a:pt x="291" y="88"/>
                </a:cubicBezTo>
                <a:cubicBezTo>
                  <a:pt x="264" y="53"/>
                  <a:pt x="229" y="44"/>
                  <a:pt x="185" y="44"/>
                </a:cubicBezTo>
                <a:cubicBezTo>
                  <a:pt x="150" y="44"/>
                  <a:pt x="115" y="53"/>
                  <a:pt x="88" y="88"/>
                </a:cubicBezTo>
                <a:cubicBezTo>
                  <a:pt x="62" y="115"/>
                  <a:pt x="44" y="150"/>
                  <a:pt x="44" y="185"/>
                </a:cubicBezTo>
                <a:cubicBezTo>
                  <a:pt x="44" y="220"/>
                  <a:pt x="62" y="264"/>
                  <a:pt x="88" y="291"/>
                </a:cubicBezTo>
                <a:cubicBezTo>
                  <a:pt x="132" y="334"/>
                  <a:pt x="132" y="334"/>
                  <a:pt x="132" y="334"/>
                </a:cubicBezTo>
                <a:close/>
                <a:moveTo>
                  <a:pt x="634" y="308"/>
                </a:moveTo>
                <a:lnTo>
                  <a:pt x="634" y="30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50" name="Google Shape;750;p31"/>
          <p:cNvSpPr txBox="1"/>
          <p:nvPr/>
        </p:nvSpPr>
        <p:spPr>
          <a:xfrm>
            <a:off x="491612" y="548767"/>
            <a:ext cx="3086720" cy="830956"/>
          </a:xfrm>
          <a:prstGeom prst="rect">
            <a:avLst/>
          </a:prstGeom>
          <a:noFill/>
          <a:ln>
            <a:noFill/>
          </a:ln>
        </p:spPr>
        <p:txBody>
          <a:bodyPr spcFirstLastPara="1" wrap="square" lIns="91425" tIns="45700" rIns="91425" bIns="45700" anchor="t" anchorCtr="0">
            <a:spAutoFit/>
          </a:bodyPr>
          <a:lstStyle/>
          <a:p>
            <a:pPr algn="ctr"/>
            <a:r>
              <a:rPr lang="en-US" sz="2400" b="1" dirty="0">
                <a:solidFill>
                  <a:srgbClr val="292668"/>
                </a:solidFill>
                <a:latin typeface="Calibri" panose="020F0502020204030204" pitchFamily="34" charset="0"/>
                <a:ea typeface="Calibri" panose="020F0502020204030204" pitchFamily="34" charset="0"/>
                <a:cs typeface="Calibri" panose="020F0502020204030204" pitchFamily="34" charset="0"/>
              </a:rPr>
              <a:t>✔️ What AI Reminders can DO</a:t>
            </a:r>
            <a:endParaRPr lang="da-DK" sz="2400"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sp>
        <p:nvSpPr>
          <p:cNvPr id="751" name="Google Shape;751;p31"/>
          <p:cNvSpPr/>
          <p:nvPr/>
        </p:nvSpPr>
        <p:spPr>
          <a:xfrm>
            <a:off x="2553729" y="1437318"/>
            <a:ext cx="2216931" cy="523180"/>
          </a:xfrm>
          <a:prstGeom prst="rect">
            <a:avLst/>
          </a:prstGeom>
          <a:noFill/>
          <a:ln>
            <a:noFill/>
          </a:ln>
        </p:spPr>
        <p:txBody>
          <a:bodyPr spcFirstLastPara="1" wrap="square" lIns="91425" tIns="45700" rIns="91425" bIns="45700" anchor="t" anchorCtr="0">
            <a:spAutoFit/>
          </a:bodyPr>
          <a:lstStyle/>
          <a:p>
            <a:pPr lvl="0" eaLnBrk="0" fontAlgn="base" hangingPunct="0">
              <a:spcBef>
                <a:spcPct val="0"/>
              </a:spcBef>
              <a:spcAft>
                <a:spcPct val="0"/>
              </a:spcAft>
              <a:buClrTx/>
            </a:pPr>
            <a:r>
              <a:rPr lang="en-US" dirty="0">
                <a:solidFill>
                  <a:srgbClr val="292668"/>
                </a:solidFill>
                <a:latin typeface="Calibri" panose="020F0502020204030204" pitchFamily="34" charset="0"/>
                <a:ea typeface="Calibri" panose="020F0502020204030204" pitchFamily="34" charset="0"/>
                <a:cs typeface="Calibri" panose="020F0502020204030204" pitchFamily="34" charset="0"/>
              </a:rPr>
              <a:t>Helps you remember the little things in everyday life</a:t>
            </a:r>
            <a:endPar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sp>
        <p:nvSpPr>
          <p:cNvPr id="753" name="Google Shape;753;p31"/>
          <p:cNvSpPr/>
          <p:nvPr/>
        </p:nvSpPr>
        <p:spPr>
          <a:xfrm>
            <a:off x="1866243" y="2359866"/>
            <a:ext cx="1817348" cy="523180"/>
          </a:xfrm>
          <a:prstGeom prst="rect">
            <a:avLst/>
          </a:prstGeom>
          <a:noFill/>
          <a:ln>
            <a:noFill/>
          </a:ln>
        </p:spPr>
        <p:txBody>
          <a:bodyPr spcFirstLastPara="1" wrap="square" lIns="91425" tIns="45700" rIns="91425" bIns="45700" anchor="t" anchorCtr="0">
            <a:spAutoFit/>
          </a:bodyPr>
          <a:lstStyle/>
          <a:p>
            <a:pPr lvl="0" eaLnBrk="0" fontAlgn="base" hangingPunct="0">
              <a:spcBef>
                <a:spcPct val="0"/>
              </a:spcBef>
              <a:spcAft>
                <a:spcPct val="0"/>
              </a:spcAft>
              <a:buClrTx/>
            </a:pPr>
            <a:r>
              <a:rPr lang="en-US" dirty="0">
                <a:solidFill>
                  <a:srgbClr val="292668"/>
                </a:solidFill>
                <a:latin typeface="Calibri" panose="020F0502020204030204" pitchFamily="34" charset="0"/>
                <a:ea typeface="Calibri" panose="020F0502020204030204" pitchFamily="34" charset="0"/>
                <a:cs typeface="Calibri" panose="020F0502020204030204" pitchFamily="34" charset="0"/>
              </a:rPr>
              <a:t>Suggests times based on your habits </a:t>
            </a:r>
            <a:endPar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sp>
        <p:nvSpPr>
          <p:cNvPr id="755" name="Google Shape;755;p31"/>
          <p:cNvSpPr/>
          <p:nvPr/>
        </p:nvSpPr>
        <p:spPr>
          <a:xfrm>
            <a:off x="1535111" y="3592368"/>
            <a:ext cx="1864847" cy="523180"/>
          </a:xfrm>
          <a:prstGeom prst="rect">
            <a:avLst/>
          </a:prstGeom>
          <a:noFill/>
          <a:ln>
            <a:noFill/>
          </a:ln>
        </p:spPr>
        <p:txBody>
          <a:bodyPr spcFirstLastPara="1" wrap="square" lIns="91425" tIns="45700" rIns="91425" bIns="45700" anchor="t" anchorCtr="0">
            <a:spAutoFit/>
          </a:bodyPr>
          <a:lstStyle/>
          <a:p>
            <a:pPr lvl="0" eaLnBrk="0" fontAlgn="base" hangingPunct="0">
              <a:spcBef>
                <a:spcPct val="0"/>
              </a:spcBef>
              <a:spcAft>
                <a:spcPct val="0"/>
              </a:spcAft>
              <a:buClrTx/>
            </a:pPr>
            <a:r>
              <a:rPr lang="en-US" dirty="0">
                <a:solidFill>
                  <a:srgbClr val="292668"/>
                </a:solidFill>
                <a:latin typeface="Calibri" panose="020F0502020204030204" pitchFamily="34" charset="0"/>
                <a:ea typeface="Calibri" panose="020F0502020204030204" pitchFamily="34" charset="0"/>
                <a:cs typeface="Calibri" panose="020F0502020204030204" pitchFamily="34" charset="0"/>
              </a:rPr>
              <a:t>Reminds you of what you’ve asked it to</a:t>
            </a:r>
            <a:endPar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sp>
        <p:nvSpPr>
          <p:cNvPr id="756" name="Google Shape;756;p31"/>
          <p:cNvSpPr txBox="1"/>
          <p:nvPr/>
        </p:nvSpPr>
        <p:spPr>
          <a:xfrm>
            <a:off x="8434877" y="554609"/>
            <a:ext cx="2305351" cy="830956"/>
          </a:xfrm>
          <a:prstGeom prst="rect">
            <a:avLst/>
          </a:prstGeom>
          <a:noFill/>
          <a:ln>
            <a:noFill/>
          </a:ln>
        </p:spPr>
        <p:txBody>
          <a:bodyPr spcFirstLastPara="1" wrap="square" lIns="91425" tIns="45700" rIns="91425" bIns="45700" anchor="t" anchorCtr="0">
            <a:spAutoFit/>
          </a:bodyPr>
          <a:lstStyle/>
          <a:p>
            <a:pPr algn="ctr"/>
            <a:r>
              <a:rPr lang="da-DK" sz="2400" b="1" dirty="0">
                <a:solidFill>
                  <a:srgbClr val="292668"/>
                </a:solidFill>
                <a:latin typeface="Calibri" panose="020F0502020204030204" pitchFamily="34" charset="0"/>
                <a:ea typeface="Calibri" panose="020F0502020204030204" pitchFamily="34" charset="0"/>
                <a:cs typeface="Calibri" panose="020F0502020204030204" pitchFamily="34" charset="0"/>
              </a:rPr>
              <a:t>✖️ What they canNOT do</a:t>
            </a:r>
            <a:endParaRPr lang="da-DK" sz="2400"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sp>
        <p:nvSpPr>
          <p:cNvPr id="757" name="Google Shape;757;p31"/>
          <p:cNvSpPr/>
          <p:nvPr/>
        </p:nvSpPr>
        <p:spPr>
          <a:xfrm>
            <a:off x="7282202" y="1401651"/>
            <a:ext cx="2305351" cy="523180"/>
          </a:xfrm>
          <a:prstGeom prst="rect">
            <a:avLst/>
          </a:prstGeom>
          <a:noFill/>
          <a:ln>
            <a:noFill/>
          </a:ln>
        </p:spPr>
        <p:txBody>
          <a:bodyPr spcFirstLastPara="1" wrap="square" lIns="91425" tIns="45700" rIns="91425" bIns="45700" anchor="t" anchorCtr="0">
            <a:spAutoFit/>
          </a:bodyPr>
          <a:lstStyle/>
          <a:p>
            <a:pPr lvl="0"/>
            <a:r>
              <a:rPr lang="da-DK" dirty="0">
                <a:solidFill>
                  <a:srgbClr val="292668"/>
                </a:solidFill>
                <a:latin typeface="Calibri" panose="020F0502020204030204" pitchFamily="34" charset="0"/>
                <a:ea typeface="Calibri" panose="020F0502020204030204" pitchFamily="34" charset="0"/>
                <a:cs typeface="Calibri" panose="020F0502020204030204" pitchFamily="34" charset="0"/>
              </a:rPr>
              <a:t>It </a:t>
            </a:r>
            <a:r>
              <a:rPr lang="da-DK" b="1" dirty="0">
                <a:solidFill>
                  <a:srgbClr val="292668"/>
                </a:solidFill>
                <a:latin typeface="Calibri" panose="020F0502020204030204" pitchFamily="34" charset="0"/>
                <a:ea typeface="Calibri" panose="020F0502020204030204" pitchFamily="34" charset="0"/>
                <a:cs typeface="Calibri" panose="020F0502020204030204" pitchFamily="34" charset="0"/>
              </a:rPr>
              <a:t>does not</a:t>
            </a:r>
            <a:r>
              <a:rPr lang="da-DK" dirty="0">
                <a:solidFill>
                  <a:srgbClr val="292668"/>
                </a:solidFill>
                <a:latin typeface="Calibri" panose="020F0502020204030204" pitchFamily="34" charset="0"/>
                <a:ea typeface="Calibri" panose="020F0502020204030204" pitchFamily="34" charset="0"/>
                <a:cs typeface="Calibri" panose="020F0502020204030204" pitchFamily="34" charset="0"/>
              </a:rPr>
              <a:t> make diagnoses, and it cannot replace doctors</a:t>
            </a:r>
          </a:p>
        </p:txBody>
      </p:sp>
      <p:sp>
        <p:nvSpPr>
          <p:cNvPr id="759" name="Google Shape;759;p31"/>
          <p:cNvSpPr/>
          <p:nvPr/>
        </p:nvSpPr>
        <p:spPr>
          <a:xfrm>
            <a:off x="8251129" y="4998270"/>
            <a:ext cx="2028405" cy="523180"/>
          </a:xfrm>
          <a:prstGeom prst="rect">
            <a:avLst/>
          </a:prstGeom>
          <a:noFill/>
          <a:ln>
            <a:noFill/>
          </a:ln>
        </p:spPr>
        <p:txBody>
          <a:bodyPr spcFirstLastPara="1" wrap="square" lIns="91425" tIns="45700" rIns="91425" bIns="45700" anchor="t" anchorCtr="0">
            <a:spAutoFit/>
          </a:bodyPr>
          <a:lstStyle/>
          <a:p>
            <a:pPr lvl="0"/>
            <a:r>
              <a:rPr lang="en-US" dirty="0">
                <a:solidFill>
                  <a:srgbClr val="292668"/>
                </a:solidFill>
                <a:latin typeface="Calibri" panose="020F0502020204030204" pitchFamily="34" charset="0"/>
                <a:ea typeface="Calibri" panose="020F0502020204030204" pitchFamily="34" charset="0"/>
                <a:cs typeface="Calibri" panose="020F0502020204030204" pitchFamily="34" charset="0"/>
              </a:rPr>
              <a:t>It cannot assess illness or dangerous symptoms</a:t>
            </a:r>
            <a:endParaRPr lang="da-DK"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sp>
        <p:nvSpPr>
          <p:cNvPr id="761" name="Google Shape;761;p31"/>
          <p:cNvSpPr/>
          <p:nvPr/>
        </p:nvSpPr>
        <p:spPr>
          <a:xfrm>
            <a:off x="8722864" y="3545218"/>
            <a:ext cx="2290985" cy="738623"/>
          </a:xfrm>
          <a:prstGeom prst="rect">
            <a:avLst/>
          </a:prstGeom>
          <a:noFill/>
          <a:ln>
            <a:noFill/>
          </a:ln>
        </p:spPr>
        <p:txBody>
          <a:bodyPr spcFirstLastPara="1" wrap="square" lIns="91425" tIns="45700" rIns="91425" bIns="45700" anchor="t" anchorCtr="0">
            <a:spAutoFit/>
          </a:bodyPr>
          <a:lstStyle/>
          <a:p>
            <a:pPr lvl="0"/>
            <a:r>
              <a:rPr lang="en-US" dirty="0">
                <a:solidFill>
                  <a:srgbClr val="292668"/>
                </a:solidFill>
                <a:latin typeface="Calibri" panose="020F0502020204030204" pitchFamily="34" charset="0"/>
                <a:ea typeface="Calibri" panose="020F0502020204030204" pitchFamily="34" charset="0"/>
                <a:cs typeface="Calibri" panose="020F0502020204030204" pitchFamily="34" charset="0"/>
              </a:rPr>
              <a:t>It does not know whether a piece of advice is suitable for your health condition</a:t>
            </a:r>
            <a:endParaRPr lang="da-DK"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sp>
        <p:nvSpPr>
          <p:cNvPr id="2" name="Rectangle 1">
            <a:extLst>
              <a:ext uri="{FF2B5EF4-FFF2-40B4-BE49-F238E27FC236}">
                <a16:creationId xmlns:a16="http://schemas.microsoft.com/office/drawing/2014/main" id="{661F59E4-3A86-565F-FFDB-8317BC831274}"/>
              </a:ext>
            </a:extLst>
          </p:cNvPr>
          <p:cNvSpPr>
            <a:spLocks noChangeArrowheads="1"/>
          </p:cNvSpPr>
          <p:nvPr/>
        </p:nvSpPr>
        <p:spPr bwMode="auto">
          <a:xfrm>
            <a:off x="0" y="-94566"/>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da-DK" altLang="da-DK" sz="1800" b="0" i="0" u="none" strike="noStrike" cap="none" normalizeH="0" baseline="0" dirty="0">
                <a:ln>
                  <a:noFill/>
                </a:ln>
                <a:solidFill>
                  <a:schemeClr val="tx1"/>
                </a:solidFill>
                <a:effectLst/>
                <a:latin typeface="Arial" panose="020B0604020202020204" pitchFamily="34" charset="0"/>
              </a:rPr>
            </a:br>
            <a:endParaRPr kumimoji="0" lang="da-DK" altLang="da-DK" sz="1800" b="0" i="0" u="none" strike="noStrike" cap="none" normalizeH="0" baseline="0" dirty="0">
              <a:ln>
                <a:noFill/>
              </a:ln>
              <a:solidFill>
                <a:schemeClr val="tx1"/>
              </a:solidFill>
              <a:effectLst/>
              <a:latin typeface="Arial" panose="020B0604020202020204" pitchFamily="34" charset="0"/>
            </a:endParaRPr>
          </a:p>
        </p:txBody>
      </p:sp>
      <p:sp>
        <p:nvSpPr>
          <p:cNvPr id="3" name="Google Shape;703;p31">
            <a:extLst>
              <a:ext uri="{FF2B5EF4-FFF2-40B4-BE49-F238E27FC236}">
                <a16:creationId xmlns:a16="http://schemas.microsoft.com/office/drawing/2014/main" id="{18B1015D-0BFD-6086-3CF7-65E463CF5814}"/>
              </a:ext>
            </a:extLst>
          </p:cNvPr>
          <p:cNvSpPr/>
          <p:nvPr/>
        </p:nvSpPr>
        <p:spPr>
          <a:xfrm>
            <a:off x="4739284" y="5684928"/>
            <a:ext cx="615835" cy="615835"/>
          </a:xfrm>
          <a:custGeom>
            <a:avLst/>
            <a:gdLst/>
            <a:ahLst/>
            <a:cxnLst/>
            <a:rect l="l" t="t" r="r" b="b"/>
            <a:pathLst>
              <a:path w="1197" h="1197" extrusionOk="0">
                <a:moveTo>
                  <a:pt x="1196" y="598"/>
                </a:moveTo>
                <a:lnTo>
                  <a:pt x="1196" y="598"/>
                </a:lnTo>
                <a:cubicBezTo>
                  <a:pt x="1196" y="932"/>
                  <a:pt x="932" y="1196"/>
                  <a:pt x="598" y="1196"/>
                </a:cubicBezTo>
                <a:cubicBezTo>
                  <a:pt x="264" y="1196"/>
                  <a:pt x="0" y="932"/>
                  <a:pt x="0" y="598"/>
                </a:cubicBezTo>
                <a:cubicBezTo>
                  <a:pt x="0" y="273"/>
                  <a:pt x="264" y="0"/>
                  <a:pt x="598" y="0"/>
                </a:cubicBezTo>
                <a:cubicBezTo>
                  <a:pt x="932" y="0"/>
                  <a:pt x="1196" y="273"/>
                  <a:pt x="1196" y="598"/>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 name="Tekstfelt 4">
            <a:extLst>
              <a:ext uri="{FF2B5EF4-FFF2-40B4-BE49-F238E27FC236}">
                <a16:creationId xmlns:a16="http://schemas.microsoft.com/office/drawing/2014/main" id="{52549B77-9CD5-7AB2-2B34-C8DFF79063C4}"/>
              </a:ext>
            </a:extLst>
          </p:cNvPr>
          <p:cNvSpPr txBox="1"/>
          <p:nvPr/>
        </p:nvSpPr>
        <p:spPr>
          <a:xfrm>
            <a:off x="1822737" y="4780422"/>
            <a:ext cx="2022833" cy="523181"/>
          </a:xfrm>
          <a:prstGeom prst="rect">
            <a:avLst/>
          </a:prstGeom>
          <a:noFill/>
        </p:spPr>
        <p:txBody>
          <a:bodyPr wrap="square">
            <a:spAutoFit/>
          </a:bodyPr>
          <a:lstStyle/>
          <a:p>
            <a:pPr lvl="0" eaLnBrk="0" fontAlgn="base" hangingPunct="0">
              <a:spcBef>
                <a:spcPct val="0"/>
              </a:spcBef>
              <a:spcAft>
                <a:spcPct val="0"/>
              </a:spcAft>
              <a:buClrTx/>
            </a:pPr>
            <a:r>
              <a:rPr lang="en-US" dirty="0">
                <a:solidFill>
                  <a:srgbClr val="292668"/>
                </a:solidFill>
                <a:latin typeface="Calibri" panose="020F0502020204030204" pitchFamily="34" charset="0"/>
                <a:ea typeface="Calibri" panose="020F0502020204030204" pitchFamily="34" charset="0"/>
                <a:cs typeface="Calibri" panose="020F0502020204030204" pitchFamily="34" charset="0"/>
              </a:rPr>
              <a:t>Keeps track of steps, sleep and light activity </a:t>
            </a:r>
            <a:endParaRPr lang="da-DK" altLang="da-DK" sz="1400"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sp>
        <p:nvSpPr>
          <p:cNvPr id="664" name="Google Shape;702;p31">
            <a:extLst>
              <a:ext uri="{FF2B5EF4-FFF2-40B4-BE49-F238E27FC236}">
                <a16:creationId xmlns:a16="http://schemas.microsoft.com/office/drawing/2014/main" id="{4FDC9CC6-AA7F-D402-4B1B-78DBDCCAD8CE}"/>
              </a:ext>
            </a:extLst>
          </p:cNvPr>
          <p:cNvSpPr/>
          <p:nvPr/>
        </p:nvSpPr>
        <p:spPr>
          <a:xfrm>
            <a:off x="3745730" y="2387845"/>
            <a:ext cx="615835" cy="615835"/>
          </a:xfrm>
          <a:custGeom>
            <a:avLst/>
            <a:gdLst/>
            <a:ahLst/>
            <a:cxnLst/>
            <a:rect l="l" t="t" r="r" b="b"/>
            <a:pathLst>
              <a:path w="1197" h="1197" extrusionOk="0">
                <a:moveTo>
                  <a:pt x="1196" y="598"/>
                </a:moveTo>
                <a:lnTo>
                  <a:pt x="1196" y="598"/>
                </a:lnTo>
                <a:cubicBezTo>
                  <a:pt x="1196" y="932"/>
                  <a:pt x="932" y="1196"/>
                  <a:pt x="598" y="1196"/>
                </a:cubicBezTo>
                <a:cubicBezTo>
                  <a:pt x="264" y="1196"/>
                  <a:pt x="0" y="932"/>
                  <a:pt x="0" y="598"/>
                </a:cubicBezTo>
                <a:cubicBezTo>
                  <a:pt x="0" y="264"/>
                  <a:pt x="264" y="0"/>
                  <a:pt x="598" y="0"/>
                </a:cubicBezTo>
                <a:cubicBezTo>
                  <a:pt x="932" y="0"/>
                  <a:pt x="1196" y="264"/>
                  <a:pt x="1196" y="598"/>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666" name="Tekstfelt 665">
            <a:extLst>
              <a:ext uri="{FF2B5EF4-FFF2-40B4-BE49-F238E27FC236}">
                <a16:creationId xmlns:a16="http://schemas.microsoft.com/office/drawing/2014/main" id="{B18692F8-7B4D-930F-01D7-8533C52EDE35}"/>
              </a:ext>
            </a:extLst>
          </p:cNvPr>
          <p:cNvSpPr txBox="1"/>
          <p:nvPr/>
        </p:nvSpPr>
        <p:spPr>
          <a:xfrm>
            <a:off x="2850565" y="5679470"/>
            <a:ext cx="2136049" cy="738664"/>
          </a:xfrm>
          <a:prstGeom prst="rect">
            <a:avLst/>
          </a:prstGeom>
          <a:noFill/>
        </p:spPr>
        <p:txBody>
          <a:bodyPr wrap="square">
            <a:spAutoFit/>
          </a:bodyPr>
          <a:lstStyle/>
          <a:p>
            <a:r>
              <a:rPr lang="en-US" sz="1400" dirty="0">
                <a:solidFill>
                  <a:srgbClr val="292668"/>
                </a:solidFill>
                <a:effectLst/>
                <a:latin typeface="Calibri" panose="020F0502020204030204" pitchFamily="34" charset="0"/>
                <a:ea typeface="Calibri" panose="020F0502020204030204" pitchFamily="34" charset="0"/>
                <a:cs typeface="Calibri" panose="020F0502020204030204" pitchFamily="34" charset="0"/>
              </a:rPr>
              <a:t>Gives you a quick overview – like a digital watch with extra support </a:t>
            </a:r>
            <a:endParaRPr lang="da-DK"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sp>
        <p:nvSpPr>
          <p:cNvPr id="667" name="Google Shape;698;p31">
            <a:extLst>
              <a:ext uri="{FF2B5EF4-FFF2-40B4-BE49-F238E27FC236}">
                <a16:creationId xmlns:a16="http://schemas.microsoft.com/office/drawing/2014/main" id="{558DDA8F-552D-2A18-BA35-429C802B4E94}"/>
              </a:ext>
            </a:extLst>
          </p:cNvPr>
          <p:cNvSpPr/>
          <p:nvPr/>
        </p:nvSpPr>
        <p:spPr>
          <a:xfrm>
            <a:off x="8068045" y="3631878"/>
            <a:ext cx="615837" cy="618108"/>
          </a:xfrm>
          <a:custGeom>
            <a:avLst/>
            <a:gdLst/>
            <a:ahLst/>
            <a:cxnLst/>
            <a:rect l="l" t="t" r="r" b="b"/>
            <a:pathLst>
              <a:path w="1197" h="1198" extrusionOk="0">
                <a:moveTo>
                  <a:pt x="1196" y="599"/>
                </a:moveTo>
                <a:lnTo>
                  <a:pt x="1196" y="599"/>
                </a:lnTo>
                <a:cubicBezTo>
                  <a:pt x="1196" y="933"/>
                  <a:pt x="924" y="1197"/>
                  <a:pt x="598" y="1197"/>
                </a:cubicBezTo>
                <a:cubicBezTo>
                  <a:pt x="264" y="1197"/>
                  <a:pt x="0" y="933"/>
                  <a:pt x="0" y="599"/>
                </a:cubicBezTo>
                <a:cubicBezTo>
                  <a:pt x="0" y="273"/>
                  <a:pt x="264" y="0"/>
                  <a:pt x="598" y="0"/>
                </a:cubicBezTo>
                <a:cubicBezTo>
                  <a:pt x="924" y="0"/>
                  <a:pt x="1196" y="273"/>
                  <a:pt x="1196" y="599"/>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668" name="Google Shape;698;p31">
            <a:extLst>
              <a:ext uri="{FF2B5EF4-FFF2-40B4-BE49-F238E27FC236}">
                <a16:creationId xmlns:a16="http://schemas.microsoft.com/office/drawing/2014/main" id="{4BA4CC2F-15B7-053C-F698-50F1EA568E0F}"/>
              </a:ext>
            </a:extLst>
          </p:cNvPr>
          <p:cNvSpPr/>
          <p:nvPr/>
        </p:nvSpPr>
        <p:spPr>
          <a:xfrm>
            <a:off x="7605004" y="4937567"/>
            <a:ext cx="615837" cy="618108"/>
          </a:xfrm>
          <a:custGeom>
            <a:avLst/>
            <a:gdLst/>
            <a:ahLst/>
            <a:cxnLst/>
            <a:rect l="l" t="t" r="r" b="b"/>
            <a:pathLst>
              <a:path w="1197" h="1198" extrusionOk="0">
                <a:moveTo>
                  <a:pt x="1196" y="599"/>
                </a:moveTo>
                <a:lnTo>
                  <a:pt x="1196" y="599"/>
                </a:lnTo>
                <a:cubicBezTo>
                  <a:pt x="1196" y="933"/>
                  <a:pt x="924" y="1197"/>
                  <a:pt x="598" y="1197"/>
                </a:cubicBezTo>
                <a:cubicBezTo>
                  <a:pt x="264" y="1197"/>
                  <a:pt x="0" y="933"/>
                  <a:pt x="0" y="599"/>
                </a:cubicBezTo>
                <a:cubicBezTo>
                  <a:pt x="0" y="273"/>
                  <a:pt x="264" y="0"/>
                  <a:pt x="598" y="0"/>
                </a:cubicBezTo>
                <a:cubicBezTo>
                  <a:pt x="924" y="0"/>
                  <a:pt x="1196" y="273"/>
                  <a:pt x="1196" y="599"/>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669" name="Google Shape;757;p31">
            <a:extLst>
              <a:ext uri="{FF2B5EF4-FFF2-40B4-BE49-F238E27FC236}">
                <a16:creationId xmlns:a16="http://schemas.microsoft.com/office/drawing/2014/main" id="{B64A08BA-4FF2-DCEC-A364-54C5E7555E02}"/>
              </a:ext>
            </a:extLst>
          </p:cNvPr>
          <p:cNvSpPr/>
          <p:nvPr/>
        </p:nvSpPr>
        <p:spPr>
          <a:xfrm>
            <a:off x="7109614" y="5809711"/>
            <a:ext cx="1940243" cy="523180"/>
          </a:xfrm>
          <a:prstGeom prst="rect">
            <a:avLst/>
          </a:prstGeom>
          <a:noFill/>
          <a:ln>
            <a:noFill/>
          </a:ln>
        </p:spPr>
        <p:txBody>
          <a:bodyPr spcFirstLastPara="1" wrap="square" lIns="91425" tIns="45700" rIns="91425" bIns="45700" anchor="t" anchorCtr="0">
            <a:spAutoFit/>
          </a:bodyPr>
          <a:lstStyle/>
          <a:p>
            <a:pPr lvl="0"/>
            <a:r>
              <a:rPr lang="en-US" dirty="0">
                <a:solidFill>
                  <a:srgbClr val="292668"/>
                </a:solidFill>
                <a:latin typeface="Calibri" panose="020F0502020204030204" pitchFamily="34" charset="0"/>
                <a:ea typeface="Calibri" panose="020F0502020204030204" pitchFamily="34" charset="0"/>
                <a:cs typeface="Calibri" panose="020F0502020204030204" pitchFamily="34" charset="0"/>
              </a:rPr>
              <a:t>It does not know how you are feeling</a:t>
            </a:r>
            <a:endParaRPr lang="da-DK"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sp>
        <p:nvSpPr>
          <p:cNvPr id="670" name="Google Shape;698;p31">
            <a:extLst>
              <a:ext uri="{FF2B5EF4-FFF2-40B4-BE49-F238E27FC236}">
                <a16:creationId xmlns:a16="http://schemas.microsoft.com/office/drawing/2014/main" id="{0173D7A3-283B-2A4B-8CE7-46472634C03E}"/>
              </a:ext>
            </a:extLst>
          </p:cNvPr>
          <p:cNvSpPr/>
          <p:nvPr/>
        </p:nvSpPr>
        <p:spPr>
          <a:xfrm>
            <a:off x="6553420" y="1495215"/>
            <a:ext cx="615837" cy="618108"/>
          </a:xfrm>
          <a:custGeom>
            <a:avLst/>
            <a:gdLst/>
            <a:ahLst/>
            <a:cxnLst/>
            <a:rect l="l" t="t" r="r" b="b"/>
            <a:pathLst>
              <a:path w="1197" h="1198" extrusionOk="0">
                <a:moveTo>
                  <a:pt x="1196" y="599"/>
                </a:moveTo>
                <a:lnTo>
                  <a:pt x="1196" y="599"/>
                </a:lnTo>
                <a:cubicBezTo>
                  <a:pt x="1196" y="933"/>
                  <a:pt x="924" y="1197"/>
                  <a:pt x="598" y="1197"/>
                </a:cubicBezTo>
                <a:cubicBezTo>
                  <a:pt x="264" y="1197"/>
                  <a:pt x="0" y="933"/>
                  <a:pt x="0" y="599"/>
                </a:cubicBezTo>
                <a:cubicBezTo>
                  <a:pt x="0" y="273"/>
                  <a:pt x="264" y="0"/>
                  <a:pt x="598" y="0"/>
                </a:cubicBezTo>
                <a:cubicBezTo>
                  <a:pt x="924" y="0"/>
                  <a:pt x="1196" y="273"/>
                  <a:pt x="1196" y="599"/>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pic>
        <p:nvPicPr>
          <p:cNvPr id="682" name="Grafik 681" descr="Hjerte kontur">
            <a:extLst>
              <a:ext uri="{FF2B5EF4-FFF2-40B4-BE49-F238E27FC236}">
                <a16:creationId xmlns:a16="http://schemas.microsoft.com/office/drawing/2014/main" id="{D0B2B957-777E-6116-EAE9-CFD6B6BC8DB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43881" y="3658215"/>
            <a:ext cx="512630" cy="512630"/>
          </a:xfrm>
          <a:prstGeom prst="rect">
            <a:avLst/>
          </a:prstGeom>
        </p:spPr>
      </p:pic>
      <p:sp>
        <p:nvSpPr>
          <p:cNvPr id="685" name="Tekstfelt 684">
            <a:extLst>
              <a:ext uri="{FF2B5EF4-FFF2-40B4-BE49-F238E27FC236}">
                <a16:creationId xmlns:a16="http://schemas.microsoft.com/office/drawing/2014/main" id="{420C4237-7E82-0EDF-D64A-155E1B2BB155}"/>
              </a:ext>
            </a:extLst>
          </p:cNvPr>
          <p:cNvSpPr txBox="1"/>
          <p:nvPr/>
        </p:nvSpPr>
        <p:spPr>
          <a:xfrm>
            <a:off x="7899247" y="2307924"/>
            <a:ext cx="1817348" cy="575670"/>
          </a:xfrm>
          <a:prstGeom prst="rect">
            <a:avLst/>
          </a:prstGeom>
          <a:noFill/>
        </p:spPr>
        <p:txBody>
          <a:bodyPr wrap="square">
            <a:spAutoFit/>
          </a:bodyPr>
          <a:lstStyle/>
          <a:p>
            <a:pPr marL="342900" lvl="0" indent="-342900">
              <a:lnSpc>
                <a:spcPct val="115000"/>
              </a:lnSpc>
              <a:spcAft>
                <a:spcPts val="800"/>
              </a:spcAft>
              <a:buSzPts val="1000"/>
              <a:buFont typeface="Symbol" panose="05050102010706020507" pitchFamily="18" charset="2"/>
              <a:buChar char=""/>
              <a:tabLst>
                <a:tab pos="457200" algn="l"/>
              </a:tabLst>
            </a:pPr>
            <a:r>
              <a:rPr lang="en-US" sz="1400" kern="100" dirty="0">
                <a:solidFill>
                  <a:srgbClr val="292668"/>
                </a:solidFill>
                <a:effectLst/>
                <a:latin typeface="Calibri" panose="020F0502020204030204" pitchFamily="34" charset="0"/>
                <a:ea typeface="Calibri" panose="020F0502020204030204" pitchFamily="34" charset="0"/>
                <a:cs typeface="Calibri" panose="020F0502020204030204" pitchFamily="34" charset="0"/>
              </a:rPr>
              <a:t>It does not tell you what to do</a:t>
            </a:r>
            <a:endParaRPr lang="da-DK" sz="1400" kern="100" dirty="0">
              <a:solidFill>
                <a:srgbClr val="292668"/>
              </a:solidFill>
              <a:effectLst/>
              <a:latin typeface="Calibri" panose="020F0502020204030204" pitchFamily="34" charset="0"/>
              <a:ea typeface="Calibri" panose="020F0502020204030204" pitchFamily="34" charset="0"/>
              <a:cs typeface="Calibri" panose="020F0502020204030204" pitchFamily="34" charset="0"/>
            </a:endParaRPr>
          </a:p>
        </p:txBody>
      </p:sp>
      <p:pic>
        <p:nvPicPr>
          <p:cNvPr id="687" name="Grafik 686" descr="Løftet hånd kontur">
            <a:extLst>
              <a:ext uri="{FF2B5EF4-FFF2-40B4-BE49-F238E27FC236}">
                <a16:creationId xmlns:a16="http://schemas.microsoft.com/office/drawing/2014/main" id="{BF217FFD-9B67-6998-4E04-C10C15F8371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716708" y="5028737"/>
            <a:ext cx="435768" cy="435768"/>
          </a:xfrm>
          <a:prstGeom prst="rect">
            <a:avLst/>
          </a:prstGeom>
        </p:spPr>
      </p:pic>
      <p:pic>
        <p:nvPicPr>
          <p:cNvPr id="689" name="Grafik 688" descr="Spørgsmålstegn med massiv udfyldning">
            <a:extLst>
              <a:ext uri="{FF2B5EF4-FFF2-40B4-BE49-F238E27FC236}">
                <a16:creationId xmlns:a16="http://schemas.microsoft.com/office/drawing/2014/main" id="{02689666-99E7-C307-B589-1FFE41CBAD6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93777" y="5813960"/>
            <a:ext cx="486803" cy="486803"/>
          </a:xfrm>
          <a:prstGeom prst="rect">
            <a:avLst/>
          </a:prstGeom>
        </p:spPr>
      </p:pic>
      <p:pic>
        <p:nvPicPr>
          <p:cNvPr id="691" name="Grafik 690" descr="Stopur med massiv udfyldning">
            <a:extLst>
              <a:ext uri="{FF2B5EF4-FFF2-40B4-BE49-F238E27FC236}">
                <a16:creationId xmlns:a16="http://schemas.microsoft.com/office/drawing/2014/main" id="{200FAFB7-8240-D546-67A8-0C13B38DA83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704219" y="2441871"/>
            <a:ext cx="477982" cy="477982"/>
          </a:xfrm>
          <a:prstGeom prst="rect">
            <a:avLst/>
          </a:prstGeom>
        </p:spPr>
      </p:pic>
      <p:pic>
        <p:nvPicPr>
          <p:cNvPr id="695" name="Grafik 694" descr="Timeglas 60% med massiv udfyldning">
            <a:extLst>
              <a:ext uri="{FF2B5EF4-FFF2-40B4-BE49-F238E27FC236}">
                <a16:creationId xmlns:a16="http://schemas.microsoft.com/office/drawing/2014/main" id="{124C6674-E5C1-A765-2068-B908947C768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855570" y="5809711"/>
            <a:ext cx="366268" cy="366268"/>
          </a:xfrm>
          <a:prstGeom prst="rect">
            <a:avLst/>
          </a:prstGeom>
        </p:spPr>
      </p:pic>
      <p:pic>
        <p:nvPicPr>
          <p:cNvPr id="774" name="Grafik 773" descr="Stopur med massiv udfyldning">
            <a:extLst>
              <a:ext uri="{FF2B5EF4-FFF2-40B4-BE49-F238E27FC236}">
                <a16:creationId xmlns:a16="http://schemas.microsoft.com/office/drawing/2014/main" id="{9D218945-4D94-0607-0BBB-7288AD307FB7}"/>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803775" y="2429043"/>
            <a:ext cx="494977" cy="494977"/>
          </a:xfrm>
          <a:prstGeom prst="rect">
            <a:avLst/>
          </a:prstGeom>
        </p:spPr>
      </p:pic>
      <p:pic>
        <p:nvPicPr>
          <p:cNvPr id="776" name="Grafik 775" descr="Fodaftryk kontur">
            <a:extLst>
              <a:ext uri="{FF2B5EF4-FFF2-40B4-BE49-F238E27FC236}">
                <a16:creationId xmlns:a16="http://schemas.microsoft.com/office/drawing/2014/main" id="{8174A47B-C446-728B-28B3-1385362472B3}"/>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3643764" y="4911310"/>
            <a:ext cx="490557" cy="490557"/>
          </a:xfrm>
          <a:prstGeom prst="rect">
            <a:avLst/>
          </a:prstGeom>
        </p:spPr>
      </p:pic>
      <p:pic>
        <p:nvPicPr>
          <p:cNvPr id="778" name="Grafik 777" descr="Knappenål kontur">
            <a:extLst>
              <a:ext uri="{FF2B5EF4-FFF2-40B4-BE49-F238E27FC236}">
                <a16:creationId xmlns:a16="http://schemas.microsoft.com/office/drawing/2014/main" id="{3F3EC20C-4B20-7A6A-AFD9-B408187AF14F}"/>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334318" y="3690526"/>
            <a:ext cx="390502" cy="390502"/>
          </a:xfrm>
          <a:prstGeom prst="rect">
            <a:avLst/>
          </a:prstGeom>
        </p:spPr>
      </p:pic>
      <p:pic>
        <p:nvPicPr>
          <p:cNvPr id="780" name="Grafik 779" descr="Ringetone kontur">
            <a:extLst>
              <a:ext uri="{FF2B5EF4-FFF2-40B4-BE49-F238E27FC236}">
                <a16:creationId xmlns:a16="http://schemas.microsoft.com/office/drawing/2014/main" id="{A45447B8-265C-4BC6-2562-48469BC59AFA}"/>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4810534" y="1629066"/>
            <a:ext cx="458392" cy="458392"/>
          </a:xfrm>
          <a:prstGeom prst="rect">
            <a:avLst/>
          </a:prstGeom>
        </p:spPr>
      </p:pic>
      <p:pic>
        <p:nvPicPr>
          <p:cNvPr id="781" name="Grafik 780" descr="Stopur med massiv udfyldning">
            <a:extLst>
              <a:ext uri="{FF2B5EF4-FFF2-40B4-BE49-F238E27FC236}">
                <a16:creationId xmlns:a16="http://schemas.microsoft.com/office/drawing/2014/main" id="{1C60C9D0-FAD6-E0CC-7E8E-5323630FAB62}"/>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439193" y="2883046"/>
            <a:ext cx="494977" cy="494977"/>
          </a:xfrm>
          <a:prstGeom prst="rect">
            <a:avLst/>
          </a:prstGeom>
        </p:spPr>
      </p:pic>
      <p:pic>
        <p:nvPicPr>
          <p:cNvPr id="782" name="Grafik 781" descr="Ringetone kontur">
            <a:extLst>
              <a:ext uri="{FF2B5EF4-FFF2-40B4-BE49-F238E27FC236}">
                <a16:creationId xmlns:a16="http://schemas.microsoft.com/office/drawing/2014/main" id="{C07E933C-D7F6-A959-83EB-C080E7D24E6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5208500" y="2393605"/>
            <a:ext cx="458392" cy="458392"/>
          </a:xfrm>
          <a:prstGeom prst="rect">
            <a:avLst/>
          </a:prstGeom>
        </p:spPr>
      </p:pic>
      <p:pic>
        <p:nvPicPr>
          <p:cNvPr id="783" name="Grafik 782" descr="Knappenål kontur">
            <a:extLst>
              <a:ext uri="{FF2B5EF4-FFF2-40B4-BE49-F238E27FC236}">
                <a16:creationId xmlns:a16="http://schemas.microsoft.com/office/drawing/2014/main" id="{B750D700-84E9-3EDB-C189-F91D7B7B2758}"/>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4228238" y="3753305"/>
            <a:ext cx="390502" cy="390502"/>
          </a:xfrm>
          <a:prstGeom prst="rect">
            <a:avLst/>
          </a:prstGeom>
        </p:spPr>
      </p:pic>
      <p:pic>
        <p:nvPicPr>
          <p:cNvPr id="784" name="Grafik 783" descr="Fodaftryk kontur">
            <a:extLst>
              <a:ext uri="{FF2B5EF4-FFF2-40B4-BE49-F238E27FC236}">
                <a16:creationId xmlns:a16="http://schemas.microsoft.com/office/drawing/2014/main" id="{1262B505-5AC8-A224-01F5-B692BCE23F45}"/>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4469745" y="4622873"/>
            <a:ext cx="490557" cy="490557"/>
          </a:xfrm>
          <a:prstGeom prst="rect">
            <a:avLst/>
          </a:prstGeom>
        </p:spPr>
      </p:pic>
      <p:pic>
        <p:nvPicPr>
          <p:cNvPr id="785" name="Grafik 784" descr="Timeglas 60% med massiv udfyldning">
            <a:extLst>
              <a:ext uri="{FF2B5EF4-FFF2-40B4-BE49-F238E27FC236}">
                <a16:creationId xmlns:a16="http://schemas.microsoft.com/office/drawing/2014/main" id="{196B46F3-7AC9-FBDC-E1D3-AB95CADA143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247530" y="5071812"/>
            <a:ext cx="392693" cy="392693"/>
          </a:xfrm>
          <a:prstGeom prst="rect">
            <a:avLst/>
          </a:prstGeom>
        </p:spPr>
      </p:pic>
      <p:pic>
        <p:nvPicPr>
          <p:cNvPr id="786" name="Grafik 785" descr="Spørgsmålstegn med massiv udfyldning">
            <a:extLst>
              <a:ext uri="{FF2B5EF4-FFF2-40B4-BE49-F238E27FC236}">
                <a16:creationId xmlns:a16="http://schemas.microsoft.com/office/drawing/2014/main" id="{CB9991C9-33F9-19FB-C692-D7836E5B830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144123" y="5024756"/>
            <a:ext cx="486803" cy="486803"/>
          </a:xfrm>
          <a:prstGeom prst="rect">
            <a:avLst/>
          </a:prstGeom>
        </p:spPr>
      </p:pic>
      <p:pic>
        <p:nvPicPr>
          <p:cNvPr id="787" name="Grafik 786" descr="Løftet hånd kontur">
            <a:extLst>
              <a:ext uri="{FF2B5EF4-FFF2-40B4-BE49-F238E27FC236}">
                <a16:creationId xmlns:a16="http://schemas.microsoft.com/office/drawing/2014/main" id="{E0AD1B8F-6A75-C6C4-9CC0-DDC739B88C02}"/>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6916942" y="4588988"/>
            <a:ext cx="435768" cy="435768"/>
          </a:xfrm>
          <a:prstGeom prst="rect">
            <a:avLst/>
          </a:prstGeom>
        </p:spPr>
      </p:pic>
      <p:pic>
        <p:nvPicPr>
          <p:cNvPr id="788" name="Grafik 787" descr="Hjerte kontur">
            <a:extLst>
              <a:ext uri="{FF2B5EF4-FFF2-40B4-BE49-F238E27FC236}">
                <a16:creationId xmlns:a16="http://schemas.microsoft.com/office/drawing/2014/main" id="{8CBC29EE-E716-D9DC-74B5-7E2D5BAA017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119648" y="3665385"/>
            <a:ext cx="512630" cy="512630"/>
          </a:xfrm>
          <a:prstGeom prst="rect">
            <a:avLst/>
          </a:prstGeom>
        </p:spPr>
      </p:pic>
      <p:pic>
        <p:nvPicPr>
          <p:cNvPr id="789" name="Grafik 788" descr="Stopur med massiv udfyldning">
            <a:extLst>
              <a:ext uri="{FF2B5EF4-FFF2-40B4-BE49-F238E27FC236}">
                <a16:creationId xmlns:a16="http://schemas.microsoft.com/office/drawing/2014/main" id="{4BE809F3-FF94-D909-537E-E2B9FBDA124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916942" y="2856169"/>
            <a:ext cx="477982" cy="477982"/>
          </a:xfrm>
          <a:prstGeom prst="rect">
            <a:avLst/>
          </a:prstGeom>
        </p:spPr>
      </p:pic>
      <p:pic>
        <p:nvPicPr>
          <p:cNvPr id="791" name="Grafik 790" descr="Forbudt-skilt kontur">
            <a:extLst>
              <a:ext uri="{FF2B5EF4-FFF2-40B4-BE49-F238E27FC236}">
                <a16:creationId xmlns:a16="http://schemas.microsoft.com/office/drawing/2014/main" id="{37876179-8A15-1F66-48F7-322FF839C7E3}"/>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6653836" y="1588834"/>
            <a:ext cx="415003" cy="415003"/>
          </a:xfrm>
          <a:prstGeom prst="rect">
            <a:avLst/>
          </a:prstGeom>
        </p:spPr>
      </p:pic>
      <p:pic>
        <p:nvPicPr>
          <p:cNvPr id="792" name="Grafik 791" descr="Forbudt-skilt kontur">
            <a:extLst>
              <a:ext uri="{FF2B5EF4-FFF2-40B4-BE49-F238E27FC236}">
                <a16:creationId xmlns:a16="http://schemas.microsoft.com/office/drawing/2014/main" id="{0F24C090-D44E-8BB2-6A13-B41793E2C026}"/>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6170067" y="2352620"/>
            <a:ext cx="415003" cy="415003"/>
          </a:xfrm>
          <a:prstGeom prst="rect">
            <a:avLst/>
          </a:prstGeom>
        </p:spPr>
      </p:pic>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2281</TotalTime>
  <Words>4553</Words>
  <Application>Microsoft Office PowerPoint</Application>
  <PresentationFormat>Widescreen</PresentationFormat>
  <Paragraphs>540</Paragraphs>
  <Slides>51</Slides>
  <Notes>48</Notes>
  <HiddenSlides>0</HiddenSlides>
  <MMClips>1</MMClips>
  <ScaleCrop>false</ScaleCrop>
  <HeadingPairs>
    <vt:vector size="4" baseType="variant">
      <vt:variant>
        <vt:lpstr>Tema</vt:lpstr>
      </vt:variant>
      <vt:variant>
        <vt:i4>3</vt:i4>
      </vt:variant>
      <vt:variant>
        <vt:lpstr>Slidetitler</vt:lpstr>
      </vt:variant>
      <vt:variant>
        <vt:i4>51</vt:i4>
      </vt:variant>
    </vt:vector>
  </HeadingPairs>
  <TitlesOfParts>
    <vt:vector size="54" baseType="lpstr">
      <vt:lpstr>Office Theme</vt:lpstr>
      <vt:lpstr>1_Office Theme</vt:lpstr>
      <vt:lpstr>2_Office Theme</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Paula Whyte ( Momentum Consulting )</cp:lastModifiedBy>
  <cp:revision>371</cp:revision>
  <dcterms:created xsi:type="dcterms:W3CDTF">2020-10-14T13:32:04Z</dcterms:created>
  <dcterms:modified xsi:type="dcterms:W3CDTF">2026-07-02T20:10:56Z</dcterms:modified>
</cp:coreProperties>
</file>