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2.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1" r:id="rId2"/>
    <p:sldMasterId id="2147483696" r:id="rId3"/>
  </p:sldMasterIdLst>
  <p:notesMasterIdLst>
    <p:notesMasterId r:id="rId54"/>
  </p:notesMasterIdLst>
  <p:sldIdLst>
    <p:sldId id="4382" r:id="rId4"/>
    <p:sldId id="257" r:id="rId5"/>
    <p:sldId id="258" r:id="rId6"/>
    <p:sldId id="259" r:id="rId7"/>
    <p:sldId id="4352" r:id="rId8"/>
    <p:sldId id="261" r:id="rId9"/>
    <p:sldId id="262" r:id="rId10"/>
    <p:sldId id="263" r:id="rId11"/>
    <p:sldId id="4384" r:id="rId12"/>
    <p:sldId id="4383" r:id="rId13"/>
    <p:sldId id="265" r:id="rId14"/>
    <p:sldId id="266" r:id="rId15"/>
    <p:sldId id="267" r:id="rId16"/>
    <p:sldId id="268" r:id="rId17"/>
    <p:sldId id="271" r:id="rId18"/>
    <p:sldId id="270" r:id="rId19"/>
    <p:sldId id="4385" r:id="rId20"/>
    <p:sldId id="273" r:id="rId21"/>
    <p:sldId id="4386" r:id="rId22"/>
    <p:sldId id="4387" r:id="rId23"/>
    <p:sldId id="276" r:id="rId24"/>
    <p:sldId id="4389" r:id="rId25"/>
    <p:sldId id="277" r:id="rId26"/>
    <p:sldId id="278" r:id="rId27"/>
    <p:sldId id="280" r:id="rId28"/>
    <p:sldId id="281" r:id="rId29"/>
    <p:sldId id="282" r:id="rId30"/>
    <p:sldId id="283" r:id="rId31"/>
    <p:sldId id="4390" r:id="rId32"/>
    <p:sldId id="285" r:id="rId33"/>
    <p:sldId id="286" r:id="rId34"/>
    <p:sldId id="287" r:id="rId35"/>
    <p:sldId id="288" r:id="rId36"/>
    <p:sldId id="4391" r:id="rId37"/>
    <p:sldId id="290" r:id="rId38"/>
    <p:sldId id="291" r:id="rId39"/>
    <p:sldId id="292" r:id="rId40"/>
    <p:sldId id="293" r:id="rId41"/>
    <p:sldId id="294" r:id="rId42"/>
    <p:sldId id="295" r:id="rId43"/>
    <p:sldId id="4392" r:id="rId44"/>
    <p:sldId id="299" r:id="rId45"/>
    <p:sldId id="300" r:id="rId46"/>
    <p:sldId id="301" r:id="rId47"/>
    <p:sldId id="334" r:id="rId48"/>
    <p:sldId id="303" r:id="rId49"/>
    <p:sldId id="4393" r:id="rId50"/>
    <p:sldId id="4394" r:id="rId51"/>
    <p:sldId id="304" r:id="rId52"/>
    <p:sldId id="4416" r:id="rId53"/>
  </p:sldIdLst>
  <p:sldSz cx="12192000" cy="6858000"/>
  <p:notesSz cx="6858000" cy="9144000"/>
  <p:embeddedFontLst>
    <p:embeddedFont>
      <p:font typeface="Montserrat" panose="00000500000000000000" pitchFamily="2" charset="0"/>
      <p:regular r:id="rId55"/>
      <p:bold r:id="rId56"/>
      <p:italic r:id="rId57"/>
      <p:boldItalic r:id="rId58"/>
    </p:embeddedFont>
    <p:embeddedFont>
      <p:font typeface="Montserrat Light" panose="00000400000000000000" pitchFamily="2" charset="0"/>
      <p:regular r:id="rId59"/>
      <p:italic r:id="rId6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65" roundtripDataSignature="AMtx7mhnllt8Nw7ZXR69pOgvNpiCOthoWg=="/>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2668"/>
    <a:srgbClr val="CA7BB3"/>
    <a:srgbClr val="EBCB1F"/>
    <a:srgbClr val="3E447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AC7969-C476-4448-97A2-3863F5764E12}" v="138" dt="2026-07-02T20:10:50.201"/>
    <p1510:client id="{DB50F09C-F230-40B5-8560-632DA3E71260}" v="11" dt="2026-07-02T19:19:42.38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6" d="100"/>
          <a:sy n="96" d="100"/>
        </p:scale>
        <p:origin x="1116"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font" Target="fonts/font1.fntdata"/><Relationship Id="rId68" Type="http://schemas.openxmlformats.org/officeDocument/2006/relationships/theme" Target="theme/theme1.xml"/><Relationship Id="rId7" Type="http://schemas.openxmlformats.org/officeDocument/2006/relationships/slide" Target="slides/slide4.xml"/><Relationship Id="rId71"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font" Target="fonts/font4.fntdata"/><Relationship Id="rId66" Type="http://schemas.openxmlformats.org/officeDocument/2006/relationships/presProps" Target="presProps.xml"/><Relationship Id="rId5" Type="http://schemas.openxmlformats.org/officeDocument/2006/relationships/slide" Target="slides/slide2.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2.fntdata"/><Relationship Id="rId69"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microsoft.com/office/2018/10/relationships/authors" Target="authors.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5.fntdata"/><Relationship Id="rId67" Type="http://schemas.openxmlformats.org/officeDocument/2006/relationships/viewProps" Target="viewProps.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notesMaster" Target="notesMasters/notesMaster1.xml"/><Relationship Id="rId7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3.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font" Target="fonts/font6.fntdata"/><Relationship Id="rId65"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ja Schneidermann" userId="eq29njGU8y0PSNDJNl4ufIg6G2AS0r0w7kVXUGd1zCU=" providerId="None" clId="Web-{344082E8-A629-48C0-B5A2-76E2D24171FE}"/>
    <pc:docChg chg="addSld modSld sldOrd">
      <pc:chgData name="Anja Schneidermann" userId="eq29njGU8y0PSNDJNl4ufIg6G2AS0r0w7kVXUGd1zCU=" providerId="None" clId="Web-{344082E8-A629-48C0-B5A2-76E2D24171FE}" dt="2026-06-16T12:16:30.737" v="223" actId="14100"/>
      <pc:docMkLst>
        <pc:docMk/>
      </pc:docMkLst>
      <pc:sldChg chg="modSp">
        <pc:chgData name="Anja Schneidermann" userId="eq29njGU8y0PSNDJNl4ufIg6G2AS0r0w7kVXUGd1zCU=" providerId="None" clId="Web-{344082E8-A629-48C0-B5A2-76E2D24171FE}" dt="2026-06-16T09:34:39.218" v="165" actId="20577"/>
        <pc:sldMkLst>
          <pc:docMk/>
          <pc:sldMk cId="0" sldId="273"/>
        </pc:sldMkLst>
        <pc:spChg chg="mod">
          <ac:chgData name="Anja Schneidermann" userId="eq29njGU8y0PSNDJNl4ufIg6G2AS0r0w7kVXUGd1zCU=" providerId="None" clId="Web-{344082E8-A629-48C0-B5A2-76E2D24171FE}" dt="2026-06-16T09:34:39.218" v="165" actId="20577"/>
          <ac:spMkLst>
            <pc:docMk/>
            <pc:sldMk cId="0" sldId="273"/>
            <ac:spMk id="364" creationId="{00000000-0000-0000-0000-000000000000}"/>
          </ac:spMkLst>
        </pc:spChg>
      </pc:sldChg>
      <pc:sldChg chg="modSp">
        <pc:chgData name="Anja Schneidermann" userId="eq29njGU8y0PSNDJNl4ufIg6G2AS0r0w7kVXUGd1zCU=" providerId="None" clId="Web-{344082E8-A629-48C0-B5A2-76E2D24171FE}" dt="2026-06-16T09:37:17.510" v="167" actId="20577"/>
        <pc:sldMkLst>
          <pc:docMk/>
          <pc:sldMk cId="0" sldId="283"/>
        </pc:sldMkLst>
        <pc:spChg chg="mod">
          <ac:chgData name="Anja Schneidermann" userId="eq29njGU8y0PSNDJNl4ufIg6G2AS0r0w7kVXUGd1zCU=" providerId="None" clId="Web-{344082E8-A629-48C0-B5A2-76E2D24171FE}" dt="2026-06-16T09:36:56.711" v="166" actId="20577"/>
          <ac:spMkLst>
            <pc:docMk/>
            <pc:sldMk cId="0" sldId="283"/>
            <ac:spMk id="483" creationId="{00000000-0000-0000-0000-000000000000}"/>
          </ac:spMkLst>
        </pc:spChg>
        <pc:spChg chg="mod">
          <ac:chgData name="Anja Schneidermann" userId="eq29njGU8y0PSNDJNl4ufIg6G2AS0r0w7kVXUGd1zCU=" providerId="None" clId="Web-{344082E8-A629-48C0-B5A2-76E2D24171FE}" dt="2026-06-16T09:37:17.510" v="167" actId="20577"/>
          <ac:spMkLst>
            <pc:docMk/>
            <pc:sldMk cId="0" sldId="283"/>
            <ac:spMk id="484" creationId="{00000000-0000-0000-0000-000000000000}"/>
          </ac:spMkLst>
        </pc:spChg>
      </pc:sldChg>
      <pc:sldChg chg="addSp delSp modSp">
        <pc:chgData name="Anja Schneidermann" userId="eq29njGU8y0PSNDJNl4ufIg6G2AS0r0w7kVXUGd1zCU=" providerId="None" clId="Web-{344082E8-A629-48C0-B5A2-76E2D24171FE}" dt="2026-06-16T12:16:30.737" v="223" actId="14100"/>
        <pc:sldMkLst>
          <pc:docMk/>
          <pc:sldMk cId="0" sldId="287"/>
        </pc:sldMkLst>
        <pc:picChg chg="add mod">
          <ac:chgData name="Anja Schneidermann" userId="eq29njGU8y0PSNDJNl4ufIg6G2AS0r0w7kVXUGd1zCU=" providerId="None" clId="Web-{344082E8-A629-48C0-B5A2-76E2D24171FE}" dt="2026-06-16T12:16:16.236" v="219" actId="1076"/>
          <ac:picMkLst>
            <pc:docMk/>
            <pc:sldMk cId="0" sldId="287"/>
            <ac:picMk id="4" creationId="{D43B9523-1750-BE81-4F34-D662A3F43059}"/>
          </ac:picMkLst>
        </pc:picChg>
        <pc:picChg chg="add mod">
          <ac:chgData name="Anja Schneidermann" userId="eq29njGU8y0PSNDJNl4ufIg6G2AS0r0w7kVXUGd1zCU=" providerId="None" clId="Web-{344082E8-A629-48C0-B5A2-76E2D24171FE}" dt="2026-06-16T12:16:19.439" v="220" actId="1076"/>
          <ac:picMkLst>
            <pc:docMk/>
            <pc:sldMk cId="0" sldId="287"/>
            <ac:picMk id="5" creationId="{2217EFEF-69D8-4D6A-B9E2-9C9B7E40E6E1}"/>
          </ac:picMkLst>
        </pc:picChg>
        <pc:picChg chg="add mod">
          <ac:chgData name="Anja Schneidermann" userId="eq29njGU8y0PSNDJNl4ufIg6G2AS0r0w7kVXUGd1zCU=" providerId="None" clId="Web-{344082E8-A629-48C0-B5A2-76E2D24171FE}" dt="2026-06-16T12:15:49.782" v="215" actId="1076"/>
          <ac:picMkLst>
            <pc:docMk/>
            <pc:sldMk cId="0" sldId="287"/>
            <ac:picMk id="6" creationId="{AB1C04CF-4D4F-96C3-BD3C-09B19D964A39}"/>
          </ac:picMkLst>
        </pc:picChg>
        <pc:picChg chg="add mod">
          <ac:chgData name="Anja Schneidermann" userId="eq29njGU8y0PSNDJNl4ufIg6G2AS0r0w7kVXUGd1zCU=" providerId="None" clId="Web-{344082E8-A629-48C0-B5A2-76E2D24171FE}" dt="2026-06-16T12:16:30.737" v="223" actId="14100"/>
          <ac:picMkLst>
            <pc:docMk/>
            <pc:sldMk cId="0" sldId="287"/>
            <ac:picMk id="7" creationId="{3F65F1D1-8394-1A6E-D702-9C1705152CA1}"/>
          </ac:picMkLst>
        </pc:picChg>
        <pc:picChg chg="add mod">
          <ac:chgData name="Anja Schneidermann" userId="eq29njGU8y0PSNDJNl4ufIg6G2AS0r0w7kVXUGd1zCU=" providerId="None" clId="Web-{344082E8-A629-48C0-B5A2-76E2D24171FE}" dt="2026-06-16T12:16:26.518" v="222" actId="14100"/>
          <ac:picMkLst>
            <pc:docMk/>
            <pc:sldMk cId="0" sldId="287"/>
            <ac:picMk id="8" creationId="{C17B08DD-8E54-F0CA-AEDC-6A0048FF90C9}"/>
          </ac:picMkLst>
        </pc:picChg>
      </pc:sldChg>
      <pc:sldChg chg="addSp delSp modSp">
        <pc:chgData name="Anja Schneidermann" userId="eq29njGU8y0PSNDJNl4ufIg6G2AS0r0w7kVXUGd1zCU=" providerId="None" clId="Web-{344082E8-A629-48C0-B5A2-76E2D24171FE}" dt="2026-06-16T12:14:44.498" v="207" actId="1076"/>
        <pc:sldMkLst>
          <pc:docMk/>
          <pc:sldMk cId="0" sldId="294"/>
        </pc:sldMkLst>
        <pc:picChg chg="add mod">
          <ac:chgData name="Anja Schneidermann" userId="eq29njGU8y0PSNDJNl4ufIg6G2AS0r0w7kVXUGd1zCU=" providerId="None" clId="Web-{344082E8-A629-48C0-B5A2-76E2D24171FE}" dt="2026-06-16T12:14:44.498" v="207" actId="1076"/>
          <ac:picMkLst>
            <pc:docMk/>
            <pc:sldMk cId="0" sldId="294"/>
            <ac:picMk id="2" creationId="{6147C3AC-CE07-356F-EB15-2866E93BAFD2}"/>
          </ac:picMkLst>
        </pc:picChg>
        <pc:picChg chg="add mod">
          <ac:chgData name="Anja Schneidermann" userId="eq29njGU8y0PSNDJNl4ufIg6G2AS0r0w7kVXUGd1zCU=" providerId="None" clId="Web-{344082E8-A629-48C0-B5A2-76E2D24171FE}" dt="2026-06-16T12:14:37.248" v="206" actId="1076"/>
          <ac:picMkLst>
            <pc:docMk/>
            <pc:sldMk cId="0" sldId="294"/>
            <ac:picMk id="3" creationId="{D6FE46B7-DC24-E746-E674-870391C1F50F}"/>
          </ac:picMkLst>
        </pc:picChg>
      </pc:sldChg>
      <pc:sldChg chg="modSp">
        <pc:chgData name="Anja Schneidermann" userId="eq29njGU8y0PSNDJNl4ufIg6G2AS0r0w7kVXUGd1zCU=" providerId="None" clId="Web-{344082E8-A629-48C0-B5A2-76E2D24171FE}" dt="2026-06-16T09:44:48.478" v="169" actId="20577"/>
        <pc:sldMkLst>
          <pc:docMk/>
          <pc:sldMk cId="0" sldId="299"/>
        </pc:sldMkLst>
        <pc:spChg chg="mod">
          <ac:chgData name="Anja Schneidermann" userId="eq29njGU8y0PSNDJNl4ufIg6G2AS0r0w7kVXUGd1zCU=" providerId="None" clId="Web-{344082E8-A629-48C0-B5A2-76E2D24171FE}" dt="2026-06-16T09:44:48.478" v="169" actId="20577"/>
          <ac:spMkLst>
            <pc:docMk/>
            <pc:sldMk cId="0" sldId="299"/>
            <ac:spMk id="662" creationId="{00000000-0000-0000-0000-000000000000}"/>
          </ac:spMkLst>
        </pc:spChg>
      </pc:sldChg>
      <pc:sldChg chg="modSp">
        <pc:chgData name="Anja Schneidermann" userId="eq29njGU8y0PSNDJNl4ufIg6G2AS0r0w7kVXUGd1zCU=" providerId="None" clId="Web-{344082E8-A629-48C0-B5A2-76E2D24171FE}" dt="2026-06-16T09:48:23.603" v="196" actId="20577"/>
        <pc:sldMkLst>
          <pc:docMk/>
          <pc:sldMk cId="2509328523" sldId="4383"/>
        </pc:sldMkLst>
        <pc:spChg chg="mod">
          <ac:chgData name="Anja Schneidermann" userId="eq29njGU8y0PSNDJNl4ufIg6G2AS0r0w7kVXUGd1zCU=" providerId="None" clId="Web-{344082E8-A629-48C0-B5A2-76E2D24171FE}" dt="2026-06-16T09:48:23.603" v="196" actId="20577"/>
          <ac:spMkLst>
            <pc:docMk/>
            <pc:sldMk cId="2509328523" sldId="4383"/>
            <ac:spMk id="6" creationId="{7E6157CE-D799-559C-3948-F75548A78CCD}"/>
          </ac:spMkLst>
        </pc:spChg>
      </pc:sldChg>
      <pc:sldChg chg="addSp delSp modSp add ord replId">
        <pc:chgData name="Anja Schneidermann" userId="eq29njGU8y0PSNDJNl4ufIg6G2AS0r0w7kVXUGd1zCU=" providerId="None" clId="Web-{344082E8-A629-48C0-B5A2-76E2D24171FE}" dt="2026-06-16T09:12:45.096" v="163"/>
        <pc:sldMkLst>
          <pc:docMk/>
          <pc:sldMk cId="4095822608" sldId="4393"/>
        </pc:sldMkLst>
        <pc:spChg chg="add mod">
          <ac:chgData name="Anja Schneidermann" userId="eq29njGU8y0PSNDJNl4ufIg6G2AS0r0w7kVXUGd1zCU=" providerId="None" clId="Web-{344082E8-A629-48C0-B5A2-76E2D24171FE}" dt="2026-06-16T09:11:44.514" v="154" actId="1076"/>
          <ac:spMkLst>
            <pc:docMk/>
            <pc:sldMk cId="4095822608" sldId="4393"/>
            <ac:spMk id="3" creationId="{B88B0845-1E70-E4E2-C6FD-00944FD5B816}"/>
          </ac:spMkLst>
        </pc:spChg>
        <pc:spChg chg="mod">
          <ac:chgData name="Anja Schneidermann" userId="eq29njGU8y0PSNDJNl4ufIg6G2AS0r0w7kVXUGd1zCU=" providerId="None" clId="Web-{344082E8-A629-48C0-B5A2-76E2D24171FE}" dt="2026-06-16T09:11:50.530" v="155" actId="20577"/>
          <ac:spMkLst>
            <pc:docMk/>
            <pc:sldMk cId="4095822608" sldId="4393"/>
            <ac:spMk id="4" creationId="{9DA1E3CD-5280-0D51-258C-BAEBA4E77FD5}"/>
          </ac:spMkLst>
        </pc:spChg>
        <pc:spChg chg="add mod">
          <ac:chgData name="Anja Schneidermann" userId="eq29njGU8y0PSNDJNl4ufIg6G2AS0r0w7kVXUGd1zCU=" providerId="None" clId="Web-{344082E8-A629-48C0-B5A2-76E2D24171FE}" dt="2026-06-16T09:11:18.137" v="152" actId="1076"/>
          <ac:spMkLst>
            <pc:docMk/>
            <pc:sldMk cId="4095822608" sldId="4393"/>
            <ac:spMk id="11" creationId="{9DD785A0-6748-C77D-17BF-FC9D6EA096D9}"/>
          </ac:spMkLst>
        </pc:spChg>
      </pc:sldChg>
      <pc:sldChg chg="modSp add replId">
        <pc:chgData name="Anja Schneidermann" userId="eq29njGU8y0PSNDJNl4ufIg6G2AS0r0w7kVXUGd1zCU=" providerId="None" clId="Web-{344082E8-A629-48C0-B5A2-76E2D24171FE}" dt="2026-06-16T09:12:41.768" v="162" actId="20577"/>
        <pc:sldMkLst>
          <pc:docMk/>
          <pc:sldMk cId="503816635" sldId="4394"/>
        </pc:sldMkLst>
        <pc:spChg chg="mod">
          <ac:chgData name="Anja Schneidermann" userId="eq29njGU8y0PSNDJNl4ufIg6G2AS0r0w7kVXUGd1zCU=" providerId="None" clId="Web-{344082E8-A629-48C0-B5A2-76E2D24171FE}" dt="2026-06-16T09:12:41.768" v="162" actId="20577"/>
          <ac:spMkLst>
            <pc:docMk/>
            <pc:sldMk cId="503816635" sldId="4394"/>
            <ac:spMk id="4" creationId="{8FB29818-F13E-72F1-4B3A-9F47F9E87607}"/>
          </ac:spMkLst>
        </pc:spChg>
      </pc:sldChg>
    </pc:docChg>
  </pc:docChgLst>
  <pc:docChgLst>
    <pc:chgData name="Anja Schneidermann" userId="eq29njGU8y0PSNDJNl4ufIg6G2AS0r0w7kVXUGd1zCU=" providerId="None" clId="Web-{435FF484-EB05-44C9-991F-E292B824BD5F}"/>
    <pc:docChg chg="addSld">
      <pc:chgData name="Anja Schneidermann" userId="eq29njGU8y0PSNDJNl4ufIg6G2AS0r0w7kVXUGd1zCU=" providerId="None" clId="Web-{435FF484-EB05-44C9-991F-E292B824BD5F}" dt="2026-06-15T16:45:51.287" v="3"/>
      <pc:docMkLst>
        <pc:docMk/>
      </pc:docMkLst>
      <pc:sldChg chg="add">
        <pc:chgData name="Anja Schneidermann" userId="eq29njGU8y0PSNDJNl4ufIg6G2AS0r0w7kVXUGd1zCU=" providerId="None" clId="Web-{435FF484-EB05-44C9-991F-E292B824BD5F}" dt="2026-06-15T16:39:43.789" v="0"/>
        <pc:sldMkLst>
          <pc:docMk/>
          <pc:sldMk cId="0" sldId="271"/>
        </pc:sldMkLst>
      </pc:sldChg>
      <pc:sldChg chg="add">
        <pc:chgData name="Anja Schneidermann" userId="eq29njGU8y0PSNDJNl4ufIg6G2AS0r0w7kVXUGd1zCU=" providerId="None" clId="Web-{435FF484-EB05-44C9-991F-E292B824BD5F}" dt="2026-06-15T16:41:05.336" v="1"/>
        <pc:sldMkLst>
          <pc:docMk/>
          <pc:sldMk cId="0" sldId="280"/>
        </pc:sldMkLst>
      </pc:sldChg>
      <pc:sldChg chg="add">
        <pc:chgData name="Anja Schneidermann" userId="eq29njGU8y0PSNDJNl4ufIg6G2AS0r0w7kVXUGd1zCU=" providerId="None" clId="Web-{435FF484-EB05-44C9-991F-E292B824BD5F}" dt="2026-06-15T16:44:19.132" v="2"/>
        <pc:sldMkLst>
          <pc:docMk/>
          <pc:sldMk cId="0" sldId="295"/>
        </pc:sldMkLst>
      </pc:sldChg>
      <pc:sldChg chg="add">
        <pc:chgData name="Anja Schneidermann" userId="eq29njGU8y0PSNDJNl4ufIg6G2AS0r0w7kVXUGd1zCU=" providerId="None" clId="Web-{435FF484-EB05-44C9-991F-E292B824BD5F}" dt="2026-06-15T16:45:51.287" v="3"/>
        <pc:sldMkLst>
          <pc:docMk/>
          <pc:sldMk cId="0" sldId="303"/>
        </pc:sldMkLst>
      </pc:sldChg>
    </pc:docChg>
  </pc:docChgLst>
  <pc:docChgLst>
    <pc:chgData name="Anja Schneidermann" userId="eq29njGU8y0PSNDJNl4ufIg6G2AS0r0w7kVXUGd1zCU=" providerId="None" clId="Web-{2390E0CF-8F05-4C3B-921B-F741EF13E5BC}"/>
    <pc:docChg chg="modSld">
      <pc:chgData name="Anja Schneidermann" userId="eq29njGU8y0PSNDJNl4ufIg6G2AS0r0w7kVXUGd1zCU=" providerId="None" clId="Web-{2390E0CF-8F05-4C3B-921B-F741EF13E5BC}" dt="2026-06-16T14:06:16.268" v="74"/>
      <pc:docMkLst>
        <pc:docMk/>
      </pc:docMkLst>
      <pc:sldChg chg="modSp">
        <pc:chgData name="Anja Schneidermann" userId="eq29njGU8y0PSNDJNl4ufIg6G2AS0r0w7kVXUGd1zCU=" providerId="None" clId="Web-{2390E0CF-8F05-4C3B-921B-F741EF13E5BC}" dt="2026-06-16T13:39:44.214" v="7" actId="1076"/>
        <pc:sldMkLst>
          <pc:docMk/>
          <pc:sldMk cId="0" sldId="278"/>
        </pc:sldMkLst>
        <pc:picChg chg="mod">
          <ac:chgData name="Anja Schneidermann" userId="eq29njGU8y0PSNDJNl4ufIg6G2AS0r0w7kVXUGd1zCU=" providerId="None" clId="Web-{2390E0CF-8F05-4C3B-921B-F741EF13E5BC}" dt="2026-06-16T13:39:39.636" v="6" actId="1076"/>
          <ac:picMkLst>
            <pc:docMk/>
            <pc:sldMk cId="0" sldId="278"/>
            <ac:picMk id="2" creationId="{20A56432-E78F-C711-91B9-8266BA0B1A8A}"/>
          </ac:picMkLst>
        </pc:picChg>
        <pc:picChg chg="mod">
          <ac:chgData name="Anja Schneidermann" userId="eq29njGU8y0PSNDJNl4ufIg6G2AS0r0w7kVXUGd1zCU=" providerId="None" clId="Web-{2390E0CF-8F05-4C3B-921B-F741EF13E5BC}" dt="2026-06-16T13:39:44.214" v="7" actId="1076"/>
          <ac:picMkLst>
            <pc:docMk/>
            <pc:sldMk cId="0" sldId="278"/>
            <ac:picMk id="1026" creationId="{779E04F4-AA95-7A45-46C9-8D2B2C4F1D9E}"/>
          </ac:picMkLst>
        </pc:picChg>
      </pc:sldChg>
      <pc:sldChg chg="modSp">
        <pc:chgData name="Anja Schneidermann" userId="eq29njGU8y0PSNDJNl4ufIg6G2AS0r0w7kVXUGd1zCU=" providerId="None" clId="Web-{2390E0CF-8F05-4C3B-921B-F741EF13E5BC}" dt="2026-06-16T13:41:03.404" v="12" actId="1076"/>
        <pc:sldMkLst>
          <pc:docMk/>
          <pc:sldMk cId="0" sldId="282"/>
        </pc:sldMkLst>
        <pc:spChg chg="mod">
          <ac:chgData name="Anja Schneidermann" userId="eq29njGU8y0PSNDJNl4ufIg6G2AS0r0w7kVXUGd1zCU=" providerId="None" clId="Web-{2390E0CF-8F05-4C3B-921B-F741EF13E5BC}" dt="2026-06-16T13:40:28.356" v="9" actId="1076"/>
          <ac:spMkLst>
            <pc:docMk/>
            <pc:sldMk cId="0" sldId="282"/>
            <ac:spMk id="467" creationId="{00000000-0000-0000-0000-000000000000}"/>
          </ac:spMkLst>
        </pc:spChg>
        <pc:spChg chg="mod">
          <ac:chgData name="Anja Schneidermann" userId="eq29njGU8y0PSNDJNl4ufIg6G2AS0r0w7kVXUGd1zCU=" providerId="None" clId="Web-{2390E0CF-8F05-4C3B-921B-F741EF13E5BC}" dt="2026-06-16T13:41:03.404" v="12" actId="1076"/>
          <ac:spMkLst>
            <pc:docMk/>
            <pc:sldMk cId="0" sldId="282"/>
            <ac:spMk id="468" creationId="{00000000-0000-0000-0000-000000000000}"/>
          </ac:spMkLst>
        </pc:spChg>
      </pc:sldChg>
      <pc:sldChg chg="modSp">
        <pc:chgData name="Anja Schneidermann" userId="eq29njGU8y0PSNDJNl4ufIg6G2AS0r0w7kVXUGd1zCU=" providerId="None" clId="Web-{2390E0CF-8F05-4C3B-921B-F741EF13E5BC}" dt="2026-06-16T13:43:28.222" v="20" actId="20577"/>
        <pc:sldMkLst>
          <pc:docMk/>
          <pc:sldMk cId="0" sldId="285"/>
        </pc:sldMkLst>
        <pc:spChg chg="mod">
          <ac:chgData name="Anja Schneidermann" userId="eq29njGU8y0PSNDJNl4ufIg6G2AS0r0w7kVXUGd1zCU=" providerId="None" clId="Web-{2390E0CF-8F05-4C3B-921B-F741EF13E5BC}" dt="2026-06-16T13:43:28.222" v="20" actId="20577"/>
          <ac:spMkLst>
            <pc:docMk/>
            <pc:sldMk cId="0" sldId="285"/>
            <ac:spMk id="4" creationId="{C7C6EA60-FA21-94EB-D463-AB08C5DDB763}"/>
          </ac:spMkLst>
        </pc:spChg>
        <pc:picChg chg="mod">
          <ac:chgData name="Anja Schneidermann" userId="eq29njGU8y0PSNDJNl4ufIg6G2AS0r0w7kVXUGd1zCU=" providerId="None" clId="Web-{2390E0CF-8F05-4C3B-921B-F741EF13E5BC}" dt="2026-06-16T13:43:11.846" v="18" actId="1076"/>
          <ac:picMkLst>
            <pc:docMk/>
            <pc:sldMk cId="0" sldId="285"/>
            <ac:picMk id="3" creationId="{22B0279E-9015-FFDE-152B-F08B807469C6}"/>
          </ac:picMkLst>
        </pc:picChg>
      </pc:sldChg>
      <pc:sldChg chg="modSp">
        <pc:chgData name="Anja Schneidermann" userId="eq29njGU8y0PSNDJNl4ufIg6G2AS0r0w7kVXUGd1zCU=" providerId="None" clId="Web-{2390E0CF-8F05-4C3B-921B-F741EF13E5BC}" dt="2026-06-16T13:55:41.512" v="49" actId="1076"/>
        <pc:sldMkLst>
          <pc:docMk/>
          <pc:sldMk cId="0" sldId="290"/>
        </pc:sldMkLst>
        <pc:spChg chg="mod">
          <ac:chgData name="Anja Schneidermann" userId="eq29njGU8y0PSNDJNl4ufIg6G2AS0r0w7kVXUGd1zCU=" providerId="None" clId="Web-{2390E0CF-8F05-4C3B-921B-F741EF13E5BC}" dt="2026-06-16T13:51:19.753" v="47" actId="20577"/>
          <ac:spMkLst>
            <pc:docMk/>
            <pc:sldMk cId="0" sldId="290"/>
            <ac:spMk id="560" creationId="{00000000-0000-0000-0000-000000000000}"/>
          </ac:spMkLst>
        </pc:spChg>
        <pc:spChg chg="mod">
          <ac:chgData name="Anja Schneidermann" userId="eq29njGU8y0PSNDJNl4ufIg6G2AS0r0w7kVXUGd1zCU=" providerId="None" clId="Web-{2390E0CF-8F05-4C3B-921B-F741EF13E5BC}" dt="2026-06-16T13:55:41.512" v="49" actId="1076"/>
          <ac:spMkLst>
            <pc:docMk/>
            <pc:sldMk cId="0" sldId="290"/>
            <ac:spMk id="561" creationId="{00000000-0000-0000-0000-000000000000}"/>
          </ac:spMkLst>
        </pc:spChg>
      </pc:sldChg>
      <pc:sldChg chg="modSp">
        <pc:chgData name="Anja Schneidermann" userId="eq29njGU8y0PSNDJNl4ufIg6G2AS0r0w7kVXUGd1zCU=" providerId="None" clId="Web-{2390E0CF-8F05-4C3B-921B-F741EF13E5BC}" dt="2026-06-16T13:42:09.094" v="17" actId="20577"/>
        <pc:sldMkLst>
          <pc:docMk/>
          <pc:sldMk cId="0" sldId="292"/>
        </pc:sldMkLst>
        <pc:spChg chg="mod">
          <ac:chgData name="Anja Schneidermann" userId="eq29njGU8y0PSNDJNl4ufIg6G2AS0r0w7kVXUGd1zCU=" providerId="None" clId="Web-{2390E0CF-8F05-4C3B-921B-F741EF13E5BC}" dt="2026-06-16T13:42:09.094" v="17" actId="20577"/>
          <ac:spMkLst>
            <pc:docMk/>
            <pc:sldMk cId="0" sldId="292"/>
            <ac:spMk id="579" creationId="{00000000-0000-0000-0000-000000000000}"/>
          </ac:spMkLst>
        </pc:spChg>
        <pc:spChg chg="mod">
          <ac:chgData name="Anja Schneidermann" userId="eq29njGU8y0PSNDJNl4ufIg6G2AS0r0w7kVXUGd1zCU=" providerId="None" clId="Web-{2390E0CF-8F05-4C3B-921B-F741EF13E5BC}" dt="2026-06-16T13:41:57.750" v="16" actId="20577"/>
          <ac:spMkLst>
            <pc:docMk/>
            <pc:sldMk cId="0" sldId="292"/>
            <ac:spMk id="582" creationId="{00000000-0000-0000-0000-000000000000}"/>
          </ac:spMkLst>
        </pc:spChg>
      </pc:sldChg>
      <pc:sldChg chg="addSp modSp">
        <pc:chgData name="Anja Schneidermann" userId="eq29njGU8y0PSNDJNl4ufIg6G2AS0r0w7kVXUGd1zCU=" providerId="None" clId="Web-{2390E0CF-8F05-4C3B-921B-F741EF13E5BC}" dt="2026-06-16T14:03:53.185" v="60" actId="1076"/>
        <pc:sldMkLst>
          <pc:docMk/>
          <pc:sldMk cId="4095822608" sldId="4393"/>
        </pc:sldMkLst>
        <pc:spChg chg="mod">
          <ac:chgData name="Anja Schneidermann" userId="eq29njGU8y0PSNDJNl4ufIg6G2AS0r0w7kVXUGd1zCU=" providerId="None" clId="Web-{2390E0CF-8F05-4C3B-921B-F741EF13E5BC}" dt="2026-06-16T14:01:35.087" v="55" actId="1076"/>
          <ac:spMkLst>
            <pc:docMk/>
            <pc:sldMk cId="4095822608" sldId="4393"/>
            <ac:spMk id="3" creationId="{B88B0845-1E70-E4E2-C6FD-00944FD5B816}"/>
          </ac:spMkLst>
        </pc:spChg>
        <pc:spChg chg="mod">
          <ac:chgData name="Anja Schneidermann" userId="eq29njGU8y0PSNDJNl4ufIg6G2AS0r0w7kVXUGd1zCU=" providerId="None" clId="Web-{2390E0CF-8F05-4C3B-921B-F741EF13E5BC}" dt="2026-06-16T14:03:38.091" v="59" actId="1076"/>
          <ac:spMkLst>
            <pc:docMk/>
            <pc:sldMk cId="4095822608" sldId="4393"/>
            <ac:spMk id="4" creationId="{9DA1E3CD-5280-0D51-258C-BAEBA4E77FD5}"/>
          </ac:spMkLst>
        </pc:spChg>
        <pc:spChg chg="mod">
          <ac:chgData name="Anja Schneidermann" userId="eq29njGU8y0PSNDJNl4ufIg6G2AS0r0w7kVXUGd1zCU=" providerId="None" clId="Web-{2390E0CF-8F05-4C3B-921B-F741EF13E5BC}" dt="2026-06-16T14:03:53.185" v="60" actId="1076"/>
          <ac:spMkLst>
            <pc:docMk/>
            <pc:sldMk cId="4095822608" sldId="4393"/>
            <ac:spMk id="11" creationId="{9DD785A0-6748-C77D-17BF-FC9D6EA096D9}"/>
          </ac:spMkLst>
        </pc:spChg>
        <pc:picChg chg="add mod ord">
          <ac:chgData name="Anja Schneidermann" userId="eq29njGU8y0PSNDJNl4ufIg6G2AS0r0w7kVXUGd1zCU=" providerId="None" clId="Web-{2390E0CF-8F05-4C3B-921B-F741EF13E5BC}" dt="2026-06-16T14:03:24.591" v="58"/>
          <ac:picMkLst>
            <pc:docMk/>
            <pc:sldMk cId="4095822608" sldId="4393"/>
            <ac:picMk id="2" creationId="{089DF8B1-2B2A-D51B-F34D-27117C4F937D}"/>
          </ac:picMkLst>
        </pc:picChg>
      </pc:sldChg>
      <pc:sldChg chg="modSp">
        <pc:chgData name="Anja Schneidermann" userId="eq29njGU8y0PSNDJNl4ufIg6G2AS0r0w7kVXUGd1zCU=" providerId="None" clId="Web-{2390E0CF-8F05-4C3B-921B-F741EF13E5BC}" dt="2026-06-16T14:06:16.268" v="74"/>
        <pc:sldMkLst>
          <pc:docMk/>
          <pc:sldMk cId="503816635" sldId="4394"/>
        </pc:sldMkLst>
        <pc:spChg chg="mod">
          <ac:chgData name="Anja Schneidermann" userId="eq29njGU8y0PSNDJNl4ufIg6G2AS0r0w7kVXUGd1zCU=" providerId="None" clId="Web-{2390E0CF-8F05-4C3B-921B-F741EF13E5BC}" dt="2026-06-16T14:05:46.361" v="71" actId="1076"/>
          <ac:spMkLst>
            <pc:docMk/>
            <pc:sldMk cId="503816635" sldId="4394"/>
            <ac:spMk id="3" creationId="{9F9F5C6B-58A3-422E-7A0F-A1335A567414}"/>
          </ac:spMkLst>
        </pc:spChg>
        <pc:spChg chg="mod">
          <ac:chgData name="Anja Schneidermann" userId="eq29njGU8y0PSNDJNl4ufIg6G2AS0r0w7kVXUGd1zCU=" providerId="None" clId="Web-{2390E0CF-8F05-4C3B-921B-F741EF13E5BC}" dt="2026-06-16T14:05:55.658" v="72" actId="1076"/>
          <ac:spMkLst>
            <pc:docMk/>
            <pc:sldMk cId="503816635" sldId="4394"/>
            <ac:spMk id="4" creationId="{8FB29818-F13E-72F1-4B3A-9F47F9E87607}"/>
          </ac:spMkLst>
        </pc:spChg>
        <pc:picChg chg="mod ord">
          <ac:chgData name="Anja Schneidermann" userId="eq29njGU8y0PSNDJNl4ufIg6G2AS0r0w7kVXUGd1zCU=" providerId="None" clId="Web-{2390E0CF-8F05-4C3B-921B-F741EF13E5BC}" dt="2026-06-16T14:06:16.268" v="74"/>
          <ac:picMkLst>
            <pc:docMk/>
            <pc:sldMk cId="503816635" sldId="4394"/>
            <ac:picMk id="10" creationId="{67A9A1D9-1D19-ED8C-608E-9153F1E5FD3C}"/>
          </ac:picMkLst>
        </pc:picChg>
      </pc:sldChg>
    </pc:docChg>
  </pc:docChgLst>
  <pc:docChgLst>
    <pc:chgData name="Anja Schneidermann" userId="eq29njGU8y0PSNDJNl4ufIg6G2AS0r0w7kVXUGd1zCU=" providerId="None" clId="Web-{65D1141A-AB06-4897-AA39-37D60239FA62}"/>
    <pc:docChg chg="delSld modSld sldOrd">
      <pc:chgData name="Anja Schneidermann" userId="eq29njGU8y0PSNDJNl4ufIg6G2AS0r0w7kVXUGd1zCU=" providerId="None" clId="Web-{65D1141A-AB06-4897-AA39-37D60239FA62}" dt="2026-06-16T13:31:13.237" v="87" actId="20577"/>
      <pc:docMkLst>
        <pc:docMk/>
      </pc:docMkLst>
      <pc:sldChg chg="modSp">
        <pc:chgData name="Anja Schneidermann" userId="eq29njGU8y0PSNDJNl4ufIg6G2AS0r0w7kVXUGd1zCU=" providerId="None" clId="Web-{65D1141A-AB06-4897-AA39-37D60239FA62}" dt="2026-06-16T13:31:13.237" v="87" actId="20577"/>
        <pc:sldMkLst>
          <pc:docMk/>
          <pc:sldMk cId="0" sldId="262"/>
        </pc:sldMkLst>
        <pc:spChg chg="mod">
          <ac:chgData name="Anja Schneidermann" userId="eq29njGU8y0PSNDJNl4ufIg6G2AS0r0w7kVXUGd1zCU=" providerId="None" clId="Web-{65D1141A-AB06-4897-AA39-37D60239FA62}" dt="2026-06-16T13:31:13.237" v="87" actId="20577"/>
          <ac:spMkLst>
            <pc:docMk/>
            <pc:sldMk cId="0" sldId="262"/>
            <ac:spMk id="232" creationId="{00000000-0000-0000-0000-000000000000}"/>
          </ac:spMkLst>
        </pc:spChg>
      </pc:sldChg>
      <pc:sldChg chg="modSp">
        <pc:chgData name="Anja Schneidermann" userId="eq29njGU8y0PSNDJNl4ufIg6G2AS0r0w7kVXUGd1zCU=" providerId="None" clId="Web-{65D1141A-AB06-4897-AA39-37D60239FA62}" dt="2026-06-16T13:30:48.625" v="83" actId="1076"/>
        <pc:sldMkLst>
          <pc:docMk/>
          <pc:sldMk cId="0" sldId="263"/>
        </pc:sldMkLst>
        <pc:spChg chg="mod">
          <ac:chgData name="Anja Schneidermann" userId="eq29njGU8y0PSNDJNl4ufIg6G2AS0r0w7kVXUGd1zCU=" providerId="None" clId="Web-{65D1141A-AB06-4897-AA39-37D60239FA62}" dt="2026-06-16T13:30:48.625" v="83" actId="1076"/>
          <ac:spMkLst>
            <pc:docMk/>
            <pc:sldMk cId="0" sldId="263"/>
            <ac:spMk id="239" creationId="{00000000-0000-0000-0000-000000000000}"/>
          </ac:spMkLst>
        </pc:spChg>
      </pc:sldChg>
      <pc:sldChg chg="modSp">
        <pc:chgData name="Anja Schneidermann" userId="eq29njGU8y0PSNDJNl4ufIg6G2AS0r0w7kVXUGd1zCU=" providerId="None" clId="Web-{65D1141A-AB06-4897-AA39-37D60239FA62}" dt="2026-06-16T12:48:29.460" v="4" actId="20577"/>
        <pc:sldMkLst>
          <pc:docMk/>
          <pc:sldMk cId="0" sldId="283"/>
        </pc:sldMkLst>
        <pc:spChg chg="mod">
          <ac:chgData name="Anja Schneidermann" userId="eq29njGU8y0PSNDJNl4ufIg6G2AS0r0w7kVXUGd1zCU=" providerId="None" clId="Web-{65D1141A-AB06-4897-AA39-37D60239FA62}" dt="2026-06-16T12:48:29.460" v="4" actId="20577"/>
          <ac:spMkLst>
            <pc:docMk/>
            <pc:sldMk cId="0" sldId="283"/>
            <ac:spMk id="484" creationId="{00000000-0000-0000-0000-000000000000}"/>
          </ac:spMkLst>
        </pc:spChg>
      </pc:sldChg>
      <pc:sldChg chg="addSp modSp">
        <pc:chgData name="Anja Schneidermann" userId="eq29njGU8y0PSNDJNl4ufIg6G2AS0r0w7kVXUGd1zCU=" providerId="None" clId="Web-{65D1141A-AB06-4897-AA39-37D60239FA62}" dt="2026-06-16T13:07:55.821" v="56"/>
        <pc:sldMkLst>
          <pc:docMk/>
          <pc:sldMk cId="0" sldId="285"/>
        </pc:sldMkLst>
        <pc:spChg chg="mod">
          <ac:chgData name="Anja Schneidermann" userId="eq29njGU8y0PSNDJNl4ufIg6G2AS0r0w7kVXUGd1zCU=" providerId="None" clId="Web-{65D1141A-AB06-4897-AA39-37D60239FA62}" dt="2026-06-16T13:07:43.696" v="55" actId="20577"/>
          <ac:spMkLst>
            <pc:docMk/>
            <pc:sldMk cId="0" sldId="285"/>
            <ac:spMk id="4" creationId="{C7C6EA60-FA21-94EB-D463-AB08C5DDB763}"/>
          </ac:spMkLst>
        </pc:spChg>
        <pc:picChg chg="add mod">
          <ac:chgData name="Anja Schneidermann" userId="eq29njGU8y0PSNDJNl4ufIg6G2AS0r0w7kVXUGd1zCU=" providerId="None" clId="Web-{65D1141A-AB06-4897-AA39-37D60239FA62}" dt="2026-06-16T13:03:23.329" v="39"/>
          <ac:picMkLst>
            <pc:docMk/>
            <pc:sldMk cId="0" sldId="285"/>
            <ac:picMk id="2" creationId="{5CADFC1A-7A38-6C83-8E91-420D88CD488C}"/>
          </ac:picMkLst>
        </pc:picChg>
        <pc:picChg chg="add mod">
          <ac:chgData name="Anja Schneidermann" userId="eq29njGU8y0PSNDJNl4ufIg6G2AS0r0w7kVXUGd1zCU=" providerId="None" clId="Web-{65D1141A-AB06-4897-AA39-37D60239FA62}" dt="2026-06-16T13:07:55.821" v="56"/>
          <ac:picMkLst>
            <pc:docMk/>
            <pc:sldMk cId="0" sldId="285"/>
            <ac:picMk id="3" creationId="{22B0279E-9015-FFDE-152B-F08B807469C6}"/>
          </ac:picMkLst>
        </pc:picChg>
      </pc:sldChg>
      <pc:sldChg chg="modSp">
        <pc:chgData name="Anja Schneidermann" userId="eq29njGU8y0PSNDJNl4ufIg6G2AS0r0w7kVXUGd1zCU=" providerId="None" clId="Web-{65D1141A-AB06-4897-AA39-37D60239FA62}" dt="2026-06-16T13:24:28.552" v="59" actId="14100"/>
        <pc:sldMkLst>
          <pc:docMk/>
          <pc:sldMk cId="0" sldId="292"/>
        </pc:sldMkLst>
        <pc:spChg chg="mod">
          <ac:chgData name="Anja Schneidermann" userId="eq29njGU8y0PSNDJNl4ufIg6G2AS0r0w7kVXUGd1zCU=" providerId="None" clId="Web-{65D1141A-AB06-4897-AA39-37D60239FA62}" dt="2026-06-16T13:24:07.927" v="58" actId="20577"/>
          <ac:spMkLst>
            <pc:docMk/>
            <pc:sldMk cId="0" sldId="292"/>
            <ac:spMk id="579" creationId="{00000000-0000-0000-0000-000000000000}"/>
          </ac:spMkLst>
        </pc:spChg>
        <pc:picChg chg="mod">
          <ac:chgData name="Anja Schneidermann" userId="eq29njGU8y0PSNDJNl4ufIg6G2AS0r0w7kVXUGd1zCU=" providerId="None" clId="Web-{65D1141A-AB06-4897-AA39-37D60239FA62}" dt="2026-06-16T13:24:28.552" v="59" actId="14100"/>
          <ac:picMkLst>
            <pc:docMk/>
            <pc:sldMk cId="0" sldId="292"/>
            <ac:picMk id="577" creationId="{00000000-0000-0000-0000-000000000000}"/>
          </ac:picMkLst>
        </pc:picChg>
      </pc:sldChg>
      <pc:sldChg chg="addSp delSp modSp">
        <pc:chgData name="Anja Schneidermann" userId="eq29njGU8y0PSNDJNl4ufIg6G2AS0r0w7kVXUGd1zCU=" providerId="None" clId="Web-{65D1141A-AB06-4897-AA39-37D60239FA62}" dt="2026-06-16T13:29:00.591" v="78" actId="1076"/>
        <pc:sldMkLst>
          <pc:docMk/>
          <pc:sldMk cId="97359088" sldId="334"/>
        </pc:sldMkLst>
        <pc:picChg chg="add mod">
          <ac:chgData name="Anja Schneidermann" userId="eq29njGU8y0PSNDJNl4ufIg6G2AS0r0w7kVXUGd1zCU=" providerId="None" clId="Web-{65D1141A-AB06-4897-AA39-37D60239FA62}" dt="2026-06-16T13:29:00.591" v="78" actId="1076"/>
          <ac:picMkLst>
            <pc:docMk/>
            <pc:sldMk cId="97359088" sldId="334"/>
            <ac:picMk id="6" creationId="{2B61C26F-196C-36B3-C4E4-D5897E426E6F}"/>
          </ac:picMkLst>
        </pc:picChg>
        <pc:picChg chg="add mod">
          <ac:chgData name="Anja Schneidermann" userId="eq29njGU8y0PSNDJNl4ufIg6G2AS0r0w7kVXUGd1zCU=" providerId="None" clId="Web-{65D1141A-AB06-4897-AA39-37D60239FA62}" dt="2026-06-16T13:28:52.544" v="77" actId="1076"/>
          <ac:picMkLst>
            <pc:docMk/>
            <pc:sldMk cId="97359088" sldId="334"/>
            <ac:picMk id="9" creationId="{C3B9C79D-3C44-8172-1513-916D312DDB4A}"/>
          </ac:picMkLst>
        </pc:picChg>
      </pc:sldChg>
      <pc:sldChg chg="ord">
        <pc:chgData name="Anja Schneidermann" userId="eq29njGU8y0PSNDJNl4ufIg6G2AS0r0w7kVXUGd1zCU=" providerId="None" clId="Web-{65D1141A-AB06-4897-AA39-37D60239FA62}" dt="2026-06-16T13:25:58.821" v="62"/>
        <pc:sldMkLst>
          <pc:docMk/>
          <pc:sldMk cId="4095822608" sldId="4393"/>
        </pc:sldMkLst>
      </pc:sldChg>
      <pc:sldChg chg="ord">
        <pc:chgData name="Anja Schneidermann" userId="eq29njGU8y0PSNDJNl4ufIg6G2AS0r0w7kVXUGd1zCU=" providerId="None" clId="Web-{65D1141A-AB06-4897-AA39-37D60239FA62}" dt="2026-06-16T13:25:49.930" v="61"/>
        <pc:sldMkLst>
          <pc:docMk/>
          <pc:sldMk cId="503816635" sldId="4394"/>
        </pc:sldMkLst>
      </pc:sldChg>
    </pc:docChg>
  </pc:docChgLst>
  <pc:docChgLst>
    <pc:chgData name="Anja Schneidermann" userId="eq29njGU8y0PSNDJNl4ufIg6G2AS0r0w7kVXUGd1zCU=" providerId="None" clId="Web-{DAAC7969-C476-4448-97A2-3863F5764E12}"/>
    <pc:docChg chg="modSld">
      <pc:chgData name="Anja Schneidermann" userId="eq29njGU8y0PSNDJNl4ufIg6G2AS0r0w7kVXUGd1zCU=" providerId="None" clId="Web-{DAAC7969-C476-4448-97A2-3863F5764E12}" dt="2026-07-02T20:10:50.201" v="135" actId="1076"/>
      <pc:docMkLst>
        <pc:docMk/>
      </pc:docMkLst>
      <pc:sldChg chg="addSp modSp">
        <pc:chgData name="Anja Schneidermann" userId="eq29njGU8y0PSNDJNl4ufIg6G2AS0r0w7kVXUGd1zCU=" providerId="None" clId="Web-{DAAC7969-C476-4448-97A2-3863F5764E12}" dt="2026-07-02T20:10:50.201" v="135" actId="1076"/>
        <pc:sldMkLst>
          <pc:docMk/>
          <pc:sldMk cId="0" sldId="270"/>
        </pc:sldMkLst>
        <pc:spChg chg="add mod">
          <ac:chgData name="Anja Schneidermann" userId="eq29njGU8y0PSNDJNl4ufIg6G2AS0r0w7kVXUGd1zCU=" providerId="None" clId="Web-{DAAC7969-C476-4448-97A2-3863F5764E12}" dt="2026-07-02T20:10:22.012" v="133" actId="1076"/>
          <ac:spMkLst>
            <pc:docMk/>
            <pc:sldMk cId="0" sldId="270"/>
            <ac:spMk id="3" creationId="{1D8EDE4D-FC1E-DA67-9051-5F748885E883}"/>
          </ac:spMkLst>
        </pc:spChg>
        <pc:spChg chg="mod">
          <ac:chgData name="Anja Schneidermann" userId="eq29njGU8y0PSNDJNl4ufIg6G2AS0r0w7kVXUGd1zCU=" providerId="None" clId="Web-{DAAC7969-C476-4448-97A2-3863F5764E12}" dt="2026-07-02T20:00:16.035" v="68" actId="1076"/>
          <ac:spMkLst>
            <pc:docMk/>
            <pc:sldMk cId="0" sldId="270"/>
            <ac:spMk id="337" creationId="{00000000-0000-0000-0000-000000000000}"/>
          </ac:spMkLst>
        </pc:spChg>
        <pc:grpChg chg="add mod">
          <ac:chgData name="Anja Schneidermann" userId="eq29njGU8y0PSNDJNl4ufIg6G2AS0r0w7kVXUGd1zCU=" providerId="None" clId="Web-{DAAC7969-C476-4448-97A2-3863F5764E12}" dt="2026-07-02T20:10:50.201" v="135" actId="1076"/>
          <ac:grpSpMkLst>
            <pc:docMk/>
            <pc:sldMk cId="0" sldId="270"/>
            <ac:grpSpMk id="16" creationId="{2B4ABD5F-BF28-2F55-4BEE-C039F0A1FCCB}"/>
          </ac:grpSpMkLst>
        </pc:grpChg>
        <pc:picChg chg="add mod">
          <ac:chgData name="Anja Schneidermann" userId="eq29njGU8y0PSNDJNl4ufIg6G2AS0r0w7kVXUGd1zCU=" providerId="None" clId="Web-{DAAC7969-C476-4448-97A2-3863F5764E12}" dt="2026-07-02T20:00:26.411" v="69" actId="1076"/>
          <ac:picMkLst>
            <pc:docMk/>
            <pc:sldMk cId="0" sldId="270"/>
            <ac:picMk id="2" creationId="{E1EC5326-FFA9-9812-98EC-0096B0775411}"/>
          </ac:picMkLst>
        </pc:picChg>
      </pc:sldChg>
      <pc:sldChg chg="addSp delSp modSp">
        <pc:chgData name="Anja Schneidermann" userId="eq29njGU8y0PSNDJNl4ufIg6G2AS0r0w7kVXUGd1zCU=" providerId="None" clId="Web-{DAAC7969-C476-4448-97A2-3863F5764E12}" dt="2026-07-02T20:07:49.397" v="112" actId="1076"/>
        <pc:sldMkLst>
          <pc:docMk/>
          <pc:sldMk cId="0" sldId="278"/>
        </pc:sldMkLst>
        <pc:spChg chg="add">
          <ac:chgData name="Anja Schneidermann" userId="eq29njGU8y0PSNDJNl4ufIg6G2AS0r0w7kVXUGd1zCU=" providerId="None" clId="Web-{DAAC7969-C476-4448-97A2-3863F5764E12}" dt="2026-07-02T20:05:01.142" v="100"/>
          <ac:spMkLst>
            <pc:docMk/>
            <pc:sldMk cId="0" sldId="278"/>
            <ac:spMk id="7" creationId="{04B1BC49-CD9C-6231-3310-C254ED572EB7}"/>
          </ac:spMkLst>
        </pc:spChg>
        <pc:spChg chg="add">
          <ac:chgData name="Anja Schneidermann" userId="eq29njGU8y0PSNDJNl4ufIg6G2AS0r0w7kVXUGd1zCU=" providerId="None" clId="Web-{DAAC7969-C476-4448-97A2-3863F5764E12}" dt="2026-07-02T20:05:01.142" v="100"/>
          <ac:spMkLst>
            <pc:docMk/>
            <pc:sldMk cId="0" sldId="278"/>
            <ac:spMk id="8" creationId="{35D4208E-1B0E-6353-FFE3-63964597D59A}"/>
          </ac:spMkLst>
        </pc:spChg>
        <pc:spChg chg="add">
          <ac:chgData name="Anja Schneidermann" userId="eq29njGU8y0PSNDJNl4ufIg6G2AS0r0w7kVXUGd1zCU=" providerId="None" clId="Web-{DAAC7969-C476-4448-97A2-3863F5764E12}" dt="2026-07-02T20:05:01.142" v="100"/>
          <ac:spMkLst>
            <pc:docMk/>
            <pc:sldMk cId="0" sldId="278"/>
            <ac:spMk id="9" creationId="{2FFADD45-61B9-4AEA-CEF1-570DAE0C2209}"/>
          </ac:spMkLst>
        </pc:spChg>
        <pc:spChg chg="add">
          <ac:chgData name="Anja Schneidermann" userId="eq29njGU8y0PSNDJNl4ufIg6G2AS0r0w7kVXUGd1zCU=" providerId="None" clId="Web-{DAAC7969-C476-4448-97A2-3863F5764E12}" dt="2026-07-02T20:05:01.142" v="100"/>
          <ac:spMkLst>
            <pc:docMk/>
            <pc:sldMk cId="0" sldId="278"/>
            <ac:spMk id="10" creationId="{4B50672F-5C5B-C69B-8E4E-E7D3E7CC13BB}"/>
          </ac:spMkLst>
        </pc:spChg>
        <pc:spChg chg="add">
          <ac:chgData name="Anja Schneidermann" userId="eq29njGU8y0PSNDJNl4ufIg6G2AS0r0w7kVXUGd1zCU=" providerId="None" clId="Web-{DAAC7969-C476-4448-97A2-3863F5764E12}" dt="2026-07-02T20:05:01.142" v="100"/>
          <ac:spMkLst>
            <pc:docMk/>
            <pc:sldMk cId="0" sldId="278"/>
            <ac:spMk id="11" creationId="{B8449B7C-1079-8958-5183-F6973E04251C}"/>
          </ac:spMkLst>
        </pc:spChg>
        <pc:spChg chg="add">
          <ac:chgData name="Anja Schneidermann" userId="eq29njGU8y0PSNDJNl4ufIg6G2AS0r0w7kVXUGd1zCU=" providerId="None" clId="Web-{DAAC7969-C476-4448-97A2-3863F5764E12}" dt="2026-07-02T20:05:01.142" v="100"/>
          <ac:spMkLst>
            <pc:docMk/>
            <pc:sldMk cId="0" sldId="278"/>
            <ac:spMk id="12" creationId="{7E25ADC1-BF44-04AE-F247-D3E9EDA0CDD8}"/>
          </ac:spMkLst>
        </pc:spChg>
        <pc:spChg chg="add">
          <ac:chgData name="Anja Schneidermann" userId="eq29njGU8y0PSNDJNl4ufIg6G2AS0r0w7kVXUGd1zCU=" providerId="None" clId="Web-{DAAC7969-C476-4448-97A2-3863F5764E12}" dt="2026-07-02T20:05:01.142" v="100"/>
          <ac:spMkLst>
            <pc:docMk/>
            <pc:sldMk cId="0" sldId="278"/>
            <ac:spMk id="13" creationId="{D6ED7F95-3CC9-6D46-DFFC-689AF4CDC7E8}"/>
          </ac:spMkLst>
        </pc:spChg>
        <pc:spChg chg="add">
          <ac:chgData name="Anja Schneidermann" userId="eq29njGU8y0PSNDJNl4ufIg6G2AS0r0w7kVXUGd1zCU=" providerId="None" clId="Web-{DAAC7969-C476-4448-97A2-3863F5764E12}" dt="2026-07-02T20:05:01.142" v="100"/>
          <ac:spMkLst>
            <pc:docMk/>
            <pc:sldMk cId="0" sldId="278"/>
            <ac:spMk id="14" creationId="{E80BA5EF-6D5C-308E-543A-88F40768AA2B}"/>
          </ac:spMkLst>
        </pc:spChg>
        <pc:spChg chg="add">
          <ac:chgData name="Anja Schneidermann" userId="eq29njGU8y0PSNDJNl4ufIg6G2AS0r0w7kVXUGd1zCU=" providerId="None" clId="Web-{DAAC7969-C476-4448-97A2-3863F5764E12}" dt="2026-07-02T20:05:01.142" v="100"/>
          <ac:spMkLst>
            <pc:docMk/>
            <pc:sldMk cId="0" sldId="278"/>
            <ac:spMk id="15" creationId="{C35E8537-FC87-79DD-DB2C-E18380C8208D}"/>
          </ac:spMkLst>
        </pc:spChg>
        <pc:spChg chg="add">
          <ac:chgData name="Anja Schneidermann" userId="eq29njGU8y0PSNDJNl4ufIg6G2AS0r0w7kVXUGd1zCU=" providerId="None" clId="Web-{DAAC7969-C476-4448-97A2-3863F5764E12}" dt="2026-07-02T20:05:52.675" v="102"/>
          <ac:spMkLst>
            <pc:docMk/>
            <pc:sldMk cId="0" sldId="278"/>
            <ac:spMk id="19" creationId="{F6F98D56-A3F1-E4A8-7363-8CA58A449C4C}"/>
          </ac:spMkLst>
        </pc:spChg>
        <pc:spChg chg="add">
          <ac:chgData name="Anja Schneidermann" userId="eq29njGU8y0PSNDJNl4ufIg6G2AS0r0w7kVXUGd1zCU=" providerId="None" clId="Web-{DAAC7969-C476-4448-97A2-3863F5764E12}" dt="2026-07-02T20:05:52.675" v="102"/>
          <ac:spMkLst>
            <pc:docMk/>
            <pc:sldMk cId="0" sldId="278"/>
            <ac:spMk id="20" creationId="{1F639D6D-B779-0E73-7720-163F6A9D2F82}"/>
          </ac:spMkLst>
        </pc:spChg>
        <pc:spChg chg="add">
          <ac:chgData name="Anja Schneidermann" userId="eq29njGU8y0PSNDJNl4ufIg6G2AS0r0w7kVXUGd1zCU=" providerId="None" clId="Web-{DAAC7969-C476-4448-97A2-3863F5764E12}" dt="2026-07-02T20:05:52.675" v="102"/>
          <ac:spMkLst>
            <pc:docMk/>
            <pc:sldMk cId="0" sldId="278"/>
            <ac:spMk id="21" creationId="{9E548DC9-E405-9AC3-0AD2-2F7FFF75FE3B}"/>
          </ac:spMkLst>
        </pc:spChg>
        <pc:spChg chg="add">
          <ac:chgData name="Anja Schneidermann" userId="eq29njGU8y0PSNDJNl4ufIg6G2AS0r0w7kVXUGd1zCU=" providerId="None" clId="Web-{DAAC7969-C476-4448-97A2-3863F5764E12}" dt="2026-07-02T20:05:52.675" v="102"/>
          <ac:spMkLst>
            <pc:docMk/>
            <pc:sldMk cId="0" sldId="278"/>
            <ac:spMk id="22" creationId="{22631A88-ABCC-F3B5-BB84-235B41F7B28C}"/>
          </ac:spMkLst>
        </pc:spChg>
        <pc:spChg chg="add">
          <ac:chgData name="Anja Schneidermann" userId="eq29njGU8y0PSNDJNl4ufIg6G2AS0r0w7kVXUGd1zCU=" providerId="None" clId="Web-{DAAC7969-C476-4448-97A2-3863F5764E12}" dt="2026-07-02T20:05:52.675" v="102"/>
          <ac:spMkLst>
            <pc:docMk/>
            <pc:sldMk cId="0" sldId="278"/>
            <ac:spMk id="23" creationId="{45F45C1C-9F6C-1E1A-AB97-544D996993F2}"/>
          </ac:spMkLst>
        </pc:spChg>
        <pc:spChg chg="add">
          <ac:chgData name="Anja Schneidermann" userId="eq29njGU8y0PSNDJNl4ufIg6G2AS0r0w7kVXUGd1zCU=" providerId="None" clId="Web-{DAAC7969-C476-4448-97A2-3863F5764E12}" dt="2026-07-02T20:05:52.675" v="102"/>
          <ac:spMkLst>
            <pc:docMk/>
            <pc:sldMk cId="0" sldId="278"/>
            <ac:spMk id="24" creationId="{E8E1DC75-2339-7224-58D7-2820B13A69E8}"/>
          </ac:spMkLst>
        </pc:spChg>
        <pc:spChg chg="add">
          <ac:chgData name="Anja Schneidermann" userId="eq29njGU8y0PSNDJNl4ufIg6G2AS0r0w7kVXUGd1zCU=" providerId="None" clId="Web-{DAAC7969-C476-4448-97A2-3863F5764E12}" dt="2026-07-02T20:05:52.675" v="102"/>
          <ac:spMkLst>
            <pc:docMk/>
            <pc:sldMk cId="0" sldId="278"/>
            <ac:spMk id="25" creationId="{AECAB0D3-728B-A228-0767-A267D91E3931}"/>
          </ac:spMkLst>
        </pc:spChg>
        <pc:spChg chg="add">
          <ac:chgData name="Anja Schneidermann" userId="eq29njGU8y0PSNDJNl4ufIg6G2AS0r0w7kVXUGd1zCU=" providerId="None" clId="Web-{DAAC7969-C476-4448-97A2-3863F5764E12}" dt="2026-07-02T20:05:52.675" v="102"/>
          <ac:spMkLst>
            <pc:docMk/>
            <pc:sldMk cId="0" sldId="278"/>
            <ac:spMk id="26" creationId="{6CC2BD02-FCC2-AF2C-FA69-1E26B0335659}"/>
          </ac:spMkLst>
        </pc:spChg>
        <pc:spChg chg="add">
          <ac:chgData name="Anja Schneidermann" userId="eq29njGU8y0PSNDJNl4ufIg6G2AS0r0w7kVXUGd1zCU=" providerId="None" clId="Web-{DAAC7969-C476-4448-97A2-3863F5764E12}" dt="2026-07-02T20:05:52.675" v="102"/>
          <ac:spMkLst>
            <pc:docMk/>
            <pc:sldMk cId="0" sldId="278"/>
            <ac:spMk id="27" creationId="{36A59122-0540-86CC-AAA6-AD4B571202E4}"/>
          </ac:spMkLst>
        </pc:spChg>
        <pc:spChg chg="add mod">
          <ac:chgData name="Anja Schneidermann" userId="eq29njGU8y0PSNDJNl4ufIg6G2AS0r0w7kVXUGd1zCU=" providerId="None" clId="Web-{DAAC7969-C476-4448-97A2-3863F5764E12}" dt="2026-07-02T20:07:49.397" v="112" actId="1076"/>
          <ac:spMkLst>
            <pc:docMk/>
            <pc:sldMk cId="0" sldId="278"/>
            <ac:spMk id="28" creationId="{9BDDEA52-4AD5-45BA-A20A-52F482C3450D}"/>
          </ac:spMkLst>
        </pc:spChg>
        <pc:spChg chg="mod">
          <ac:chgData name="Anja Schneidermann" userId="eq29njGU8y0PSNDJNl4ufIg6G2AS0r0w7kVXUGd1zCU=" providerId="None" clId="Web-{DAAC7969-C476-4448-97A2-3863F5764E12}" dt="2026-07-02T20:01:11.631" v="72" actId="1076"/>
          <ac:spMkLst>
            <pc:docMk/>
            <pc:sldMk cId="0" sldId="278"/>
            <ac:spMk id="433" creationId="{00000000-0000-0000-0000-000000000000}"/>
          </ac:spMkLst>
        </pc:spChg>
        <pc:grpChg chg="add mod">
          <ac:chgData name="Anja Schneidermann" userId="eq29njGU8y0PSNDJNl4ufIg6G2AS0r0w7kVXUGd1zCU=" providerId="None" clId="Web-{DAAC7969-C476-4448-97A2-3863F5764E12}" dt="2026-07-02T20:05:06.876" v="101" actId="1076"/>
          <ac:grpSpMkLst>
            <pc:docMk/>
            <pc:sldMk cId="0" sldId="278"/>
            <ac:grpSpMk id="4" creationId="{5785BEA1-6B2F-2CF2-DBBB-0C31833FCE06}"/>
          </ac:grpSpMkLst>
        </pc:grpChg>
        <pc:grpChg chg="add del">
          <ac:chgData name="Anja Schneidermann" userId="eq29njGU8y0PSNDJNl4ufIg6G2AS0r0w7kVXUGd1zCU=" providerId="None" clId="Web-{DAAC7969-C476-4448-97A2-3863F5764E12}" dt="2026-07-02T20:06:03.112" v="103"/>
          <ac:grpSpMkLst>
            <pc:docMk/>
            <pc:sldMk cId="0" sldId="278"/>
            <ac:grpSpMk id="16" creationId="{0578F4D1-E2E7-6D2A-47C1-DA19E8B96F35}"/>
          </ac:grpSpMkLst>
        </pc:grpChg>
        <pc:picChg chg="mod">
          <ac:chgData name="Anja Schneidermann" userId="eq29njGU8y0PSNDJNl4ufIg6G2AS0r0w7kVXUGd1zCU=" providerId="None" clId="Web-{DAAC7969-C476-4448-97A2-3863F5764E12}" dt="2026-07-02T20:01:47.398" v="76" actId="1076"/>
          <ac:picMkLst>
            <pc:docMk/>
            <pc:sldMk cId="0" sldId="278"/>
            <ac:picMk id="2" creationId="{20A56432-E78F-C711-91B9-8266BA0B1A8A}"/>
          </ac:picMkLst>
        </pc:picChg>
        <pc:picChg chg="add mod">
          <ac:chgData name="Anja Schneidermann" userId="eq29njGU8y0PSNDJNl4ufIg6G2AS0r0w7kVXUGd1zCU=" providerId="None" clId="Web-{DAAC7969-C476-4448-97A2-3863F5764E12}" dt="2026-07-02T20:01:50.695" v="77" actId="1076"/>
          <ac:picMkLst>
            <pc:docMk/>
            <pc:sldMk cId="0" sldId="278"/>
            <ac:picMk id="3" creationId="{00BF0946-855D-501D-0EFF-84A3A5A80380}"/>
          </ac:picMkLst>
        </pc:picChg>
        <pc:picChg chg="mod">
          <ac:chgData name="Anja Schneidermann" userId="eq29njGU8y0PSNDJNl4ufIg6G2AS0r0w7kVXUGd1zCU=" providerId="None" clId="Web-{DAAC7969-C476-4448-97A2-3863F5764E12}" dt="2026-07-02T20:01:38.819" v="75" actId="1076"/>
          <ac:picMkLst>
            <pc:docMk/>
            <pc:sldMk cId="0" sldId="278"/>
            <ac:picMk id="1026" creationId="{779E04F4-AA95-7A45-46C9-8D2B2C4F1D9E}"/>
          </ac:picMkLst>
        </pc:picChg>
      </pc:sldChg>
      <pc:sldChg chg="addSp modSp">
        <pc:chgData name="Anja Schneidermann" userId="eq29njGU8y0PSNDJNl4ufIg6G2AS0r0w7kVXUGd1zCU=" providerId="None" clId="Web-{DAAC7969-C476-4448-97A2-3863F5764E12}" dt="2026-07-02T20:09:54.386" v="129" actId="1076"/>
        <pc:sldMkLst>
          <pc:docMk/>
          <pc:sldMk cId="0" sldId="287"/>
        </pc:sldMkLst>
        <pc:spChg chg="add">
          <ac:chgData name="Anja Schneidermann" userId="eq29njGU8y0PSNDJNl4ufIg6G2AS0r0w7kVXUGd1zCU=" providerId="None" clId="Web-{DAAC7969-C476-4448-97A2-3863F5764E12}" dt="2026-07-02T20:04:43.703" v="98"/>
          <ac:spMkLst>
            <pc:docMk/>
            <pc:sldMk cId="0" sldId="287"/>
            <ac:spMk id="11" creationId="{62C3D77C-184A-2B72-A2D1-6E829B4CC263}"/>
          </ac:spMkLst>
        </pc:spChg>
        <pc:spChg chg="add">
          <ac:chgData name="Anja Schneidermann" userId="eq29njGU8y0PSNDJNl4ufIg6G2AS0r0w7kVXUGd1zCU=" providerId="None" clId="Web-{DAAC7969-C476-4448-97A2-3863F5764E12}" dt="2026-07-02T20:04:43.703" v="98"/>
          <ac:spMkLst>
            <pc:docMk/>
            <pc:sldMk cId="0" sldId="287"/>
            <ac:spMk id="12" creationId="{6030FF8E-E59D-52C3-69A2-872ABCE9AB6B}"/>
          </ac:spMkLst>
        </pc:spChg>
        <pc:spChg chg="add">
          <ac:chgData name="Anja Schneidermann" userId="eq29njGU8y0PSNDJNl4ufIg6G2AS0r0w7kVXUGd1zCU=" providerId="None" clId="Web-{DAAC7969-C476-4448-97A2-3863F5764E12}" dt="2026-07-02T20:04:43.703" v="98"/>
          <ac:spMkLst>
            <pc:docMk/>
            <pc:sldMk cId="0" sldId="287"/>
            <ac:spMk id="13" creationId="{2CD79550-9BF0-0431-AE2F-75F62E9C474B}"/>
          </ac:spMkLst>
        </pc:spChg>
        <pc:spChg chg="add">
          <ac:chgData name="Anja Schneidermann" userId="eq29njGU8y0PSNDJNl4ufIg6G2AS0r0w7kVXUGd1zCU=" providerId="None" clId="Web-{DAAC7969-C476-4448-97A2-3863F5764E12}" dt="2026-07-02T20:04:43.703" v="98"/>
          <ac:spMkLst>
            <pc:docMk/>
            <pc:sldMk cId="0" sldId="287"/>
            <ac:spMk id="14" creationId="{AA48C8B2-5A5D-16EE-A62D-61DE36813AB8}"/>
          </ac:spMkLst>
        </pc:spChg>
        <pc:spChg chg="add">
          <ac:chgData name="Anja Schneidermann" userId="eq29njGU8y0PSNDJNl4ufIg6G2AS0r0w7kVXUGd1zCU=" providerId="None" clId="Web-{DAAC7969-C476-4448-97A2-3863F5764E12}" dt="2026-07-02T20:04:43.703" v="98"/>
          <ac:spMkLst>
            <pc:docMk/>
            <pc:sldMk cId="0" sldId="287"/>
            <ac:spMk id="15" creationId="{71CE126D-FD39-AA6B-44CB-0F7B6936A999}"/>
          </ac:spMkLst>
        </pc:spChg>
        <pc:spChg chg="add">
          <ac:chgData name="Anja Schneidermann" userId="eq29njGU8y0PSNDJNl4ufIg6G2AS0r0w7kVXUGd1zCU=" providerId="None" clId="Web-{DAAC7969-C476-4448-97A2-3863F5764E12}" dt="2026-07-02T20:04:43.703" v="98"/>
          <ac:spMkLst>
            <pc:docMk/>
            <pc:sldMk cId="0" sldId="287"/>
            <ac:spMk id="16" creationId="{BF08A01F-E3E6-E517-EAB1-A41ACCB8EE10}"/>
          </ac:spMkLst>
        </pc:spChg>
        <pc:spChg chg="add">
          <ac:chgData name="Anja Schneidermann" userId="eq29njGU8y0PSNDJNl4ufIg6G2AS0r0w7kVXUGd1zCU=" providerId="None" clId="Web-{DAAC7969-C476-4448-97A2-3863F5764E12}" dt="2026-07-02T20:04:43.703" v="98"/>
          <ac:spMkLst>
            <pc:docMk/>
            <pc:sldMk cId="0" sldId="287"/>
            <ac:spMk id="17" creationId="{42A7F1FE-3F3C-62F2-362B-366E074FE432}"/>
          </ac:spMkLst>
        </pc:spChg>
        <pc:spChg chg="add">
          <ac:chgData name="Anja Schneidermann" userId="eq29njGU8y0PSNDJNl4ufIg6G2AS0r0w7kVXUGd1zCU=" providerId="None" clId="Web-{DAAC7969-C476-4448-97A2-3863F5764E12}" dt="2026-07-02T20:04:43.703" v="98"/>
          <ac:spMkLst>
            <pc:docMk/>
            <pc:sldMk cId="0" sldId="287"/>
            <ac:spMk id="18" creationId="{E946E4B4-C79A-3B90-C93D-6FE97CB4F928}"/>
          </ac:spMkLst>
        </pc:spChg>
        <pc:spChg chg="add">
          <ac:chgData name="Anja Schneidermann" userId="eq29njGU8y0PSNDJNl4ufIg6G2AS0r0w7kVXUGd1zCU=" providerId="None" clId="Web-{DAAC7969-C476-4448-97A2-3863F5764E12}" dt="2026-07-02T20:04:43.703" v="98"/>
          <ac:spMkLst>
            <pc:docMk/>
            <pc:sldMk cId="0" sldId="287"/>
            <ac:spMk id="19" creationId="{71A2EB36-5D3C-5A08-8253-5438FB33E0A0}"/>
          </ac:spMkLst>
        </pc:spChg>
        <pc:spChg chg="add mod">
          <ac:chgData name="Anja Schneidermann" userId="eq29njGU8y0PSNDJNl4ufIg6G2AS0r0w7kVXUGd1zCU=" providerId="None" clId="Web-{DAAC7969-C476-4448-97A2-3863F5764E12}" dt="2026-07-02T20:09:54.386" v="129" actId="1076"/>
          <ac:spMkLst>
            <pc:docMk/>
            <pc:sldMk cId="0" sldId="287"/>
            <ac:spMk id="20" creationId="{F4E3E971-734A-F09D-A36D-E6FBD9D31A9E}"/>
          </ac:spMkLst>
        </pc:spChg>
        <pc:grpChg chg="mod">
          <ac:chgData name="Anja Schneidermann" userId="eq29njGU8y0PSNDJNl4ufIg6G2AS0r0w7kVXUGd1zCU=" providerId="None" clId="Web-{DAAC7969-C476-4448-97A2-3863F5764E12}" dt="2026-07-02T20:04:53.657" v="99" actId="1076"/>
          <ac:grpSpMkLst>
            <pc:docMk/>
            <pc:sldMk cId="0" sldId="287"/>
            <ac:grpSpMk id="3" creationId="{609A47A0-9829-F288-7209-8DFB47760518}"/>
          </ac:grpSpMkLst>
        </pc:grpChg>
        <pc:grpChg chg="add">
          <ac:chgData name="Anja Schneidermann" userId="eq29njGU8y0PSNDJNl4ufIg6G2AS0r0w7kVXUGd1zCU=" providerId="None" clId="Web-{DAAC7969-C476-4448-97A2-3863F5764E12}" dt="2026-07-02T20:04:43.703" v="98"/>
          <ac:grpSpMkLst>
            <pc:docMk/>
            <pc:sldMk cId="0" sldId="287"/>
            <ac:grpSpMk id="9" creationId="{414FB86D-9DFB-F77A-FA79-D013B8DB3134}"/>
          </ac:grpSpMkLst>
        </pc:grpChg>
        <pc:picChg chg="add mod">
          <ac:chgData name="Anja Schneidermann" userId="eq29njGU8y0PSNDJNl4ufIg6G2AS0r0w7kVXUGd1zCU=" providerId="None" clId="Web-{DAAC7969-C476-4448-97A2-3863F5764E12}" dt="2026-07-02T20:04:41.547" v="97" actId="1076"/>
          <ac:picMkLst>
            <pc:docMk/>
            <pc:sldMk cId="0" sldId="287"/>
            <ac:picMk id="2" creationId="{80F1F204-9853-7544-8BC4-26EC475EA461}"/>
          </ac:picMkLst>
        </pc:picChg>
        <pc:picChg chg="mod">
          <ac:chgData name="Anja Schneidermann" userId="eq29njGU8y0PSNDJNl4ufIg6G2AS0r0w7kVXUGd1zCU=" providerId="None" clId="Web-{DAAC7969-C476-4448-97A2-3863F5764E12}" dt="2026-07-02T20:02:21.667" v="81" actId="1076"/>
          <ac:picMkLst>
            <pc:docMk/>
            <pc:sldMk cId="0" sldId="287"/>
            <ac:picMk id="5" creationId="{2217EFEF-69D8-4D6A-B9E2-9C9B7E40E6E1}"/>
          </ac:picMkLst>
        </pc:picChg>
        <pc:picChg chg="mod">
          <ac:chgData name="Anja Schneidermann" userId="eq29njGU8y0PSNDJNl4ufIg6G2AS0r0w7kVXUGd1zCU=" providerId="None" clId="Web-{DAAC7969-C476-4448-97A2-3863F5764E12}" dt="2026-07-02T20:02:28.652" v="83" actId="1076"/>
          <ac:picMkLst>
            <pc:docMk/>
            <pc:sldMk cId="0" sldId="287"/>
            <ac:picMk id="6" creationId="{AB1C04CF-4D4F-96C3-BD3C-09B19D964A39}"/>
          </ac:picMkLst>
        </pc:picChg>
        <pc:picChg chg="mod">
          <ac:chgData name="Anja Schneidermann" userId="eq29njGU8y0PSNDJNl4ufIg6G2AS0r0w7kVXUGd1zCU=" providerId="None" clId="Web-{DAAC7969-C476-4448-97A2-3863F5764E12}" dt="2026-07-02T20:02:23.792" v="82" actId="1076"/>
          <ac:picMkLst>
            <pc:docMk/>
            <pc:sldMk cId="0" sldId="287"/>
            <ac:picMk id="7" creationId="{3F65F1D1-8394-1A6E-D702-9C1705152CA1}"/>
          </ac:picMkLst>
        </pc:picChg>
        <pc:picChg chg="mod">
          <ac:chgData name="Anja Schneidermann" userId="eq29njGU8y0PSNDJNl4ufIg6G2AS0r0w7kVXUGd1zCU=" providerId="None" clId="Web-{DAAC7969-C476-4448-97A2-3863F5764E12}" dt="2026-07-02T20:02:19.761" v="80" actId="1076"/>
          <ac:picMkLst>
            <pc:docMk/>
            <pc:sldMk cId="0" sldId="287"/>
            <ac:picMk id="8" creationId="{C17B08DD-8E54-F0CA-AEDC-6A0048FF90C9}"/>
          </ac:picMkLst>
        </pc:picChg>
      </pc:sldChg>
      <pc:sldChg chg="addSp modSp">
        <pc:chgData name="Anja Schneidermann" userId="eq29njGU8y0PSNDJNl4ufIg6G2AS0r0w7kVXUGd1zCU=" providerId="None" clId="Web-{DAAC7969-C476-4448-97A2-3863F5764E12}" dt="2026-07-02T20:09:35.354" v="124" actId="1076"/>
        <pc:sldMkLst>
          <pc:docMk/>
          <pc:sldMk cId="0" sldId="294"/>
        </pc:sldMkLst>
        <pc:spChg chg="add">
          <ac:chgData name="Anja Schneidermann" userId="eq29njGU8y0PSNDJNl4ufIg6G2AS0r0w7kVXUGd1zCU=" providerId="None" clId="Web-{DAAC7969-C476-4448-97A2-3863F5764E12}" dt="2026-07-02T20:04:18.968" v="95"/>
          <ac:spMkLst>
            <pc:docMk/>
            <pc:sldMk cId="0" sldId="294"/>
            <ac:spMk id="8" creationId="{B2AD16F9-0993-BA1A-48CE-4CAEE7255A92}"/>
          </ac:spMkLst>
        </pc:spChg>
        <pc:spChg chg="add">
          <ac:chgData name="Anja Schneidermann" userId="eq29njGU8y0PSNDJNl4ufIg6G2AS0r0w7kVXUGd1zCU=" providerId="None" clId="Web-{DAAC7969-C476-4448-97A2-3863F5764E12}" dt="2026-07-02T20:04:18.968" v="95"/>
          <ac:spMkLst>
            <pc:docMk/>
            <pc:sldMk cId="0" sldId="294"/>
            <ac:spMk id="9" creationId="{9AF7F140-CEFE-0A2A-BA47-1AA305FB3B8A}"/>
          </ac:spMkLst>
        </pc:spChg>
        <pc:spChg chg="add">
          <ac:chgData name="Anja Schneidermann" userId="eq29njGU8y0PSNDJNl4ufIg6G2AS0r0w7kVXUGd1zCU=" providerId="None" clId="Web-{DAAC7969-C476-4448-97A2-3863F5764E12}" dt="2026-07-02T20:04:18.968" v="95"/>
          <ac:spMkLst>
            <pc:docMk/>
            <pc:sldMk cId="0" sldId="294"/>
            <ac:spMk id="10" creationId="{3CF65D53-C455-36B9-8530-045101ED40C9}"/>
          </ac:spMkLst>
        </pc:spChg>
        <pc:spChg chg="add">
          <ac:chgData name="Anja Schneidermann" userId="eq29njGU8y0PSNDJNl4ufIg6G2AS0r0w7kVXUGd1zCU=" providerId="None" clId="Web-{DAAC7969-C476-4448-97A2-3863F5764E12}" dt="2026-07-02T20:04:18.968" v="95"/>
          <ac:spMkLst>
            <pc:docMk/>
            <pc:sldMk cId="0" sldId="294"/>
            <ac:spMk id="11" creationId="{501D982F-C3FD-9760-AA24-ACC90608786E}"/>
          </ac:spMkLst>
        </pc:spChg>
        <pc:spChg chg="add">
          <ac:chgData name="Anja Schneidermann" userId="eq29njGU8y0PSNDJNl4ufIg6G2AS0r0w7kVXUGd1zCU=" providerId="None" clId="Web-{DAAC7969-C476-4448-97A2-3863F5764E12}" dt="2026-07-02T20:04:18.968" v="95"/>
          <ac:spMkLst>
            <pc:docMk/>
            <pc:sldMk cId="0" sldId="294"/>
            <ac:spMk id="12" creationId="{003668E1-78DC-2304-D9B8-3DEA5EE71A51}"/>
          </ac:spMkLst>
        </pc:spChg>
        <pc:spChg chg="add">
          <ac:chgData name="Anja Schneidermann" userId="eq29njGU8y0PSNDJNl4ufIg6G2AS0r0w7kVXUGd1zCU=" providerId="None" clId="Web-{DAAC7969-C476-4448-97A2-3863F5764E12}" dt="2026-07-02T20:04:18.968" v="95"/>
          <ac:spMkLst>
            <pc:docMk/>
            <pc:sldMk cId="0" sldId="294"/>
            <ac:spMk id="13" creationId="{EB2DC7B5-4E09-B124-DD2B-AAEF3BFC0074}"/>
          </ac:spMkLst>
        </pc:spChg>
        <pc:spChg chg="add">
          <ac:chgData name="Anja Schneidermann" userId="eq29njGU8y0PSNDJNl4ufIg6G2AS0r0w7kVXUGd1zCU=" providerId="None" clId="Web-{DAAC7969-C476-4448-97A2-3863F5764E12}" dt="2026-07-02T20:04:18.968" v="95"/>
          <ac:spMkLst>
            <pc:docMk/>
            <pc:sldMk cId="0" sldId="294"/>
            <ac:spMk id="14" creationId="{860D2E5B-44BD-0404-4D11-41863A1A4FB1}"/>
          </ac:spMkLst>
        </pc:spChg>
        <pc:spChg chg="add">
          <ac:chgData name="Anja Schneidermann" userId="eq29njGU8y0PSNDJNl4ufIg6G2AS0r0w7kVXUGd1zCU=" providerId="None" clId="Web-{DAAC7969-C476-4448-97A2-3863F5764E12}" dt="2026-07-02T20:04:18.968" v="95"/>
          <ac:spMkLst>
            <pc:docMk/>
            <pc:sldMk cId="0" sldId="294"/>
            <ac:spMk id="15" creationId="{A9D9BC0C-D76D-528B-0156-06C922B68730}"/>
          </ac:spMkLst>
        </pc:spChg>
        <pc:spChg chg="add">
          <ac:chgData name="Anja Schneidermann" userId="eq29njGU8y0PSNDJNl4ufIg6G2AS0r0w7kVXUGd1zCU=" providerId="None" clId="Web-{DAAC7969-C476-4448-97A2-3863F5764E12}" dt="2026-07-02T20:04:18.968" v="95"/>
          <ac:spMkLst>
            <pc:docMk/>
            <pc:sldMk cId="0" sldId="294"/>
            <ac:spMk id="16" creationId="{502E9FCF-DBD4-0560-98B5-07E04A14BBDF}"/>
          </ac:spMkLst>
        </pc:spChg>
        <pc:spChg chg="add mod">
          <ac:chgData name="Anja Schneidermann" userId="eq29njGU8y0PSNDJNl4ufIg6G2AS0r0w7kVXUGd1zCU=" providerId="None" clId="Web-{DAAC7969-C476-4448-97A2-3863F5764E12}" dt="2026-07-02T20:09:35.354" v="124" actId="1076"/>
          <ac:spMkLst>
            <pc:docMk/>
            <pc:sldMk cId="0" sldId="294"/>
            <ac:spMk id="17" creationId="{3E479E5D-9B9C-D945-8E04-23A5C8FCA7AF}"/>
          </ac:spMkLst>
        </pc:spChg>
        <pc:grpChg chg="mod">
          <ac:chgData name="Anja Schneidermann" userId="eq29njGU8y0PSNDJNl4ufIg6G2AS0r0w7kVXUGd1zCU=" providerId="None" clId="Web-{DAAC7969-C476-4448-97A2-3863F5764E12}" dt="2026-07-02T20:04:28.344" v="96" actId="1076"/>
          <ac:grpSpMkLst>
            <pc:docMk/>
            <pc:sldMk cId="0" sldId="294"/>
            <ac:grpSpMk id="5" creationId="{C6E2AA34-7EF1-6987-0B83-70E1801634A3}"/>
          </ac:grpSpMkLst>
        </pc:grpChg>
        <pc:grpChg chg="add">
          <ac:chgData name="Anja Schneidermann" userId="eq29njGU8y0PSNDJNl4ufIg6G2AS0r0w7kVXUGd1zCU=" providerId="None" clId="Web-{DAAC7969-C476-4448-97A2-3863F5764E12}" dt="2026-07-02T20:04:18.968" v="95"/>
          <ac:grpSpMkLst>
            <pc:docMk/>
            <pc:sldMk cId="0" sldId="294"/>
            <ac:grpSpMk id="7" creationId="{6347B466-B6D0-DCCC-40A4-F8EFB28F5A10}"/>
          </ac:grpSpMkLst>
        </pc:grpChg>
        <pc:picChg chg="add mod">
          <ac:chgData name="Anja Schneidermann" userId="eq29njGU8y0PSNDJNl4ufIg6G2AS0r0w7kVXUGd1zCU=" providerId="None" clId="Web-{DAAC7969-C476-4448-97A2-3863F5764E12}" dt="2026-07-02T20:03:01.216" v="86" actId="1076"/>
          <ac:picMkLst>
            <pc:docMk/>
            <pc:sldMk cId="0" sldId="294"/>
            <ac:picMk id="4" creationId="{A6EC667E-BD75-6676-CDB1-F1716BA96A16}"/>
          </ac:picMkLst>
        </pc:picChg>
      </pc:sldChg>
      <pc:sldChg chg="modSp">
        <pc:chgData name="Anja Schneidermann" userId="eq29njGU8y0PSNDJNl4ufIg6G2AS0r0w7kVXUGd1zCU=" providerId="None" clId="Web-{DAAC7969-C476-4448-97A2-3863F5764E12}" dt="2026-07-02T19:53:34.521" v="65" actId="14100"/>
        <pc:sldMkLst>
          <pc:docMk/>
          <pc:sldMk cId="0" sldId="305"/>
        </pc:sldMkLst>
        <pc:spChg chg="mod">
          <ac:chgData name="Anja Schneidermann" userId="eq29njGU8y0PSNDJNl4ufIg6G2AS0r0w7kVXUGd1zCU=" providerId="None" clId="Web-{DAAC7969-C476-4448-97A2-3863F5764E12}" dt="2026-07-02T19:53:34.521" v="65" actId="14100"/>
          <ac:spMkLst>
            <pc:docMk/>
            <pc:sldMk cId="0" sldId="305"/>
            <ac:spMk id="724" creationId="{00000000-0000-0000-0000-000000000000}"/>
          </ac:spMkLst>
        </pc:spChg>
      </pc:sldChg>
      <pc:sldChg chg="addSp modSp">
        <pc:chgData name="Anja Schneidermann" userId="eq29njGU8y0PSNDJNl4ufIg6G2AS0r0w7kVXUGd1zCU=" providerId="None" clId="Web-{DAAC7969-C476-4448-97A2-3863F5764E12}" dt="2026-07-02T20:08:53.431" v="119" actId="1076"/>
        <pc:sldMkLst>
          <pc:docMk/>
          <pc:sldMk cId="97359088" sldId="334"/>
        </pc:sldMkLst>
        <pc:spChg chg="add">
          <ac:chgData name="Anja Schneidermann" userId="eq29njGU8y0PSNDJNl4ufIg6G2AS0r0w7kVXUGd1zCU=" providerId="None" clId="Web-{DAAC7969-C476-4448-97A2-3863F5764E12}" dt="2026-07-02T20:03:43.545" v="90"/>
          <ac:spMkLst>
            <pc:docMk/>
            <pc:sldMk cId="97359088" sldId="334"/>
            <ac:spMk id="8" creationId="{98CBCAF3-AE0A-6E1B-2FE3-BDF25B1B6C79}"/>
          </ac:spMkLst>
        </pc:spChg>
        <pc:spChg chg="add">
          <ac:chgData name="Anja Schneidermann" userId="eq29njGU8y0PSNDJNl4ufIg6G2AS0r0w7kVXUGd1zCU=" providerId="None" clId="Web-{DAAC7969-C476-4448-97A2-3863F5764E12}" dt="2026-07-02T20:03:43.545" v="90"/>
          <ac:spMkLst>
            <pc:docMk/>
            <pc:sldMk cId="97359088" sldId="334"/>
            <ac:spMk id="10" creationId="{7E8878C2-6430-D8E2-EA9F-347F13C6445C}"/>
          </ac:spMkLst>
        </pc:spChg>
        <pc:spChg chg="add">
          <ac:chgData name="Anja Schneidermann" userId="eq29njGU8y0PSNDJNl4ufIg6G2AS0r0w7kVXUGd1zCU=" providerId="None" clId="Web-{DAAC7969-C476-4448-97A2-3863F5764E12}" dt="2026-07-02T20:03:43.545" v="90"/>
          <ac:spMkLst>
            <pc:docMk/>
            <pc:sldMk cId="97359088" sldId="334"/>
            <ac:spMk id="11" creationId="{7868B4B2-233C-1B8E-DE4C-D7BD538603A5}"/>
          </ac:spMkLst>
        </pc:spChg>
        <pc:spChg chg="add">
          <ac:chgData name="Anja Schneidermann" userId="eq29njGU8y0PSNDJNl4ufIg6G2AS0r0w7kVXUGd1zCU=" providerId="None" clId="Web-{DAAC7969-C476-4448-97A2-3863F5764E12}" dt="2026-07-02T20:03:43.545" v="90"/>
          <ac:spMkLst>
            <pc:docMk/>
            <pc:sldMk cId="97359088" sldId="334"/>
            <ac:spMk id="12" creationId="{971DA32A-F1DC-B2B7-1C5F-9DA7F2BF6CF8}"/>
          </ac:spMkLst>
        </pc:spChg>
        <pc:spChg chg="add">
          <ac:chgData name="Anja Schneidermann" userId="eq29njGU8y0PSNDJNl4ufIg6G2AS0r0w7kVXUGd1zCU=" providerId="None" clId="Web-{DAAC7969-C476-4448-97A2-3863F5764E12}" dt="2026-07-02T20:03:43.545" v="90"/>
          <ac:spMkLst>
            <pc:docMk/>
            <pc:sldMk cId="97359088" sldId="334"/>
            <ac:spMk id="13" creationId="{50F0E30F-6E69-B2BC-8126-4E13A9C80D4F}"/>
          </ac:spMkLst>
        </pc:spChg>
        <pc:spChg chg="add">
          <ac:chgData name="Anja Schneidermann" userId="eq29njGU8y0PSNDJNl4ufIg6G2AS0r0w7kVXUGd1zCU=" providerId="None" clId="Web-{DAAC7969-C476-4448-97A2-3863F5764E12}" dt="2026-07-02T20:03:43.545" v="90"/>
          <ac:spMkLst>
            <pc:docMk/>
            <pc:sldMk cId="97359088" sldId="334"/>
            <ac:spMk id="14" creationId="{1F0F5BEA-E3C2-E95B-D9AF-FE5357FB4B46}"/>
          </ac:spMkLst>
        </pc:spChg>
        <pc:spChg chg="add">
          <ac:chgData name="Anja Schneidermann" userId="eq29njGU8y0PSNDJNl4ufIg6G2AS0r0w7kVXUGd1zCU=" providerId="None" clId="Web-{DAAC7969-C476-4448-97A2-3863F5764E12}" dt="2026-07-02T20:03:43.545" v="90"/>
          <ac:spMkLst>
            <pc:docMk/>
            <pc:sldMk cId="97359088" sldId="334"/>
            <ac:spMk id="15" creationId="{33C19F79-4AA1-1F2E-326E-EAB1CB5BFD8A}"/>
          </ac:spMkLst>
        </pc:spChg>
        <pc:spChg chg="add">
          <ac:chgData name="Anja Schneidermann" userId="eq29njGU8y0PSNDJNl4ufIg6G2AS0r0w7kVXUGd1zCU=" providerId="None" clId="Web-{DAAC7969-C476-4448-97A2-3863F5764E12}" dt="2026-07-02T20:03:43.545" v="90"/>
          <ac:spMkLst>
            <pc:docMk/>
            <pc:sldMk cId="97359088" sldId="334"/>
            <ac:spMk id="16" creationId="{F36BDF06-0DB1-F7C5-D46A-036E80B85F75}"/>
          </ac:spMkLst>
        </pc:spChg>
        <pc:spChg chg="add">
          <ac:chgData name="Anja Schneidermann" userId="eq29njGU8y0PSNDJNl4ufIg6G2AS0r0w7kVXUGd1zCU=" providerId="None" clId="Web-{DAAC7969-C476-4448-97A2-3863F5764E12}" dt="2026-07-02T20:03:43.545" v="90"/>
          <ac:spMkLst>
            <pc:docMk/>
            <pc:sldMk cId="97359088" sldId="334"/>
            <ac:spMk id="17" creationId="{7A56EB77-2236-28C3-2C06-E196777BE2F1}"/>
          </ac:spMkLst>
        </pc:spChg>
        <pc:spChg chg="add mod">
          <ac:chgData name="Anja Schneidermann" userId="eq29njGU8y0PSNDJNl4ufIg6G2AS0r0w7kVXUGd1zCU=" providerId="None" clId="Web-{DAAC7969-C476-4448-97A2-3863F5764E12}" dt="2026-07-02T20:08:53.431" v="119" actId="1076"/>
          <ac:spMkLst>
            <pc:docMk/>
            <pc:sldMk cId="97359088" sldId="334"/>
            <ac:spMk id="18" creationId="{18451EC7-5347-C665-10F2-D08BF361CD7A}"/>
          </ac:spMkLst>
        </pc:spChg>
        <pc:grpChg chg="mod">
          <ac:chgData name="Anja Schneidermann" userId="eq29njGU8y0PSNDJNl4ufIg6G2AS0r0w7kVXUGd1zCU=" providerId="None" clId="Web-{DAAC7969-C476-4448-97A2-3863F5764E12}" dt="2026-07-02T20:08:44.821" v="118" actId="1076"/>
          <ac:grpSpMkLst>
            <pc:docMk/>
            <pc:sldMk cId="97359088" sldId="334"/>
            <ac:grpSpMk id="3" creationId="{0E80B3F3-2CBA-25D7-BF3C-A4757CB8DA8F}"/>
          </ac:grpSpMkLst>
        </pc:grpChg>
        <pc:grpChg chg="add">
          <ac:chgData name="Anja Schneidermann" userId="eq29njGU8y0PSNDJNl4ufIg6G2AS0r0w7kVXUGd1zCU=" providerId="None" clId="Web-{DAAC7969-C476-4448-97A2-3863F5764E12}" dt="2026-07-02T20:03:43.545" v="90"/>
          <ac:grpSpMkLst>
            <pc:docMk/>
            <pc:sldMk cId="97359088" sldId="334"/>
            <ac:grpSpMk id="7" creationId="{777DA15B-2D42-4157-0A28-A61B6EFF852B}"/>
          </ac:grpSpMkLst>
        </pc:grpChg>
        <pc:picChg chg="add mod">
          <ac:chgData name="Anja Schneidermann" userId="eq29njGU8y0PSNDJNl4ufIg6G2AS0r0w7kVXUGd1zCU=" providerId="None" clId="Web-{DAAC7969-C476-4448-97A2-3863F5764E12}" dt="2026-07-02T20:04:02.233" v="93" actId="1076"/>
          <ac:picMkLst>
            <pc:docMk/>
            <pc:sldMk cId="97359088" sldId="334"/>
            <ac:picMk id="2" creationId="{653D15BF-91D8-ABFA-8777-0D7555E6A6C7}"/>
          </ac:picMkLst>
        </pc:picChg>
        <pc:picChg chg="mod">
          <ac:chgData name="Anja Schneidermann" userId="eq29njGU8y0PSNDJNl4ufIg6G2AS0r0w7kVXUGd1zCU=" providerId="None" clId="Web-{DAAC7969-C476-4448-97A2-3863F5764E12}" dt="2026-07-02T20:03:58.671" v="92" actId="1076"/>
          <ac:picMkLst>
            <pc:docMk/>
            <pc:sldMk cId="97359088" sldId="334"/>
            <ac:picMk id="9" creationId="{C3B9C79D-3C44-8172-1513-916D312DDB4A}"/>
          </ac:picMkLst>
        </pc:picChg>
      </pc:sldChg>
    </pc:docChg>
  </pc:docChgLst>
  <pc:docChgLst>
    <pc:chgData name="Anja Schneidermann" userId="eq29njGU8y0PSNDJNl4ufIg6G2AS0r0w7kVXUGd1zCU=" providerId="None" clId="Web-{DB50F09C-F230-40B5-8560-632DA3E71260}"/>
    <pc:docChg chg="modSld">
      <pc:chgData name="Anja Schneidermann" userId="eq29njGU8y0PSNDJNl4ufIg6G2AS0r0w7kVXUGd1zCU=" providerId="None" clId="Web-{DB50F09C-F230-40B5-8560-632DA3E71260}" dt="2026-07-02T19:19:42.256" v="10" actId="1076"/>
      <pc:docMkLst>
        <pc:docMk/>
      </pc:docMkLst>
      <pc:sldChg chg="addSp delSp modSp">
        <pc:chgData name="Anja Schneidermann" userId="eq29njGU8y0PSNDJNl4ufIg6G2AS0r0w7kVXUGd1zCU=" providerId="None" clId="Web-{DB50F09C-F230-40B5-8560-632DA3E71260}" dt="2026-07-02T19:19:42.256" v="10" actId="1076"/>
        <pc:sldMkLst>
          <pc:docMk/>
          <pc:sldMk cId="0" sldId="305"/>
        </pc:sldMkLst>
        <pc:spChg chg="add del">
          <ac:chgData name="Anja Schneidermann" userId="eq29njGU8y0PSNDJNl4ufIg6G2AS0r0w7kVXUGd1zCU=" providerId="None" clId="Web-{DB50F09C-F230-40B5-8560-632DA3E71260}" dt="2026-07-02T19:17:45.944" v="1"/>
          <ac:spMkLst>
            <pc:docMk/>
            <pc:sldMk cId="0" sldId="305"/>
            <ac:spMk id="2" creationId="{4F685CAE-078B-BCAA-FBFB-635D448A020B}"/>
          </ac:spMkLst>
        </pc:spChg>
        <pc:spChg chg="mod">
          <ac:chgData name="Anja Schneidermann" userId="eq29njGU8y0PSNDJNl4ufIg6G2AS0r0w7kVXUGd1zCU=" providerId="None" clId="Web-{DB50F09C-F230-40B5-8560-632DA3E71260}" dt="2026-07-02T19:19:42.256" v="10" actId="1076"/>
          <ac:spMkLst>
            <pc:docMk/>
            <pc:sldMk cId="0" sldId="305"/>
            <ac:spMk id="724"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1" name="Google Shape;171;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172" name="Google Shape;172;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None/>
            </a:pPr>
            <a:fld id="{00000000-1234-1234-1234-123412341234}" type="slidenum">
              <a:rPr lang="en-US"/>
              <a:t>2</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Google Shape;189;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0" name="Google Shape;190;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91" name="Google Shape;191;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0"/>
        <p:cNvGrpSpPr/>
        <p:nvPr/>
      </p:nvGrpSpPr>
      <p:grpSpPr>
        <a:xfrm>
          <a:off x="0" y="0"/>
          <a:ext cx="0" cy="0"/>
          <a:chOff x="0" y="0"/>
          <a:chExt cx="0" cy="0"/>
        </a:xfrm>
      </p:grpSpPr>
      <p:sp>
        <p:nvSpPr>
          <p:cNvPr id="201" name="Google Shape;201;p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02" name="Google Shape;20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1980282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0" name="Google Shape;22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27" name="Google Shape;22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p7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35" name="Google Shape;235;p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3"/>
        <p:cNvGrpSpPr/>
        <p:nvPr/>
      </p:nvGrpSpPr>
      <p:grpSpPr>
        <a:xfrm>
          <a:off x="0" y="0"/>
          <a:ext cx="0" cy="0"/>
          <a:chOff x="0" y="0"/>
          <a:chExt cx="0" cy="0"/>
        </a:xfrm>
      </p:grpSpPr>
      <p:sp>
        <p:nvSpPr>
          <p:cNvPr id="694" name="Google Shape;694;p3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695" name="Google Shape;695;p3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2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54" name="Google Shape;254;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3"/>
        <p:cNvGrpSpPr/>
        <p:nvPr/>
      </p:nvGrpSpPr>
      <p:grpSpPr>
        <a:xfrm>
          <a:off x="0" y="0"/>
          <a:ext cx="0" cy="0"/>
          <a:chOff x="0" y="0"/>
          <a:chExt cx="0" cy="0"/>
        </a:xfrm>
      </p:grpSpPr>
      <p:sp>
        <p:nvSpPr>
          <p:cNvPr id="264" name="Google Shape;264;p7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65" name="Google Shape;265;p7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2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6" name="Google Shape;276;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7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04" name="Google Shape;304;p7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8"/>
        <p:cNvGrpSpPr/>
        <p:nvPr/>
      </p:nvGrpSpPr>
      <p:grpSpPr>
        <a:xfrm>
          <a:off x="0" y="0"/>
          <a:ext cx="0" cy="0"/>
          <a:chOff x="0" y="0"/>
          <a:chExt cx="0" cy="0"/>
        </a:xfrm>
      </p:grpSpPr>
      <p:sp>
        <p:nvSpPr>
          <p:cNvPr id="339" name="Google Shape;33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0" name="Google Shape;340;p1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1" name="Google Shape;341;p1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15</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0"/>
        <p:cNvGrpSpPr/>
        <p:nvPr/>
      </p:nvGrpSpPr>
      <p:grpSpPr>
        <a:xfrm>
          <a:off x="0" y="0"/>
          <a:ext cx="0" cy="0"/>
          <a:chOff x="0" y="0"/>
          <a:chExt cx="0" cy="0"/>
        </a:xfrm>
      </p:grpSpPr>
      <p:sp>
        <p:nvSpPr>
          <p:cNvPr id="331" name="Google Shape;331;p7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2" name="Google Shape;332;p7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886144-7A12-A5D7-6389-DA10408E7B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7F87A-87DC-33E4-816F-632A8A07D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EFA082-73C2-C919-8137-42A4E6EE1F5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5103EEB-6A06-F3EA-12EF-3CBEE6AE83E3}"/>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17</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8005861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7"/>
        <p:cNvGrpSpPr/>
        <p:nvPr/>
      </p:nvGrpSpPr>
      <p:grpSpPr>
        <a:xfrm>
          <a:off x="0" y="0"/>
          <a:ext cx="0" cy="0"/>
          <a:chOff x="0" y="0"/>
          <a:chExt cx="0" cy="0"/>
        </a:xfrm>
      </p:grpSpPr>
      <p:sp>
        <p:nvSpPr>
          <p:cNvPr id="358" name="Google Shape;358;p7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9" name="Google Shape;359;p7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4">
          <a:extLst>
            <a:ext uri="{FF2B5EF4-FFF2-40B4-BE49-F238E27FC236}">
              <a16:creationId xmlns:a16="http://schemas.microsoft.com/office/drawing/2014/main" id="{18394EB1-F6F5-7ABB-8E3E-A14C5743906D}"/>
            </a:ext>
          </a:extLst>
        </p:cNvPr>
        <p:cNvGrpSpPr/>
        <p:nvPr/>
      </p:nvGrpSpPr>
      <p:grpSpPr>
        <a:xfrm>
          <a:off x="0" y="0"/>
          <a:ext cx="0" cy="0"/>
          <a:chOff x="0" y="0"/>
          <a:chExt cx="0" cy="0"/>
        </a:xfrm>
      </p:grpSpPr>
      <p:sp>
        <p:nvSpPr>
          <p:cNvPr id="385" name="Google Shape;385;p20:notes">
            <a:extLst>
              <a:ext uri="{FF2B5EF4-FFF2-40B4-BE49-F238E27FC236}">
                <a16:creationId xmlns:a16="http://schemas.microsoft.com/office/drawing/2014/main" id="{7AF5D595-B614-177B-6DC4-E5372D75B35D}"/>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6" name="Google Shape;386;p20:notes">
            <a:extLst>
              <a:ext uri="{FF2B5EF4-FFF2-40B4-BE49-F238E27FC236}">
                <a16:creationId xmlns:a16="http://schemas.microsoft.com/office/drawing/2014/main" id="{B95EF44A-66D6-A3AF-A35B-E5ABA143FDA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extLst>
      <p:ext uri="{BB962C8B-B14F-4D97-AF65-F5344CB8AC3E}">
        <p14:creationId xmlns:p14="http://schemas.microsoft.com/office/powerpoint/2010/main" val="8320186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23" name="Google Shape;423;p2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Google Shape;399;p8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0" name="Google Shape;400;p8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1" name="Google Shape;401;p8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21</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7"/>
        <p:cNvGrpSpPr/>
        <p:nvPr/>
      </p:nvGrpSpPr>
      <p:grpSpPr>
        <a:xfrm>
          <a:off x="0" y="0"/>
          <a:ext cx="0" cy="0"/>
          <a:chOff x="0" y="0"/>
          <a:chExt cx="0" cy="0"/>
        </a:xfrm>
      </p:grpSpPr>
      <p:sp>
        <p:nvSpPr>
          <p:cNvPr id="408" name="Google Shape;408;p8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09" name="Google Shape;409;p8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8"/>
        <p:cNvGrpSpPr/>
        <p:nvPr/>
      </p:nvGrpSpPr>
      <p:grpSpPr>
        <a:xfrm>
          <a:off x="0" y="0"/>
          <a:ext cx="0" cy="0"/>
          <a:chOff x="0" y="0"/>
          <a:chExt cx="0" cy="0"/>
        </a:xfrm>
      </p:grpSpPr>
      <p:sp>
        <p:nvSpPr>
          <p:cNvPr id="429" name="Google Shape;429;p8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30" name="Google Shape;430;p8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p8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p8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46" name="Google Shape;446;p8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25</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p8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p8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54" name="Google Shape;454;p8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26</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2"/>
        <p:cNvGrpSpPr/>
        <p:nvPr/>
      </p:nvGrpSpPr>
      <p:grpSpPr>
        <a:xfrm>
          <a:off x="0" y="0"/>
          <a:ext cx="0" cy="0"/>
          <a:chOff x="0" y="0"/>
          <a:chExt cx="0" cy="0"/>
        </a:xfrm>
      </p:grpSpPr>
      <p:sp>
        <p:nvSpPr>
          <p:cNvPr id="463" name="Google Shape;463;p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4" name="Google Shape;464;p8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65" name="Google Shape;465;p8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27</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1"/>
        <p:cNvGrpSpPr/>
        <p:nvPr/>
      </p:nvGrpSpPr>
      <p:grpSpPr>
        <a:xfrm>
          <a:off x="0" y="0"/>
          <a:ext cx="0" cy="0"/>
          <a:chOff x="0" y="0"/>
          <a:chExt cx="0" cy="0"/>
        </a:xfrm>
      </p:grpSpPr>
      <p:sp>
        <p:nvSpPr>
          <p:cNvPr id="472" name="Google Shape;472;p8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73" name="Google Shape;473;p8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a:extLst>
            <a:ext uri="{FF2B5EF4-FFF2-40B4-BE49-F238E27FC236}">
              <a16:creationId xmlns:a16="http://schemas.microsoft.com/office/drawing/2014/main" id="{3430D532-33D1-8F1F-3B64-85DD2FB2CDBF}"/>
            </a:ext>
          </a:extLst>
        </p:cNvPr>
        <p:cNvGrpSpPr/>
        <p:nvPr/>
      </p:nvGrpSpPr>
      <p:grpSpPr>
        <a:xfrm>
          <a:off x="0" y="0"/>
          <a:ext cx="0" cy="0"/>
          <a:chOff x="0" y="0"/>
          <a:chExt cx="0" cy="0"/>
        </a:xfrm>
      </p:grpSpPr>
      <p:sp>
        <p:nvSpPr>
          <p:cNvPr id="340" name="Google Shape;340;p14:notes">
            <a:extLst>
              <a:ext uri="{FF2B5EF4-FFF2-40B4-BE49-F238E27FC236}">
                <a16:creationId xmlns:a16="http://schemas.microsoft.com/office/drawing/2014/main" id="{E144716B-12AE-AFBC-CEC7-68D75AF75E3B}"/>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txBody>
          <a:bodyPr/>
          <a:lstStyle/>
          <a:p>
            <a:endParaRPr lang="en-IE"/>
          </a:p>
        </p:txBody>
      </p:sp>
      <p:sp>
        <p:nvSpPr>
          <p:cNvPr id="341" name="Google Shape;341;p14:notes">
            <a:extLst>
              <a:ext uri="{FF2B5EF4-FFF2-40B4-BE49-F238E27FC236}">
                <a16:creationId xmlns:a16="http://schemas.microsoft.com/office/drawing/2014/main" id="{4891AB12-98EE-FC4C-C921-81C9E708321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2" name="Google Shape;342;p14:notes">
            <a:extLst>
              <a:ext uri="{FF2B5EF4-FFF2-40B4-BE49-F238E27FC236}">
                <a16:creationId xmlns:a16="http://schemas.microsoft.com/office/drawing/2014/main" id="{7B693076-773D-8AD9-8B2A-66FB4B0E06CB}"/>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29</a:t>
            </a:fld>
            <a:endParaRPr/>
          </a:p>
        </p:txBody>
      </p:sp>
    </p:spTree>
    <p:extLst>
      <p:ext uri="{BB962C8B-B14F-4D97-AF65-F5344CB8AC3E}">
        <p14:creationId xmlns:p14="http://schemas.microsoft.com/office/powerpoint/2010/main" val="150775625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p:cNvGrpSpPr/>
        <p:nvPr/>
      </p:nvGrpSpPr>
      <p:grpSpPr>
        <a:xfrm>
          <a:off x="0" y="0"/>
          <a:ext cx="0" cy="0"/>
          <a:chOff x="0" y="0"/>
          <a:chExt cx="0" cy="0"/>
        </a:xfrm>
      </p:grpSpPr>
      <p:sp>
        <p:nvSpPr>
          <p:cNvPr id="497" name="Google Shape;497;p8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30</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9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06" name="Google Shape;506;p9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6"/>
        <p:cNvGrpSpPr/>
        <p:nvPr/>
      </p:nvGrpSpPr>
      <p:grpSpPr>
        <a:xfrm>
          <a:off x="0" y="0"/>
          <a:ext cx="0" cy="0"/>
          <a:chOff x="0" y="0"/>
          <a:chExt cx="0" cy="0"/>
        </a:xfrm>
      </p:grpSpPr>
      <p:sp>
        <p:nvSpPr>
          <p:cNvPr id="527" name="Google Shape;527;p9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28" name="Google Shape;528;p9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4"/>
        <p:cNvGrpSpPr/>
        <p:nvPr/>
      </p:nvGrpSpPr>
      <p:grpSpPr>
        <a:xfrm>
          <a:off x="0" y="0"/>
          <a:ext cx="0" cy="0"/>
          <a:chOff x="0" y="0"/>
          <a:chExt cx="0" cy="0"/>
        </a:xfrm>
      </p:grpSpPr>
      <p:sp>
        <p:nvSpPr>
          <p:cNvPr id="535" name="Google Shape;535;p9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6" name="Google Shape;536;p9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37" name="Google Shape;537;p9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7796C-E334-8129-733F-2150844E7B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C3ED2B-C2FF-0C4A-D1CC-19D62FC6F9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C51D56F-3258-31BE-3260-A6EB95E212E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A23DB6-8B52-8472-C90B-74C74B72D00C}"/>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fld id="{4BE5DE82-CF29-044D-9158-06A811149881}" type="slidenum">
              <a:rPr kumimoji="0" lang="en-US" sz="1400" b="0" i="0" u="none" strike="noStrike" kern="0" cap="none" spc="0" normalizeH="0" baseline="0" noProof="0" smtClean="0">
                <a:ln>
                  <a:noFill/>
                </a:ln>
                <a:solidFill>
                  <a:srgbClr val="000000"/>
                </a:solidFill>
                <a:effectLst/>
                <a:uLnTx/>
                <a:uFillTx/>
                <a:latin typeface="Arial"/>
                <a:cs typeface="Arial"/>
                <a:sym typeface="Arial"/>
              </a:rPr>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lang="en-US"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52859307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5"/>
        <p:cNvGrpSpPr/>
        <p:nvPr/>
      </p:nvGrpSpPr>
      <p:grpSpPr>
        <a:xfrm>
          <a:off x="0" y="0"/>
          <a:ext cx="0" cy="0"/>
          <a:chOff x="0" y="0"/>
          <a:chExt cx="0" cy="0"/>
        </a:xfrm>
      </p:grpSpPr>
      <p:sp>
        <p:nvSpPr>
          <p:cNvPr id="556" name="Google Shape;556;p9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57" name="Google Shape;557;p9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4"/>
        <p:cNvGrpSpPr/>
        <p:nvPr/>
      </p:nvGrpSpPr>
      <p:grpSpPr>
        <a:xfrm>
          <a:off x="0" y="0"/>
          <a:ext cx="0" cy="0"/>
          <a:chOff x="0" y="0"/>
          <a:chExt cx="0" cy="0"/>
        </a:xfrm>
      </p:grpSpPr>
      <p:sp>
        <p:nvSpPr>
          <p:cNvPr id="565" name="Google Shape;565;p9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66" name="Google Shape;566;p9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3"/>
        <p:cNvGrpSpPr/>
        <p:nvPr/>
      </p:nvGrpSpPr>
      <p:grpSpPr>
        <a:xfrm>
          <a:off x="0" y="0"/>
          <a:ext cx="0" cy="0"/>
          <a:chOff x="0" y="0"/>
          <a:chExt cx="0" cy="0"/>
        </a:xfrm>
      </p:grpSpPr>
      <p:sp>
        <p:nvSpPr>
          <p:cNvPr id="574" name="Google Shape;574;p9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75" name="Google Shape;575;p9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3"/>
        <p:cNvGrpSpPr/>
        <p:nvPr/>
      </p:nvGrpSpPr>
      <p:grpSpPr>
        <a:xfrm>
          <a:off x="0" y="0"/>
          <a:ext cx="0" cy="0"/>
          <a:chOff x="0" y="0"/>
          <a:chExt cx="0" cy="0"/>
        </a:xfrm>
      </p:grpSpPr>
      <p:sp>
        <p:nvSpPr>
          <p:cNvPr id="584" name="Google Shape;584;p9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585" name="Google Shape;585;p9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5"/>
        <p:cNvGrpSpPr/>
        <p:nvPr/>
      </p:nvGrpSpPr>
      <p:grpSpPr>
        <a:xfrm>
          <a:off x="0" y="0"/>
          <a:ext cx="0" cy="0"/>
          <a:chOff x="0" y="0"/>
          <a:chExt cx="0" cy="0"/>
        </a:xfrm>
      </p:grpSpPr>
      <p:sp>
        <p:nvSpPr>
          <p:cNvPr id="616" name="Google Shape;616;p9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17" name="Google Shape;617;p9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3"/>
        <p:cNvGrpSpPr/>
        <p:nvPr/>
      </p:nvGrpSpPr>
      <p:grpSpPr>
        <a:xfrm>
          <a:off x="0" y="0"/>
          <a:ext cx="0" cy="0"/>
          <a:chOff x="0" y="0"/>
          <a:chExt cx="0" cy="0"/>
        </a:xfrm>
      </p:grpSpPr>
      <p:sp>
        <p:nvSpPr>
          <p:cNvPr id="624" name="Google Shape;624;p9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25" name="Google Shape;625;p9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26" name="Google Shape;626;p9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40</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07F56-E867-4126-20F8-335BCABB21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590AB-EB33-B4AD-2D5D-B8C058EB3C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6E67D7-6079-188B-C855-3A66BC4A22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0AAC178-860B-8F13-CD91-F171DFBB04DB}"/>
              </a:ext>
            </a:extLst>
          </p:cNvPr>
          <p:cNvSpPr>
            <a:spLocks noGrp="1"/>
          </p:cNvSpPr>
          <p:nvPr>
            <p:ph type="sldNum" sz="quarter" idx="5"/>
          </p:nvPr>
        </p:nvSpPr>
        <p:spPr/>
        <p:txBody>
          <a:bodyPr/>
          <a:lstStyle/>
          <a:p>
            <a:fld id="{4BE5DE82-CF29-044D-9158-06A811149881}" type="slidenum">
              <a:rPr lang="en-US" smtClean="0"/>
              <a:t>41</a:t>
            </a:fld>
            <a:endParaRPr lang="en-US"/>
          </a:p>
        </p:txBody>
      </p:sp>
    </p:spTree>
    <p:extLst>
      <p:ext uri="{BB962C8B-B14F-4D97-AF65-F5344CB8AC3E}">
        <p14:creationId xmlns:p14="http://schemas.microsoft.com/office/powerpoint/2010/main" val="67682307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57"/>
        <p:cNvGrpSpPr/>
        <p:nvPr/>
      </p:nvGrpSpPr>
      <p:grpSpPr>
        <a:xfrm>
          <a:off x="0" y="0"/>
          <a:ext cx="0" cy="0"/>
          <a:chOff x="0" y="0"/>
          <a:chExt cx="0" cy="0"/>
        </a:xfrm>
      </p:grpSpPr>
      <p:sp>
        <p:nvSpPr>
          <p:cNvPr id="658" name="Google Shape;658;p10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59" name="Google Shape;659;p10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5"/>
        <p:cNvGrpSpPr/>
        <p:nvPr/>
      </p:nvGrpSpPr>
      <p:grpSpPr>
        <a:xfrm>
          <a:off x="0" y="0"/>
          <a:ext cx="0" cy="0"/>
          <a:chOff x="0" y="0"/>
          <a:chExt cx="0" cy="0"/>
        </a:xfrm>
      </p:grpSpPr>
      <p:sp>
        <p:nvSpPr>
          <p:cNvPr id="666" name="Google Shape;666;p10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67" name="Google Shape;667;p10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3"/>
        <p:cNvGrpSpPr/>
        <p:nvPr/>
      </p:nvGrpSpPr>
      <p:grpSpPr>
        <a:xfrm>
          <a:off x="0" y="0"/>
          <a:ext cx="0" cy="0"/>
          <a:chOff x="0" y="0"/>
          <a:chExt cx="0" cy="0"/>
        </a:xfrm>
      </p:grpSpPr>
      <p:sp>
        <p:nvSpPr>
          <p:cNvPr id="674" name="Google Shape;674;p10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675" name="Google Shape;675;p10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a:extLst>
            <a:ext uri="{FF2B5EF4-FFF2-40B4-BE49-F238E27FC236}">
              <a16:creationId xmlns:a16="http://schemas.microsoft.com/office/drawing/2014/main" id="{2BB98663-CA6B-26C4-5BE7-475C1DC7F9E1}"/>
            </a:ext>
          </a:extLst>
        </p:cNvPr>
        <p:cNvGrpSpPr/>
        <p:nvPr/>
      </p:nvGrpSpPr>
      <p:grpSpPr>
        <a:xfrm>
          <a:off x="0" y="0"/>
          <a:ext cx="0" cy="0"/>
          <a:chOff x="0" y="0"/>
          <a:chExt cx="0" cy="0"/>
        </a:xfrm>
      </p:grpSpPr>
      <p:sp>
        <p:nvSpPr>
          <p:cNvPr id="325" name="Google Shape;325;p12:notes">
            <a:extLst>
              <a:ext uri="{FF2B5EF4-FFF2-40B4-BE49-F238E27FC236}">
                <a16:creationId xmlns:a16="http://schemas.microsoft.com/office/drawing/2014/main" id="{9EA656E7-72C9-C2E9-1EAF-F4DF4BBB2132}"/>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6" name="Google Shape;326;p12:notes">
            <a:extLst>
              <a:ext uri="{FF2B5EF4-FFF2-40B4-BE49-F238E27FC236}">
                <a16:creationId xmlns:a16="http://schemas.microsoft.com/office/drawing/2014/main" id="{FD998978-992D-ADD7-826C-50EDB0288E2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txBody>
          <a:bodyPr/>
          <a:lstStyle/>
          <a:p>
            <a:endParaRPr lang="en-IE"/>
          </a:p>
        </p:txBody>
      </p:sp>
    </p:spTree>
    <p:extLst>
      <p:ext uri="{BB962C8B-B14F-4D97-AF65-F5344CB8AC3E}">
        <p14:creationId xmlns:p14="http://schemas.microsoft.com/office/powerpoint/2010/main" val="117070276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4"/>
        <p:cNvGrpSpPr/>
        <p:nvPr/>
      </p:nvGrpSpPr>
      <p:grpSpPr>
        <a:xfrm>
          <a:off x="0" y="0"/>
          <a:ext cx="0" cy="0"/>
          <a:chOff x="0" y="0"/>
          <a:chExt cx="0" cy="0"/>
        </a:xfrm>
      </p:grpSpPr>
      <p:sp>
        <p:nvSpPr>
          <p:cNvPr id="705" name="Google Shape;705;p10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06" name="Google Shape;706;p10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07" name="Google Shape;707;p10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46</a:t>
            </a:fld>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a:extLst>
            <a:ext uri="{FF2B5EF4-FFF2-40B4-BE49-F238E27FC236}">
              <a16:creationId xmlns:a16="http://schemas.microsoft.com/office/drawing/2014/main" id="{E1939430-D0D5-E9B0-7C52-1F1771A576BC}"/>
            </a:ext>
          </a:extLst>
        </p:cNvPr>
        <p:cNvGrpSpPr/>
        <p:nvPr/>
      </p:nvGrpSpPr>
      <p:grpSpPr>
        <a:xfrm>
          <a:off x="0" y="0"/>
          <a:ext cx="0" cy="0"/>
          <a:chOff x="0" y="0"/>
          <a:chExt cx="0" cy="0"/>
        </a:xfrm>
      </p:grpSpPr>
      <p:sp>
        <p:nvSpPr>
          <p:cNvPr id="497" name="Google Shape;497;p89:notes">
            <a:extLst>
              <a:ext uri="{FF2B5EF4-FFF2-40B4-BE49-F238E27FC236}">
                <a16:creationId xmlns:a16="http://schemas.microsoft.com/office/drawing/2014/main" id="{D1540DFE-631B-EAAB-6DB5-80F94FFEB11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a:extLst>
              <a:ext uri="{FF2B5EF4-FFF2-40B4-BE49-F238E27FC236}">
                <a16:creationId xmlns:a16="http://schemas.microsoft.com/office/drawing/2014/main" id="{8B5CE038-BA47-210D-2E13-FDC899CB8E05}"/>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a:extLst>
              <a:ext uri="{FF2B5EF4-FFF2-40B4-BE49-F238E27FC236}">
                <a16:creationId xmlns:a16="http://schemas.microsoft.com/office/drawing/2014/main" id="{F154F27C-E478-D34C-A7D9-CAAB13D4C470}"/>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47</a:t>
            </a:fld>
            <a:endParaRPr/>
          </a:p>
        </p:txBody>
      </p:sp>
    </p:spTree>
    <p:extLst>
      <p:ext uri="{BB962C8B-B14F-4D97-AF65-F5344CB8AC3E}">
        <p14:creationId xmlns:p14="http://schemas.microsoft.com/office/powerpoint/2010/main" val="203704088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6">
          <a:extLst>
            <a:ext uri="{FF2B5EF4-FFF2-40B4-BE49-F238E27FC236}">
              <a16:creationId xmlns:a16="http://schemas.microsoft.com/office/drawing/2014/main" id="{AB35239B-F0B0-4E92-0D9E-CF96EEF8D734}"/>
            </a:ext>
          </a:extLst>
        </p:cNvPr>
        <p:cNvGrpSpPr/>
        <p:nvPr/>
      </p:nvGrpSpPr>
      <p:grpSpPr>
        <a:xfrm>
          <a:off x="0" y="0"/>
          <a:ext cx="0" cy="0"/>
          <a:chOff x="0" y="0"/>
          <a:chExt cx="0" cy="0"/>
        </a:xfrm>
      </p:grpSpPr>
      <p:sp>
        <p:nvSpPr>
          <p:cNvPr id="497" name="Google Shape;497;p89:notes">
            <a:extLst>
              <a:ext uri="{FF2B5EF4-FFF2-40B4-BE49-F238E27FC236}">
                <a16:creationId xmlns:a16="http://schemas.microsoft.com/office/drawing/2014/main" id="{CBD47F0D-8D35-CDE6-F3FF-9068DEEE6B17}"/>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8" name="Google Shape;498;p89:notes">
            <a:extLst>
              <a:ext uri="{FF2B5EF4-FFF2-40B4-BE49-F238E27FC236}">
                <a16:creationId xmlns:a16="http://schemas.microsoft.com/office/drawing/2014/main" id="{33366C55-101D-51BA-032C-584C85FA72C4}"/>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99" name="Google Shape;499;p89:notes">
            <a:extLst>
              <a:ext uri="{FF2B5EF4-FFF2-40B4-BE49-F238E27FC236}">
                <a16:creationId xmlns:a16="http://schemas.microsoft.com/office/drawing/2014/main" id="{14F595C0-5BD4-27F4-3FE1-5E728FA20171}"/>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48</a:t>
            </a:fld>
            <a:endParaRPr/>
          </a:p>
        </p:txBody>
      </p:sp>
    </p:spTree>
    <p:extLst>
      <p:ext uri="{BB962C8B-B14F-4D97-AF65-F5344CB8AC3E}">
        <p14:creationId xmlns:p14="http://schemas.microsoft.com/office/powerpoint/2010/main" val="187088322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2"/>
        <p:cNvGrpSpPr/>
        <p:nvPr/>
      </p:nvGrpSpPr>
      <p:grpSpPr>
        <a:xfrm>
          <a:off x="0" y="0"/>
          <a:ext cx="0" cy="0"/>
          <a:chOff x="0" y="0"/>
          <a:chExt cx="0" cy="0"/>
        </a:xfrm>
      </p:grpSpPr>
      <p:sp>
        <p:nvSpPr>
          <p:cNvPr id="713" name="Google Shape;713;p10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714" name="Google Shape;714;p10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2.png"/></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Master" Target="../slideMasters/slideMaster3.xml"/><Relationship Id="rId4" Type="http://schemas.openxmlformats.org/officeDocument/2006/relationships/image" Target="../media/image20.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
        <p:cNvGrpSpPr/>
        <p:nvPr/>
      </p:nvGrpSpPr>
      <p:grpSpPr>
        <a:xfrm>
          <a:off x="0" y="0"/>
          <a:ext cx="0" cy="0"/>
          <a:chOff x="0" y="0"/>
          <a:chExt cx="0" cy="0"/>
        </a:xfrm>
      </p:grpSpPr>
      <p:sp>
        <p:nvSpPr>
          <p:cNvPr id="18" name="Google Shape;18;p108"/>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9" name="Google Shape;19;p108"/>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n-IE"/>
          </a:p>
        </p:txBody>
      </p:sp>
      <p:sp>
        <p:nvSpPr>
          <p:cNvPr id="20" name="Google Shape;20;p108"/>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1" name="Google Shape;21;p108"/>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2" name="Google Shape;22;p108"/>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3" name="Google Shape;23;p108"/>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4" name="Google Shape;24;p108"/>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5" name="Google Shape;25;p108"/>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6" name="Google Shape;26;p108"/>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27" name="Google Shape;27;p108"/>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cxnSp>
        <p:nvCxnSpPr>
          <p:cNvPr id="28" name="Google Shape;28;p108"/>
          <p:cNvCxnSpPr/>
          <p:nvPr/>
        </p:nvCxnSpPr>
        <p:spPr>
          <a:xfrm rot="10800000" flipH="1">
            <a:off x="1956469" y="3431696"/>
            <a:ext cx="9108000" cy="14543"/>
          </a:xfrm>
          <a:prstGeom prst="straightConnector1">
            <a:avLst/>
          </a:prstGeom>
          <a:noFill/>
          <a:ln w="19050" cap="flat" cmpd="sng">
            <a:solidFill>
              <a:srgbClr val="CA7BB3"/>
            </a:solidFill>
            <a:prstDash val="solid"/>
            <a:round/>
            <a:headEnd type="none" w="sm" len="sm"/>
            <a:tailEnd type="none" w="sm" len="sm"/>
          </a:ln>
        </p:spPr>
      </p:cxnSp>
      <p:cxnSp>
        <p:nvCxnSpPr>
          <p:cNvPr id="29" name="Google Shape;29;p108"/>
          <p:cNvCxnSpPr/>
          <p:nvPr/>
        </p:nvCxnSpPr>
        <p:spPr>
          <a:xfrm rot="10800000" flipH="1">
            <a:off x="1956469" y="4009519"/>
            <a:ext cx="9108000" cy="14543"/>
          </a:xfrm>
          <a:prstGeom prst="straightConnector1">
            <a:avLst/>
          </a:prstGeom>
          <a:noFill/>
          <a:ln w="19050" cap="flat" cmpd="sng">
            <a:solidFill>
              <a:srgbClr val="CA7BB3"/>
            </a:solidFill>
            <a:prstDash val="solid"/>
            <a:round/>
            <a:headEnd type="none" w="sm" len="sm"/>
            <a:tailEnd type="none" w="sm" len="sm"/>
          </a:ln>
        </p:spPr>
      </p:cxnSp>
      <p:cxnSp>
        <p:nvCxnSpPr>
          <p:cNvPr id="30" name="Google Shape;30;p108"/>
          <p:cNvCxnSpPr/>
          <p:nvPr/>
        </p:nvCxnSpPr>
        <p:spPr>
          <a:xfrm rot="10800000" flipH="1">
            <a:off x="1956469" y="4587342"/>
            <a:ext cx="9108000" cy="14543"/>
          </a:xfrm>
          <a:prstGeom prst="straightConnector1">
            <a:avLst/>
          </a:prstGeom>
          <a:noFill/>
          <a:ln w="19050" cap="flat" cmpd="sng">
            <a:solidFill>
              <a:srgbClr val="CA7BB3"/>
            </a:solidFill>
            <a:prstDash val="solid"/>
            <a:round/>
            <a:headEnd type="none" w="sm" len="sm"/>
            <a:tailEnd type="none" w="sm" len="sm"/>
          </a:ln>
        </p:spPr>
      </p:cxnSp>
      <p:sp>
        <p:nvSpPr>
          <p:cNvPr id="31" name="Google Shape;31;p108"/>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3200"/>
              <a:buFont typeface="Arial"/>
              <a:buNone/>
              <a:defRPr sz="3200" b="1" i="0" u="none" strike="noStrike" cap="none">
                <a:solidFill>
                  <a:srgbClr val="5696D0"/>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2" name="Google Shape;32;p108"/>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000000"/>
              </a:buClr>
              <a:buSzPts val="2200"/>
              <a:buFont typeface="Arial"/>
              <a:buNone/>
              <a:defRPr sz="2200" b="0" i="0" u="none" strike="noStrike" cap="none">
                <a:solidFill>
                  <a:srgbClr val="242B62"/>
                </a:solidFill>
                <a:latin typeface="Arial"/>
                <a:ea typeface="Arial"/>
                <a:cs typeface="Arial"/>
                <a:sym typeface="Arial"/>
              </a:defRPr>
            </a:lvl1pPr>
            <a:lvl2pPr marL="914400" marR="0" lvl="1"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2pPr>
            <a:lvl3pPr marL="1371600" marR="0" lvl="2"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3pPr>
            <a:lvl4pPr marL="1828800" marR="0" lvl="3"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4pPr>
            <a:lvl5pPr marL="2286000" marR="0" lvl="4" indent="-228600" algn="ctr" rtl="0">
              <a:lnSpc>
                <a:spcPct val="100000"/>
              </a:lnSpc>
              <a:spcBef>
                <a:spcPts val="0"/>
              </a:spcBef>
              <a:spcAft>
                <a:spcPts val="0"/>
              </a:spcAft>
              <a:buClr>
                <a:srgbClr val="000000"/>
              </a:buClr>
              <a:buSzPts val="2400"/>
              <a:buFont typeface="Arial"/>
              <a:buNone/>
              <a:defRPr sz="2400" b="0" i="0" u="none" strike="noStrike" cap="none">
                <a:solidFill>
                  <a:srgbClr val="4D4D4C"/>
                </a:solidFill>
                <a:latin typeface="Arial"/>
                <a:ea typeface="Arial"/>
                <a:cs typeface="Arial"/>
                <a:sym typeface="Arial"/>
              </a:defRPr>
            </a:lvl5pPr>
            <a:lvl6pPr marL="2743200" marR="0" lvl="5"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cxnSp>
        <p:nvCxnSpPr>
          <p:cNvPr id="33" name="Google Shape;33;p108"/>
          <p:cNvCxnSpPr/>
          <p:nvPr/>
        </p:nvCxnSpPr>
        <p:spPr>
          <a:xfrm rot="10800000" flipH="1">
            <a:off x="1943996" y="5179438"/>
            <a:ext cx="9108000" cy="14543"/>
          </a:xfrm>
          <a:prstGeom prst="straightConnector1">
            <a:avLst/>
          </a:prstGeom>
          <a:noFill/>
          <a:ln w="19050" cap="flat" cmpd="sng">
            <a:solidFill>
              <a:srgbClr val="CA7BB3"/>
            </a:solidFill>
            <a:prstDash val="solid"/>
            <a:round/>
            <a:headEnd type="none" w="sm" len="sm"/>
            <a:tailEnd type="none" w="sm" len="sm"/>
          </a:ln>
        </p:spPr>
      </p:cxnSp>
      <p:pic>
        <p:nvPicPr>
          <p:cNvPr id="34" name="Google Shape;34;p10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5" name="Google Shape;35;p108"/>
          <p:cNvSpPr txBox="1"/>
          <p:nvPr/>
        </p:nvSpPr>
        <p:spPr>
          <a:xfrm>
            <a:off x="3731361" y="6097889"/>
            <a:ext cx="2844572" cy="451365"/>
          </a:xfrm>
          <a:prstGeom prst="rect">
            <a:avLst/>
          </a:prstGeom>
          <a:noFill/>
          <a:ln>
            <a:noFill/>
          </a:ln>
        </p:spPr>
        <p:txBody>
          <a:bodyPr spcFirstLastPara="1" wrap="square" lIns="91425" tIns="45700" rIns="91425" bIns="45700" anchor="t" anchorCtr="0">
            <a:spAutoFit/>
          </a:bodyPr>
          <a:lstStyle/>
          <a:p>
            <a:pPr marL="0" marR="0" lvl="0" indent="0" algn="just" rtl="0">
              <a:lnSpc>
                <a:spcPts val="650"/>
              </a:lnSpc>
              <a:spcBef>
                <a:spcPts val="0"/>
              </a:spcBef>
              <a:spcAft>
                <a:spcPts val="0"/>
              </a:spcAft>
              <a:buNone/>
            </a:pPr>
            <a:r>
              <a:rPr lang="en-US" sz="650" b="0" i="0" u="none" strike="noStrike" cap="none" dirty="0">
                <a:solidFill>
                  <a:srgbClr val="3E4474"/>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dirty="0">
              <a:solidFill>
                <a:srgbClr val="3E4474"/>
              </a:solidFill>
              <a:latin typeface="Calibri"/>
              <a:ea typeface="Calibri"/>
              <a:cs typeface="Calibri"/>
              <a:sym typeface="Calibri"/>
            </a:endParaRPr>
          </a:p>
        </p:txBody>
      </p:sp>
      <p:sp>
        <p:nvSpPr>
          <p:cNvPr id="2" name="TextBox 1">
            <a:extLst>
              <a:ext uri="{FF2B5EF4-FFF2-40B4-BE49-F238E27FC236}">
                <a16:creationId xmlns:a16="http://schemas.microsoft.com/office/drawing/2014/main" id="{D0A15CEF-FC23-396D-C747-5EA8A4CF8610}"/>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buClrTx/>
              <a:buFontTx/>
              <a:buNone/>
            </a:pPr>
            <a:r>
              <a:rPr lang="en-IE" sz="658" kern="1200" dirty="0">
                <a:solidFill>
                  <a:srgbClr val="292668"/>
                </a:solidFill>
                <a:latin typeface="Calibri" panose="020F0502020204030204"/>
                <a:ea typeface="+mn-ea"/>
                <a:cs typeface="+mn-cs"/>
              </a:rPr>
              <a:t>This license enables </a:t>
            </a:r>
            <a:r>
              <a:rPr lang="en-IE" sz="658" kern="1200" dirty="0" err="1">
                <a:solidFill>
                  <a:srgbClr val="292668"/>
                </a:solidFill>
                <a:latin typeface="Calibri" panose="020F0502020204030204"/>
                <a:ea typeface="+mn-ea"/>
                <a:cs typeface="+mn-cs"/>
              </a:rPr>
              <a:t>reusers</a:t>
            </a:r>
            <a:r>
              <a:rPr lang="en-IE" sz="658" kern="1200" dirty="0">
                <a:solidFill>
                  <a:srgbClr val="292668"/>
                </a:solidFill>
                <a:latin typeface="Calibri" panose="020F0502020204030204"/>
                <a:ea typeface="+mn-ea"/>
                <a:cs typeface="+mn-cs"/>
              </a:rPr>
              <a:t> to distribute, remix, adapt, and build upon the material in any medium or format, so long as </a:t>
            </a:r>
            <a:r>
              <a:rPr lang="en-US" sz="658" kern="1200" dirty="0">
                <a:solidFill>
                  <a:srgbClr val="292668"/>
                </a:solidFill>
                <a:latin typeface="Calibri" panose="020F0502020204030204"/>
                <a:ea typeface="+mn-ea"/>
                <a:cs typeface="+mn-cs"/>
              </a:rPr>
              <a:t>attribution is given to the creator. The license allows for commercial use. CC BY includes the following elements: </a:t>
            </a:r>
          </a:p>
          <a:p>
            <a:pPr algn="just">
              <a:lnSpc>
                <a:spcPts val="650"/>
              </a:lnSpc>
              <a:buClrTx/>
              <a:buFontTx/>
              <a:buNone/>
            </a:pPr>
            <a:r>
              <a:rPr lang="en-US" sz="658" kern="1200" dirty="0">
                <a:solidFill>
                  <a:srgbClr val="292668"/>
                </a:solidFill>
                <a:latin typeface="Calibri" panose="020F0502020204030204"/>
                <a:ea typeface="+mn-ea"/>
                <a:cs typeface="+mn-cs"/>
              </a:rPr>
              <a:t>BY: credit must be given to the creator.</a:t>
            </a:r>
            <a:endParaRPr lang="en-US" sz="658" kern="1200" dirty="0">
              <a:solidFill>
                <a:srgbClr val="292668"/>
              </a:solidFill>
              <a:latin typeface="Calibri" panose="020F0502020204030204"/>
              <a:ea typeface="Calibri"/>
              <a:cs typeface="Calibri"/>
            </a:endParaRPr>
          </a:p>
        </p:txBody>
      </p:sp>
      <p:pic>
        <p:nvPicPr>
          <p:cNvPr id="3" name="Picture 2" descr="A grey and black sign with a person in a circle&#10;&#10;AI-generated content may be incorrect.">
            <a:extLst>
              <a:ext uri="{FF2B5EF4-FFF2-40B4-BE49-F238E27FC236}">
                <a16:creationId xmlns:a16="http://schemas.microsoft.com/office/drawing/2014/main" id="{E58292E6-DD5C-B95D-7855-4A236E81578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36"/>
        <p:cNvGrpSpPr/>
        <p:nvPr/>
      </p:nvGrpSpPr>
      <p:grpSpPr>
        <a:xfrm>
          <a:off x="0" y="0"/>
          <a:ext cx="0" cy="0"/>
          <a:chOff x="0" y="0"/>
          <a:chExt cx="0" cy="0"/>
        </a:xfrm>
      </p:grpSpPr>
      <p:sp>
        <p:nvSpPr>
          <p:cNvPr id="37" name="Google Shape;37;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en-IE"/>
          </a:p>
        </p:txBody>
      </p:sp>
      <p:sp>
        <p:nvSpPr>
          <p:cNvPr id="38" name="Google Shape;38;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9" name="Google Shape;39;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40"/>
        <p:cNvGrpSpPr/>
        <p:nvPr/>
      </p:nvGrpSpPr>
      <p:grpSpPr>
        <a:xfrm>
          <a:off x="0" y="0"/>
          <a:ext cx="0" cy="0"/>
          <a:chOff x="0" y="0"/>
          <a:chExt cx="0" cy="0"/>
        </a:xfrm>
      </p:grpSpPr>
      <p:sp>
        <p:nvSpPr>
          <p:cNvPr id="41" name="Google Shape;41;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42" name="Google Shape;42;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43" name="Google Shape;43;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44" name="Google Shape;44;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n-IE"/>
          </a:p>
        </p:txBody>
      </p:sp>
      <p:sp>
        <p:nvSpPr>
          <p:cNvPr id="45" name="Google Shape;45;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47"/>
        <p:cNvGrpSpPr/>
        <p:nvPr/>
      </p:nvGrpSpPr>
      <p:grpSpPr>
        <a:xfrm>
          <a:off x="0" y="0"/>
          <a:ext cx="0" cy="0"/>
          <a:chOff x="0" y="0"/>
          <a:chExt cx="0" cy="0"/>
        </a:xfrm>
      </p:grpSpPr>
      <p:sp>
        <p:nvSpPr>
          <p:cNvPr id="48" name="Google Shape;48;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sp>
        <p:nvSpPr>
          <p:cNvPr id="49" name="Google Shape;49;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0" name="Google Shape;50;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n-IE"/>
          </a:p>
        </p:txBody>
      </p:sp>
      <p:pic>
        <p:nvPicPr>
          <p:cNvPr id="51" name="Google Shape;51;p4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52"/>
        <p:cNvGrpSpPr/>
        <p:nvPr/>
      </p:nvGrpSpPr>
      <p:grpSpPr>
        <a:xfrm>
          <a:off x="0" y="0"/>
          <a:ext cx="0" cy="0"/>
          <a:chOff x="0" y="0"/>
          <a:chExt cx="0" cy="0"/>
        </a:xfrm>
      </p:grpSpPr>
      <p:sp>
        <p:nvSpPr>
          <p:cNvPr id="53" name="Google Shape;53;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4" name="Google Shape;54;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56"/>
        <p:cNvGrpSpPr/>
        <p:nvPr/>
      </p:nvGrpSpPr>
      <p:grpSpPr>
        <a:xfrm>
          <a:off x="0" y="0"/>
          <a:ext cx="0" cy="0"/>
          <a:chOff x="0" y="0"/>
          <a:chExt cx="0" cy="0"/>
        </a:xfrm>
      </p:grpSpPr>
      <p:sp>
        <p:nvSpPr>
          <p:cNvPr id="57" name="Google Shape;57;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58" name="Google Shape;58;p50"/>
          <p:cNvSpPr>
            <a:spLocks noGrp="1"/>
          </p:cNvSpPr>
          <p:nvPr>
            <p:ph type="pic" idx="2"/>
          </p:nvPr>
        </p:nvSpPr>
        <p:spPr>
          <a:xfrm>
            <a:off x="6083676" y="0"/>
            <a:ext cx="5361066" cy="6858000"/>
          </a:xfrm>
          <a:prstGeom prst="rect">
            <a:avLst/>
          </a:prstGeom>
          <a:solidFill>
            <a:srgbClr val="D8D8D8"/>
          </a:solidFill>
          <a:ln>
            <a:noFill/>
          </a:ln>
        </p:spPr>
        <p:txBody>
          <a:bodyPr/>
          <a:lstStyle/>
          <a:p>
            <a:endParaRPr lang="en-IE"/>
          </a:p>
        </p:txBody>
      </p:sp>
      <p:sp>
        <p:nvSpPr>
          <p:cNvPr id="59" name="Google Shape;59;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61"/>
        <p:cNvGrpSpPr/>
        <p:nvPr/>
      </p:nvGrpSpPr>
      <p:grpSpPr>
        <a:xfrm>
          <a:off x="0" y="0"/>
          <a:ext cx="0" cy="0"/>
          <a:chOff x="0" y="0"/>
          <a:chExt cx="0" cy="0"/>
        </a:xfrm>
      </p:grpSpPr>
      <p:sp>
        <p:nvSpPr>
          <p:cNvPr id="62" name="Google Shape;62;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3" name="Google Shape;63;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4" name="Google Shape;64;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5" name="Google Shape;65;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66"/>
        <p:cNvGrpSpPr/>
        <p:nvPr/>
      </p:nvGrpSpPr>
      <p:grpSpPr>
        <a:xfrm>
          <a:off x="0" y="0"/>
          <a:ext cx="0" cy="0"/>
          <a:chOff x="0" y="0"/>
          <a:chExt cx="0" cy="0"/>
        </a:xfrm>
      </p:grpSpPr>
      <p:sp>
        <p:nvSpPr>
          <p:cNvPr id="67" name="Google Shape;67;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8" name="Google Shape;68;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69" name="Google Shape;69;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0" name="Google Shape;70;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71"/>
        <p:cNvGrpSpPr/>
        <p:nvPr/>
      </p:nvGrpSpPr>
      <p:grpSpPr>
        <a:xfrm>
          <a:off x="0" y="0"/>
          <a:ext cx="0" cy="0"/>
          <a:chOff x="0" y="0"/>
          <a:chExt cx="0" cy="0"/>
        </a:xfrm>
      </p:grpSpPr>
      <p:sp>
        <p:nvSpPr>
          <p:cNvPr id="72" name="Google Shape;72;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73" name="Google Shape;73;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4" name="Google Shape;74;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75"/>
        <p:cNvGrpSpPr/>
        <p:nvPr/>
      </p:nvGrpSpPr>
      <p:grpSpPr>
        <a:xfrm>
          <a:off x="0" y="0"/>
          <a:ext cx="0" cy="0"/>
          <a:chOff x="0" y="0"/>
          <a:chExt cx="0" cy="0"/>
        </a:xfrm>
      </p:grpSpPr>
      <p:sp>
        <p:nvSpPr>
          <p:cNvPr id="76" name="Google Shape;76;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77" name="Google Shape;77;p48"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78" name="Google Shape;78;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79" name="Google Shape;79;p4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80" name="Google Shape;80;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81" name="Google Shape;81;p48"/>
          <p:cNvSpPr>
            <a:spLocks noGrp="1"/>
          </p:cNvSpPr>
          <p:nvPr>
            <p:ph type="pic" idx="2"/>
          </p:nvPr>
        </p:nvSpPr>
        <p:spPr>
          <a:xfrm>
            <a:off x="799128" y="746272"/>
            <a:ext cx="10203652" cy="5365455"/>
          </a:xfrm>
          <a:prstGeom prst="rect">
            <a:avLst/>
          </a:prstGeom>
          <a:solidFill>
            <a:srgbClr val="BFBFBF"/>
          </a:solidFill>
          <a:ln>
            <a:noFill/>
          </a:ln>
        </p:spPr>
        <p:txBody>
          <a:bodyPr/>
          <a:lstStyle/>
          <a:p>
            <a:endParaRPr lang="en-I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82"/>
        <p:cNvGrpSpPr/>
        <p:nvPr/>
      </p:nvGrpSpPr>
      <p:grpSpPr>
        <a:xfrm>
          <a:off x="0" y="0"/>
          <a:ext cx="0" cy="0"/>
          <a:chOff x="0" y="0"/>
          <a:chExt cx="0" cy="0"/>
        </a:xfrm>
      </p:grpSpPr>
      <p:sp>
        <p:nvSpPr>
          <p:cNvPr id="83" name="Google Shape;83;p10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84" name="Google Shape;84;p10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5" name="Google Shape;85;p10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6" name="Google Shape;86;p10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7" name="Google Shape;87;p10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88" name="Google Shape;88;p10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9" name="Google Shape;89;p10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90" name="Google Shape;90;p10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en-I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91"/>
        <p:cNvGrpSpPr/>
        <p:nvPr/>
      </p:nvGrpSpPr>
      <p:grpSpPr>
        <a:xfrm>
          <a:off x="0" y="0"/>
          <a:ext cx="0" cy="0"/>
          <a:chOff x="0" y="0"/>
          <a:chExt cx="0" cy="0"/>
        </a:xfrm>
      </p:grpSpPr>
      <p:sp>
        <p:nvSpPr>
          <p:cNvPr id="92" name="Google Shape;92;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93" name="Google Shape;93;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94" name="Google Shape;94;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95" name="Google Shape;95;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n-IE"/>
          </a:p>
        </p:txBody>
      </p:sp>
      <p:sp>
        <p:nvSpPr>
          <p:cNvPr id="96" name="Google Shape;96;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98"/>
        <p:cNvGrpSpPr/>
        <p:nvPr/>
      </p:nvGrpSpPr>
      <p:grpSpPr>
        <a:xfrm>
          <a:off x="0" y="0"/>
          <a:ext cx="0" cy="0"/>
          <a:chOff x="0" y="0"/>
          <a:chExt cx="0" cy="0"/>
        </a:xfrm>
      </p:grpSpPr>
      <p:sp>
        <p:nvSpPr>
          <p:cNvPr id="99" name="Google Shape;99;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0" name="Google Shape;100;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1" name="Google Shape;101;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2" name="Google Shape;102;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03" name="Google Shape;103;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04" name="Google Shape;104;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05" name="Google Shape;105;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06" name="Google Shape;106;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n-I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107"/>
        <p:cNvGrpSpPr/>
        <p:nvPr/>
      </p:nvGrpSpPr>
      <p:grpSpPr>
        <a:xfrm>
          <a:off x="0" y="0"/>
          <a:ext cx="0" cy="0"/>
          <a:chOff x="0" y="0"/>
          <a:chExt cx="0" cy="0"/>
        </a:xfrm>
      </p:grpSpPr>
      <p:sp>
        <p:nvSpPr>
          <p:cNvPr id="108" name="Google Shape;108;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109" name="Google Shape;109;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0" name="Google Shape;110;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1" name="Google Shape;111;p5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12"/>
        <p:cNvGrpSpPr/>
        <p:nvPr/>
      </p:nvGrpSpPr>
      <p:grpSpPr>
        <a:xfrm>
          <a:off x="0" y="0"/>
          <a:ext cx="0" cy="0"/>
          <a:chOff x="0" y="0"/>
          <a:chExt cx="0" cy="0"/>
        </a:xfrm>
      </p:grpSpPr>
      <p:sp>
        <p:nvSpPr>
          <p:cNvPr id="113" name="Google Shape;113;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14" name="Google Shape;114;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15" name="Google Shape;115;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16" name="Google Shape;116;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9" name="Google Shape;119;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27"/>
        <p:cNvGrpSpPr/>
        <p:nvPr/>
      </p:nvGrpSpPr>
      <p:grpSpPr>
        <a:xfrm>
          <a:off x="0" y="0"/>
          <a:ext cx="0" cy="0"/>
          <a:chOff x="0" y="0"/>
          <a:chExt cx="0" cy="0"/>
        </a:xfrm>
      </p:grpSpPr>
      <p:sp>
        <p:nvSpPr>
          <p:cNvPr id="128" name="Google Shape;128;p41"/>
          <p:cNvSpPr>
            <a:spLocks noGrp="1"/>
          </p:cNvSpPr>
          <p:nvPr>
            <p:ph type="pic" idx="2"/>
          </p:nvPr>
        </p:nvSpPr>
        <p:spPr>
          <a:xfrm>
            <a:off x="0" y="2853114"/>
            <a:ext cx="12192000" cy="3094978"/>
          </a:xfrm>
          <a:prstGeom prst="rect">
            <a:avLst/>
          </a:prstGeom>
          <a:solidFill>
            <a:srgbClr val="BFBFBF"/>
          </a:solidFill>
          <a:ln>
            <a:noFill/>
          </a:ln>
        </p:spPr>
      </p:sp>
      <p:pic>
        <p:nvPicPr>
          <p:cNvPr id="129" name="Google Shape;12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130" name="Google Shape;13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131" name="Google Shape;13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132"/>
        <p:cNvGrpSpPr/>
        <p:nvPr/>
      </p:nvGrpSpPr>
      <p:grpSpPr>
        <a:xfrm>
          <a:off x="0" y="0"/>
          <a:ext cx="0" cy="0"/>
          <a:chOff x="0" y="0"/>
          <a:chExt cx="0" cy="0"/>
        </a:xfrm>
      </p:grpSpPr>
      <p:sp>
        <p:nvSpPr>
          <p:cNvPr id="133" name="Google Shape;133;p42"/>
          <p:cNvSpPr>
            <a:spLocks noGrp="1"/>
          </p:cNvSpPr>
          <p:nvPr>
            <p:ph type="pic" idx="2"/>
          </p:nvPr>
        </p:nvSpPr>
        <p:spPr>
          <a:xfrm>
            <a:off x="3310" y="17886"/>
            <a:ext cx="12188690" cy="5750526"/>
          </a:xfrm>
          <a:prstGeom prst="rect">
            <a:avLst/>
          </a:prstGeom>
          <a:solidFill>
            <a:srgbClr val="BFBFBF"/>
          </a:solidFill>
          <a:ln>
            <a:noFill/>
          </a:ln>
        </p:spPr>
      </p:sp>
      <p:sp>
        <p:nvSpPr>
          <p:cNvPr id="134" name="Google Shape;13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Calibri"/>
              <a:ea typeface="Calibri"/>
              <a:cs typeface="Calibri"/>
              <a:sym typeface="Calibri"/>
            </a:endParaRPr>
          </a:p>
        </p:txBody>
      </p:sp>
      <p:pic>
        <p:nvPicPr>
          <p:cNvPr id="135" name="Google Shape;13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136" name="Google Shape;13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Clr>
                <a:srgbClr val="000000"/>
              </a:buClr>
              <a:buSzPts val="650"/>
              <a:buFont typeface="Arial"/>
              <a:buNone/>
            </a:pPr>
            <a:r>
              <a:rPr lang="en-US" sz="650" b="0" i="0" u="none" strike="noStrike" cap="none">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b="0" i="0" u="none" strike="noStrike" cap="none">
              <a:solidFill>
                <a:srgbClr val="242B62"/>
              </a:solidFill>
              <a:latin typeface="Calibri"/>
              <a:ea typeface="Calibri"/>
              <a:cs typeface="Calibri"/>
              <a:sym typeface="Calibri"/>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37"/>
        <p:cNvGrpSpPr/>
        <p:nvPr/>
      </p:nvGrpSpPr>
      <p:grpSpPr>
        <a:xfrm>
          <a:off x="0" y="0"/>
          <a:ext cx="0" cy="0"/>
          <a:chOff x="0" y="0"/>
          <a:chExt cx="0" cy="0"/>
        </a:xfrm>
      </p:grpSpPr>
      <p:sp>
        <p:nvSpPr>
          <p:cNvPr id="138" name="Google Shape;138;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39" name="Google Shape;139;p6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40" name="Google Shape;140;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41" name="Google Shape;141;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2" name="Google Shape;142;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44" name="Google Shape;144;p6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145"/>
        <p:cNvGrpSpPr/>
        <p:nvPr/>
      </p:nvGrpSpPr>
      <p:grpSpPr>
        <a:xfrm>
          <a:off x="0" y="0"/>
          <a:ext cx="0" cy="0"/>
          <a:chOff x="0" y="0"/>
          <a:chExt cx="0" cy="0"/>
        </a:xfrm>
      </p:grpSpPr>
      <p:sp>
        <p:nvSpPr>
          <p:cNvPr id="146" name="Google Shape;14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47" name="Google Shape;14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48" name="Google Shape;14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49" name="Google Shape;14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0" name="Google Shape;15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52" name="Google Shape;15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153"/>
        <p:cNvGrpSpPr/>
        <p:nvPr/>
      </p:nvGrpSpPr>
      <p:grpSpPr>
        <a:xfrm>
          <a:off x="0" y="0"/>
          <a:ext cx="0" cy="0"/>
          <a:chOff x="0" y="0"/>
          <a:chExt cx="0" cy="0"/>
        </a:xfrm>
      </p:grpSpPr>
      <p:sp>
        <p:nvSpPr>
          <p:cNvPr id="154" name="Google Shape;15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155" name="Google Shape;15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56" name="Google Shape;15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800" b="0" i="0" u="none" strike="noStrike" cap="none">
                <a:solidFill>
                  <a:schemeClr val="lt1"/>
                </a:solidFill>
                <a:latin typeface="Calibri"/>
                <a:ea typeface="Calibri"/>
                <a:cs typeface="Calibri"/>
                <a:sym typeface="Calibri"/>
              </a:rPr>
              <a:t>a</a:t>
            </a:r>
            <a:endParaRPr sz="1400" b="0" i="0" u="none" strike="noStrike" cap="none">
              <a:solidFill>
                <a:srgbClr val="000000"/>
              </a:solidFill>
              <a:latin typeface="Arial"/>
              <a:ea typeface="Arial"/>
              <a:cs typeface="Arial"/>
              <a:sym typeface="Arial"/>
            </a:endParaRPr>
          </a:p>
        </p:txBody>
      </p:sp>
      <p:sp>
        <p:nvSpPr>
          <p:cNvPr id="157" name="Google Shape;15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8" name="Google Shape;15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chemeClr val="lt1"/>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60" name="Google Shape;16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28679026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_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4040298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0273765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2"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1" y="3899647"/>
            <a:ext cx="6270171" cy="260887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0326F83D-5BC4-4F94-6787-CC8A384D562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284795238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571683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615AA6"/>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5482470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7204525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800379" y="153365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526491" y="153365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800379" y="211272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526491" y="211272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800379" y="269504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526491" y="269504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800379" y="327414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526491" y="327414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716707" y="210279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716707" y="2680616"/>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716707" y="325843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800379" y="386073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526491" y="386073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800379" y="444305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526491" y="4443060"/>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800379" y="5022158"/>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526491" y="5022159"/>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716707" y="385080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716707" y="4428628"/>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716707" y="5006451"/>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460936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739675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065294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3" name="Freeform 2">
            <a:extLst>
              <a:ext uri="{FF2B5EF4-FFF2-40B4-BE49-F238E27FC236}">
                <a16:creationId xmlns:a16="http://schemas.microsoft.com/office/drawing/2014/main" id="{049D29AA-9AC7-9E32-DC1F-20E3ABCE20DC}"/>
              </a:ext>
            </a:extLst>
          </p:cNvPr>
          <p:cNvSpPr/>
          <p:nvPr userDrawn="1"/>
        </p:nvSpPr>
        <p:spPr>
          <a:xfrm>
            <a:off x="-1" y="0"/>
            <a:ext cx="6637284" cy="5465333"/>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5696D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596909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98017024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7235839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8221320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6514157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9039399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347504892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6893927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830694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45226510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55043723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6200000" flipH="1">
            <a:off x="-529060" y="537868"/>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76932447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CA7BB3">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7878549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9191946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6180392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60458647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7"/>
        <p:cNvGrpSpPr/>
        <p:nvPr/>
      </p:nvGrpSpPr>
      <p:grpSpPr>
        <a:xfrm>
          <a:off x="0" y="0"/>
          <a:ext cx="0" cy="0"/>
          <a:chOff x="0" y="0"/>
          <a:chExt cx="0" cy="0"/>
        </a:xfrm>
      </p:grpSpPr>
      <p:sp>
        <p:nvSpPr>
          <p:cNvPr id="18" name="Google Shape;18;p41"/>
          <p:cNvSpPr>
            <a:spLocks noGrp="1"/>
          </p:cNvSpPr>
          <p:nvPr>
            <p:ph type="pic" idx="2"/>
          </p:nvPr>
        </p:nvSpPr>
        <p:spPr>
          <a:xfrm>
            <a:off x="0" y="2853114"/>
            <a:ext cx="12192000" cy="3094978"/>
          </a:xfrm>
          <a:prstGeom prst="rect">
            <a:avLst/>
          </a:prstGeom>
          <a:solidFill>
            <a:srgbClr val="BFBFBF"/>
          </a:solidFill>
          <a:ln>
            <a:noFill/>
          </a:ln>
        </p:spPr>
        <p:txBody>
          <a:bodyPr/>
          <a:lstStyle/>
          <a:p>
            <a:endParaRPr lang="en-IE"/>
          </a:p>
        </p:txBody>
      </p:sp>
      <p:pic>
        <p:nvPicPr>
          <p:cNvPr id="19" name="Google Shape;1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0" name="Google Shape;2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1" name="Google Shape;2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248345315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2"/>
        <p:cNvGrpSpPr/>
        <p:nvPr/>
      </p:nvGrpSpPr>
      <p:grpSpPr>
        <a:xfrm>
          <a:off x="0" y="0"/>
          <a:ext cx="0" cy="0"/>
          <a:chOff x="0" y="0"/>
          <a:chExt cx="0" cy="0"/>
        </a:xfrm>
      </p:grpSpPr>
      <p:sp>
        <p:nvSpPr>
          <p:cNvPr id="23" name="Google Shape;23;p42"/>
          <p:cNvSpPr>
            <a:spLocks noGrp="1"/>
          </p:cNvSpPr>
          <p:nvPr>
            <p:ph type="pic" idx="2"/>
          </p:nvPr>
        </p:nvSpPr>
        <p:spPr>
          <a:xfrm>
            <a:off x="3310" y="17886"/>
            <a:ext cx="12188690" cy="5750526"/>
          </a:xfrm>
          <a:prstGeom prst="rect">
            <a:avLst/>
          </a:prstGeom>
          <a:solidFill>
            <a:srgbClr val="BFBFBF"/>
          </a:solidFill>
          <a:ln>
            <a:noFill/>
          </a:ln>
        </p:spPr>
        <p:txBody>
          <a:bodyPr/>
          <a:lstStyle/>
          <a:p>
            <a:endParaRPr lang="en-IE"/>
          </a:p>
        </p:txBody>
      </p:sp>
      <p:sp>
        <p:nvSpPr>
          <p:cNvPr id="24" name="Google Shape;2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pic>
        <p:nvPicPr>
          <p:cNvPr id="25" name="Google Shape;2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6" name="Google Shape;2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246912676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Overview/Intro ">
  <p:cSld name="Overview/Intro ">
    <p:spTree>
      <p:nvGrpSpPr>
        <p:cNvPr id="1" name="Shape 72"/>
        <p:cNvGrpSpPr/>
        <p:nvPr/>
      </p:nvGrpSpPr>
      <p:grpSpPr>
        <a:xfrm>
          <a:off x="0" y="0"/>
          <a:ext cx="0" cy="0"/>
          <a:chOff x="0" y="0"/>
          <a:chExt cx="0" cy="0"/>
        </a:xfrm>
      </p:grpSpPr>
      <p:sp>
        <p:nvSpPr>
          <p:cNvPr id="73" name="Google Shape;73;p45"/>
          <p:cNvSpPr>
            <a:spLocks noGrp="1"/>
          </p:cNvSpPr>
          <p:nvPr>
            <p:ph type="pic" idx="2"/>
          </p:nvPr>
        </p:nvSpPr>
        <p:spPr>
          <a:xfrm>
            <a:off x="388401" y="385460"/>
            <a:ext cx="4107750" cy="6087079"/>
          </a:xfrm>
          <a:prstGeom prst="rect">
            <a:avLst/>
          </a:prstGeom>
          <a:solidFill>
            <a:srgbClr val="BFBFBF"/>
          </a:solidFill>
          <a:ln>
            <a:noFill/>
          </a:ln>
        </p:spPr>
        <p:txBody>
          <a:bodyPr/>
          <a:lstStyle/>
          <a:p>
            <a:endParaRPr lang="da-DK"/>
          </a:p>
        </p:txBody>
      </p:sp>
      <p:sp>
        <p:nvSpPr>
          <p:cNvPr id="74" name="Google Shape;74;p45"/>
          <p:cNvSpPr txBox="1">
            <a:spLocks noGrp="1"/>
          </p:cNvSpPr>
          <p:nvPr>
            <p:ph type="body" idx="1"/>
          </p:nvPr>
        </p:nvSpPr>
        <p:spPr>
          <a:xfrm>
            <a:off x="4927638" y="708896"/>
            <a:ext cx="5997036"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5" name="Google Shape;75;p45"/>
          <p:cNvSpPr txBox="1">
            <a:spLocks noGrp="1"/>
          </p:cNvSpPr>
          <p:nvPr>
            <p:ph type="body" idx="3"/>
          </p:nvPr>
        </p:nvSpPr>
        <p:spPr>
          <a:xfrm>
            <a:off x="4922520" y="1764739"/>
            <a:ext cx="598939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86513732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Quote/Photo Slide 01 ">
  <p:cSld name="Quote/Photo Slide 01 ">
    <p:spTree>
      <p:nvGrpSpPr>
        <p:cNvPr id="1" name="Shape 88"/>
        <p:cNvGrpSpPr/>
        <p:nvPr/>
      </p:nvGrpSpPr>
      <p:grpSpPr>
        <a:xfrm>
          <a:off x="0" y="0"/>
          <a:ext cx="0" cy="0"/>
          <a:chOff x="0" y="0"/>
          <a:chExt cx="0" cy="0"/>
        </a:xfrm>
      </p:grpSpPr>
      <p:sp>
        <p:nvSpPr>
          <p:cNvPr id="89" name="Google Shape;89;p48"/>
          <p:cNvSpPr/>
          <p:nvPr/>
        </p:nvSpPr>
        <p:spPr>
          <a:xfrm rot="-5400000">
            <a:off x="2692652" y="-2666999"/>
            <a:ext cx="6858001"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0" name="Google Shape;90;p48"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91" name="Google Shape;91;p48"/>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92" name="Google Shape;92;p4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
        <p:nvSpPr>
          <p:cNvPr id="93" name="Google Shape;93;p48"/>
          <p:cNvSpPr/>
          <p:nvPr/>
        </p:nvSpPr>
        <p:spPr>
          <a:xfrm rot="-5400000">
            <a:off x="2862666" y="-2030696"/>
            <a:ext cx="6141020" cy="10919391"/>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94" name="Google Shape;94;p48"/>
          <p:cNvSpPr>
            <a:spLocks noGrp="1"/>
          </p:cNvSpPr>
          <p:nvPr>
            <p:ph type="pic" idx="2"/>
          </p:nvPr>
        </p:nvSpPr>
        <p:spPr>
          <a:xfrm>
            <a:off x="799128" y="746272"/>
            <a:ext cx="10203652" cy="5365455"/>
          </a:xfrm>
          <a:prstGeom prst="rect">
            <a:avLst/>
          </a:prstGeom>
          <a:solidFill>
            <a:srgbClr val="BFBFBF"/>
          </a:solidFill>
          <a:ln>
            <a:noFill/>
          </a:ln>
        </p:spPr>
        <p:txBody>
          <a:bodyPr/>
          <a:lstStyle/>
          <a:p>
            <a:endParaRPr lang="da-DK"/>
          </a:p>
        </p:txBody>
      </p:sp>
    </p:spTree>
    <p:extLst>
      <p:ext uri="{BB962C8B-B14F-4D97-AF65-F5344CB8AC3E}">
        <p14:creationId xmlns:p14="http://schemas.microsoft.com/office/powerpoint/2010/main" val="107136104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104"/>
        <p:cNvGrpSpPr/>
        <p:nvPr/>
      </p:nvGrpSpPr>
      <p:grpSpPr>
        <a:xfrm>
          <a:off x="0" y="0"/>
          <a:ext cx="0" cy="0"/>
          <a:chOff x="0" y="0"/>
          <a:chExt cx="0" cy="0"/>
        </a:xfrm>
      </p:grpSpPr>
      <p:sp>
        <p:nvSpPr>
          <p:cNvPr id="105" name="Google Shape;105;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50"/>
          <p:cNvSpPr>
            <a:spLocks noGrp="1"/>
          </p:cNvSpPr>
          <p:nvPr>
            <p:ph type="pic" idx="2"/>
          </p:nvPr>
        </p:nvSpPr>
        <p:spPr>
          <a:xfrm>
            <a:off x="6083676" y="0"/>
            <a:ext cx="5361066" cy="6858000"/>
          </a:xfrm>
          <a:prstGeom prst="rect">
            <a:avLst/>
          </a:prstGeom>
          <a:solidFill>
            <a:srgbClr val="D8D8D8"/>
          </a:solidFill>
          <a:ln>
            <a:noFill/>
          </a:ln>
        </p:spPr>
        <p:txBody>
          <a:bodyPr/>
          <a:lstStyle/>
          <a:p>
            <a:endParaRPr lang="da-DK"/>
          </a:p>
        </p:txBody>
      </p:sp>
      <p:sp>
        <p:nvSpPr>
          <p:cNvPr id="107" name="Google Shape;107;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108597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114"/>
        <p:cNvGrpSpPr/>
        <p:nvPr/>
      </p:nvGrpSpPr>
      <p:grpSpPr>
        <a:xfrm>
          <a:off x="0" y="0"/>
          <a:ext cx="0" cy="0"/>
          <a:chOff x="0" y="0"/>
          <a:chExt cx="0" cy="0"/>
        </a:xfrm>
      </p:grpSpPr>
      <p:sp>
        <p:nvSpPr>
          <p:cNvPr id="115" name="Google Shape;11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8" name="Google Shape;118;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19" name="Google Shape;11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20" name="Google Shape;120;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21" name="Google Shape;121;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22" name="Google Shape;122;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da-DK"/>
          </a:p>
        </p:txBody>
      </p:sp>
    </p:spTree>
    <p:extLst>
      <p:ext uri="{BB962C8B-B14F-4D97-AF65-F5344CB8AC3E}">
        <p14:creationId xmlns:p14="http://schemas.microsoft.com/office/powerpoint/2010/main" val="205661443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149"/>
        <p:cNvGrpSpPr/>
        <p:nvPr/>
      </p:nvGrpSpPr>
      <p:grpSpPr>
        <a:xfrm>
          <a:off x="0" y="0"/>
          <a:ext cx="0" cy="0"/>
          <a:chOff x="0" y="0"/>
          <a:chExt cx="0" cy="0"/>
        </a:xfrm>
      </p:grpSpPr>
      <p:sp>
        <p:nvSpPr>
          <p:cNvPr id="150" name="Google Shape;15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2" name="Google Shape;152;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53" name="Google Shape;15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da-DK"/>
          </a:p>
        </p:txBody>
      </p:sp>
      <p:sp>
        <p:nvSpPr>
          <p:cNvPr id="154" name="Google Shape;15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05358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56"/>
        <p:cNvGrpSpPr/>
        <p:nvPr/>
      </p:nvGrpSpPr>
      <p:grpSpPr>
        <a:xfrm>
          <a:off x="0" y="0"/>
          <a:ext cx="0" cy="0"/>
          <a:chOff x="0" y="0"/>
          <a:chExt cx="0" cy="0"/>
        </a:xfrm>
      </p:grpSpPr>
      <p:sp>
        <p:nvSpPr>
          <p:cNvPr id="157" name="Google Shape;157;p59"/>
          <p:cNvSpPr/>
          <p:nvPr/>
        </p:nvSpPr>
        <p:spPr>
          <a:xfrm>
            <a:off x="-36717" y="643325"/>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8" name="Google Shape;158;p59"/>
          <p:cNvSpPr/>
          <p:nvPr/>
        </p:nvSpPr>
        <p:spPr>
          <a:xfrm>
            <a:off x="10781837" y="-1"/>
            <a:ext cx="1422400" cy="3429001"/>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9" name="Google Shape;159;p59"/>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0" name="Google Shape;160;p59"/>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44094768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66"/>
        <p:cNvGrpSpPr/>
        <p:nvPr/>
      </p:nvGrpSpPr>
      <p:grpSpPr>
        <a:xfrm>
          <a:off x="0" y="0"/>
          <a:ext cx="0" cy="0"/>
          <a:chOff x="0" y="0"/>
          <a:chExt cx="0" cy="0"/>
        </a:xfrm>
      </p:grpSpPr>
      <p:sp>
        <p:nvSpPr>
          <p:cNvPr id="167" name="Google Shape;167;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2273179" y="2612571"/>
            <a:ext cx="8450840" cy="4245429"/>
          </a:xfrm>
          <a:prstGeom prst="rect">
            <a:avLst/>
          </a:prstGeom>
          <a:noFill/>
          <a:ln>
            <a:noFill/>
          </a:ln>
        </p:spPr>
      </p:pic>
      <p:sp>
        <p:nvSpPr>
          <p:cNvPr id="170" name="Google Shape;170;p61"/>
          <p:cNvSpPr>
            <a:spLocks noGrp="1"/>
          </p:cNvSpPr>
          <p:nvPr>
            <p:ph type="pic" idx="2"/>
          </p:nvPr>
        </p:nvSpPr>
        <p:spPr>
          <a:xfrm>
            <a:off x="355514" y="2774640"/>
            <a:ext cx="4981638" cy="3090444"/>
          </a:xfrm>
          <a:prstGeom prst="rect">
            <a:avLst/>
          </a:prstGeom>
          <a:solidFill>
            <a:srgbClr val="D9D9D9"/>
          </a:solidFill>
          <a:ln>
            <a:noFill/>
          </a:ln>
        </p:spPr>
        <p:txBody>
          <a:bodyPr/>
          <a:lstStyle/>
          <a:p>
            <a:endParaRPr lang="da-DK"/>
          </a:p>
        </p:txBody>
      </p:sp>
      <p:sp>
        <p:nvSpPr>
          <p:cNvPr id="171" name="Google Shape;171;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8980850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ext Slide 04">
  <p:cSld name="Text Slide 04">
    <p:spTree>
      <p:nvGrpSpPr>
        <p:cNvPr id="1" name="Shape 173"/>
        <p:cNvGrpSpPr/>
        <p:nvPr/>
      </p:nvGrpSpPr>
      <p:grpSpPr>
        <a:xfrm>
          <a:off x="0" y="0"/>
          <a:ext cx="0" cy="0"/>
          <a:chOff x="0" y="0"/>
          <a:chExt cx="0" cy="0"/>
        </a:xfrm>
      </p:grpSpPr>
      <p:sp>
        <p:nvSpPr>
          <p:cNvPr id="174" name="Google Shape;174;p62"/>
          <p:cNvSpPr/>
          <p:nvPr/>
        </p:nvSpPr>
        <p:spPr>
          <a:xfrm>
            <a:off x="0" y="785664"/>
            <a:ext cx="1422400" cy="1524001"/>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5" name="Google Shape;175;p62"/>
          <p:cNvSpPr/>
          <p:nvPr/>
        </p:nvSpPr>
        <p:spPr>
          <a:xfrm>
            <a:off x="10781837" y="-1"/>
            <a:ext cx="1422400" cy="3641559"/>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76" name="Google Shape;176;p62"/>
          <p:cNvSpPr txBox="1">
            <a:spLocks noGrp="1"/>
          </p:cNvSpPr>
          <p:nvPr>
            <p:ph type="body" idx="1"/>
          </p:nvPr>
        </p:nvSpPr>
        <p:spPr>
          <a:xfrm>
            <a:off x="1632756" y="820615"/>
            <a:ext cx="89731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7" name="Google Shape;177;p62"/>
          <p:cNvSpPr txBox="1">
            <a:spLocks noGrp="1"/>
          </p:cNvSpPr>
          <p:nvPr>
            <p:ph type="body" idx="2"/>
          </p:nvPr>
        </p:nvSpPr>
        <p:spPr>
          <a:xfrm>
            <a:off x="1632756" y="2167326"/>
            <a:ext cx="8961741" cy="416678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5889620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78"/>
        <p:cNvGrpSpPr/>
        <p:nvPr/>
      </p:nvGrpSpPr>
      <p:grpSpPr>
        <a:xfrm>
          <a:off x="0" y="0"/>
          <a:ext cx="0" cy="0"/>
          <a:chOff x="0" y="0"/>
          <a:chExt cx="0" cy="0"/>
        </a:xfrm>
      </p:grpSpPr>
      <p:sp>
        <p:nvSpPr>
          <p:cNvPr id="179" name="Google Shape;179;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25004454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189"/>
        <p:cNvGrpSpPr/>
        <p:nvPr/>
      </p:nvGrpSpPr>
      <p:grpSpPr>
        <a:xfrm>
          <a:off x="0" y="0"/>
          <a:ext cx="0" cy="0"/>
          <a:chOff x="0" y="0"/>
          <a:chExt cx="0" cy="0"/>
        </a:xfrm>
      </p:grpSpPr>
      <p:sp>
        <p:nvSpPr>
          <p:cNvPr id="190" name="Google Shape;190;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2980814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93"/>
        <p:cNvGrpSpPr/>
        <p:nvPr/>
      </p:nvGrpSpPr>
      <p:grpSpPr>
        <a:xfrm>
          <a:off x="0" y="0"/>
          <a:ext cx="0" cy="0"/>
          <a:chOff x="0" y="0"/>
          <a:chExt cx="0" cy="0"/>
        </a:xfrm>
      </p:grpSpPr>
      <p:sp>
        <p:nvSpPr>
          <p:cNvPr id="194" name="Google Shape;194;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6" name="Google Shape;196;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7" name="Google Shape;197;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0" name="Google Shape;200;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5835003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207"/>
        <p:cNvGrpSpPr/>
        <p:nvPr/>
      </p:nvGrpSpPr>
      <p:grpSpPr>
        <a:xfrm>
          <a:off x="0" y="0"/>
          <a:ext cx="0" cy="0"/>
          <a:chOff x="0" y="0"/>
          <a:chExt cx="0" cy="0"/>
        </a:xfrm>
      </p:grpSpPr>
      <p:sp>
        <p:nvSpPr>
          <p:cNvPr id="208" name="Google Shape;208;p69"/>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9" name="Google Shape;209;p6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0" name="Google Shape;210;p69"/>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1" name="Google Shape;211;p69"/>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2" name="Google Shape;212;p69"/>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3" name="Google Shape;213;p69"/>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14" name="Google Shape;214;p6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6899501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15"/>
        <p:cNvGrpSpPr/>
        <p:nvPr/>
      </p:nvGrpSpPr>
      <p:grpSpPr>
        <a:xfrm>
          <a:off x="0" y="0"/>
          <a:ext cx="0" cy="0"/>
          <a:chOff x="0" y="0"/>
          <a:chExt cx="0" cy="0"/>
        </a:xfrm>
      </p:grpSpPr>
      <p:sp>
        <p:nvSpPr>
          <p:cNvPr id="216" name="Google Shape;21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8" name="Google Shape;21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9" name="Google Shape;21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22" name="Google Shape;22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3558328548"/>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23"/>
        <p:cNvGrpSpPr/>
        <p:nvPr/>
      </p:nvGrpSpPr>
      <p:grpSpPr>
        <a:xfrm>
          <a:off x="0" y="0"/>
          <a:ext cx="0" cy="0"/>
          <a:chOff x="0" y="0"/>
          <a:chExt cx="0" cy="0"/>
        </a:xfrm>
      </p:grpSpPr>
      <p:sp>
        <p:nvSpPr>
          <p:cNvPr id="224" name="Google Shape;22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5" name="Google Shape;22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26" name="Google Shape;22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27" name="Google Shape;22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30" name="Google Shape;23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5738884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95"/>
        <p:cNvGrpSpPr/>
        <p:nvPr/>
      </p:nvGrpSpPr>
      <p:grpSpPr>
        <a:xfrm>
          <a:off x="0" y="0"/>
          <a:ext cx="0" cy="0"/>
          <a:chOff x="0" y="0"/>
          <a:chExt cx="0" cy="0"/>
        </a:xfrm>
      </p:grpSpPr>
      <p:sp>
        <p:nvSpPr>
          <p:cNvPr id="96" name="Google Shape;96;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9" name="Google Shape;99;p4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100" name="Google Shape;100;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01" name="Google Shape;101;p4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102" name="Google Shape;102;p4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103" name="Google Shape;103;p4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da-DK"/>
          </a:p>
        </p:txBody>
      </p:sp>
    </p:spTree>
    <p:extLst>
      <p:ext uri="{BB962C8B-B14F-4D97-AF65-F5344CB8AC3E}">
        <p14:creationId xmlns:p14="http://schemas.microsoft.com/office/powerpoint/2010/main" val="33630331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7208346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26" Type="http://schemas.openxmlformats.org/officeDocument/2006/relationships/image" Target="../media/image14.png"/><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5" Type="http://schemas.openxmlformats.org/officeDocument/2006/relationships/theme" Target="../theme/theme2.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slideLayout" Target="../slideLayouts/slideLayout46.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slideLayout" Target="../slideLayouts/slideLayout45.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20" Type="http://schemas.openxmlformats.org/officeDocument/2006/relationships/image" Target="../media/image14.png"/><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theme" Target="../theme/theme3.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800"/>
              <a:buFont typeface="Arial"/>
              <a:buNone/>
            </a:pPr>
            <a:r>
              <a:rPr lang="en-US" sz="800" b="0" i="0" u="none" strike="noStrike" cap="none">
                <a:solidFill>
                  <a:srgbClr val="242B62"/>
                </a:solidFill>
                <a:latin typeface="Calibri"/>
                <a:ea typeface="Calibri"/>
                <a:cs typeface="Calibri"/>
                <a:sym typeface="Calibri"/>
              </a:rPr>
              <a:t>Sharing Knowledge, Bridging Generations</a:t>
            </a:r>
            <a:endParaRPr sz="1400" b="0" i="0" u="none" strike="noStrike" cap="none">
              <a:solidFill>
                <a:srgbClr val="000000"/>
              </a:solidFill>
              <a:latin typeface="Arial"/>
              <a:ea typeface="Arial"/>
              <a:cs typeface="Arial"/>
              <a:sym typeface="Arial"/>
            </a:endParaRPr>
          </a:p>
        </p:txBody>
      </p:sp>
      <p:pic>
        <p:nvPicPr>
          <p:cNvPr id="11" name="Google Shape;11;p39" descr="A colorful circles with white lines and dots&#10;&#10;AI-generated content may be incorrect."/>
          <p:cNvPicPr preferRelativeResize="0"/>
          <p:nvPr/>
        </p:nvPicPr>
        <p:blipFill rotWithShape="1">
          <a:blip r:embed="rId24"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6" r:id="rId16"/>
    <p:sldLayoutId id="2147483667" r:id="rId17"/>
    <p:sldLayoutId id="2147483668" r:id="rId18"/>
    <p:sldLayoutId id="2147483669" r:id="rId19"/>
    <p:sldLayoutId id="2147483670" r:id="rId20"/>
    <p:sldLayoutId id="2147483715" r:id="rId21"/>
    <p:sldLayoutId id="2147483716" r:id="rId2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26" cstate="email">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2953396361"/>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 id="2147483687" r:id="rId16"/>
    <p:sldLayoutId id="2147483688" r:id="rId17"/>
    <p:sldLayoutId id="2147483689" r:id="rId18"/>
    <p:sldLayoutId id="2147483690" r:id="rId19"/>
    <p:sldLayoutId id="2147483691" r:id="rId20"/>
    <p:sldLayoutId id="2147483692" r:id="rId21"/>
    <p:sldLayoutId id="2147483693" r:id="rId22"/>
    <p:sldLayoutId id="2147483694" r:id="rId23"/>
    <p:sldLayoutId id="2147483695" r:id="rId2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Sharing Knowledge, Bridging Generations</a:t>
            </a:r>
            <a:endParaRPr/>
          </a:p>
        </p:txBody>
      </p:sp>
      <p:pic>
        <p:nvPicPr>
          <p:cNvPr id="11" name="Google Shape;11;p39" descr="A colorful circles with white lines and dots&#10;&#10;AI-generated content may be incorrect."/>
          <p:cNvPicPr preferRelativeResize="0"/>
          <p:nvPr/>
        </p:nvPicPr>
        <p:blipFill rotWithShape="1">
          <a:blip r:embed="rId20"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extLst>
      <p:ext uri="{BB962C8B-B14F-4D97-AF65-F5344CB8AC3E}">
        <p14:creationId xmlns:p14="http://schemas.microsoft.com/office/powerpoint/2010/main" val="4213245142"/>
      </p:ext>
    </p:extLst>
  </p:cSld>
  <p:clrMap bg1="lt1" tx1="dk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3.xml.rels><?xml version="1.0" encoding="UTF-8" standalone="yes"?>
<Relationships xmlns="http://schemas.openxmlformats.org/package/2006/relationships"><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png"/></Relationships>
</file>

<file path=ppt/slides/_rels/slide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64.xml"/></Relationships>
</file>

<file path=ppt/slides/_rels/slide6.xml.rels><?xml version="1.0" encoding="UTF-8" standalone="yes"?>
<Relationships xmlns="http://schemas.openxmlformats.org/package/2006/relationships"><Relationship Id="rId3" Type="http://schemas.openxmlformats.org/officeDocument/2006/relationships/hyperlink" Target="https://www.youtube.com/watch?v=2ePf9rue1Ao"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9.svg"/><Relationship Id="rId13" Type="http://schemas.openxmlformats.org/officeDocument/2006/relationships/image" Target="../media/image44.svg"/><Relationship Id="rId3" Type="http://schemas.openxmlformats.org/officeDocument/2006/relationships/image" Target="../media/image34.svg"/><Relationship Id="rId7" Type="http://schemas.openxmlformats.org/officeDocument/2006/relationships/image" Target="../media/image38.svg"/><Relationship Id="rId12" Type="http://schemas.openxmlformats.org/officeDocument/2006/relationships/image" Target="../media/image43.svg"/><Relationship Id="rId2" Type="http://schemas.openxmlformats.org/officeDocument/2006/relationships/notesSlide" Target="../notesSlides/notesSlide8.xml"/><Relationship Id="rId16" Type="http://schemas.openxmlformats.org/officeDocument/2006/relationships/image" Target="../media/image47.svg"/><Relationship Id="rId1" Type="http://schemas.openxmlformats.org/officeDocument/2006/relationships/slideLayout" Target="../slideLayouts/slideLayout15.xml"/><Relationship Id="rId6" Type="http://schemas.openxmlformats.org/officeDocument/2006/relationships/image" Target="../media/image37.svg"/><Relationship Id="rId11" Type="http://schemas.openxmlformats.org/officeDocument/2006/relationships/image" Target="../media/image42.svg"/><Relationship Id="rId5" Type="http://schemas.openxmlformats.org/officeDocument/2006/relationships/image" Target="../media/image36.svg"/><Relationship Id="rId15" Type="http://schemas.openxmlformats.org/officeDocument/2006/relationships/image" Target="../media/image46.svg"/><Relationship Id="rId10" Type="http://schemas.openxmlformats.org/officeDocument/2006/relationships/image" Target="../media/image41.svg"/><Relationship Id="rId4" Type="http://schemas.openxmlformats.org/officeDocument/2006/relationships/image" Target="../media/image35.svg"/><Relationship Id="rId9" Type="http://schemas.openxmlformats.org/officeDocument/2006/relationships/image" Target="../media/image40.svg"/><Relationship Id="rId14" Type="http://schemas.openxmlformats.org/officeDocument/2006/relationships/image" Target="../media/image45.svg"/></Relationships>
</file>

<file path=ppt/slides/_rels/slide10.xml.rels><?xml version="1.0" encoding="UTF-8" standalone="yes"?>
<Relationships xmlns="http://schemas.openxmlformats.org/package/2006/relationships"><Relationship Id="rId2" Type="http://schemas.openxmlformats.org/officeDocument/2006/relationships/image" Target="../media/image48.sv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50.jpeg"/><Relationship Id="rId5" Type="http://schemas.openxmlformats.org/officeDocument/2006/relationships/hyperlink" Target="https://assistant.google.com/intl/en_uk/" TargetMode="External"/><Relationship Id="rId4" Type="http://schemas.openxmlformats.org/officeDocument/2006/relationships/hyperlink" Target="https://support.apple.com/en-us/102484"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10.xml"/><Relationship Id="rId1" Type="http://schemas.openxmlformats.org/officeDocument/2006/relationships/slideLayout" Target="../slideLayouts/slideLayout8.xml"/><Relationship Id="rId6" Type="http://schemas.openxmlformats.org/officeDocument/2006/relationships/hyperlink" Target="https://medisafe.com/" TargetMode="External"/><Relationship Id="rId5" Type="http://schemas.openxmlformats.org/officeDocument/2006/relationships/image" Target="../media/image52.png"/><Relationship Id="rId4" Type="http://schemas.openxmlformats.org/officeDocument/2006/relationships/hyperlink" Target="https://www.samsung.com/dk/apps/samsung-health/" TargetMode="Externa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55.pn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15.xml"/><Relationship Id="rId1" Type="http://schemas.openxmlformats.org/officeDocument/2006/relationships/slideLayout" Target="../slideLayouts/slideLayout64.xml"/><Relationship Id="rId4" Type="http://schemas.openxmlformats.org/officeDocument/2006/relationships/hyperlink" Target="https://technofaq.org/posts/2019/10/exploring-the-current-need-for-healthcare-mobile-application-development/"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1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17.xml"/><Relationship Id="rId1" Type="http://schemas.openxmlformats.org/officeDocument/2006/relationships/slideLayout" Target="../slideLayouts/slideLayout53.xml"/></Relationships>
</file>

<file path=ppt/slides/_rels/slide2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8.xml"/><Relationship Id="rId1" Type="http://schemas.openxmlformats.org/officeDocument/2006/relationships/slideLayout" Target="../slideLayouts/slideLayout56.xml"/></Relationships>
</file>

<file path=ppt/slides/_rels/slide21.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27.png"/><Relationship Id="rId4" Type="http://schemas.openxmlformats.org/officeDocument/2006/relationships/image" Target="../media/image61.png"/></Relationships>
</file>

<file path=ppt/slides/_rels/slide22.xml.rels><?xml version="1.0" encoding="UTF-8" standalone="yes"?>
<Relationships xmlns="http://schemas.openxmlformats.org/package/2006/relationships"><Relationship Id="rId3" Type="http://schemas.openxmlformats.org/officeDocument/2006/relationships/hyperlink" Target="https://www.youtube.com/watch?v=sRAHXpVV4R4" TargetMode="External"/><Relationship Id="rId2" Type="http://schemas.openxmlformats.org/officeDocument/2006/relationships/slideLayout" Target="../slideLayouts/slideLayout12.xml"/><Relationship Id="rId1" Type="http://schemas.openxmlformats.org/officeDocument/2006/relationships/video" Target="https://www.youtube.com/embed/zE-_YBvWOyQ?feature=oembed" TargetMode="External"/><Relationship Id="rId5" Type="http://schemas.openxmlformats.org/officeDocument/2006/relationships/hyperlink" Target="https://www.youtube.com/watch?v=zE-_YBvWOyQ" TargetMode="External"/><Relationship Id="rId4" Type="http://schemas.openxmlformats.org/officeDocument/2006/relationships/image" Target="../media/image62.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 TargetMode="External"/><Relationship Id="rId5" Type="http://schemas.openxmlformats.org/officeDocument/2006/relationships/image" Target="../media/image64.jpeg"/><Relationship Id="rId4" Type="http://schemas.openxmlformats.org/officeDocument/2006/relationships/image" Target="../media/image9.png"/></Relationships>
</file>

<file path=ppt/slides/_rels/slide2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24.xml"/><Relationship Id="rId1" Type="http://schemas.openxmlformats.org/officeDocument/2006/relationships/slideLayout" Target="../slideLayouts/slideLayout11.xml"/><Relationship Id="rId4" Type="http://schemas.openxmlformats.org/officeDocument/2006/relationships/image" Target="../media/image68.png"/></Relationships>
</file>

<file path=ppt/slides/_rels/slide28.xml.rels><?xml version="1.0" encoding="UTF-8" standalone="yes"?>
<Relationships xmlns="http://schemas.openxmlformats.org/package/2006/relationships"><Relationship Id="rId3" Type="http://schemas.openxmlformats.org/officeDocument/2006/relationships/hyperlink" Target="https://www.apple.com/my/health/?utm_source=chatgpt.com" TargetMode="External"/><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hyperlink" Target="https://www.google.com/fit/"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72.svg"/><Relationship Id="rId5" Type="http://schemas.openxmlformats.org/officeDocument/2006/relationships/image" Target="../media/image71.svg"/><Relationship Id="rId4" Type="http://schemas.openxmlformats.org/officeDocument/2006/relationships/image" Target="../media/image27.png"/></Relationships>
</file>

<file path=ppt/slides/_rels/slide31.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8" Type="http://schemas.openxmlformats.org/officeDocument/2006/relationships/image" Target="../media/image78.png"/><Relationship Id="rId3" Type="http://schemas.openxmlformats.org/officeDocument/2006/relationships/image" Target="../media/image9.png"/><Relationship Id="rId7" Type="http://schemas.openxmlformats.org/officeDocument/2006/relationships/image" Target="../media/image77.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76.png"/><Relationship Id="rId5" Type="http://schemas.openxmlformats.org/officeDocument/2006/relationships/image" Target="../media/image75.png"/><Relationship Id="rId10" Type="http://schemas.openxmlformats.org/officeDocument/2006/relationships/image" Target="../media/image55.png"/><Relationship Id="rId4" Type="http://schemas.openxmlformats.org/officeDocument/2006/relationships/image" Target="../media/image74.png"/><Relationship Id="rId9" Type="http://schemas.openxmlformats.org/officeDocument/2006/relationships/hyperlink" Target="https://ai4seniorsproject.eu/resources/training-resources-for-seniors/" TargetMode="Externa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0.xml"/><Relationship Id="rId1" Type="http://schemas.openxmlformats.org/officeDocument/2006/relationships/slideLayout" Target="../slideLayouts/slideLayout11.xml"/><Relationship Id="rId5" Type="http://schemas.openxmlformats.org/officeDocument/2006/relationships/image" Target="../media/image80.png"/><Relationship Id="rId4" Type="http://schemas.openxmlformats.org/officeDocument/2006/relationships/hyperlink" Target="https://ai4seniorsproject.eu/resources/training-resources-for-seniors/" TargetMode="External"/></Relationships>
</file>

<file path=ppt/slides/_rels/slide34.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31.xml"/><Relationship Id="rId1" Type="http://schemas.openxmlformats.org/officeDocument/2006/relationships/slideLayout" Target="../slideLayouts/slideLayout64.xml"/><Relationship Id="rId4" Type="http://schemas.openxmlformats.org/officeDocument/2006/relationships/hyperlink" Target="https://www.enago.com/academy/responsible-use-of-generative-ai/" TargetMode="Externa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10.xml"/><Relationship Id="rId5" Type="http://schemas.openxmlformats.org/officeDocument/2006/relationships/image" Target="../media/image83.svg"/><Relationship Id="rId4" Type="http://schemas.openxmlformats.org/officeDocument/2006/relationships/image" Target="../media/image82.jpeg"/></Relationships>
</file>

<file path=ppt/slides/_rels/slide36.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notesSlide" Target="../notesSlides/notesSlide33.xml"/><Relationship Id="rId1" Type="http://schemas.openxmlformats.org/officeDocument/2006/relationships/slideLayout" Target="../slideLayouts/slideLayout10.xml"/><Relationship Id="rId4" Type="http://schemas.openxmlformats.org/officeDocument/2006/relationships/image" Target="../media/image9.png"/></Relationships>
</file>

<file path=ppt/slides/_rels/slide37.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9.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notesSlide" Target="../notesSlides/notesSlide36.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 TargetMode="External"/><Relationship Id="rId5" Type="http://schemas.openxmlformats.org/officeDocument/2006/relationships/image" Target="../media/image87.png"/><Relationship Id="rId4" Type="http://schemas.openxmlformats.org/officeDocument/2006/relationships/image" Target="../media/image86.png"/></Relationships>
</file>

<file path=ppt/slides/_rels/slide40.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37.xml"/><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38.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91.jpeg"/><Relationship Id="rId2" Type="http://schemas.openxmlformats.org/officeDocument/2006/relationships/notesSlide" Target="../notesSlides/notesSlide40.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55.png"/><Relationship Id="rId2" Type="http://schemas.openxmlformats.org/officeDocument/2006/relationships/notesSlide" Target="../notesSlides/notesSlide42.xml"/><Relationship Id="rId1" Type="http://schemas.openxmlformats.org/officeDocument/2006/relationships/slideLayout" Target="../slideLayouts/slideLayout6.xml"/><Relationship Id="rId6" Type="http://schemas.openxmlformats.org/officeDocument/2006/relationships/hyperlink" Target="https://ai4seniorsproject.eu/resources/training-resources-for-seniors/" TargetMode="External"/><Relationship Id="rId5" Type="http://schemas.openxmlformats.org/officeDocument/2006/relationships/image" Target="../media/image93.png"/><Relationship Id="rId4" Type="http://schemas.openxmlformats.org/officeDocument/2006/relationships/image" Target="../media/image92.png"/></Relationships>
</file>

<file path=ppt/slides/_rels/slide46.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43.xml"/><Relationship Id="rId1" Type="http://schemas.openxmlformats.org/officeDocument/2006/relationships/slideLayout" Target="../slideLayouts/slideLayout11.xml"/></Relationships>
</file>

<file path=ppt/slides/_rels/slide47.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notesSlide" Target="../notesSlides/notesSlide47.xml"/><Relationship Id="rId1" Type="http://schemas.openxmlformats.org/officeDocument/2006/relationships/slideLayout" Target="../slideLayouts/slideLayout22.xml"/><Relationship Id="rId4" Type="http://schemas.openxmlformats.org/officeDocument/2006/relationships/image" Target="../media/image9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1F43C-89F5-4012-EB4B-28CAF82DDDF3}"/>
            </a:ext>
          </a:extLst>
        </p:cNvPr>
        <p:cNvGrpSpPr/>
        <p:nvPr/>
      </p:nvGrpSpPr>
      <p:grpSpPr>
        <a:xfrm>
          <a:off x="0" y="0"/>
          <a:ext cx="0" cy="0"/>
          <a:chOff x="0" y="0"/>
          <a:chExt cx="0" cy="0"/>
        </a:xfrm>
      </p:grpSpPr>
      <p:pic>
        <p:nvPicPr>
          <p:cNvPr id="4" name="Picture Placeholder 3" descr="Prostate Cancer Awareness Stethoscope and Tie">
            <a:extLst>
              <a:ext uri="{FF2B5EF4-FFF2-40B4-BE49-F238E27FC236}">
                <a16:creationId xmlns:a16="http://schemas.microsoft.com/office/drawing/2014/main" id="{5EDE09BC-1197-60A6-D983-1D76F17B6164}"/>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a:fillRect/>
          </a:stretch>
        </p:blipFill>
        <p:spPr>
          <a:xfrm>
            <a:off x="548891" y="0"/>
            <a:ext cx="7137369" cy="6858000"/>
          </a:xfrm>
        </p:spPr>
      </p:pic>
      <p:sp>
        <p:nvSpPr>
          <p:cNvPr id="5" name="TextBox 4">
            <a:extLst>
              <a:ext uri="{FF2B5EF4-FFF2-40B4-BE49-F238E27FC236}">
                <a16:creationId xmlns:a16="http://schemas.microsoft.com/office/drawing/2014/main" id="{2DAE4F4B-09EF-5DCE-DC32-295814E304A1}"/>
              </a:ext>
            </a:extLst>
          </p:cNvPr>
          <p:cNvSpPr txBox="1"/>
          <p:nvPr/>
        </p:nvSpPr>
        <p:spPr>
          <a:xfrm>
            <a:off x="8276734" y="4053526"/>
            <a:ext cx="3601039" cy="92333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5400" b="1" i="0" u="none" strike="noStrike" kern="1200" cap="none" spc="0" normalizeH="0" baseline="0" noProof="0" dirty="0">
                <a:ln>
                  <a:noFill/>
                </a:ln>
                <a:solidFill>
                  <a:srgbClr val="242B62"/>
                </a:solidFill>
                <a:effectLst/>
                <a:uLnTx/>
                <a:uFillTx/>
                <a:latin typeface="Calibri" panose="020F0502020204030204"/>
                <a:ea typeface="+mn-ea"/>
                <a:cs typeface="Arial"/>
                <a:sym typeface="Arial"/>
              </a:rPr>
              <a:t>MODULE 5</a:t>
            </a:r>
          </a:p>
        </p:txBody>
      </p:sp>
      <p:sp>
        <p:nvSpPr>
          <p:cNvPr id="6" name="TextBox 5">
            <a:extLst>
              <a:ext uri="{FF2B5EF4-FFF2-40B4-BE49-F238E27FC236}">
                <a16:creationId xmlns:a16="http://schemas.microsoft.com/office/drawing/2014/main" id="{4DE69371-025F-008C-4869-B6B0577DB267}"/>
              </a:ext>
            </a:extLst>
          </p:cNvPr>
          <p:cNvSpPr txBox="1"/>
          <p:nvPr/>
        </p:nvSpPr>
        <p:spPr>
          <a:xfrm>
            <a:off x="416915" y="4053526"/>
            <a:ext cx="4059835"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4400" b="0" i="0" u="none" strike="noStrike" kern="1200" cap="none" spc="0" normalizeH="0" baseline="0" noProof="0" dirty="0">
                <a:ln>
                  <a:noFill/>
                </a:ln>
                <a:solidFill>
                  <a:srgbClr val="FFFFFF"/>
                </a:solidFill>
                <a:effectLst/>
                <a:uLnTx/>
                <a:uFillTx/>
                <a:latin typeface="Calibri" panose="020F0502020204030204"/>
                <a:ea typeface="+mn-ea"/>
                <a:cs typeface="Arial"/>
                <a:sym typeface="Arial"/>
              </a:rPr>
              <a:t>Health Tracking &amp; Well-being Support</a:t>
            </a:r>
          </a:p>
        </p:txBody>
      </p:sp>
    </p:spTree>
    <p:extLst>
      <p:ext uri="{BB962C8B-B14F-4D97-AF65-F5344CB8AC3E}">
        <p14:creationId xmlns:p14="http://schemas.microsoft.com/office/powerpoint/2010/main" val="12333711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p2"/>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01</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5" name="Google Shape;175;p2"/>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latin typeface="Calibri" panose="020F0502020204030204" pitchFamily="34" charset="0"/>
                <a:ea typeface="Calibri" panose="020F0502020204030204" pitchFamily="34" charset="0"/>
                <a:cs typeface="Calibri" panose="020F0502020204030204" pitchFamily="34" charset="0"/>
              </a:rPr>
              <a:t>AI-based reminders &amp; Activity Tracking</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76" name="Google Shape;176;p2"/>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02</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7" name="Google Shape;177;p2"/>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dirty="0">
                <a:latin typeface="Calibri" panose="020F0502020204030204" pitchFamily="34" charset="0"/>
                <a:ea typeface="Calibri" panose="020F0502020204030204" pitchFamily="34" charset="0"/>
                <a:cs typeface="Calibri" panose="020F0502020204030204" pitchFamily="34" charset="0"/>
              </a:rPr>
              <a:t>Health Apps &amp; wearable technologies</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78" name="Google Shape;178;p2"/>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03</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79" name="Google Shape;179;p2"/>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latin typeface="Calibri" panose="020F0502020204030204" pitchFamily="34" charset="0"/>
                <a:ea typeface="Calibri" panose="020F0502020204030204" pitchFamily="34" charset="0"/>
                <a:cs typeface="Calibri" panose="020F0502020204030204" pitchFamily="34" charset="0"/>
              </a:rPr>
              <a:t>Data privacy &amp; sensitivity of health information</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0" name="Google Shape;180;p2"/>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dirty="0">
                <a:latin typeface="Calibri" panose="020F0502020204030204" pitchFamily="34" charset="0"/>
                <a:ea typeface="Calibri" panose="020F0502020204030204" pitchFamily="34" charset="0"/>
                <a:cs typeface="Calibri" panose="020F0502020204030204" pitchFamily="34" charset="0"/>
              </a:rPr>
              <a:t>04</a:t>
            </a:r>
            <a:endParaRPr dirty="0">
              <a:latin typeface="Calibri" panose="020F0502020204030204" pitchFamily="34" charset="0"/>
              <a:ea typeface="Calibri" panose="020F0502020204030204" pitchFamily="34" charset="0"/>
              <a:cs typeface="Calibri" panose="020F0502020204030204" pitchFamily="34" charset="0"/>
            </a:endParaRPr>
          </a:p>
        </p:txBody>
      </p:sp>
      <p:sp>
        <p:nvSpPr>
          <p:cNvPr id="181" name="Google Shape;181;p2"/>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latin typeface="Calibri" panose="020F0502020204030204" pitchFamily="34" charset="0"/>
                <a:ea typeface="Calibri" panose="020F0502020204030204" pitchFamily="34" charset="0"/>
                <a:cs typeface="Calibri" panose="020F0502020204030204" pitchFamily="34" charset="0"/>
              </a:rPr>
              <a:t>Risks, limits &amp; ethics of AI in health contexts</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2" name="Google Shape;182;p2"/>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3200"/>
              <a:buNone/>
            </a:pPr>
            <a:r>
              <a:rPr lang="en-US">
                <a:latin typeface="Calibri" panose="020F0502020204030204" pitchFamily="34" charset="0"/>
                <a:ea typeface="Calibri" panose="020F0502020204030204" pitchFamily="34" charset="0"/>
                <a:cs typeface="Calibri" panose="020F0502020204030204" pitchFamily="34" charset="0"/>
              </a:rPr>
              <a:t>05</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3" name="Google Shape;183;p2"/>
          <p:cNvSpPr txBox="1">
            <a:spLocks noGrp="1"/>
          </p:cNvSpPr>
          <p:nvPr>
            <p:ph type="body" idx="14"/>
          </p:nvPr>
        </p:nvSpPr>
        <p:spPr>
          <a:xfrm>
            <a:off x="2753780" y="5195146"/>
            <a:ext cx="8638120" cy="566444"/>
          </a:xfrm>
          <a:prstGeom prst="rect">
            <a:avLst/>
          </a:prstGeom>
          <a:noFill/>
          <a:ln>
            <a:noFill/>
          </a:ln>
        </p:spPr>
        <p:txBody>
          <a:bodyPr spcFirstLastPara="1" wrap="square" lIns="91425" tIns="45700" rIns="91425" bIns="45700" anchor="ctr" anchorCtr="0">
            <a:noAutofit/>
          </a:bodyPr>
          <a:lstStyle/>
          <a:p>
            <a:pPr marL="0" lvl="0" indent="0" algn="l" rtl="0">
              <a:lnSpc>
                <a:spcPct val="100000"/>
              </a:lnSpc>
              <a:spcBef>
                <a:spcPts val="0"/>
              </a:spcBef>
              <a:spcAft>
                <a:spcPts val="0"/>
              </a:spcAft>
              <a:buSzPts val="2200"/>
              <a:buNone/>
            </a:pPr>
            <a:r>
              <a:rPr lang="en-US">
                <a:latin typeface="Calibri" panose="020F0502020204030204" pitchFamily="34" charset="0"/>
                <a:ea typeface="Calibri" panose="020F0502020204030204" pitchFamily="34" charset="0"/>
                <a:cs typeface="Calibri" panose="020F0502020204030204" pitchFamily="34" charset="0"/>
              </a:rPr>
              <a:t>Knowing when to trust AI &amp; when to seek professional advice</a:t>
            </a:r>
            <a:endParaRPr>
              <a:latin typeface="Calibri" panose="020F0502020204030204" pitchFamily="34" charset="0"/>
              <a:ea typeface="Calibri" panose="020F0502020204030204" pitchFamily="34" charset="0"/>
              <a:cs typeface="Calibri" panose="020F0502020204030204" pitchFamily="34" charset="0"/>
            </a:endParaRPr>
          </a:p>
        </p:txBody>
      </p:sp>
      <p:sp>
        <p:nvSpPr>
          <p:cNvPr id="184" name="Google Shape;184;p2"/>
          <p:cNvSpPr/>
          <p:nvPr/>
        </p:nvSpPr>
        <p:spPr>
          <a:xfrm>
            <a:off x="492582" y="1510607"/>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529" b="0" i="0" u="none" strike="noStrike" cap="none">
              <a:solidFill>
                <a:schemeClr val="lt1"/>
              </a:solidFill>
              <a:latin typeface="Montserrat"/>
              <a:ea typeface="Montserrat"/>
              <a:cs typeface="Montserrat"/>
              <a:sym typeface="Montserrat"/>
            </a:endParaRPr>
          </a:p>
        </p:txBody>
      </p:sp>
      <p:sp>
        <p:nvSpPr>
          <p:cNvPr id="185" name="Google Shape;185;p2"/>
          <p:cNvSpPr txBox="1"/>
          <p:nvPr/>
        </p:nvSpPr>
        <p:spPr>
          <a:xfrm>
            <a:off x="606266" y="1562905"/>
            <a:ext cx="1896866" cy="64633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a:solidFill>
                  <a:srgbClr val="242B62"/>
                </a:solidFill>
                <a:latin typeface="Calibri"/>
                <a:ea typeface="Calibri"/>
                <a:cs typeface="Calibri"/>
                <a:sym typeface="Calibri"/>
              </a:rPr>
              <a:t>Contents</a:t>
            </a:r>
            <a:endParaRPr/>
          </a:p>
        </p:txBody>
      </p:sp>
      <p:pic>
        <p:nvPicPr>
          <p:cNvPr id="186" name="Google Shape;186;p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178028">
            <a:off x="-1316377" y="3967779"/>
            <a:ext cx="3845287" cy="3119494"/>
          </a:xfrm>
          <a:prstGeom prst="rect">
            <a:avLst/>
          </a:prstGeom>
          <a:noFill/>
          <a:ln>
            <a:noFill/>
          </a:ln>
        </p:spPr>
      </p:pic>
      <p:pic>
        <p:nvPicPr>
          <p:cNvPr id="187" name="Google Shape;187;p2"/>
          <p:cNvPicPr preferRelativeResize="0">
            <a:picLocks noGrp="1"/>
          </p:cNvPicPr>
          <p:nvPr>
            <p:ph type="pic" idx="2"/>
          </p:nvPr>
        </p:nvPicPr>
        <p:blipFill rotWithShape="1">
          <a:blip r:embed="rId4" cstate="email">
            <a:alphaModFix/>
            <a:extLst>
              <a:ext uri="{28A0092B-C50C-407E-A947-70E740481C1C}">
                <a14:useLocalDpi xmlns:a14="http://schemas.microsoft.com/office/drawing/2010/main"/>
              </a:ext>
            </a:extLst>
          </a:blip>
          <a:srcRect/>
          <a:stretch/>
        </p:blipFill>
        <p:spPr>
          <a:xfrm>
            <a:off x="393700" y="236538"/>
            <a:ext cx="11404600" cy="2222500"/>
          </a:xfrm>
          <a:prstGeom prst="rect">
            <a:avLst/>
          </a:prstGeom>
          <a:solidFill>
            <a:srgbClr val="D9D9D9"/>
          </a:solid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pic>
        <p:nvPicPr>
          <p:cNvPr id="193" name="Google Shape;193;p7" descr="Et billede, der indeholder elektronik, Elektronisk enhed, gadget, Mobiltelefon&#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55461" y="2629572"/>
            <a:ext cx="2124448" cy="1949456"/>
          </a:xfrm>
          <a:prstGeom prst="rect">
            <a:avLst/>
          </a:prstGeom>
          <a:noFill/>
          <a:ln>
            <a:noFill/>
          </a:ln>
        </p:spPr>
      </p:pic>
      <p:pic>
        <p:nvPicPr>
          <p:cNvPr id="194" name="Google Shape;194;p7"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195" name="Google Shape;195;p7"/>
          <p:cNvSpPr txBox="1">
            <a:spLocks noGrp="1"/>
          </p:cNvSpPr>
          <p:nvPr>
            <p:ph type="body" idx="3"/>
          </p:nvPr>
        </p:nvSpPr>
        <p:spPr>
          <a:xfrm>
            <a:off x="4636007" y="1360209"/>
            <a:ext cx="7059169" cy="4893647"/>
          </a:xfrm>
          <a:prstGeom prst="rect">
            <a:avLst/>
          </a:prstGeom>
          <a:noFill/>
          <a:ln>
            <a:noFill/>
          </a:ln>
        </p:spPr>
        <p:txBody>
          <a:bodyPr spcFirstLastPara="1" wrap="square" lIns="91425" tIns="45700" rIns="91425" bIns="45700" anchor="ctr" anchorCtr="0">
            <a:spAutoFit/>
          </a:bodyPr>
          <a:lstStyle/>
          <a:p>
            <a:pPr marL="0" marR="0" lvl="0" indent="0" algn="just" rtl="0">
              <a:lnSpc>
                <a:spcPct val="100000"/>
              </a:lnSpc>
              <a:spcBef>
                <a:spcPts val="0"/>
              </a:spcBef>
              <a:spcAft>
                <a:spcPts val="0"/>
              </a:spcAft>
              <a:buClr>
                <a:srgbClr val="292668"/>
              </a:buClr>
              <a:buSzPts val="2400"/>
              <a:buFont typeface="Calibri"/>
              <a:buNone/>
            </a:pPr>
            <a:r>
              <a:rPr lang="en-US" b="0" i="0" u="none" strike="noStrike" cap="none" dirty="0">
                <a:solidFill>
                  <a:srgbClr val="292668"/>
                </a:solidFill>
                <a:latin typeface="Calibri"/>
                <a:ea typeface="Calibri"/>
                <a:cs typeface="Calibri"/>
                <a:sym typeface="Calibri"/>
              </a:rPr>
              <a:t>Using the digital tools you already have can be a great help in everyday life. A phone, tablet or smartwatch, can help with small everyday tasks. When you use the tools, you already have, they can support you with small tasks, provide a quick overview, make it easier to keep track of habits, well-being, and thus create more peace of mind and clarity. </a:t>
            </a:r>
            <a:endParaRPr dirty="0"/>
          </a:p>
          <a:p>
            <a:pPr marL="0" marR="0" lvl="0" indent="0" algn="just" rtl="0">
              <a:lnSpc>
                <a:spcPct val="100000"/>
              </a:lnSpc>
              <a:spcBef>
                <a:spcPts val="0"/>
              </a:spcBef>
              <a:spcAft>
                <a:spcPts val="0"/>
              </a:spcAft>
              <a:buClr>
                <a:srgbClr val="292668"/>
              </a:buClr>
              <a:buSzPts val="2400"/>
              <a:buFont typeface="Calibri"/>
              <a:buNone/>
            </a:pPr>
            <a:r>
              <a:rPr lang="en-US" b="0" i="0" u="none" strike="noStrike" cap="none" dirty="0">
                <a:solidFill>
                  <a:srgbClr val="292668"/>
                </a:solidFill>
                <a:latin typeface="Calibri"/>
                <a:ea typeface="Calibri"/>
                <a:cs typeface="Calibri"/>
                <a:sym typeface="Calibri"/>
              </a:rPr>
              <a:t>Digital tools can be used without the need for advanced technical knowledge. Once you get to know the key features, you can decide what’s useful and what to turn off. It’s not about being tech-savvy – it’s about making everyday life a little easier.</a:t>
            </a:r>
            <a:endParaRPr dirty="0"/>
          </a:p>
          <a:p>
            <a:pPr marL="0" marR="0" lvl="0" indent="0" algn="just" rtl="0">
              <a:lnSpc>
                <a:spcPct val="100000"/>
              </a:lnSpc>
              <a:spcBef>
                <a:spcPts val="0"/>
              </a:spcBef>
              <a:spcAft>
                <a:spcPts val="0"/>
              </a:spcAft>
              <a:buClr>
                <a:srgbClr val="242B62"/>
              </a:buClr>
              <a:buSzPts val="2400"/>
              <a:buFont typeface="Calibri"/>
              <a:buNone/>
            </a:pPr>
            <a:endParaRPr b="0" i="0" u="none" strike="noStrike" cap="none" dirty="0">
              <a:solidFill>
                <a:srgbClr val="292668"/>
              </a:solidFill>
              <a:latin typeface="Calibri"/>
              <a:ea typeface="Calibri"/>
              <a:cs typeface="Calibri"/>
              <a:sym typeface="Calibri"/>
            </a:endParaRPr>
          </a:p>
        </p:txBody>
      </p:sp>
      <p:pic>
        <p:nvPicPr>
          <p:cNvPr id="196" name="Google Shape;196;p7"/>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2423213" y="703016"/>
            <a:ext cx="1777175" cy="2045428"/>
          </a:xfrm>
          <a:prstGeom prst="rect">
            <a:avLst/>
          </a:prstGeom>
          <a:noFill/>
          <a:ln>
            <a:noFill/>
          </a:ln>
        </p:spPr>
      </p:pic>
      <p:pic>
        <p:nvPicPr>
          <p:cNvPr id="197" name="Google Shape;197;p7" descr="Et billede, der indeholder elektronik, Elektronisk enhed, gadget, Mobiltelefon&#10;&#10;AI-genereret indhold kan være ukorrekt."/>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155461" y="460950"/>
            <a:ext cx="2087288" cy="1949456"/>
          </a:xfrm>
          <a:prstGeom prst="rect">
            <a:avLst/>
          </a:prstGeom>
          <a:noFill/>
          <a:ln>
            <a:noFill/>
          </a:ln>
        </p:spPr>
      </p:pic>
      <p:pic>
        <p:nvPicPr>
          <p:cNvPr id="198" name="Google Shape;198;p7" descr="Et billede, der indeholder elektronik, Elektronisk enhed, gadget, Mobiltelefon&#10;&#10;AI-genereret indhold kan være ukorrekt."/>
          <p:cNvPicPr preferRelativeResize="0"/>
          <p:nvPr/>
        </p:nvPicPr>
        <p:blipFill rotWithShape="1">
          <a:blip r:embed="rId7" cstate="email">
            <a:alphaModFix/>
            <a:extLst>
              <a:ext uri="{28A0092B-C50C-407E-A947-70E740481C1C}">
                <a14:useLocalDpi xmlns:a14="http://schemas.microsoft.com/office/drawing/2010/main"/>
              </a:ext>
            </a:extLst>
          </a:blip>
          <a:srcRect/>
          <a:stretch/>
        </p:blipFill>
        <p:spPr>
          <a:xfrm>
            <a:off x="2423213" y="2940468"/>
            <a:ext cx="1857091" cy="2117180"/>
          </a:xfrm>
          <a:prstGeom prst="rect">
            <a:avLst/>
          </a:prstGeom>
          <a:noFill/>
          <a:ln>
            <a:noFill/>
          </a:ln>
        </p:spPr>
      </p:pic>
      <p:sp>
        <p:nvSpPr>
          <p:cNvPr id="199" name="Google Shape;199;p7"/>
          <p:cNvSpPr txBox="1"/>
          <p:nvPr/>
        </p:nvSpPr>
        <p:spPr>
          <a:xfrm>
            <a:off x="4636007" y="460950"/>
            <a:ext cx="6074183"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What Module 5 is about</a:t>
            </a:r>
            <a:endParaRPr sz="3600" b="1" i="0" u="none" strike="noStrike" cap="none" dirty="0">
              <a:solidFill>
                <a:srgbClr val="292668"/>
              </a:solidFill>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Google Shape;204;p3"/>
          <p:cNvSpPr txBox="1">
            <a:spLocks noGrp="1"/>
          </p:cNvSpPr>
          <p:nvPr>
            <p:ph type="body" idx="1"/>
          </p:nvPr>
        </p:nvSpPr>
        <p:spPr>
          <a:xfrm>
            <a:off x="1285875" y="496405"/>
            <a:ext cx="9906000" cy="697353"/>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3333"/>
              </a:lnSpc>
              <a:spcBef>
                <a:spcPts val="0"/>
              </a:spcBef>
              <a:spcAft>
                <a:spcPts val="0"/>
              </a:spcAft>
              <a:buClr>
                <a:srgbClr val="242B62"/>
              </a:buClr>
              <a:buSzPts val="3600"/>
              <a:buFont typeface="Arial"/>
              <a:buNone/>
            </a:pPr>
            <a:r>
              <a:rPr lang="en-US" b="1" dirty="0"/>
              <a:t>Module 5 - LEARNING OUTCOMES </a:t>
            </a:r>
            <a:endParaRPr dirty="0"/>
          </a:p>
        </p:txBody>
      </p:sp>
      <p:pic>
        <p:nvPicPr>
          <p:cNvPr id="205" name="Google Shape;205;p3"/>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966760" y="2884487"/>
            <a:ext cx="3896842" cy="3973513"/>
          </a:xfrm>
          <a:prstGeom prst="rect">
            <a:avLst/>
          </a:prstGeom>
          <a:solidFill>
            <a:srgbClr val="D9D9D9"/>
          </a:solidFill>
          <a:ln>
            <a:noFill/>
          </a:ln>
        </p:spPr>
      </p:pic>
      <p:sp>
        <p:nvSpPr>
          <p:cNvPr id="206" name="Google Shape;206;p3"/>
          <p:cNvSpPr txBox="1">
            <a:spLocks noGrp="1"/>
          </p:cNvSpPr>
          <p:nvPr>
            <p:ph type="body" idx="3"/>
          </p:nvPr>
        </p:nvSpPr>
        <p:spPr>
          <a:xfrm>
            <a:off x="933450" y="1231858"/>
            <a:ext cx="5743575" cy="4021291"/>
          </a:xfrm>
          <a:prstGeom prst="rect">
            <a:avLst/>
          </a:prstGeom>
          <a:noFill/>
          <a:ln>
            <a:noFill/>
          </a:ln>
        </p:spPr>
        <p:txBody>
          <a:bodyPr spcFirstLastPara="1" wrap="square" lIns="91425" tIns="45700" rIns="91425" bIns="45700" anchor="t" anchorCtr="0">
            <a:noAutofit/>
          </a:bodyPr>
          <a:lstStyle/>
          <a:p>
            <a:pPr lvl="0" indent="0"/>
            <a:r>
              <a:rPr lang="en-US" dirty="0">
                <a:solidFill>
                  <a:srgbClr val="292668"/>
                </a:solidFill>
              </a:rPr>
              <a:t>In this module, you will receive some guidance on dos and don’ts, highlighting smart actions to take and pitfalls to avoid.</a:t>
            </a:r>
          </a:p>
          <a:p>
            <a:pPr lvl="0" indent="0"/>
            <a:r>
              <a:rPr lang="en-US" b="1" dirty="0"/>
              <a:t>This module will teach you how to:</a:t>
            </a:r>
            <a:endParaRPr dirty="0"/>
          </a:p>
          <a:p>
            <a:pPr marL="799200" lvl="0" indent="-342900" algn="l" rtl="0">
              <a:lnSpc>
                <a:spcPct val="103333"/>
              </a:lnSpc>
              <a:spcBef>
                <a:spcPts val="0"/>
              </a:spcBef>
              <a:spcAft>
                <a:spcPts val="0"/>
              </a:spcAft>
              <a:buSzPts val="2400"/>
              <a:buFont typeface="Arial"/>
              <a:buChar char="•"/>
            </a:pPr>
            <a:r>
              <a:rPr lang="en-US" b="1" i="1" dirty="0"/>
              <a:t>Use</a:t>
            </a:r>
            <a:r>
              <a:rPr lang="en-US" dirty="0"/>
              <a:t> digital tools for basic health </a:t>
            </a:r>
            <a:r>
              <a:rPr lang="en-US" dirty="0" err="1"/>
              <a:t>organisation</a:t>
            </a:r>
            <a:r>
              <a:rPr lang="en-US" dirty="0"/>
              <a:t>, reminders &amp; activity tracking</a:t>
            </a:r>
            <a:endParaRPr dirty="0"/>
          </a:p>
          <a:p>
            <a:pPr marL="800100" lvl="0" indent="-342900" algn="l" rtl="0">
              <a:lnSpc>
                <a:spcPct val="103333"/>
              </a:lnSpc>
              <a:spcBef>
                <a:spcPts val="0"/>
              </a:spcBef>
              <a:spcAft>
                <a:spcPts val="0"/>
              </a:spcAft>
              <a:buSzPts val="2400"/>
              <a:buFont typeface="Arial"/>
              <a:buChar char="•"/>
            </a:pPr>
            <a:r>
              <a:rPr lang="en-US" b="1" i="1" dirty="0" err="1"/>
              <a:t>Recognise</a:t>
            </a:r>
            <a:r>
              <a:rPr lang="en-US" dirty="0"/>
              <a:t> the limitations and ethical considerations of AI in health contexts </a:t>
            </a:r>
            <a:endParaRPr dirty="0"/>
          </a:p>
          <a:p>
            <a:pPr marL="800100" lvl="0" indent="-342900" algn="l" rtl="0">
              <a:lnSpc>
                <a:spcPct val="103333"/>
              </a:lnSpc>
              <a:spcBef>
                <a:spcPts val="0"/>
              </a:spcBef>
              <a:spcAft>
                <a:spcPts val="0"/>
              </a:spcAft>
              <a:buSzPts val="2400"/>
              <a:buFont typeface="Arial"/>
              <a:buChar char="•"/>
            </a:pPr>
            <a:r>
              <a:rPr lang="en-US" b="1" i="1" dirty="0"/>
              <a:t>Critically assess </a:t>
            </a:r>
            <a:r>
              <a:rPr lang="en-US" dirty="0"/>
              <a:t>health-related info &amp; know when professional advice is required.</a:t>
            </a:r>
            <a:endParaRP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AA079946-56F0-5775-9518-5E3E3DB765F4}"/>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p:pic>
      <p:sp>
        <p:nvSpPr>
          <p:cNvPr id="5" name="Text Placeholder 4">
            <a:extLst>
              <a:ext uri="{FF2B5EF4-FFF2-40B4-BE49-F238E27FC236}">
                <a16:creationId xmlns:a16="http://schemas.microsoft.com/office/drawing/2014/main" id="{F53E186E-EEE8-784F-BE9F-48BF925F13E9}"/>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01</a:t>
            </a:r>
          </a:p>
        </p:txBody>
      </p:sp>
      <p:sp>
        <p:nvSpPr>
          <p:cNvPr id="14" name="Rectangle 13">
            <a:extLst>
              <a:ext uri="{FF2B5EF4-FFF2-40B4-BE49-F238E27FC236}">
                <a16:creationId xmlns:a16="http://schemas.microsoft.com/office/drawing/2014/main" id="{BE59536B-CB14-6A49-9925-C70C0915408D}"/>
              </a:ext>
            </a:extLst>
          </p:cNvPr>
          <p:cNvSpPr/>
          <p:nvPr/>
        </p:nvSpPr>
        <p:spPr>
          <a:xfrm>
            <a:off x="5467351" y="3429000"/>
            <a:ext cx="4935082"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04695EEA-D075-3642-8CB0-45ED61E791B1}"/>
              </a:ext>
            </a:extLst>
          </p:cNvPr>
          <p:cNvSpPr txBox="1"/>
          <p:nvPr/>
        </p:nvSpPr>
        <p:spPr>
          <a:xfrm>
            <a:off x="5621703" y="3481298"/>
            <a:ext cx="4780730"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AI – ASSISTED REMINDERS &amp; ACTIVITY TRACKING </a:t>
            </a:r>
          </a:p>
        </p:txBody>
      </p:sp>
    </p:spTree>
    <p:extLst>
      <p:ext uri="{BB962C8B-B14F-4D97-AF65-F5344CB8AC3E}">
        <p14:creationId xmlns:p14="http://schemas.microsoft.com/office/powerpoint/2010/main" val="35596366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4"/>
          <p:cNvSpPr txBox="1">
            <a:spLocks noGrp="1"/>
          </p:cNvSpPr>
          <p:nvPr>
            <p:ph type="body" idx="2"/>
          </p:nvPr>
        </p:nvSpPr>
        <p:spPr>
          <a:xfrm>
            <a:off x="844127" y="2241417"/>
            <a:ext cx="10252497" cy="4021291"/>
          </a:xfrm>
          <a:prstGeom prst="rect">
            <a:avLst/>
          </a:prstGeom>
          <a:noFill/>
          <a:ln>
            <a:noFill/>
          </a:ln>
        </p:spPr>
        <p:txBody>
          <a:bodyPr spcFirstLastPara="1" wrap="square" lIns="91425" tIns="45700" rIns="91425" bIns="45700" anchor="t" anchorCtr="0">
            <a:noAutofit/>
          </a:bodyPr>
          <a:lstStyle/>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AI is a technology that enables computers to learn from data and perform tasks that normally require human thought. (Click this Link to a </a:t>
            </a:r>
            <a:r>
              <a:rPr lang="en-US" sz="2200" b="1" dirty="0">
                <a:solidFill>
                  <a:srgbClr val="292668"/>
                </a:solidFill>
                <a:latin typeface="Calibri"/>
                <a:ea typeface="Calibri"/>
                <a:cs typeface="Calibri"/>
                <a:sym typeface="Calibri"/>
                <a:hlinkClick r:id="rId3"/>
              </a:rPr>
              <a:t>short video </a:t>
            </a:r>
            <a:r>
              <a:rPr lang="en-US" sz="2200" dirty="0">
                <a:solidFill>
                  <a:srgbClr val="292668"/>
                </a:solidFill>
                <a:latin typeface="Calibri"/>
                <a:ea typeface="Calibri"/>
                <a:cs typeface="Calibri"/>
                <a:sym typeface="Calibri"/>
              </a:rPr>
              <a:t> explaining what AI is</a:t>
            </a:r>
            <a:r>
              <a:rPr lang="en-US" sz="2200" dirty="0">
                <a:solidFill>
                  <a:srgbClr val="292668"/>
                </a:solidFill>
              </a:rPr>
              <a:t> for further information)</a:t>
            </a:r>
            <a:r>
              <a:rPr lang="en-US" sz="2200" dirty="0">
                <a:solidFill>
                  <a:srgbClr val="292668"/>
                </a:solidFill>
                <a:latin typeface="Calibri"/>
                <a:ea typeface="Calibri"/>
                <a:cs typeface="Calibri"/>
                <a:sym typeface="Calibri"/>
              </a:rPr>
              <a:t> </a:t>
            </a:r>
          </a:p>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This could include, for example, understanding language, </a:t>
            </a:r>
            <a:r>
              <a:rPr lang="en-US" sz="2200" dirty="0" err="1">
                <a:solidFill>
                  <a:srgbClr val="292668"/>
                </a:solidFill>
                <a:latin typeface="Calibri"/>
                <a:ea typeface="Calibri"/>
                <a:cs typeface="Calibri"/>
                <a:sym typeface="Calibri"/>
              </a:rPr>
              <a:t>recognising</a:t>
            </a:r>
            <a:r>
              <a:rPr lang="en-US" sz="2200" dirty="0">
                <a:solidFill>
                  <a:srgbClr val="292668"/>
                </a:solidFill>
                <a:latin typeface="Calibri"/>
                <a:ea typeface="Calibri"/>
                <a:cs typeface="Calibri"/>
                <a:sym typeface="Calibri"/>
              </a:rPr>
              <a:t> images, identifying patterns, suggesting solutions, or generating text, sound and images.</a:t>
            </a:r>
            <a:endParaRPr sz="2200" dirty="0"/>
          </a:p>
          <a:p>
            <a:pPr marL="285750" lvl="0" indent="-285750" rtl="0">
              <a:lnSpc>
                <a:spcPct val="100000"/>
              </a:lnSpc>
              <a:spcBef>
                <a:spcPts val="0"/>
              </a:spcBef>
              <a:spcAft>
                <a:spcPts val="600"/>
              </a:spcAft>
              <a:buClr>
                <a:srgbClr val="292668"/>
              </a:buClr>
              <a:buSzPts val="2000"/>
              <a:buFont typeface="Calibri"/>
              <a:buChar char="→"/>
            </a:pPr>
            <a:r>
              <a:rPr lang="en-US" sz="2200" dirty="0">
                <a:solidFill>
                  <a:srgbClr val="292668"/>
                </a:solidFill>
                <a:latin typeface="Calibri"/>
                <a:ea typeface="Calibri"/>
                <a:cs typeface="Calibri"/>
                <a:sym typeface="Calibri"/>
              </a:rPr>
              <a:t>When it comes to reminders and activity tracking, </a:t>
            </a:r>
            <a:r>
              <a:rPr lang="en-US" sz="2200" b="1" dirty="0">
                <a:solidFill>
                  <a:srgbClr val="292668"/>
                </a:solidFill>
                <a:latin typeface="Calibri"/>
                <a:ea typeface="Calibri"/>
                <a:cs typeface="Calibri"/>
                <a:sym typeface="Calibri"/>
              </a:rPr>
              <a:t>AI can be used to understand the user’s habits</a:t>
            </a:r>
            <a:r>
              <a:rPr lang="en-US" sz="2200" dirty="0">
                <a:solidFill>
                  <a:srgbClr val="292668"/>
                </a:solidFill>
                <a:latin typeface="Calibri"/>
                <a:ea typeface="Calibri"/>
                <a:cs typeface="Calibri"/>
                <a:sym typeface="Calibri"/>
              </a:rPr>
              <a:t> and automatically </a:t>
            </a:r>
            <a:r>
              <a:rPr lang="en-US" sz="2200" dirty="0" err="1">
                <a:solidFill>
                  <a:srgbClr val="292668"/>
                </a:solidFill>
                <a:latin typeface="Calibri"/>
                <a:ea typeface="Calibri"/>
                <a:cs typeface="Calibri"/>
                <a:sym typeface="Calibri"/>
              </a:rPr>
              <a:t>customise</a:t>
            </a:r>
            <a:r>
              <a:rPr lang="en-US" sz="2200" dirty="0">
                <a:solidFill>
                  <a:srgbClr val="292668"/>
                </a:solidFill>
                <a:latin typeface="Calibri"/>
                <a:ea typeface="Calibri"/>
                <a:cs typeface="Calibri"/>
                <a:sym typeface="Calibri"/>
              </a:rPr>
              <a:t> reminders, so they come at the most relevant (or usual) times.</a:t>
            </a:r>
            <a:endParaRPr sz="2200" dirty="0"/>
          </a:p>
          <a:p>
            <a:pPr marL="285750" lvl="0" indent="-285750" rtl="0">
              <a:lnSpc>
                <a:spcPct val="100000"/>
              </a:lnSpc>
              <a:spcBef>
                <a:spcPts val="0"/>
              </a:spcBef>
              <a:spcAft>
                <a:spcPts val="600"/>
              </a:spcAft>
              <a:buClr>
                <a:srgbClr val="292668"/>
              </a:buClr>
              <a:buSzPts val="2000"/>
              <a:buFont typeface="Calibri"/>
              <a:buChar char="→"/>
            </a:pPr>
            <a:r>
              <a:rPr lang="en-US" sz="2200" b="1" dirty="0">
                <a:solidFill>
                  <a:srgbClr val="292668"/>
                </a:solidFill>
                <a:latin typeface="Calibri"/>
                <a:ea typeface="Calibri"/>
                <a:cs typeface="Calibri"/>
                <a:sym typeface="Calibri"/>
              </a:rPr>
              <a:t>AI can also help record and </a:t>
            </a:r>
            <a:r>
              <a:rPr lang="en-US" sz="2200" b="1" dirty="0" err="1">
                <a:solidFill>
                  <a:srgbClr val="292668"/>
                </a:solidFill>
                <a:latin typeface="Calibri"/>
                <a:ea typeface="Calibri"/>
                <a:cs typeface="Calibri"/>
                <a:sym typeface="Calibri"/>
              </a:rPr>
              <a:t>analyse</a:t>
            </a:r>
            <a:r>
              <a:rPr lang="en-US" sz="2200" b="1" dirty="0">
                <a:solidFill>
                  <a:srgbClr val="292668"/>
                </a:solidFill>
                <a:latin typeface="Calibri"/>
                <a:ea typeface="Calibri"/>
                <a:cs typeface="Calibri"/>
                <a:sym typeface="Calibri"/>
              </a:rPr>
              <a:t> daily activities</a:t>
            </a:r>
            <a:r>
              <a:rPr lang="en-US" sz="2200" dirty="0">
                <a:solidFill>
                  <a:srgbClr val="292668"/>
                </a:solidFill>
                <a:latin typeface="Calibri"/>
                <a:ea typeface="Calibri"/>
                <a:cs typeface="Calibri"/>
                <a:sym typeface="Calibri"/>
              </a:rPr>
              <a:t> such as sleep, exercise and routines, as well as detect patterns that can bring more structure to everyday life. Although AI can be very helpful, it does not necessarily understand the world as a human does and can therefore make mistakes or be influenced by flawed data.</a:t>
            </a:r>
            <a:endParaRPr sz="2200" dirty="0">
              <a:solidFill>
                <a:srgbClr val="292668"/>
              </a:solidFill>
              <a:latin typeface="Calibri"/>
              <a:ea typeface="Calibri"/>
              <a:cs typeface="Calibri"/>
              <a:sym typeface="Calibri"/>
            </a:endParaRPr>
          </a:p>
        </p:txBody>
      </p:sp>
      <p:pic>
        <p:nvPicPr>
          <p:cNvPr id="223" name="Google Shape;223;p4"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5552716">
            <a:off x="10269355" y="977896"/>
            <a:ext cx="3845287" cy="3119494"/>
          </a:xfrm>
          <a:prstGeom prst="rect">
            <a:avLst/>
          </a:prstGeom>
          <a:noFill/>
          <a:ln>
            <a:noFill/>
          </a:ln>
        </p:spPr>
      </p:pic>
      <p:sp>
        <p:nvSpPr>
          <p:cNvPr id="224" name="Google Shape;224;p4"/>
          <p:cNvSpPr txBox="1">
            <a:spLocks noGrp="1"/>
          </p:cNvSpPr>
          <p:nvPr>
            <p:ph type="body" idx="1"/>
          </p:nvPr>
        </p:nvSpPr>
        <p:spPr>
          <a:xfrm>
            <a:off x="844128" y="423710"/>
            <a:ext cx="6575839" cy="120028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3600"/>
              <a:buFont typeface="Calibri"/>
              <a:buNone/>
            </a:pPr>
            <a:r>
              <a:rPr lang="en-US" b="1" dirty="0">
                <a:solidFill>
                  <a:srgbClr val="292668"/>
                </a:solidFill>
              </a:rPr>
              <a:t>Let’s Recap on what AI or Artificial Intelligence is…</a:t>
            </a:r>
            <a:endParaRPr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pic>
        <p:nvPicPr>
          <p:cNvPr id="229" name="Google Shape;229;p12"/>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096000" y="0"/>
            <a:ext cx="5348742" cy="6858000"/>
          </a:xfrm>
          <a:prstGeom prst="rect">
            <a:avLst/>
          </a:prstGeom>
          <a:solidFill>
            <a:srgbClr val="D8D8D8"/>
          </a:solidFill>
          <a:ln>
            <a:noFill/>
          </a:ln>
        </p:spPr>
      </p:pic>
      <p:sp>
        <p:nvSpPr>
          <p:cNvPr id="232" name="Google Shape;232;p12"/>
          <p:cNvSpPr txBox="1"/>
          <p:nvPr/>
        </p:nvSpPr>
        <p:spPr>
          <a:xfrm>
            <a:off x="5738" y="2910114"/>
            <a:ext cx="6625575" cy="3947886"/>
          </a:xfrm>
          <a:prstGeom prst="rect">
            <a:avLst/>
          </a:prstGeom>
          <a:solidFill>
            <a:srgbClr val="CA7BB3"/>
          </a:solidFill>
          <a:ln>
            <a:noFill/>
          </a:ln>
        </p:spPr>
        <p:txBody>
          <a:bodyPr spcFirstLastPara="1" wrap="square" lIns="91425" tIns="45700" rIns="91425" bIns="45700" anchor="t" anchorCtr="0">
            <a:noAutofit/>
          </a:bodyPr>
          <a:lstStyle/>
          <a:p>
            <a:pPr marL="288000" marR="0" lvl="0" algn="l" rtl="0">
              <a:lnSpc>
                <a:spcPct val="103333"/>
              </a:lnSpc>
              <a:spcAft>
                <a:spcPts val="1200"/>
              </a:spcAft>
              <a:buClr>
                <a:schemeClr val="lt1"/>
              </a:buClr>
              <a:buSzPts val="2400"/>
              <a:buFont typeface="Arial"/>
              <a:buNone/>
            </a:pP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Your device collects data </a:t>
            </a:r>
            <a:r>
              <a:rPr lang="en-US" sz="2000" b="0" i="0" u="none" strike="noStrike" cap="none" dirty="0">
                <a:solidFill>
                  <a:schemeClr val="lt1"/>
                </a:solidFill>
                <a:latin typeface="Calibri"/>
                <a:ea typeface="Calibri"/>
                <a:cs typeface="Calibri"/>
                <a:sym typeface="Calibri"/>
              </a:rPr>
              <a:t>(steps, time, routines)</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AI looks for patterns</a:t>
            </a:r>
            <a:r>
              <a:rPr lang="en-US" sz="2400" b="1" dirty="0">
                <a:solidFill>
                  <a:schemeClr val="lt1"/>
                </a:solidFill>
                <a:latin typeface="Calibri"/>
                <a:ea typeface="Calibri"/>
                <a:cs typeface="Calibri"/>
                <a:sym typeface="Calibri"/>
              </a:rPr>
              <a:t> </a:t>
            </a:r>
            <a:r>
              <a:rPr lang="en-US" sz="1900" b="0" i="0" u="none" strike="noStrike" cap="none" dirty="0">
                <a:solidFill>
                  <a:schemeClr val="lt1"/>
                </a:solidFill>
                <a:latin typeface="Calibri"/>
                <a:ea typeface="Calibri"/>
                <a:cs typeface="Calibri"/>
                <a:sym typeface="Calibri"/>
              </a:rPr>
              <a:t>(e.g. you often walk at 10am)</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AI suggests something </a:t>
            </a:r>
            <a:r>
              <a:rPr lang="en-US" sz="2200" b="0" i="0" u="none" strike="noStrike" cap="none" dirty="0">
                <a:solidFill>
                  <a:schemeClr val="lt1"/>
                </a:solidFill>
                <a:latin typeface="Calibri"/>
                <a:ea typeface="Calibri"/>
                <a:cs typeface="Calibri"/>
                <a:sym typeface="Calibri"/>
              </a:rPr>
              <a:t>(e.g. It’s time for a walk)</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rgbClr val="292668"/>
                </a:solidFill>
                <a:latin typeface="Calibri"/>
                <a:ea typeface="Calibri"/>
                <a:cs typeface="Calibri"/>
                <a:sym typeface="Calibri"/>
              </a:rPr>
              <a:t>↓</a:t>
            </a:r>
            <a:br>
              <a:rPr lang="en-US" sz="2400" b="0" i="0" u="none" strike="noStrike" cap="none" dirty="0">
                <a:solidFill>
                  <a:schemeClr val="lt1"/>
                </a:solidFill>
                <a:latin typeface="Calibri"/>
                <a:ea typeface="Calibri"/>
                <a:cs typeface="Calibri"/>
                <a:sym typeface="Calibri"/>
              </a:rPr>
            </a:br>
            <a:r>
              <a:rPr lang="en-US" sz="2400" b="0" i="0" u="none" strike="noStrike" cap="none" dirty="0">
                <a:solidFill>
                  <a:schemeClr val="lt1"/>
                </a:solidFill>
                <a:latin typeface="Calibri"/>
                <a:ea typeface="Calibri"/>
                <a:cs typeface="Calibri"/>
                <a:sym typeface="Calibri"/>
              </a:rPr>
              <a:t>🧠 </a:t>
            </a:r>
            <a:r>
              <a:rPr lang="en-US" sz="2400" b="1" i="0" u="none" strike="noStrike" cap="none" dirty="0">
                <a:solidFill>
                  <a:schemeClr val="lt1"/>
                </a:solidFill>
                <a:latin typeface="Calibri"/>
                <a:ea typeface="Calibri"/>
                <a:cs typeface="Calibri"/>
                <a:sym typeface="Calibri"/>
              </a:rPr>
              <a:t>YOU decide </a:t>
            </a:r>
            <a:r>
              <a:rPr lang="en-US" sz="2200" b="1" i="0" u="none" strike="noStrike" cap="none" dirty="0">
                <a:solidFill>
                  <a:schemeClr val="lt1"/>
                </a:solidFill>
                <a:latin typeface="Calibri"/>
                <a:ea typeface="Calibri"/>
                <a:cs typeface="Calibri"/>
                <a:sym typeface="Calibri"/>
              </a:rPr>
              <a:t>  </a:t>
            </a:r>
            <a:r>
              <a:rPr lang="en-US" sz="2200" b="0" i="0" u="none" strike="noStrike" cap="none" dirty="0">
                <a:solidFill>
                  <a:schemeClr val="lt1"/>
                </a:solidFill>
                <a:latin typeface="Calibri"/>
                <a:ea typeface="Calibri"/>
                <a:cs typeface="Calibri"/>
                <a:sym typeface="Calibri"/>
              </a:rPr>
              <a:t>(accept / change / ignore)</a:t>
            </a:r>
            <a:endParaRPr sz="2400" b="0" i="0" u="none" strike="noStrike" cap="none" dirty="0">
              <a:solidFill>
                <a:schemeClr val="lt1"/>
              </a:solidFill>
              <a:latin typeface="Calibri"/>
              <a:ea typeface="Calibri"/>
              <a:cs typeface="Calibri"/>
              <a:sym typeface="Calibri"/>
            </a:endParaRPr>
          </a:p>
          <a:p>
            <a:pPr marL="287655">
              <a:lnSpc>
                <a:spcPct val="103333"/>
              </a:lnSpc>
              <a:buClr>
                <a:schemeClr val="lt1"/>
              </a:buClr>
              <a:buSzPts val="2400"/>
            </a:pPr>
            <a:endParaRPr lang="en-US" sz="2400" b="1" i="1" dirty="0">
              <a:solidFill>
                <a:schemeClr val="lt1"/>
              </a:solidFill>
              <a:latin typeface="Calibri"/>
              <a:ea typeface="Calibri"/>
              <a:cs typeface="Calibri"/>
              <a:sym typeface="Calibri"/>
            </a:endParaRPr>
          </a:p>
          <a:p>
            <a:pPr marL="287655">
              <a:lnSpc>
                <a:spcPct val="103333"/>
              </a:lnSpc>
              <a:buSzPts val="2400"/>
            </a:pPr>
            <a:r>
              <a:rPr lang="en-US" sz="2400" b="1" i="1" dirty="0">
                <a:solidFill>
                  <a:schemeClr val="lt1"/>
                </a:solidFill>
                <a:latin typeface="Calibri"/>
                <a:ea typeface="Calibri"/>
                <a:cs typeface="Calibri"/>
                <a:sym typeface="Calibri"/>
              </a:rPr>
              <a:t>             </a:t>
            </a:r>
            <a:r>
              <a:rPr lang="en-US" sz="2400" b="1" i="1" u="none" strike="noStrike" cap="none" dirty="0">
                <a:solidFill>
                  <a:schemeClr val="lt1"/>
                </a:solidFill>
                <a:latin typeface="Calibri"/>
                <a:ea typeface="Calibri"/>
                <a:cs typeface="Calibri"/>
                <a:sym typeface="Calibri"/>
              </a:rPr>
              <a:t>AI suggests - it does NOT decide</a:t>
            </a:r>
            <a:endParaRPr sz="2400" b="1" i="0" u="none" strike="noStrike" cap="none" dirty="0">
              <a:solidFill>
                <a:schemeClr val="lt1"/>
              </a:solidFill>
              <a:latin typeface="Calibri"/>
              <a:ea typeface="Calibri"/>
              <a:cs typeface="Calibri"/>
            </a:endParaRPr>
          </a:p>
        </p:txBody>
      </p:sp>
      <p:sp>
        <p:nvSpPr>
          <p:cNvPr id="4" name="TextBox 3">
            <a:extLst>
              <a:ext uri="{FF2B5EF4-FFF2-40B4-BE49-F238E27FC236}">
                <a16:creationId xmlns:a16="http://schemas.microsoft.com/office/drawing/2014/main" id="{575EAE4F-FE7A-C82E-01AA-A09FFBB5E034}"/>
              </a:ext>
            </a:extLst>
          </p:cNvPr>
          <p:cNvSpPr txBox="1"/>
          <p:nvPr/>
        </p:nvSpPr>
        <p:spPr>
          <a:xfrm>
            <a:off x="0" y="0"/>
            <a:ext cx="6625575" cy="2910114"/>
          </a:xfrm>
          <a:prstGeom prst="rect">
            <a:avLst/>
          </a:prstGeom>
          <a:solidFill>
            <a:srgbClr val="CA7BB3"/>
          </a:solidFill>
        </p:spPr>
        <p:txBody>
          <a:bodyPr wrap="square" rtlCol="0">
            <a:spAutoFit/>
          </a:bodyPr>
          <a:lstStyle/>
          <a:p>
            <a:endParaRPr lang="en-IE" dirty="0"/>
          </a:p>
        </p:txBody>
      </p:sp>
      <p:sp>
        <p:nvSpPr>
          <p:cNvPr id="230" name="Google Shape;230;p12"/>
          <p:cNvSpPr txBox="1">
            <a:spLocks noGrp="1"/>
          </p:cNvSpPr>
          <p:nvPr>
            <p:ph type="body" idx="1"/>
          </p:nvPr>
        </p:nvSpPr>
        <p:spPr>
          <a:xfrm>
            <a:off x="349294" y="129894"/>
            <a:ext cx="5926985" cy="697353"/>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103333"/>
              </a:lnSpc>
              <a:spcBef>
                <a:spcPts val="0"/>
              </a:spcBef>
              <a:spcAft>
                <a:spcPts val="0"/>
              </a:spcAft>
              <a:buSzPts val="3600"/>
              <a:buNone/>
            </a:pPr>
            <a:r>
              <a:rPr lang="en-US" sz="3900" b="1" dirty="0">
                <a:solidFill>
                  <a:srgbClr val="3E4474"/>
                </a:solidFill>
                <a:latin typeface="Calibri"/>
                <a:ea typeface="Calibri"/>
                <a:cs typeface="Calibri"/>
                <a:sym typeface="Calibri"/>
              </a:rPr>
              <a:t>How AI </a:t>
            </a:r>
            <a:r>
              <a:rPr lang="en-US" b="1" dirty="0">
                <a:solidFill>
                  <a:srgbClr val="3E4474"/>
                </a:solidFill>
                <a:latin typeface="Calibri"/>
                <a:ea typeface="Calibri"/>
                <a:cs typeface="Calibri"/>
                <a:sym typeface="Calibri"/>
              </a:rPr>
              <a:t>reminders</a:t>
            </a:r>
            <a:r>
              <a:rPr lang="en-US" sz="3900" b="1" dirty="0">
                <a:solidFill>
                  <a:srgbClr val="3E4474"/>
                </a:solidFill>
                <a:latin typeface="Calibri"/>
                <a:ea typeface="Calibri"/>
                <a:cs typeface="Calibri"/>
                <a:sym typeface="Calibri"/>
              </a:rPr>
              <a:t> work</a:t>
            </a:r>
            <a:endParaRPr sz="3900" b="1" dirty="0">
              <a:solidFill>
                <a:srgbClr val="3E4474"/>
              </a:solidFill>
              <a:latin typeface="Calibri"/>
              <a:ea typeface="Calibri"/>
              <a:cs typeface="Calibri"/>
              <a:sym typeface="Calibri"/>
            </a:endParaRPr>
          </a:p>
          <a:p>
            <a:pPr marL="0" lvl="0" indent="0" algn="l" rtl="0">
              <a:lnSpc>
                <a:spcPct val="103333"/>
              </a:lnSpc>
              <a:spcBef>
                <a:spcPts val="0"/>
              </a:spcBef>
              <a:spcAft>
                <a:spcPts val="0"/>
              </a:spcAft>
              <a:buClr>
                <a:schemeClr val="lt1"/>
              </a:buClr>
              <a:buSzPts val="3600"/>
              <a:buNone/>
            </a:pPr>
            <a:endParaRPr dirty="0">
              <a:solidFill>
                <a:srgbClr val="3E4474"/>
              </a:solidFill>
            </a:endParaRPr>
          </a:p>
        </p:txBody>
      </p:sp>
      <p:sp>
        <p:nvSpPr>
          <p:cNvPr id="3" name="TextBox 2">
            <a:extLst>
              <a:ext uri="{FF2B5EF4-FFF2-40B4-BE49-F238E27FC236}">
                <a16:creationId xmlns:a16="http://schemas.microsoft.com/office/drawing/2014/main" id="{9698798D-2056-4CEE-3989-1480BA1E1F41}"/>
              </a:ext>
            </a:extLst>
          </p:cNvPr>
          <p:cNvSpPr txBox="1"/>
          <p:nvPr/>
        </p:nvSpPr>
        <p:spPr>
          <a:xfrm>
            <a:off x="408965" y="827247"/>
            <a:ext cx="5926985" cy="1980607"/>
          </a:xfrm>
          <a:prstGeom prst="rect">
            <a:avLst/>
          </a:prstGeom>
          <a:solidFill>
            <a:schemeClr val="bg1"/>
          </a:solidFill>
        </p:spPr>
        <p:txBody>
          <a:bodyPr wrap="square">
            <a:spAutoFit/>
          </a:bodyPr>
          <a:lstStyle/>
          <a:p>
            <a:pPr marL="180000" lvl="0">
              <a:lnSpc>
                <a:spcPct val="103333"/>
              </a:lnSpc>
              <a:buSzPts val="2400"/>
            </a:pPr>
            <a:r>
              <a:rPr lang="en-US" sz="2400" b="1" dirty="0">
                <a:solidFill>
                  <a:srgbClr val="292668"/>
                </a:solidFill>
                <a:latin typeface="Calibri"/>
                <a:ea typeface="Calibri"/>
                <a:cs typeface="Calibri"/>
                <a:sym typeface="Calibri"/>
              </a:rPr>
              <a:t>AI-powered reminders </a:t>
            </a:r>
            <a:r>
              <a:rPr lang="en-US" sz="2400" dirty="0">
                <a:solidFill>
                  <a:srgbClr val="292668"/>
                </a:solidFill>
                <a:latin typeface="Calibri"/>
                <a:ea typeface="Calibri"/>
                <a:cs typeface="Calibri"/>
                <a:sym typeface="Calibri"/>
              </a:rPr>
              <a:t>are integrated into various task management, calendar, and productivity applications. They are designed to automate scheduling, set smart notifications, and adapt to your workflow.</a:t>
            </a:r>
            <a:endParaRPr lang="en-US" sz="2300" dirty="0">
              <a:solidFill>
                <a:srgbClr val="292668"/>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36"/>
        <p:cNvGrpSpPr/>
        <p:nvPr/>
      </p:nvGrpSpPr>
      <p:grpSpPr>
        <a:xfrm>
          <a:off x="0" y="0"/>
          <a:ext cx="0" cy="0"/>
          <a:chOff x="0" y="0"/>
          <a:chExt cx="0" cy="0"/>
        </a:xfrm>
      </p:grpSpPr>
      <p:sp>
        <p:nvSpPr>
          <p:cNvPr id="238" name="Google Shape;238;p72"/>
          <p:cNvSpPr txBox="1">
            <a:spLocks noGrp="1"/>
          </p:cNvSpPr>
          <p:nvPr>
            <p:ph type="body" idx="1"/>
          </p:nvPr>
        </p:nvSpPr>
        <p:spPr>
          <a:xfrm>
            <a:off x="1779060" y="291697"/>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ct val="100000"/>
              <a:buNone/>
            </a:pPr>
            <a:r>
              <a:rPr lang="en-US" b="1" dirty="0">
                <a:solidFill>
                  <a:srgbClr val="292668"/>
                </a:solidFill>
                <a:latin typeface="Calibri"/>
                <a:ea typeface="Calibri"/>
                <a:cs typeface="Calibri"/>
                <a:sym typeface="Calibri"/>
              </a:rPr>
              <a:t>How AI tracks activity</a:t>
            </a:r>
            <a:endParaRPr dirty="0">
              <a:solidFill>
                <a:srgbClr val="292668"/>
              </a:solidFill>
              <a:latin typeface="Calibri"/>
              <a:ea typeface="Calibri"/>
              <a:cs typeface="Calibri"/>
              <a:sym typeface="Calibri"/>
            </a:endParaRPr>
          </a:p>
        </p:txBody>
      </p:sp>
      <p:sp>
        <p:nvSpPr>
          <p:cNvPr id="239" name="Google Shape;239;p72"/>
          <p:cNvSpPr txBox="1">
            <a:spLocks noGrp="1"/>
          </p:cNvSpPr>
          <p:nvPr>
            <p:ph type="body" idx="2"/>
          </p:nvPr>
        </p:nvSpPr>
        <p:spPr>
          <a:xfrm>
            <a:off x="1779059" y="982601"/>
            <a:ext cx="9116050" cy="1804139"/>
          </a:xfrm>
          <a:prstGeom prst="rect">
            <a:avLst/>
          </a:prstGeom>
          <a:noFill/>
          <a:ln>
            <a:noFill/>
          </a:ln>
        </p:spPr>
        <p:txBody>
          <a:bodyPr spcFirstLastPara="1" wrap="square" lIns="91425" tIns="45700" rIns="91425" bIns="45700" anchor="t" anchorCtr="0">
            <a:noAutofit/>
          </a:bodyPr>
          <a:lstStyle/>
          <a:p>
            <a:pPr marL="0" indent="0">
              <a:lnSpc>
                <a:spcPct val="100000"/>
              </a:lnSpc>
              <a:buClr>
                <a:srgbClr val="292668"/>
              </a:buClr>
              <a:buSzPts val="2000"/>
            </a:pPr>
            <a:r>
              <a:rPr lang="en-US" sz="2200" dirty="0">
                <a:solidFill>
                  <a:srgbClr val="292668"/>
                </a:solidFill>
                <a:latin typeface="Calibri"/>
                <a:ea typeface="Calibri"/>
                <a:cs typeface="Calibri"/>
                <a:sym typeface="Calibri"/>
              </a:rPr>
              <a:t>AI receives data from </a:t>
            </a:r>
            <a:r>
              <a:rPr lang="en-US" sz="2200" b="1" dirty="0">
                <a:solidFill>
                  <a:srgbClr val="292668"/>
                </a:solidFill>
                <a:latin typeface="Calibri"/>
                <a:ea typeface="Calibri"/>
                <a:cs typeface="Calibri"/>
                <a:sym typeface="Calibri"/>
              </a:rPr>
              <a:t>sensors in devices</a:t>
            </a:r>
            <a:r>
              <a:rPr lang="en-US" sz="2200" dirty="0">
                <a:solidFill>
                  <a:srgbClr val="292668"/>
                </a:solidFill>
                <a:latin typeface="Calibri"/>
                <a:ea typeface="Calibri"/>
                <a:cs typeface="Calibri"/>
                <a:sym typeface="Calibri"/>
              </a:rPr>
              <a:t>. Among other things, these sensors measure movement, steps, heart rate, sleep and location. AI then uses this data to identify patterns and provide reminders or assistance in everyday life.</a:t>
            </a:r>
            <a:endParaRPr lang="da-DK" sz="2200" b="1">
              <a:solidFill>
                <a:srgbClr val="292668"/>
              </a:solidFill>
              <a:latin typeface="Calibri"/>
              <a:ea typeface="Calibri"/>
              <a:cs typeface="Calibri"/>
            </a:endParaRPr>
          </a:p>
          <a:p>
            <a:pPr marL="0" lvl="0" indent="0" algn="l" rtl="0">
              <a:lnSpc>
                <a:spcPct val="100000"/>
              </a:lnSpc>
              <a:spcBef>
                <a:spcPts val="0"/>
              </a:spcBef>
              <a:spcAft>
                <a:spcPts val="0"/>
              </a:spcAft>
              <a:buClr>
                <a:srgbClr val="242B62"/>
              </a:buClr>
              <a:buSzPts val="2000"/>
              <a:buNone/>
            </a:pPr>
            <a:endParaRPr sz="2200" b="1"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42B62"/>
              </a:buClr>
              <a:buSzPts val="2000"/>
              <a:buNone/>
            </a:pPr>
            <a:endParaRPr sz="2200" b="1"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42B62"/>
              </a:buClr>
              <a:buSzPts val="2000"/>
              <a:buNone/>
            </a:pPr>
            <a:r>
              <a:rPr lang="en-IE" sz="2200" dirty="0">
                <a:solidFill>
                  <a:srgbClr val="292668"/>
                </a:solidFill>
                <a:latin typeface="Calibri"/>
                <a:ea typeface="Calibri"/>
                <a:cs typeface="Calibri"/>
                <a:sym typeface="Calibri"/>
              </a:rPr>
              <a:t> </a:t>
            </a:r>
            <a:endParaRPr sz="2200" dirty="0">
              <a:solidFill>
                <a:srgbClr val="292668"/>
              </a:solidFill>
              <a:latin typeface="Calibri"/>
              <a:ea typeface="Calibri"/>
              <a:cs typeface="Calibri"/>
              <a:sym typeface="Calibri"/>
            </a:endParaRPr>
          </a:p>
        </p:txBody>
      </p:sp>
      <p:sp>
        <p:nvSpPr>
          <p:cNvPr id="241" name="Google Shape;241;p72"/>
          <p:cNvSpPr/>
          <p:nvPr/>
        </p:nvSpPr>
        <p:spPr>
          <a:xfrm>
            <a:off x="593598" y="2221331"/>
            <a:ext cx="4517136" cy="2084832"/>
          </a:xfrm>
          <a:prstGeom prst="roundRect">
            <a:avLst>
              <a:gd name="adj" fmla="val 16667"/>
            </a:avLst>
          </a:prstGeom>
          <a:solidFill>
            <a:srgbClr val="292668"/>
          </a:solidFill>
          <a:ln w="25400" cap="flat" cmpd="sng">
            <a:solidFill>
              <a:srgbClr val="032E2E"/>
            </a:solidFill>
            <a:prstDash val="solid"/>
            <a:round/>
            <a:headEnd type="none" w="sm" len="sm"/>
            <a:tailEnd type="none" w="sm" len="sm"/>
          </a:ln>
          <a:effectLst>
            <a:outerShdw blurRad="76200" sy="23000" kx="1200000" algn="br" rotWithShape="0">
              <a:srgbClr val="000000">
                <a:alpha val="2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42" name="Google Shape;242;p72"/>
          <p:cNvSpPr txBox="1"/>
          <p:nvPr/>
        </p:nvSpPr>
        <p:spPr>
          <a:xfrm>
            <a:off x="961644" y="2386584"/>
            <a:ext cx="3749040" cy="175432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dirty="0">
                <a:solidFill>
                  <a:schemeClr val="lt1"/>
                </a:solidFill>
                <a:latin typeface="Calibri"/>
                <a:ea typeface="Calibri"/>
                <a:cs typeface="Calibri"/>
                <a:sym typeface="Calibri"/>
              </a:rPr>
              <a:t>AI collects data from small sensors </a:t>
            </a:r>
            <a:r>
              <a:rPr lang="en-US" sz="1800" b="0" i="0" u="none" strike="noStrike" cap="none" dirty="0">
                <a:solidFill>
                  <a:schemeClr val="lt1"/>
                </a:solidFill>
                <a:latin typeface="Calibri"/>
                <a:ea typeface="Calibri"/>
                <a:cs typeface="Calibri"/>
                <a:sym typeface="Calibri"/>
              </a:rPr>
              <a:t>built into devices such as:</a:t>
            </a:r>
            <a:endParaRPr dirty="0"/>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mobile phones</a:t>
            </a: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smartwatches</a:t>
            </a:r>
            <a:endParaRPr sz="1800" b="0" i="0" u="none" strike="noStrike" cap="none" dirty="0">
              <a:solidFill>
                <a:schemeClr val="lt1"/>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fitness trackers</a:t>
            </a:r>
            <a:endParaRPr dirty="0"/>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0" i="0" u="none" strike="noStrike" cap="none" dirty="0">
                <a:solidFill>
                  <a:schemeClr val="lt1"/>
                </a:solidFill>
                <a:latin typeface="Calibri"/>
                <a:ea typeface="Calibri"/>
                <a:cs typeface="Calibri"/>
                <a:sym typeface="Calibri"/>
              </a:rPr>
              <a:t>tablets and other devices</a:t>
            </a:r>
            <a:endParaRPr sz="1800" b="0" i="0" u="none" strike="noStrike" cap="none" dirty="0">
              <a:solidFill>
                <a:schemeClr val="lt1"/>
              </a:solidFill>
              <a:latin typeface="Calibri"/>
              <a:ea typeface="Calibri"/>
              <a:cs typeface="Calibri"/>
              <a:sym typeface="Calibri"/>
            </a:endParaRPr>
          </a:p>
        </p:txBody>
      </p:sp>
      <p:pic>
        <p:nvPicPr>
          <p:cNvPr id="2" name="Google Shape;223;p4" descr="A colorful circles with white lines and dots&#10;&#10;AI-generated content may be incorrect.">
            <a:extLst>
              <a:ext uri="{FF2B5EF4-FFF2-40B4-BE49-F238E27FC236}">
                <a16:creationId xmlns:a16="http://schemas.microsoft.com/office/drawing/2014/main" id="{3DC0C4EE-713C-E6EC-61E3-7E257BEA1307}"/>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1636604">
            <a:off x="-608196" y="4220557"/>
            <a:ext cx="3845287" cy="3119494"/>
          </a:xfrm>
          <a:prstGeom prst="rect">
            <a:avLst/>
          </a:prstGeom>
          <a:noFill/>
          <a:ln>
            <a:noFill/>
          </a:ln>
        </p:spPr>
      </p:pic>
      <p:sp>
        <p:nvSpPr>
          <p:cNvPr id="237" name="Google Shape;237;p72"/>
          <p:cNvSpPr/>
          <p:nvPr/>
        </p:nvSpPr>
        <p:spPr>
          <a:xfrm>
            <a:off x="4400423" y="2909808"/>
            <a:ext cx="6161790" cy="3553330"/>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a:effectLst>
            <a:outerShdw blurRad="76200" sy="23000" kx="1200000" algn="br" rotWithShape="0">
              <a:srgbClr val="000000">
                <a:alpha val="20000"/>
              </a:srgbClr>
            </a:outerShdw>
          </a:effectLst>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40" name="Google Shape;240;p72"/>
          <p:cNvSpPr txBox="1"/>
          <p:nvPr/>
        </p:nvSpPr>
        <p:spPr>
          <a:xfrm>
            <a:off x="4618613" y="3024500"/>
            <a:ext cx="5943600" cy="33239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Examples of sensors</a:t>
            </a:r>
            <a:endParaRPr sz="2400" dirty="0">
              <a:solidFill>
                <a:srgbClr val="292668"/>
              </a:solidFill>
            </a:endParaRPr>
          </a:p>
          <a:p>
            <a:pPr marL="0" marR="0" lvl="0" indent="0" algn="l" rtl="0">
              <a:lnSpc>
                <a:spcPct val="100000"/>
              </a:lnSpc>
              <a:spcBef>
                <a:spcPts val="0"/>
              </a:spcBef>
              <a:spcAft>
                <a:spcPts val="0"/>
              </a:spcAft>
              <a:buNone/>
            </a:pPr>
            <a:endParaRPr sz="600" b="1"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Motion sensor </a:t>
            </a:r>
            <a:r>
              <a:rPr lang="en-US" sz="1800" b="0" i="0" u="none" strike="noStrike" cap="none" dirty="0">
                <a:solidFill>
                  <a:srgbClr val="292668"/>
                </a:solidFill>
                <a:latin typeface="Calibri"/>
                <a:ea typeface="Calibri"/>
                <a:cs typeface="Calibri"/>
                <a:sym typeface="Calibri"/>
              </a:rPr>
              <a:t>→ detects whether you are walking,  standing still or moving</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Pedometer</a:t>
            </a:r>
            <a:r>
              <a:rPr lang="en-US" sz="1800" b="0" i="0" u="none" strike="noStrike" cap="none" dirty="0">
                <a:solidFill>
                  <a:srgbClr val="292668"/>
                </a:solidFill>
                <a:latin typeface="Calibri"/>
                <a:ea typeface="Calibri"/>
                <a:cs typeface="Calibri"/>
                <a:sym typeface="Calibri"/>
              </a:rPr>
              <a:t> → counts your steps</a:t>
            </a:r>
            <a:endParaRPr dirty="0">
              <a:solidFill>
                <a:srgbClr val="292668"/>
              </a:solidFill>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Heart rate monitor </a:t>
            </a:r>
            <a:r>
              <a:rPr lang="en-US" sz="1800" b="0" i="0" u="none" strike="noStrike" cap="none" dirty="0">
                <a:solidFill>
                  <a:srgbClr val="292668"/>
                </a:solidFill>
                <a:latin typeface="Calibri"/>
                <a:ea typeface="Calibri"/>
                <a:cs typeface="Calibri"/>
                <a:sym typeface="Calibri"/>
              </a:rPr>
              <a:t>→ measures your heart rate / pulse</a:t>
            </a:r>
            <a:endParaRPr dirty="0">
              <a:solidFill>
                <a:srgbClr val="292668"/>
              </a:solidFill>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GPS</a:t>
            </a:r>
            <a:r>
              <a:rPr lang="en-US" sz="1800" b="0" i="0" u="none" strike="noStrike" cap="none" dirty="0">
                <a:solidFill>
                  <a:srgbClr val="292668"/>
                </a:solidFill>
                <a:latin typeface="Calibri"/>
                <a:ea typeface="Calibri"/>
                <a:cs typeface="Calibri"/>
                <a:sym typeface="Calibri"/>
              </a:rPr>
              <a:t> → can track your location &amp; therefore how far you walk or move</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Sleep tracker </a:t>
            </a:r>
            <a:r>
              <a:rPr lang="en-US" sz="1800" b="0" i="0" u="none" strike="noStrike" cap="none" dirty="0">
                <a:solidFill>
                  <a:srgbClr val="292668"/>
                </a:solidFill>
                <a:latin typeface="Calibri"/>
                <a:ea typeface="Calibri"/>
                <a:cs typeface="Calibri"/>
                <a:sym typeface="Calibri"/>
              </a:rPr>
              <a:t>→ uses movement and heart rate to assess sleep</a:t>
            </a:r>
            <a:endParaRPr sz="1800" b="0" i="0" u="none" strike="noStrike" cap="none" dirty="0">
              <a:solidFill>
                <a:srgbClr val="292668"/>
              </a:solidFill>
              <a:latin typeface="Calibri"/>
              <a:ea typeface="Calibri"/>
              <a:cs typeface="Calibri"/>
              <a:sym typeface="Calibri"/>
            </a:endParaRPr>
          </a:p>
          <a:p>
            <a:pPr marL="285750" marR="0" lvl="0" indent="-285750" algn="l" rtl="0">
              <a:lnSpc>
                <a:spcPct val="100000"/>
              </a:lnSpc>
              <a:spcBef>
                <a:spcPts val="0"/>
              </a:spcBef>
              <a:spcAft>
                <a:spcPts val="0"/>
              </a:spcAft>
              <a:buClr>
                <a:schemeClr val="lt1"/>
              </a:buClr>
              <a:buSzPts val="1800"/>
              <a:buFont typeface="Arial" panose="020B0604020202020204" pitchFamily="34" charset="0"/>
              <a:buChar char="•"/>
            </a:pPr>
            <a:r>
              <a:rPr lang="en-US" sz="1800" b="1" i="0" u="none" strike="noStrike" cap="none" dirty="0">
                <a:solidFill>
                  <a:srgbClr val="292668"/>
                </a:solidFill>
                <a:latin typeface="Calibri"/>
                <a:ea typeface="Calibri"/>
                <a:cs typeface="Calibri"/>
                <a:sym typeface="Calibri"/>
              </a:rPr>
              <a:t>Microphone or voice recognition </a:t>
            </a:r>
            <a:r>
              <a:rPr lang="en-US" sz="1800" b="0" i="0" u="none" strike="noStrike" cap="none" dirty="0">
                <a:solidFill>
                  <a:srgbClr val="292668"/>
                </a:solidFill>
                <a:latin typeface="Calibri"/>
                <a:ea typeface="Calibri"/>
                <a:cs typeface="Calibri"/>
                <a:sym typeface="Calibri"/>
              </a:rPr>
              <a:t>→ can be used for reminders or commands</a:t>
            </a:r>
            <a:endParaRPr sz="18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696"/>
        <p:cNvGrpSpPr/>
        <p:nvPr/>
      </p:nvGrpSpPr>
      <p:grpSpPr>
        <a:xfrm>
          <a:off x="0" y="0"/>
          <a:ext cx="0" cy="0"/>
          <a:chOff x="0" y="0"/>
          <a:chExt cx="0" cy="0"/>
        </a:xfrm>
      </p:grpSpPr>
      <p:sp>
        <p:nvSpPr>
          <p:cNvPr id="697" name="Google Shape;697;p31"/>
          <p:cNvSpPr txBox="1">
            <a:spLocks noGrp="1"/>
          </p:cNvSpPr>
          <p:nvPr>
            <p:ph type="body" idx="1"/>
          </p:nvPr>
        </p:nvSpPr>
        <p:spPr>
          <a:xfrm>
            <a:off x="3740454" y="501713"/>
            <a:ext cx="4327591" cy="697353"/>
          </a:xfrm>
          <a:prstGeom prst="rect">
            <a:avLst/>
          </a:prstGeom>
          <a:noFill/>
          <a:ln>
            <a:noFill/>
          </a:ln>
        </p:spPr>
        <p:txBody>
          <a:bodyPr spcFirstLastPara="1" wrap="square" lIns="91425" tIns="45700" rIns="91425" bIns="45700" anchor="t" anchorCtr="0">
            <a:normAutofit fontScale="92500"/>
          </a:bodyPr>
          <a:lstStyle/>
          <a:p>
            <a:pPr marL="0" lvl="0" indent="0"/>
            <a:r>
              <a:rPr lang="en-US" b="1" dirty="0"/>
              <a:t>AI-BASED REMINDERS</a:t>
            </a:r>
            <a:endParaRPr b="1" dirty="0"/>
          </a:p>
        </p:txBody>
      </p:sp>
      <p:sp>
        <p:nvSpPr>
          <p:cNvPr id="698" name="Google Shape;698;p31"/>
          <p:cNvSpPr/>
          <p:nvPr/>
        </p:nvSpPr>
        <p:spPr>
          <a:xfrm>
            <a:off x="7635292" y="2379895"/>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0" name="Google Shape;700;p31"/>
          <p:cNvSpPr/>
          <p:nvPr/>
        </p:nvSpPr>
        <p:spPr>
          <a:xfrm>
            <a:off x="6429261" y="5814483"/>
            <a:ext cx="615837" cy="615835"/>
          </a:xfrm>
          <a:custGeom>
            <a:avLst/>
            <a:gdLst/>
            <a:ahLst/>
            <a:cxnLst/>
            <a:rect l="l" t="t" r="r" b="b"/>
            <a:pathLst>
              <a:path w="1197" h="1197" extrusionOk="0">
                <a:moveTo>
                  <a:pt x="1196" y="598"/>
                </a:moveTo>
                <a:lnTo>
                  <a:pt x="1196" y="598"/>
                </a:lnTo>
                <a:cubicBezTo>
                  <a:pt x="1196" y="933"/>
                  <a:pt x="924" y="1196"/>
                  <a:pt x="598" y="1196"/>
                </a:cubicBezTo>
                <a:cubicBezTo>
                  <a:pt x="264" y="1196"/>
                  <a:pt x="0" y="933"/>
                  <a:pt x="0" y="598"/>
                </a:cubicBezTo>
                <a:cubicBezTo>
                  <a:pt x="0" y="273"/>
                  <a:pt x="264" y="0"/>
                  <a:pt x="598" y="0"/>
                </a:cubicBezTo>
                <a:cubicBezTo>
                  <a:pt x="924" y="0"/>
                  <a:pt x="1196" y="273"/>
                  <a:pt x="1196" y="598"/>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1" name="Google Shape;701;p31"/>
          <p:cNvSpPr/>
          <p:nvPr/>
        </p:nvSpPr>
        <p:spPr>
          <a:xfrm>
            <a:off x="4730787" y="1579263"/>
            <a:ext cx="615835" cy="618108"/>
          </a:xfrm>
          <a:custGeom>
            <a:avLst/>
            <a:gdLst/>
            <a:ahLst/>
            <a:cxnLst/>
            <a:rect l="l" t="t" r="r" b="b"/>
            <a:pathLst>
              <a:path w="1197" h="1198" extrusionOk="0">
                <a:moveTo>
                  <a:pt x="1196" y="599"/>
                </a:moveTo>
                <a:lnTo>
                  <a:pt x="1196" y="599"/>
                </a:lnTo>
                <a:cubicBezTo>
                  <a:pt x="1196" y="933"/>
                  <a:pt x="932" y="1197"/>
                  <a:pt x="598" y="1197"/>
                </a:cubicBezTo>
                <a:cubicBezTo>
                  <a:pt x="264" y="1197"/>
                  <a:pt x="0" y="933"/>
                  <a:pt x="0" y="599"/>
                </a:cubicBezTo>
                <a:cubicBezTo>
                  <a:pt x="0" y="273"/>
                  <a:pt x="264" y="0"/>
                  <a:pt x="598" y="0"/>
                </a:cubicBezTo>
                <a:cubicBezTo>
                  <a:pt x="932" y="0"/>
                  <a:pt x="1196" y="273"/>
                  <a:pt x="1196" y="599"/>
                </a:cubicBezTo>
              </a:path>
            </a:pathLst>
          </a:custGeom>
          <a:solidFill>
            <a:srgbClr val="615AA6"/>
          </a:solidFill>
          <a:ln>
            <a:solidFill>
              <a:schemeClr val="bg1">
                <a:lumMod val="95000"/>
              </a:schemeClr>
            </a:solid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2" name="Google Shape;702;p31"/>
          <p:cNvSpPr/>
          <p:nvPr/>
        </p:nvSpPr>
        <p:spPr>
          <a:xfrm>
            <a:off x="3229735" y="3573369"/>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64"/>
                  <a:pt x="264" y="0"/>
                  <a:pt x="598" y="0"/>
                </a:cubicBezTo>
                <a:cubicBezTo>
                  <a:pt x="932" y="0"/>
                  <a:pt x="1196" y="264"/>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3" name="Google Shape;703;p31"/>
          <p:cNvSpPr/>
          <p:nvPr/>
        </p:nvSpPr>
        <p:spPr>
          <a:xfrm>
            <a:off x="3578332" y="4848670"/>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73"/>
                  <a:pt x="264" y="0"/>
                  <a:pt x="598" y="0"/>
                </a:cubicBezTo>
                <a:cubicBezTo>
                  <a:pt x="932" y="0"/>
                  <a:pt x="1196" y="273"/>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grpSp>
        <p:nvGrpSpPr>
          <p:cNvPr id="704" name="Google Shape;704;p31"/>
          <p:cNvGrpSpPr/>
          <p:nvPr/>
        </p:nvGrpSpPr>
        <p:grpSpPr>
          <a:xfrm>
            <a:off x="4015402" y="2065545"/>
            <a:ext cx="3903520" cy="3825800"/>
            <a:chOff x="3897420" y="1517697"/>
            <a:chExt cx="4186980" cy="4292643"/>
          </a:xfrm>
        </p:grpSpPr>
        <p:sp>
          <p:nvSpPr>
            <p:cNvPr id="705" name="Google Shape;705;p31"/>
            <p:cNvSpPr/>
            <p:nvPr/>
          </p:nvSpPr>
          <p:spPr>
            <a:xfrm>
              <a:off x="5921021" y="3646961"/>
              <a:ext cx="1274848" cy="2163379"/>
            </a:xfrm>
            <a:custGeom>
              <a:avLst/>
              <a:gdLst/>
              <a:ahLst/>
              <a:cxnLst/>
              <a:rect l="l" t="t" r="r" b="b"/>
              <a:pathLst>
                <a:path w="2472" h="4197" extrusionOk="0">
                  <a:moveTo>
                    <a:pt x="0" y="4196"/>
                  </a:moveTo>
                  <a:lnTo>
                    <a:pt x="0" y="4196"/>
                  </a:lnTo>
                  <a:cubicBezTo>
                    <a:pt x="923" y="4196"/>
                    <a:pt x="1776" y="3897"/>
                    <a:pt x="2471" y="3396"/>
                  </a:cubicBezTo>
                  <a:cubicBezTo>
                    <a:pt x="0" y="0"/>
                    <a:pt x="0" y="0"/>
                    <a:pt x="0" y="0"/>
                  </a:cubicBezTo>
                  <a:lnTo>
                    <a:pt x="0" y="4196"/>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6" name="Google Shape;706;p31"/>
            <p:cNvSpPr/>
            <p:nvPr/>
          </p:nvSpPr>
          <p:spPr>
            <a:xfrm>
              <a:off x="4730254" y="3660596"/>
              <a:ext cx="1193039" cy="2027031"/>
            </a:xfrm>
            <a:custGeom>
              <a:avLst/>
              <a:gdLst/>
              <a:ahLst/>
              <a:cxnLst/>
              <a:rect l="l" t="t" r="r" b="b"/>
              <a:pathLst>
                <a:path w="2314" h="3933" extrusionOk="0">
                  <a:moveTo>
                    <a:pt x="0" y="3175"/>
                  </a:moveTo>
                  <a:lnTo>
                    <a:pt x="0" y="3175"/>
                  </a:lnTo>
                  <a:cubicBezTo>
                    <a:pt x="651" y="3650"/>
                    <a:pt x="1451" y="3932"/>
                    <a:pt x="2313" y="3932"/>
                  </a:cubicBezTo>
                  <a:cubicBezTo>
                    <a:pt x="2313" y="0"/>
                    <a:pt x="2313" y="0"/>
                    <a:pt x="2313" y="0"/>
                  </a:cubicBezTo>
                  <a:lnTo>
                    <a:pt x="0" y="3175"/>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7" name="Google Shape;707;p31"/>
            <p:cNvSpPr/>
            <p:nvPr/>
          </p:nvSpPr>
          <p:spPr>
            <a:xfrm>
              <a:off x="3991705" y="3660596"/>
              <a:ext cx="1931588" cy="1636169"/>
            </a:xfrm>
            <a:custGeom>
              <a:avLst/>
              <a:gdLst/>
              <a:ahLst/>
              <a:cxnLst/>
              <a:rect l="l" t="t" r="r" b="b"/>
              <a:pathLst>
                <a:path w="3748" h="3176" extrusionOk="0">
                  <a:moveTo>
                    <a:pt x="0" y="1214"/>
                  </a:moveTo>
                  <a:lnTo>
                    <a:pt x="0" y="1214"/>
                  </a:lnTo>
                  <a:cubicBezTo>
                    <a:pt x="264" y="2014"/>
                    <a:pt x="765" y="2700"/>
                    <a:pt x="1434" y="3175"/>
                  </a:cubicBezTo>
                  <a:cubicBezTo>
                    <a:pt x="3747" y="0"/>
                    <a:pt x="3747" y="0"/>
                    <a:pt x="3747" y="0"/>
                  </a:cubicBezTo>
                  <a:lnTo>
                    <a:pt x="0" y="1214"/>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08" name="Google Shape;708;p31"/>
            <p:cNvSpPr/>
            <p:nvPr/>
          </p:nvSpPr>
          <p:spPr>
            <a:xfrm>
              <a:off x="3897420" y="3018629"/>
              <a:ext cx="2027031" cy="1256668"/>
            </a:xfrm>
            <a:custGeom>
              <a:avLst/>
              <a:gdLst/>
              <a:ahLst/>
              <a:cxnLst/>
              <a:rect l="l" t="t" r="r" b="b"/>
              <a:pathLst>
                <a:path w="3933" h="2438" extrusionOk="0">
                  <a:moveTo>
                    <a:pt x="185" y="0"/>
                  </a:moveTo>
                  <a:lnTo>
                    <a:pt x="185" y="0"/>
                  </a:lnTo>
                  <a:cubicBezTo>
                    <a:pt x="62" y="387"/>
                    <a:pt x="0" y="792"/>
                    <a:pt x="0" y="1223"/>
                  </a:cubicBezTo>
                  <a:cubicBezTo>
                    <a:pt x="0" y="1645"/>
                    <a:pt x="62" y="2050"/>
                    <a:pt x="185" y="2437"/>
                  </a:cubicBezTo>
                  <a:cubicBezTo>
                    <a:pt x="3932" y="1223"/>
                    <a:pt x="3932" y="1223"/>
                    <a:pt x="3932" y="1223"/>
                  </a:cubicBezTo>
                  <a:lnTo>
                    <a:pt x="185" y="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09" name="Google Shape;709;p31"/>
            <p:cNvSpPr/>
            <p:nvPr/>
          </p:nvSpPr>
          <p:spPr>
            <a:xfrm>
              <a:off x="3991705" y="2019882"/>
              <a:ext cx="1931588" cy="1640714"/>
            </a:xfrm>
            <a:custGeom>
              <a:avLst/>
              <a:gdLst/>
              <a:ahLst/>
              <a:cxnLst/>
              <a:rect l="l" t="t" r="r" b="b"/>
              <a:pathLst>
                <a:path w="3748" h="3184" extrusionOk="0">
                  <a:moveTo>
                    <a:pt x="1434" y="0"/>
                  </a:moveTo>
                  <a:lnTo>
                    <a:pt x="1434" y="0"/>
                  </a:lnTo>
                  <a:cubicBezTo>
                    <a:pt x="765" y="483"/>
                    <a:pt x="264" y="1169"/>
                    <a:pt x="0" y="1960"/>
                  </a:cubicBezTo>
                  <a:cubicBezTo>
                    <a:pt x="3747" y="3183"/>
                    <a:pt x="3747" y="3183"/>
                    <a:pt x="3747" y="3183"/>
                  </a:cubicBezTo>
                  <a:lnTo>
                    <a:pt x="1434" y="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0" name="Google Shape;710;p31"/>
            <p:cNvSpPr/>
            <p:nvPr/>
          </p:nvSpPr>
          <p:spPr>
            <a:xfrm>
              <a:off x="5973358" y="1517697"/>
              <a:ext cx="1193039" cy="2031576"/>
            </a:xfrm>
            <a:custGeom>
              <a:avLst/>
              <a:gdLst/>
              <a:ahLst/>
              <a:cxnLst/>
              <a:rect l="l" t="t" r="r" b="b"/>
              <a:pathLst>
                <a:path w="2314" h="3941" extrusionOk="0">
                  <a:moveTo>
                    <a:pt x="2313" y="757"/>
                  </a:moveTo>
                  <a:lnTo>
                    <a:pt x="2313" y="757"/>
                  </a:lnTo>
                  <a:cubicBezTo>
                    <a:pt x="1662" y="282"/>
                    <a:pt x="861" y="0"/>
                    <a:pt x="0" y="0"/>
                  </a:cubicBezTo>
                  <a:cubicBezTo>
                    <a:pt x="0" y="3940"/>
                    <a:pt x="0" y="3940"/>
                    <a:pt x="0" y="3940"/>
                  </a:cubicBezTo>
                  <a:lnTo>
                    <a:pt x="2313" y="757"/>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1" name="Google Shape;711;p31"/>
            <p:cNvSpPr/>
            <p:nvPr/>
          </p:nvSpPr>
          <p:spPr>
            <a:xfrm>
              <a:off x="4763210" y="1624026"/>
              <a:ext cx="1193039" cy="2031576"/>
            </a:xfrm>
            <a:custGeom>
              <a:avLst/>
              <a:gdLst/>
              <a:ahLst/>
              <a:cxnLst/>
              <a:rect l="l" t="t" r="r" b="b"/>
              <a:pathLst>
                <a:path w="2314" h="3941" extrusionOk="0">
                  <a:moveTo>
                    <a:pt x="2313" y="3940"/>
                  </a:moveTo>
                  <a:lnTo>
                    <a:pt x="2313" y="3940"/>
                  </a:lnTo>
                  <a:cubicBezTo>
                    <a:pt x="2313" y="0"/>
                    <a:pt x="2313" y="0"/>
                    <a:pt x="2313" y="0"/>
                  </a:cubicBezTo>
                  <a:cubicBezTo>
                    <a:pt x="1451" y="0"/>
                    <a:pt x="651" y="282"/>
                    <a:pt x="0" y="757"/>
                  </a:cubicBezTo>
                  <a:lnTo>
                    <a:pt x="2313" y="3940"/>
                  </a:lnTo>
                </a:path>
              </a:pathLst>
            </a:custGeom>
            <a:solidFill>
              <a:srgbClr val="615AA6"/>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2" name="Google Shape;712;p31"/>
            <p:cNvSpPr/>
            <p:nvPr/>
          </p:nvSpPr>
          <p:spPr>
            <a:xfrm>
              <a:off x="5921021" y="3646961"/>
              <a:ext cx="2058846" cy="1749792"/>
            </a:xfrm>
            <a:custGeom>
              <a:avLst/>
              <a:gdLst/>
              <a:ahLst/>
              <a:cxnLst/>
              <a:rect l="l" t="t" r="r" b="b"/>
              <a:pathLst>
                <a:path w="3994" h="3397" extrusionOk="0">
                  <a:moveTo>
                    <a:pt x="2471" y="3396"/>
                  </a:moveTo>
                  <a:lnTo>
                    <a:pt x="2471" y="3396"/>
                  </a:lnTo>
                  <a:cubicBezTo>
                    <a:pt x="3175" y="2877"/>
                    <a:pt x="3720" y="2147"/>
                    <a:pt x="3993" y="1293"/>
                  </a:cubicBezTo>
                  <a:cubicBezTo>
                    <a:pt x="0" y="0"/>
                    <a:pt x="0" y="0"/>
                    <a:pt x="0" y="0"/>
                  </a:cubicBezTo>
                  <a:lnTo>
                    <a:pt x="2471" y="3396"/>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3" name="Google Shape;713;p31"/>
            <p:cNvSpPr/>
            <p:nvPr/>
          </p:nvSpPr>
          <p:spPr>
            <a:xfrm>
              <a:off x="5920597" y="1917592"/>
              <a:ext cx="2058846" cy="1754337"/>
            </a:xfrm>
            <a:custGeom>
              <a:avLst/>
              <a:gdLst/>
              <a:ahLst/>
              <a:cxnLst/>
              <a:rect l="l" t="t" r="r" b="b"/>
              <a:pathLst>
                <a:path w="3994" h="3404" extrusionOk="0">
                  <a:moveTo>
                    <a:pt x="3993" y="2101"/>
                  </a:moveTo>
                  <a:lnTo>
                    <a:pt x="3993" y="2101"/>
                  </a:lnTo>
                  <a:cubicBezTo>
                    <a:pt x="3720" y="1249"/>
                    <a:pt x="3175" y="519"/>
                    <a:pt x="2471" y="0"/>
                  </a:cubicBezTo>
                  <a:cubicBezTo>
                    <a:pt x="0" y="3403"/>
                    <a:pt x="0" y="3403"/>
                    <a:pt x="0" y="3403"/>
                  </a:cubicBezTo>
                  <a:lnTo>
                    <a:pt x="3993" y="2101"/>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14" name="Google Shape;714;p31"/>
            <p:cNvSpPr/>
            <p:nvPr/>
          </p:nvSpPr>
          <p:spPr>
            <a:xfrm>
              <a:off x="5921021" y="2974314"/>
              <a:ext cx="2163379" cy="1338476"/>
            </a:xfrm>
            <a:custGeom>
              <a:avLst/>
              <a:gdLst/>
              <a:ahLst/>
              <a:cxnLst/>
              <a:rect l="l" t="t" r="r" b="b"/>
              <a:pathLst>
                <a:path w="4196" h="2596" extrusionOk="0">
                  <a:moveTo>
                    <a:pt x="3993" y="2595"/>
                  </a:moveTo>
                  <a:lnTo>
                    <a:pt x="3993" y="2595"/>
                  </a:lnTo>
                  <a:cubicBezTo>
                    <a:pt x="4125" y="2191"/>
                    <a:pt x="4195" y="1751"/>
                    <a:pt x="4195" y="1302"/>
                  </a:cubicBezTo>
                  <a:cubicBezTo>
                    <a:pt x="4195" y="845"/>
                    <a:pt x="4125" y="414"/>
                    <a:pt x="3993" y="0"/>
                  </a:cubicBezTo>
                  <a:cubicBezTo>
                    <a:pt x="0" y="1302"/>
                    <a:pt x="0" y="1302"/>
                    <a:pt x="0" y="1302"/>
                  </a:cubicBezTo>
                  <a:lnTo>
                    <a:pt x="3993" y="2595"/>
                  </a:lnTo>
                </a:path>
              </a:pathLst>
            </a:custGeom>
            <a:solidFill>
              <a:srgbClr val="5696D0"/>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5" name="Google Shape;715;p31"/>
            <p:cNvSpPr/>
            <p:nvPr/>
          </p:nvSpPr>
          <p:spPr>
            <a:xfrm>
              <a:off x="4996131" y="2758430"/>
              <a:ext cx="902166" cy="902166"/>
            </a:xfrm>
            <a:custGeom>
              <a:avLst/>
              <a:gdLst/>
              <a:ahLst/>
              <a:cxnLst/>
              <a:rect l="l" t="t" r="r" b="b"/>
              <a:pathLst>
                <a:path w="1751" h="1751" extrusionOk="0">
                  <a:moveTo>
                    <a:pt x="484" y="0"/>
                  </a:moveTo>
                  <a:lnTo>
                    <a:pt x="484" y="0"/>
                  </a:lnTo>
                  <a:cubicBezTo>
                    <a:pt x="299" y="132"/>
                    <a:pt x="141" y="291"/>
                    <a:pt x="0" y="474"/>
                  </a:cubicBezTo>
                  <a:cubicBezTo>
                    <a:pt x="1750" y="1750"/>
                    <a:pt x="1750" y="1750"/>
                    <a:pt x="1750" y="1750"/>
                  </a:cubicBezTo>
                  <a:lnTo>
                    <a:pt x="484"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6" name="Google Shape;716;p31"/>
            <p:cNvSpPr/>
            <p:nvPr/>
          </p:nvSpPr>
          <p:spPr>
            <a:xfrm>
              <a:off x="5246101" y="2599358"/>
              <a:ext cx="652196" cy="1061238"/>
            </a:xfrm>
            <a:custGeom>
              <a:avLst/>
              <a:gdLst/>
              <a:ahLst/>
              <a:cxnLst/>
              <a:rect l="l" t="t" r="r" b="b"/>
              <a:pathLst>
                <a:path w="1267" h="2058" extrusionOk="0">
                  <a:moveTo>
                    <a:pt x="598" y="0"/>
                  </a:moveTo>
                  <a:lnTo>
                    <a:pt x="598" y="0"/>
                  </a:lnTo>
                  <a:cubicBezTo>
                    <a:pt x="378" y="70"/>
                    <a:pt x="176" y="175"/>
                    <a:pt x="0" y="307"/>
                  </a:cubicBezTo>
                  <a:cubicBezTo>
                    <a:pt x="1266" y="2057"/>
                    <a:pt x="1266" y="2057"/>
                    <a:pt x="1266" y="2057"/>
                  </a:cubicBezTo>
                  <a:lnTo>
                    <a:pt x="598"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7" name="Google Shape;717;p31"/>
            <p:cNvSpPr/>
            <p:nvPr/>
          </p:nvSpPr>
          <p:spPr>
            <a:xfrm>
              <a:off x="5555155" y="2544819"/>
              <a:ext cx="345414" cy="1115777"/>
            </a:xfrm>
            <a:custGeom>
              <a:avLst/>
              <a:gdLst/>
              <a:ahLst/>
              <a:cxnLst/>
              <a:rect l="l" t="t" r="r" b="b"/>
              <a:pathLst>
                <a:path w="669" h="2164" extrusionOk="0">
                  <a:moveTo>
                    <a:pt x="668" y="0"/>
                  </a:moveTo>
                  <a:lnTo>
                    <a:pt x="668" y="0"/>
                  </a:lnTo>
                  <a:cubicBezTo>
                    <a:pt x="439" y="0"/>
                    <a:pt x="211" y="35"/>
                    <a:pt x="0" y="106"/>
                  </a:cubicBezTo>
                  <a:cubicBezTo>
                    <a:pt x="668" y="2163"/>
                    <a:pt x="668" y="2163"/>
                    <a:pt x="668" y="2163"/>
                  </a:cubicBezTo>
                  <a:lnTo>
                    <a:pt x="668"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8" name="Google Shape;718;p31"/>
            <p:cNvSpPr/>
            <p:nvPr/>
          </p:nvSpPr>
          <p:spPr>
            <a:xfrm>
              <a:off x="4843877" y="3001584"/>
              <a:ext cx="1056692" cy="659013"/>
            </a:xfrm>
            <a:custGeom>
              <a:avLst/>
              <a:gdLst/>
              <a:ahLst/>
              <a:cxnLst/>
              <a:rect l="l" t="t" r="r" b="b"/>
              <a:pathLst>
                <a:path w="2050" h="1277" extrusionOk="0">
                  <a:moveTo>
                    <a:pt x="299" y="0"/>
                  </a:moveTo>
                  <a:lnTo>
                    <a:pt x="299" y="0"/>
                  </a:lnTo>
                  <a:cubicBezTo>
                    <a:pt x="167" y="185"/>
                    <a:pt x="70" y="387"/>
                    <a:pt x="0" y="607"/>
                  </a:cubicBezTo>
                  <a:cubicBezTo>
                    <a:pt x="2049" y="1276"/>
                    <a:pt x="2049" y="1276"/>
                    <a:pt x="2049" y="1276"/>
                  </a:cubicBezTo>
                  <a:lnTo>
                    <a:pt x="299"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19" name="Google Shape;719;p31"/>
            <p:cNvSpPr/>
            <p:nvPr/>
          </p:nvSpPr>
          <p:spPr>
            <a:xfrm>
              <a:off x="5921021" y="3042488"/>
              <a:ext cx="997608" cy="618108"/>
            </a:xfrm>
            <a:custGeom>
              <a:avLst/>
              <a:gdLst/>
              <a:ahLst/>
              <a:cxnLst/>
              <a:rect l="l" t="t" r="r" b="b"/>
              <a:pathLst>
                <a:path w="1935" h="1198" extrusionOk="0">
                  <a:moveTo>
                    <a:pt x="1934" y="563"/>
                  </a:moveTo>
                  <a:lnTo>
                    <a:pt x="1934" y="563"/>
                  </a:lnTo>
                  <a:cubicBezTo>
                    <a:pt x="1864" y="361"/>
                    <a:pt x="1767" y="168"/>
                    <a:pt x="1644" y="0"/>
                  </a:cubicBezTo>
                  <a:cubicBezTo>
                    <a:pt x="0" y="1197"/>
                    <a:pt x="0" y="1197"/>
                    <a:pt x="0" y="1197"/>
                  </a:cubicBezTo>
                  <a:lnTo>
                    <a:pt x="1934" y="563"/>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0" name="Google Shape;720;p31"/>
            <p:cNvSpPr/>
            <p:nvPr/>
          </p:nvSpPr>
          <p:spPr>
            <a:xfrm>
              <a:off x="5898297" y="2544819"/>
              <a:ext cx="345414" cy="1115777"/>
            </a:xfrm>
            <a:custGeom>
              <a:avLst/>
              <a:gdLst/>
              <a:ahLst/>
              <a:cxnLst/>
              <a:rect l="l" t="t" r="r" b="b"/>
              <a:pathLst>
                <a:path w="669" h="2164" extrusionOk="0">
                  <a:moveTo>
                    <a:pt x="668" y="106"/>
                  </a:moveTo>
                  <a:lnTo>
                    <a:pt x="668" y="106"/>
                  </a:lnTo>
                  <a:cubicBezTo>
                    <a:pt x="457" y="35"/>
                    <a:pt x="238" y="0"/>
                    <a:pt x="0" y="0"/>
                  </a:cubicBezTo>
                  <a:cubicBezTo>
                    <a:pt x="0" y="2163"/>
                    <a:pt x="0" y="2163"/>
                    <a:pt x="0" y="2163"/>
                  </a:cubicBezTo>
                  <a:lnTo>
                    <a:pt x="668" y="10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1" name="Google Shape;721;p31"/>
            <p:cNvSpPr/>
            <p:nvPr/>
          </p:nvSpPr>
          <p:spPr>
            <a:xfrm>
              <a:off x="5921021" y="2812969"/>
              <a:ext cx="847626" cy="847627"/>
            </a:xfrm>
            <a:custGeom>
              <a:avLst/>
              <a:gdLst/>
              <a:ahLst/>
              <a:cxnLst/>
              <a:rect l="l" t="t" r="r" b="b"/>
              <a:pathLst>
                <a:path w="1645" h="1645" extrusionOk="0">
                  <a:moveTo>
                    <a:pt x="1644" y="447"/>
                  </a:moveTo>
                  <a:lnTo>
                    <a:pt x="1644" y="447"/>
                  </a:lnTo>
                  <a:cubicBezTo>
                    <a:pt x="1512" y="273"/>
                    <a:pt x="1363" y="123"/>
                    <a:pt x="1196" y="0"/>
                  </a:cubicBezTo>
                  <a:cubicBezTo>
                    <a:pt x="0" y="1644"/>
                    <a:pt x="0" y="1644"/>
                    <a:pt x="0" y="1644"/>
                  </a:cubicBezTo>
                  <a:lnTo>
                    <a:pt x="1644" y="44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2" name="Google Shape;722;p31"/>
            <p:cNvSpPr/>
            <p:nvPr/>
          </p:nvSpPr>
          <p:spPr>
            <a:xfrm>
              <a:off x="4789338" y="3660596"/>
              <a:ext cx="1111231" cy="345414"/>
            </a:xfrm>
            <a:custGeom>
              <a:avLst/>
              <a:gdLst/>
              <a:ahLst/>
              <a:cxnLst/>
              <a:rect l="l" t="t" r="r" b="b"/>
              <a:pathLst>
                <a:path w="2156" h="669" extrusionOk="0">
                  <a:moveTo>
                    <a:pt x="0" y="0"/>
                  </a:moveTo>
                  <a:lnTo>
                    <a:pt x="0" y="0"/>
                  </a:lnTo>
                  <a:cubicBezTo>
                    <a:pt x="0" y="229"/>
                    <a:pt x="35" y="457"/>
                    <a:pt x="106" y="668"/>
                  </a:cubicBezTo>
                  <a:cubicBezTo>
                    <a:pt x="2155" y="0"/>
                    <a:pt x="2155" y="0"/>
                    <a:pt x="2155" y="0"/>
                  </a:cubicBezTo>
                  <a:lnTo>
                    <a:pt x="0"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3" name="Google Shape;723;p31"/>
            <p:cNvSpPr/>
            <p:nvPr/>
          </p:nvSpPr>
          <p:spPr>
            <a:xfrm>
              <a:off x="5898297" y="2599358"/>
              <a:ext cx="656739" cy="1061238"/>
            </a:xfrm>
            <a:custGeom>
              <a:avLst/>
              <a:gdLst/>
              <a:ahLst/>
              <a:cxnLst/>
              <a:rect l="l" t="t" r="r" b="b"/>
              <a:pathLst>
                <a:path w="1276" h="2058" extrusionOk="0">
                  <a:moveTo>
                    <a:pt x="1275" y="307"/>
                  </a:moveTo>
                  <a:lnTo>
                    <a:pt x="1275" y="307"/>
                  </a:lnTo>
                  <a:cubicBezTo>
                    <a:pt x="1090" y="175"/>
                    <a:pt x="888" y="70"/>
                    <a:pt x="668" y="0"/>
                  </a:cubicBezTo>
                  <a:cubicBezTo>
                    <a:pt x="0" y="2057"/>
                    <a:pt x="0" y="2057"/>
                    <a:pt x="0" y="2057"/>
                  </a:cubicBezTo>
                  <a:lnTo>
                    <a:pt x="1275" y="30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4" name="Google Shape;724;p31"/>
            <p:cNvSpPr/>
            <p:nvPr/>
          </p:nvSpPr>
          <p:spPr>
            <a:xfrm>
              <a:off x="4789338" y="3315183"/>
              <a:ext cx="1111231" cy="345414"/>
            </a:xfrm>
            <a:custGeom>
              <a:avLst/>
              <a:gdLst/>
              <a:ahLst/>
              <a:cxnLst/>
              <a:rect l="l" t="t" r="r" b="b"/>
              <a:pathLst>
                <a:path w="2156" h="670" extrusionOk="0">
                  <a:moveTo>
                    <a:pt x="106" y="0"/>
                  </a:moveTo>
                  <a:lnTo>
                    <a:pt x="106" y="0"/>
                  </a:lnTo>
                  <a:cubicBezTo>
                    <a:pt x="35" y="211"/>
                    <a:pt x="0" y="431"/>
                    <a:pt x="0" y="669"/>
                  </a:cubicBezTo>
                  <a:cubicBezTo>
                    <a:pt x="2155" y="669"/>
                    <a:pt x="2155" y="669"/>
                    <a:pt x="2155" y="669"/>
                  </a:cubicBezTo>
                  <a:lnTo>
                    <a:pt x="106" y="0"/>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5" name="Google Shape;725;p31"/>
            <p:cNvSpPr/>
            <p:nvPr/>
          </p:nvSpPr>
          <p:spPr>
            <a:xfrm>
              <a:off x="5921021" y="3660596"/>
              <a:ext cx="847626" cy="847626"/>
            </a:xfrm>
            <a:custGeom>
              <a:avLst/>
              <a:gdLst/>
              <a:ahLst/>
              <a:cxnLst/>
              <a:rect l="l" t="t" r="r" b="b"/>
              <a:pathLst>
                <a:path w="1645" h="1646" extrusionOk="0">
                  <a:moveTo>
                    <a:pt x="1196" y="1645"/>
                  </a:moveTo>
                  <a:lnTo>
                    <a:pt x="1196" y="1645"/>
                  </a:lnTo>
                  <a:cubicBezTo>
                    <a:pt x="1363" y="1513"/>
                    <a:pt x="1512" y="1363"/>
                    <a:pt x="1644" y="1187"/>
                  </a:cubicBezTo>
                  <a:cubicBezTo>
                    <a:pt x="0" y="0"/>
                    <a:pt x="0" y="0"/>
                    <a:pt x="0" y="0"/>
                  </a:cubicBezTo>
                  <a:lnTo>
                    <a:pt x="1196" y="1645"/>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6" name="Google Shape;726;p31"/>
            <p:cNvSpPr/>
            <p:nvPr/>
          </p:nvSpPr>
          <p:spPr>
            <a:xfrm>
              <a:off x="5921021" y="3660596"/>
              <a:ext cx="615835" cy="993063"/>
            </a:xfrm>
            <a:custGeom>
              <a:avLst/>
              <a:gdLst/>
              <a:ahLst/>
              <a:cxnLst/>
              <a:rect l="l" t="t" r="r" b="b"/>
              <a:pathLst>
                <a:path w="1197" h="1927" extrusionOk="0">
                  <a:moveTo>
                    <a:pt x="624" y="1926"/>
                  </a:moveTo>
                  <a:lnTo>
                    <a:pt x="624" y="1926"/>
                  </a:lnTo>
                  <a:cubicBezTo>
                    <a:pt x="835" y="1865"/>
                    <a:pt x="1020" y="1768"/>
                    <a:pt x="1196" y="1645"/>
                  </a:cubicBezTo>
                  <a:cubicBezTo>
                    <a:pt x="0" y="0"/>
                    <a:pt x="0" y="0"/>
                    <a:pt x="0" y="0"/>
                  </a:cubicBezTo>
                  <a:lnTo>
                    <a:pt x="624" y="192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7" name="Google Shape;727;p31"/>
            <p:cNvSpPr/>
            <p:nvPr/>
          </p:nvSpPr>
          <p:spPr>
            <a:xfrm>
              <a:off x="5921021" y="3660596"/>
              <a:ext cx="997608" cy="611290"/>
            </a:xfrm>
            <a:custGeom>
              <a:avLst/>
              <a:gdLst/>
              <a:ahLst/>
              <a:cxnLst/>
              <a:rect l="l" t="t" r="r" b="b"/>
              <a:pathLst>
                <a:path w="1935" h="1188" extrusionOk="0">
                  <a:moveTo>
                    <a:pt x="1644" y="1187"/>
                  </a:moveTo>
                  <a:lnTo>
                    <a:pt x="1644" y="1187"/>
                  </a:lnTo>
                  <a:cubicBezTo>
                    <a:pt x="1767" y="1020"/>
                    <a:pt x="1864" y="827"/>
                    <a:pt x="1934" y="624"/>
                  </a:cubicBezTo>
                  <a:cubicBezTo>
                    <a:pt x="0" y="0"/>
                    <a:pt x="0" y="0"/>
                    <a:pt x="0" y="0"/>
                  </a:cubicBezTo>
                  <a:lnTo>
                    <a:pt x="1644" y="1187"/>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8" name="Google Shape;728;p31"/>
            <p:cNvSpPr/>
            <p:nvPr/>
          </p:nvSpPr>
          <p:spPr>
            <a:xfrm>
              <a:off x="5921021" y="3660596"/>
              <a:ext cx="1047602" cy="322689"/>
            </a:xfrm>
            <a:custGeom>
              <a:avLst/>
              <a:gdLst/>
              <a:ahLst/>
              <a:cxnLst/>
              <a:rect l="l" t="t" r="r" b="b"/>
              <a:pathLst>
                <a:path w="2032" h="625" extrusionOk="0">
                  <a:moveTo>
                    <a:pt x="1934" y="624"/>
                  </a:moveTo>
                  <a:lnTo>
                    <a:pt x="1934" y="624"/>
                  </a:lnTo>
                  <a:cubicBezTo>
                    <a:pt x="1996" y="431"/>
                    <a:pt x="2031" y="220"/>
                    <a:pt x="2031" y="0"/>
                  </a:cubicBezTo>
                  <a:cubicBezTo>
                    <a:pt x="0" y="0"/>
                    <a:pt x="0" y="0"/>
                    <a:pt x="0" y="0"/>
                  </a:cubicBezTo>
                  <a:lnTo>
                    <a:pt x="1934" y="624"/>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29" name="Google Shape;729;p31"/>
            <p:cNvSpPr/>
            <p:nvPr/>
          </p:nvSpPr>
          <p:spPr>
            <a:xfrm>
              <a:off x="5921021" y="3333362"/>
              <a:ext cx="1047602" cy="327234"/>
            </a:xfrm>
            <a:custGeom>
              <a:avLst/>
              <a:gdLst/>
              <a:ahLst/>
              <a:cxnLst/>
              <a:rect l="l" t="t" r="r" b="b"/>
              <a:pathLst>
                <a:path w="2032" h="635" extrusionOk="0">
                  <a:moveTo>
                    <a:pt x="0" y="634"/>
                  </a:moveTo>
                  <a:lnTo>
                    <a:pt x="0" y="634"/>
                  </a:lnTo>
                  <a:cubicBezTo>
                    <a:pt x="2031" y="634"/>
                    <a:pt x="2031" y="634"/>
                    <a:pt x="2031" y="634"/>
                  </a:cubicBezTo>
                  <a:cubicBezTo>
                    <a:pt x="2031" y="414"/>
                    <a:pt x="1996" y="203"/>
                    <a:pt x="1934" y="0"/>
                  </a:cubicBezTo>
                  <a:lnTo>
                    <a:pt x="0" y="634"/>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0" name="Google Shape;730;p31"/>
            <p:cNvSpPr/>
            <p:nvPr/>
          </p:nvSpPr>
          <p:spPr>
            <a:xfrm>
              <a:off x="4996131" y="3660596"/>
              <a:ext cx="902166" cy="897620"/>
            </a:xfrm>
            <a:custGeom>
              <a:avLst/>
              <a:gdLst/>
              <a:ahLst/>
              <a:cxnLst/>
              <a:rect l="l" t="t" r="r" b="b"/>
              <a:pathLst>
                <a:path w="1751" h="1743" extrusionOk="0">
                  <a:moveTo>
                    <a:pt x="0" y="1266"/>
                  </a:moveTo>
                  <a:lnTo>
                    <a:pt x="0" y="1266"/>
                  </a:lnTo>
                  <a:cubicBezTo>
                    <a:pt x="141" y="1451"/>
                    <a:pt x="299" y="1610"/>
                    <a:pt x="484" y="1742"/>
                  </a:cubicBezTo>
                  <a:cubicBezTo>
                    <a:pt x="1750" y="0"/>
                    <a:pt x="1750" y="0"/>
                    <a:pt x="1750" y="0"/>
                  </a:cubicBezTo>
                  <a:lnTo>
                    <a:pt x="0" y="1266"/>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1" name="Google Shape;731;p31"/>
            <p:cNvSpPr/>
            <p:nvPr/>
          </p:nvSpPr>
          <p:spPr>
            <a:xfrm>
              <a:off x="5921021" y="3660596"/>
              <a:ext cx="322689" cy="1047602"/>
            </a:xfrm>
            <a:custGeom>
              <a:avLst/>
              <a:gdLst/>
              <a:ahLst/>
              <a:cxnLst/>
              <a:rect l="l" t="t" r="r" b="b"/>
              <a:pathLst>
                <a:path w="625" h="2033" extrusionOk="0">
                  <a:moveTo>
                    <a:pt x="0" y="2032"/>
                  </a:moveTo>
                  <a:lnTo>
                    <a:pt x="0" y="2032"/>
                  </a:lnTo>
                  <a:cubicBezTo>
                    <a:pt x="220" y="2032"/>
                    <a:pt x="430" y="1997"/>
                    <a:pt x="624" y="1926"/>
                  </a:cubicBezTo>
                  <a:cubicBezTo>
                    <a:pt x="0" y="0"/>
                    <a:pt x="0" y="0"/>
                    <a:pt x="0" y="0"/>
                  </a:cubicBezTo>
                  <a:lnTo>
                    <a:pt x="0" y="2032"/>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2" name="Google Shape;732;p31"/>
            <p:cNvSpPr/>
            <p:nvPr/>
          </p:nvSpPr>
          <p:spPr>
            <a:xfrm>
              <a:off x="5246101" y="3660596"/>
              <a:ext cx="652196" cy="1056692"/>
            </a:xfrm>
            <a:custGeom>
              <a:avLst/>
              <a:gdLst/>
              <a:ahLst/>
              <a:cxnLst/>
              <a:rect l="l" t="t" r="r" b="b"/>
              <a:pathLst>
                <a:path w="1267" h="2050" extrusionOk="0">
                  <a:moveTo>
                    <a:pt x="0" y="1742"/>
                  </a:moveTo>
                  <a:lnTo>
                    <a:pt x="0" y="1742"/>
                  </a:lnTo>
                  <a:cubicBezTo>
                    <a:pt x="176" y="1873"/>
                    <a:pt x="378" y="1979"/>
                    <a:pt x="598" y="2049"/>
                  </a:cubicBezTo>
                  <a:cubicBezTo>
                    <a:pt x="1266" y="0"/>
                    <a:pt x="1266" y="0"/>
                    <a:pt x="1266" y="0"/>
                  </a:cubicBezTo>
                  <a:lnTo>
                    <a:pt x="0" y="1742"/>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3" name="Google Shape;733;p31"/>
            <p:cNvSpPr/>
            <p:nvPr/>
          </p:nvSpPr>
          <p:spPr>
            <a:xfrm>
              <a:off x="4843877" y="3660596"/>
              <a:ext cx="1056692" cy="652195"/>
            </a:xfrm>
            <a:custGeom>
              <a:avLst/>
              <a:gdLst/>
              <a:ahLst/>
              <a:cxnLst/>
              <a:rect l="l" t="t" r="r" b="b"/>
              <a:pathLst>
                <a:path w="2050" h="1267" extrusionOk="0">
                  <a:moveTo>
                    <a:pt x="0" y="668"/>
                  </a:moveTo>
                  <a:lnTo>
                    <a:pt x="0" y="668"/>
                  </a:lnTo>
                  <a:cubicBezTo>
                    <a:pt x="70" y="879"/>
                    <a:pt x="167" y="1082"/>
                    <a:pt x="299" y="1266"/>
                  </a:cubicBezTo>
                  <a:cubicBezTo>
                    <a:pt x="2049" y="0"/>
                    <a:pt x="2049" y="0"/>
                    <a:pt x="2049" y="0"/>
                  </a:cubicBezTo>
                  <a:lnTo>
                    <a:pt x="0" y="668"/>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4" name="Google Shape;734;p31"/>
            <p:cNvSpPr/>
            <p:nvPr/>
          </p:nvSpPr>
          <p:spPr>
            <a:xfrm>
              <a:off x="5555155" y="3660596"/>
              <a:ext cx="388590" cy="1111231"/>
            </a:xfrm>
            <a:custGeom>
              <a:avLst/>
              <a:gdLst/>
              <a:ahLst/>
              <a:cxnLst/>
              <a:rect l="l" t="t" r="r" b="b"/>
              <a:pathLst>
                <a:path w="669" h="2156" extrusionOk="0">
                  <a:moveTo>
                    <a:pt x="0" y="2049"/>
                  </a:moveTo>
                  <a:lnTo>
                    <a:pt x="0" y="2049"/>
                  </a:lnTo>
                  <a:cubicBezTo>
                    <a:pt x="211" y="2120"/>
                    <a:pt x="439" y="2155"/>
                    <a:pt x="668" y="2155"/>
                  </a:cubicBezTo>
                  <a:cubicBezTo>
                    <a:pt x="668" y="0"/>
                    <a:pt x="668" y="0"/>
                    <a:pt x="668" y="0"/>
                  </a:cubicBezTo>
                  <a:lnTo>
                    <a:pt x="0" y="2049"/>
                  </a:lnTo>
                </a:path>
              </a:pathLst>
            </a:custGeom>
            <a:solidFill>
              <a:srgbClr val="CA7BB3"/>
            </a:solidFill>
            <a:ln w="9525" cap="flat" cmpd="sng">
              <a:solidFill>
                <a:schemeClr val="lt2"/>
              </a:solidFill>
              <a:prstDash val="solid"/>
              <a:bevel/>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5" name="Google Shape;735;p31"/>
            <p:cNvSpPr/>
            <p:nvPr/>
          </p:nvSpPr>
          <p:spPr>
            <a:xfrm>
              <a:off x="5023400" y="2762975"/>
              <a:ext cx="1790696" cy="1790696"/>
            </a:xfrm>
            <a:custGeom>
              <a:avLst/>
              <a:gdLst/>
              <a:ahLst/>
              <a:cxnLst/>
              <a:rect l="l" t="t" r="r" b="b"/>
              <a:pathLst>
                <a:path w="3474" h="3475" extrusionOk="0">
                  <a:moveTo>
                    <a:pt x="3473" y="1741"/>
                  </a:moveTo>
                  <a:lnTo>
                    <a:pt x="3473" y="1741"/>
                  </a:lnTo>
                  <a:cubicBezTo>
                    <a:pt x="3473" y="2699"/>
                    <a:pt x="2699" y="3474"/>
                    <a:pt x="1741" y="3474"/>
                  </a:cubicBezTo>
                  <a:cubicBezTo>
                    <a:pt x="782" y="3474"/>
                    <a:pt x="0" y="2699"/>
                    <a:pt x="0" y="1741"/>
                  </a:cubicBezTo>
                  <a:cubicBezTo>
                    <a:pt x="0" y="782"/>
                    <a:pt x="782" y="0"/>
                    <a:pt x="1741" y="0"/>
                  </a:cubicBezTo>
                  <a:cubicBezTo>
                    <a:pt x="2699" y="0"/>
                    <a:pt x="3473" y="782"/>
                    <a:pt x="3473" y="1741"/>
                  </a:cubicBezTo>
                </a:path>
              </a:pathLst>
            </a:custGeom>
            <a:solidFill>
              <a:schemeClr val="lt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736" name="Google Shape;736;p31"/>
            <p:cNvSpPr/>
            <p:nvPr/>
          </p:nvSpPr>
          <p:spPr>
            <a:xfrm>
              <a:off x="6061914" y="3115206"/>
              <a:ext cx="204521" cy="204520"/>
            </a:xfrm>
            <a:custGeom>
              <a:avLst/>
              <a:gdLst/>
              <a:ahLst/>
              <a:cxnLst/>
              <a:rect l="l" t="t" r="r" b="b"/>
              <a:pathLst>
                <a:path w="396" h="397" extrusionOk="0">
                  <a:moveTo>
                    <a:pt x="192" y="396"/>
                  </a:moveTo>
                  <a:lnTo>
                    <a:pt x="192" y="396"/>
                  </a:lnTo>
                  <a:cubicBezTo>
                    <a:pt x="307" y="396"/>
                    <a:pt x="395" y="308"/>
                    <a:pt x="395" y="203"/>
                  </a:cubicBezTo>
                  <a:cubicBezTo>
                    <a:pt x="395" y="88"/>
                    <a:pt x="307" y="0"/>
                    <a:pt x="192" y="0"/>
                  </a:cubicBezTo>
                  <a:cubicBezTo>
                    <a:pt x="87" y="0"/>
                    <a:pt x="0" y="88"/>
                    <a:pt x="0" y="203"/>
                  </a:cubicBezTo>
                  <a:cubicBezTo>
                    <a:pt x="0" y="308"/>
                    <a:pt x="87" y="396"/>
                    <a:pt x="192" y="396"/>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7" name="Google Shape;737;p31"/>
            <p:cNvSpPr/>
            <p:nvPr/>
          </p:nvSpPr>
          <p:spPr>
            <a:xfrm>
              <a:off x="5971015" y="3346997"/>
              <a:ext cx="386318" cy="879440"/>
            </a:xfrm>
            <a:custGeom>
              <a:avLst/>
              <a:gdLst/>
              <a:ahLst/>
              <a:cxnLst/>
              <a:rect l="l" t="t" r="r" b="b"/>
              <a:pathLst>
                <a:path w="748" h="1707" extrusionOk="0">
                  <a:moveTo>
                    <a:pt x="738" y="580"/>
                  </a:moveTo>
                  <a:lnTo>
                    <a:pt x="738" y="580"/>
                  </a:lnTo>
                  <a:cubicBezTo>
                    <a:pt x="650" y="185"/>
                    <a:pt x="650" y="185"/>
                    <a:pt x="650" y="185"/>
                  </a:cubicBezTo>
                  <a:cubicBezTo>
                    <a:pt x="650" y="176"/>
                    <a:pt x="650" y="176"/>
                    <a:pt x="641" y="176"/>
                  </a:cubicBezTo>
                  <a:lnTo>
                    <a:pt x="641" y="176"/>
                  </a:lnTo>
                  <a:lnTo>
                    <a:pt x="641" y="176"/>
                  </a:lnTo>
                  <a:cubicBezTo>
                    <a:pt x="615" y="79"/>
                    <a:pt x="527" y="0"/>
                    <a:pt x="421" y="0"/>
                  </a:cubicBezTo>
                  <a:cubicBezTo>
                    <a:pt x="324" y="0"/>
                    <a:pt x="324" y="0"/>
                    <a:pt x="324" y="0"/>
                  </a:cubicBezTo>
                  <a:cubicBezTo>
                    <a:pt x="211" y="0"/>
                    <a:pt x="123" y="79"/>
                    <a:pt x="97" y="185"/>
                  </a:cubicBezTo>
                  <a:cubicBezTo>
                    <a:pt x="9" y="580"/>
                    <a:pt x="9" y="580"/>
                    <a:pt x="9" y="580"/>
                  </a:cubicBezTo>
                  <a:cubicBezTo>
                    <a:pt x="0" y="598"/>
                    <a:pt x="9" y="615"/>
                    <a:pt x="27" y="624"/>
                  </a:cubicBezTo>
                  <a:cubicBezTo>
                    <a:pt x="53" y="633"/>
                    <a:pt x="79" y="624"/>
                    <a:pt x="79" y="598"/>
                  </a:cubicBezTo>
                  <a:cubicBezTo>
                    <a:pt x="211" y="228"/>
                    <a:pt x="211" y="228"/>
                    <a:pt x="211" y="228"/>
                  </a:cubicBezTo>
                  <a:cubicBezTo>
                    <a:pt x="238" y="228"/>
                    <a:pt x="238" y="228"/>
                    <a:pt x="238" y="228"/>
                  </a:cubicBezTo>
                  <a:cubicBezTo>
                    <a:pt x="70" y="862"/>
                    <a:pt x="70" y="862"/>
                    <a:pt x="70" y="862"/>
                  </a:cubicBezTo>
                  <a:cubicBezTo>
                    <a:pt x="62" y="880"/>
                    <a:pt x="79" y="888"/>
                    <a:pt x="97" y="888"/>
                  </a:cubicBezTo>
                  <a:cubicBezTo>
                    <a:pt x="211" y="888"/>
                    <a:pt x="211" y="888"/>
                    <a:pt x="211" y="888"/>
                  </a:cubicBezTo>
                  <a:cubicBezTo>
                    <a:pt x="307" y="1671"/>
                    <a:pt x="307" y="1671"/>
                    <a:pt x="307" y="1671"/>
                  </a:cubicBezTo>
                  <a:cubicBezTo>
                    <a:pt x="307" y="1689"/>
                    <a:pt x="324" y="1706"/>
                    <a:pt x="342" y="1706"/>
                  </a:cubicBezTo>
                  <a:cubicBezTo>
                    <a:pt x="404" y="1706"/>
                    <a:pt x="404" y="1706"/>
                    <a:pt x="404" y="1706"/>
                  </a:cubicBezTo>
                  <a:cubicBezTo>
                    <a:pt x="421" y="1706"/>
                    <a:pt x="439" y="1689"/>
                    <a:pt x="439" y="1671"/>
                  </a:cubicBezTo>
                  <a:cubicBezTo>
                    <a:pt x="536" y="888"/>
                    <a:pt x="536" y="888"/>
                    <a:pt x="536" y="888"/>
                  </a:cubicBezTo>
                  <a:cubicBezTo>
                    <a:pt x="650" y="888"/>
                    <a:pt x="650" y="888"/>
                    <a:pt x="650" y="888"/>
                  </a:cubicBezTo>
                  <a:cubicBezTo>
                    <a:pt x="668" y="888"/>
                    <a:pt x="685" y="880"/>
                    <a:pt x="676" y="862"/>
                  </a:cubicBezTo>
                  <a:cubicBezTo>
                    <a:pt x="509" y="228"/>
                    <a:pt x="509" y="228"/>
                    <a:pt x="509" y="228"/>
                  </a:cubicBezTo>
                  <a:cubicBezTo>
                    <a:pt x="536" y="228"/>
                    <a:pt x="536" y="228"/>
                    <a:pt x="536" y="228"/>
                  </a:cubicBezTo>
                  <a:cubicBezTo>
                    <a:pt x="668" y="598"/>
                    <a:pt x="668" y="598"/>
                    <a:pt x="668" y="598"/>
                  </a:cubicBezTo>
                  <a:cubicBezTo>
                    <a:pt x="668" y="624"/>
                    <a:pt x="694" y="633"/>
                    <a:pt x="712" y="624"/>
                  </a:cubicBezTo>
                  <a:cubicBezTo>
                    <a:pt x="738" y="615"/>
                    <a:pt x="747" y="598"/>
                    <a:pt x="738" y="58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8" name="Google Shape;738;p31"/>
            <p:cNvSpPr/>
            <p:nvPr/>
          </p:nvSpPr>
          <p:spPr>
            <a:xfrm>
              <a:off x="5436987" y="3346997"/>
              <a:ext cx="490851" cy="879440"/>
            </a:xfrm>
            <a:custGeom>
              <a:avLst/>
              <a:gdLst/>
              <a:ahLst/>
              <a:cxnLst/>
              <a:rect l="l" t="t" r="r" b="b"/>
              <a:pathLst>
                <a:path w="951" h="1707" extrusionOk="0">
                  <a:moveTo>
                    <a:pt x="941" y="809"/>
                  </a:moveTo>
                  <a:lnTo>
                    <a:pt x="941" y="809"/>
                  </a:lnTo>
                  <a:cubicBezTo>
                    <a:pt x="818" y="185"/>
                    <a:pt x="818" y="185"/>
                    <a:pt x="818" y="185"/>
                  </a:cubicBezTo>
                  <a:cubicBezTo>
                    <a:pt x="818" y="176"/>
                    <a:pt x="818" y="176"/>
                    <a:pt x="818" y="167"/>
                  </a:cubicBezTo>
                  <a:cubicBezTo>
                    <a:pt x="792" y="70"/>
                    <a:pt x="704" y="0"/>
                    <a:pt x="598" y="0"/>
                  </a:cubicBezTo>
                  <a:cubicBezTo>
                    <a:pt x="343" y="0"/>
                    <a:pt x="343" y="0"/>
                    <a:pt x="343" y="0"/>
                  </a:cubicBezTo>
                  <a:cubicBezTo>
                    <a:pt x="238" y="0"/>
                    <a:pt x="149" y="79"/>
                    <a:pt x="132" y="176"/>
                  </a:cubicBezTo>
                  <a:cubicBezTo>
                    <a:pt x="132" y="176"/>
                    <a:pt x="132" y="176"/>
                    <a:pt x="132" y="185"/>
                  </a:cubicBezTo>
                  <a:cubicBezTo>
                    <a:pt x="9" y="809"/>
                    <a:pt x="9" y="809"/>
                    <a:pt x="9" y="809"/>
                  </a:cubicBezTo>
                  <a:cubicBezTo>
                    <a:pt x="0" y="853"/>
                    <a:pt x="26" y="897"/>
                    <a:pt x="70" y="897"/>
                  </a:cubicBezTo>
                  <a:lnTo>
                    <a:pt x="70" y="897"/>
                  </a:lnTo>
                  <a:cubicBezTo>
                    <a:pt x="115" y="906"/>
                    <a:pt x="149" y="880"/>
                    <a:pt x="158" y="844"/>
                  </a:cubicBezTo>
                  <a:cubicBezTo>
                    <a:pt x="238" y="422"/>
                    <a:pt x="238" y="422"/>
                    <a:pt x="238" y="422"/>
                  </a:cubicBezTo>
                  <a:cubicBezTo>
                    <a:pt x="238" y="836"/>
                    <a:pt x="238" y="836"/>
                    <a:pt x="238" y="836"/>
                  </a:cubicBezTo>
                  <a:cubicBezTo>
                    <a:pt x="238" y="871"/>
                    <a:pt x="238" y="871"/>
                    <a:pt x="238" y="871"/>
                  </a:cubicBezTo>
                  <a:cubicBezTo>
                    <a:pt x="238" y="1609"/>
                    <a:pt x="238" y="1609"/>
                    <a:pt x="238" y="1609"/>
                  </a:cubicBezTo>
                  <a:cubicBezTo>
                    <a:pt x="238" y="1662"/>
                    <a:pt x="281" y="1706"/>
                    <a:pt x="334" y="1706"/>
                  </a:cubicBezTo>
                  <a:cubicBezTo>
                    <a:pt x="343" y="1706"/>
                    <a:pt x="343" y="1706"/>
                    <a:pt x="343" y="1706"/>
                  </a:cubicBezTo>
                  <a:cubicBezTo>
                    <a:pt x="396" y="1706"/>
                    <a:pt x="440" y="1662"/>
                    <a:pt x="440" y="1609"/>
                  </a:cubicBezTo>
                  <a:cubicBezTo>
                    <a:pt x="440" y="871"/>
                    <a:pt x="440" y="871"/>
                    <a:pt x="440" y="871"/>
                  </a:cubicBezTo>
                  <a:cubicBezTo>
                    <a:pt x="510" y="871"/>
                    <a:pt x="510" y="871"/>
                    <a:pt x="510" y="871"/>
                  </a:cubicBezTo>
                  <a:cubicBezTo>
                    <a:pt x="510" y="1609"/>
                    <a:pt x="510" y="1609"/>
                    <a:pt x="510" y="1609"/>
                  </a:cubicBezTo>
                  <a:cubicBezTo>
                    <a:pt x="510" y="1662"/>
                    <a:pt x="554" y="1706"/>
                    <a:pt x="607" y="1706"/>
                  </a:cubicBezTo>
                  <a:cubicBezTo>
                    <a:pt x="616" y="1706"/>
                    <a:pt x="616" y="1706"/>
                    <a:pt x="616" y="1706"/>
                  </a:cubicBezTo>
                  <a:cubicBezTo>
                    <a:pt x="668" y="1706"/>
                    <a:pt x="712" y="1662"/>
                    <a:pt x="712" y="1609"/>
                  </a:cubicBezTo>
                  <a:cubicBezTo>
                    <a:pt x="712" y="871"/>
                    <a:pt x="712" y="871"/>
                    <a:pt x="712" y="871"/>
                  </a:cubicBezTo>
                  <a:cubicBezTo>
                    <a:pt x="712" y="836"/>
                    <a:pt x="712" y="836"/>
                    <a:pt x="712" y="836"/>
                  </a:cubicBezTo>
                  <a:cubicBezTo>
                    <a:pt x="712" y="440"/>
                    <a:pt x="712" y="440"/>
                    <a:pt x="712" y="440"/>
                  </a:cubicBezTo>
                  <a:cubicBezTo>
                    <a:pt x="792" y="844"/>
                    <a:pt x="792" y="844"/>
                    <a:pt x="792" y="844"/>
                  </a:cubicBezTo>
                  <a:cubicBezTo>
                    <a:pt x="800" y="880"/>
                    <a:pt x="836" y="906"/>
                    <a:pt x="880" y="897"/>
                  </a:cubicBezTo>
                  <a:cubicBezTo>
                    <a:pt x="924" y="897"/>
                    <a:pt x="950" y="853"/>
                    <a:pt x="941" y="809"/>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39" name="Google Shape;739;p31"/>
            <p:cNvSpPr/>
            <p:nvPr/>
          </p:nvSpPr>
          <p:spPr>
            <a:xfrm>
              <a:off x="5577880" y="3115206"/>
              <a:ext cx="204521" cy="204521"/>
            </a:xfrm>
            <a:custGeom>
              <a:avLst/>
              <a:gdLst/>
              <a:ahLst/>
              <a:cxnLst/>
              <a:rect l="l" t="t" r="r" b="b"/>
              <a:pathLst>
                <a:path w="396" h="397" extrusionOk="0">
                  <a:moveTo>
                    <a:pt x="202" y="396"/>
                  </a:moveTo>
                  <a:lnTo>
                    <a:pt x="202" y="396"/>
                  </a:lnTo>
                  <a:cubicBezTo>
                    <a:pt x="308" y="396"/>
                    <a:pt x="395" y="308"/>
                    <a:pt x="395" y="203"/>
                  </a:cubicBezTo>
                  <a:cubicBezTo>
                    <a:pt x="395" y="88"/>
                    <a:pt x="308" y="0"/>
                    <a:pt x="202" y="0"/>
                  </a:cubicBezTo>
                  <a:cubicBezTo>
                    <a:pt x="88" y="0"/>
                    <a:pt x="0" y="88"/>
                    <a:pt x="0" y="203"/>
                  </a:cubicBezTo>
                  <a:cubicBezTo>
                    <a:pt x="0" y="308"/>
                    <a:pt x="88" y="396"/>
                    <a:pt x="202" y="396"/>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grpSp>
      <p:sp>
        <p:nvSpPr>
          <p:cNvPr id="742" name="Google Shape;742;p31"/>
          <p:cNvSpPr/>
          <p:nvPr/>
        </p:nvSpPr>
        <p:spPr>
          <a:xfrm>
            <a:off x="2911153" y="5579159"/>
            <a:ext cx="363593" cy="313599"/>
          </a:xfrm>
          <a:custGeom>
            <a:avLst/>
            <a:gdLst/>
            <a:ahLst/>
            <a:cxnLst/>
            <a:rect l="l" t="t" r="r" b="b"/>
            <a:pathLst>
              <a:path w="705" h="608" extrusionOk="0">
                <a:moveTo>
                  <a:pt x="352" y="607"/>
                </a:moveTo>
                <a:lnTo>
                  <a:pt x="352" y="607"/>
                </a:lnTo>
                <a:cubicBezTo>
                  <a:pt x="344" y="607"/>
                  <a:pt x="344" y="607"/>
                  <a:pt x="335" y="598"/>
                </a:cubicBezTo>
                <a:cubicBezTo>
                  <a:pt x="97" y="370"/>
                  <a:pt x="97" y="370"/>
                  <a:pt x="97" y="370"/>
                </a:cubicBezTo>
                <a:lnTo>
                  <a:pt x="97" y="370"/>
                </a:lnTo>
                <a:cubicBezTo>
                  <a:pt x="53" y="317"/>
                  <a:pt x="53" y="317"/>
                  <a:pt x="53" y="317"/>
                </a:cubicBezTo>
                <a:cubicBezTo>
                  <a:pt x="18" y="281"/>
                  <a:pt x="0" y="238"/>
                  <a:pt x="0" y="185"/>
                </a:cubicBezTo>
                <a:cubicBezTo>
                  <a:pt x="0" y="132"/>
                  <a:pt x="18" y="88"/>
                  <a:pt x="53" y="53"/>
                </a:cubicBezTo>
                <a:cubicBezTo>
                  <a:pt x="88" y="18"/>
                  <a:pt x="132" y="0"/>
                  <a:pt x="185" y="0"/>
                </a:cubicBezTo>
                <a:cubicBezTo>
                  <a:pt x="238" y="0"/>
                  <a:pt x="282" y="18"/>
                  <a:pt x="317" y="53"/>
                </a:cubicBezTo>
                <a:cubicBezTo>
                  <a:pt x="352" y="79"/>
                  <a:pt x="352" y="79"/>
                  <a:pt x="352" y="79"/>
                </a:cubicBezTo>
                <a:cubicBezTo>
                  <a:pt x="379" y="53"/>
                  <a:pt x="379" y="53"/>
                  <a:pt x="379" y="53"/>
                </a:cubicBezTo>
                <a:cubicBezTo>
                  <a:pt x="414" y="18"/>
                  <a:pt x="467" y="0"/>
                  <a:pt x="519" y="0"/>
                </a:cubicBezTo>
                <a:cubicBezTo>
                  <a:pt x="563" y="0"/>
                  <a:pt x="616" y="18"/>
                  <a:pt x="651" y="53"/>
                </a:cubicBezTo>
                <a:cubicBezTo>
                  <a:pt x="686" y="88"/>
                  <a:pt x="704" y="132"/>
                  <a:pt x="704" y="185"/>
                </a:cubicBezTo>
                <a:cubicBezTo>
                  <a:pt x="704" y="238"/>
                  <a:pt x="686" y="281"/>
                  <a:pt x="651" y="317"/>
                </a:cubicBezTo>
                <a:lnTo>
                  <a:pt x="651" y="317"/>
                </a:lnTo>
                <a:cubicBezTo>
                  <a:pt x="607" y="370"/>
                  <a:pt x="607" y="370"/>
                  <a:pt x="607" y="370"/>
                </a:cubicBezTo>
                <a:lnTo>
                  <a:pt x="599" y="370"/>
                </a:lnTo>
                <a:cubicBezTo>
                  <a:pt x="370" y="598"/>
                  <a:pt x="370" y="598"/>
                  <a:pt x="370" y="598"/>
                </a:cubicBezTo>
                <a:cubicBezTo>
                  <a:pt x="361" y="607"/>
                  <a:pt x="361" y="607"/>
                  <a:pt x="352" y="607"/>
                </a:cubicBezTo>
                <a:close/>
                <a:moveTo>
                  <a:pt x="132" y="334"/>
                </a:moveTo>
                <a:lnTo>
                  <a:pt x="132" y="334"/>
                </a:lnTo>
                <a:cubicBezTo>
                  <a:pt x="352" y="554"/>
                  <a:pt x="352" y="554"/>
                  <a:pt x="352" y="554"/>
                </a:cubicBezTo>
                <a:cubicBezTo>
                  <a:pt x="572" y="334"/>
                  <a:pt x="572" y="334"/>
                  <a:pt x="572" y="334"/>
                </a:cubicBezTo>
                <a:lnTo>
                  <a:pt x="572" y="334"/>
                </a:lnTo>
                <a:cubicBezTo>
                  <a:pt x="616" y="291"/>
                  <a:pt x="616" y="291"/>
                  <a:pt x="616" y="291"/>
                </a:cubicBezTo>
                <a:cubicBezTo>
                  <a:pt x="642" y="264"/>
                  <a:pt x="660" y="220"/>
                  <a:pt x="660" y="185"/>
                </a:cubicBezTo>
                <a:cubicBezTo>
                  <a:pt x="660" y="150"/>
                  <a:pt x="642" y="115"/>
                  <a:pt x="616" y="88"/>
                </a:cubicBezTo>
                <a:cubicBezTo>
                  <a:pt x="590" y="53"/>
                  <a:pt x="555" y="44"/>
                  <a:pt x="519" y="44"/>
                </a:cubicBezTo>
                <a:cubicBezTo>
                  <a:pt x="475" y="44"/>
                  <a:pt x="440" y="53"/>
                  <a:pt x="414" y="88"/>
                </a:cubicBezTo>
                <a:cubicBezTo>
                  <a:pt x="370" y="132"/>
                  <a:pt x="370" y="132"/>
                  <a:pt x="370" y="132"/>
                </a:cubicBezTo>
                <a:cubicBezTo>
                  <a:pt x="361" y="132"/>
                  <a:pt x="361" y="141"/>
                  <a:pt x="352" y="141"/>
                </a:cubicBezTo>
                <a:cubicBezTo>
                  <a:pt x="344" y="141"/>
                  <a:pt x="344" y="132"/>
                  <a:pt x="335" y="132"/>
                </a:cubicBezTo>
                <a:cubicBezTo>
                  <a:pt x="291" y="88"/>
                  <a:pt x="291" y="88"/>
                  <a:pt x="291" y="88"/>
                </a:cubicBezTo>
                <a:cubicBezTo>
                  <a:pt x="264" y="53"/>
                  <a:pt x="229" y="44"/>
                  <a:pt x="185" y="44"/>
                </a:cubicBezTo>
                <a:cubicBezTo>
                  <a:pt x="150" y="44"/>
                  <a:pt x="115" y="53"/>
                  <a:pt x="88" y="88"/>
                </a:cubicBezTo>
                <a:cubicBezTo>
                  <a:pt x="62" y="115"/>
                  <a:pt x="44" y="150"/>
                  <a:pt x="44" y="185"/>
                </a:cubicBezTo>
                <a:cubicBezTo>
                  <a:pt x="44" y="220"/>
                  <a:pt x="62" y="264"/>
                  <a:pt x="88" y="291"/>
                </a:cubicBezTo>
                <a:cubicBezTo>
                  <a:pt x="132" y="334"/>
                  <a:pt x="132" y="334"/>
                  <a:pt x="132" y="334"/>
                </a:cubicBezTo>
                <a:close/>
                <a:moveTo>
                  <a:pt x="634" y="308"/>
                </a:moveTo>
                <a:lnTo>
                  <a:pt x="634" y="308"/>
                </a:ln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750" name="Google Shape;750;p31"/>
          <p:cNvSpPr txBox="1"/>
          <p:nvPr/>
        </p:nvSpPr>
        <p:spPr>
          <a:xfrm>
            <a:off x="491612" y="548767"/>
            <a:ext cx="3086720" cy="830956"/>
          </a:xfrm>
          <a:prstGeom prst="rect">
            <a:avLst/>
          </a:prstGeom>
          <a:noFill/>
          <a:ln>
            <a:noFill/>
          </a:ln>
        </p:spPr>
        <p:txBody>
          <a:bodyPr spcFirstLastPara="1" wrap="square" lIns="91425" tIns="45700" rIns="91425" bIns="45700" anchor="t" anchorCtr="0">
            <a:spAutoFit/>
          </a:bodyPr>
          <a:lstStyle/>
          <a:p>
            <a:pPr algn="ctr"/>
            <a:r>
              <a:rPr lang="en-US" sz="2400" b="1" dirty="0">
                <a:solidFill>
                  <a:srgbClr val="292668"/>
                </a:solidFill>
                <a:latin typeface="Calibri" panose="020F0502020204030204" pitchFamily="34" charset="0"/>
                <a:ea typeface="Calibri" panose="020F0502020204030204" pitchFamily="34" charset="0"/>
                <a:cs typeface="Calibri" panose="020F0502020204030204" pitchFamily="34" charset="0"/>
              </a:rPr>
              <a:t>✔️ What AI Reminders can DO</a:t>
            </a:r>
            <a:endPar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1" name="Google Shape;751;p31"/>
          <p:cNvSpPr/>
          <p:nvPr/>
        </p:nvSpPr>
        <p:spPr>
          <a:xfrm>
            <a:off x="2553729" y="1437318"/>
            <a:ext cx="2216931"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Helps you remember the little things in everyday life</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3" name="Google Shape;753;p31"/>
          <p:cNvSpPr/>
          <p:nvPr/>
        </p:nvSpPr>
        <p:spPr>
          <a:xfrm>
            <a:off x="1866243" y="2359866"/>
            <a:ext cx="1817348"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Suggests times based on your habits </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5" name="Google Shape;755;p31"/>
          <p:cNvSpPr/>
          <p:nvPr/>
        </p:nvSpPr>
        <p:spPr>
          <a:xfrm>
            <a:off x="1535111" y="3592368"/>
            <a:ext cx="1864847" cy="523180"/>
          </a:xfrm>
          <a:prstGeom prst="rect">
            <a:avLst/>
          </a:prstGeom>
          <a:noFill/>
          <a:ln>
            <a:noFill/>
          </a:ln>
        </p:spPr>
        <p:txBody>
          <a:bodyPr spcFirstLastPara="1" wrap="square" lIns="91425" tIns="45700" rIns="91425" bIns="45700" anchor="t" anchorCtr="0">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Reminds you of what you’ve asked it to</a:t>
            </a:r>
            <a:endPar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6" name="Google Shape;756;p31"/>
          <p:cNvSpPr txBox="1"/>
          <p:nvPr/>
        </p:nvSpPr>
        <p:spPr>
          <a:xfrm>
            <a:off x="8434877" y="554609"/>
            <a:ext cx="2305351" cy="830956"/>
          </a:xfrm>
          <a:prstGeom prst="rect">
            <a:avLst/>
          </a:prstGeom>
          <a:noFill/>
          <a:ln>
            <a:noFill/>
          </a:ln>
        </p:spPr>
        <p:txBody>
          <a:bodyPr spcFirstLastPara="1" wrap="square" lIns="91425" tIns="45700" rIns="91425" bIns="45700" anchor="t" anchorCtr="0">
            <a:spAutoFit/>
          </a:bodyPr>
          <a:lstStyle/>
          <a:p>
            <a:pPr algn="ctr"/>
            <a:r>
              <a:rPr lang="da-DK" sz="2400" b="1" dirty="0">
                <a:solidFill>
                  <a:srgbClr val="292668"/>
                </a:solidFill>
                <a:latin typeface="Calibri" panose="020F0502020204030204" pitchFamily="34" charset="0"/>
                <a:ea typeface="Calibri" panose="020F0502020204030204" pitchFamily="34" charset="0"/>
                <a:cs typeface="Calibri" panose="020F0502020204030204" pitchFamily="34" charset="0"/>
              </a:rPr>
              <a:t>✖️ What they canNOT do</a:t>
            </a:r>
            <a:endParaRPr lang="da-DK" sz="2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57" name="Google Shape;757;p31"/>
          <p:cNvSpPr/>
          <p:nvPr/>
        </p:nvSpPr>
        <p:spPr>
          <a:xfrm>
            <a:off x="7282202" y="1401651"/>
            <a:ext cx="2305351" cy="523180"/>
          </a:xfrm>
          <a:prstGeom prst="rect">
            <a:avLst/>
          </a:prstGeom>
          <a:noFill/>
          <a:ln>
            <a:noFill/>
          </a:ln>
        </p:spPr>
        <p:txBody>
          <a:bodyPr spcFirstLastPara="1" wrap="square" lIns="91425" tIns="45700" rIns="91425" bIns="45700" anchor="t" anchorCtr="0">
            <a:spAutoFit/>
          </a:bodyPr>
          <a:lstStyle/>
          <a:p>
            <a:pPr lvl="0"/>
            <a:r>
              <a:rPr lang="da-DK" dirty="0">
                <a:solidFill>
                  <a:srgbClr val="292668"/>
                </a:solidFill>
                <a:latin typeface="Calibri" panose="020F0502020204030204" pitchFamily="34" charset="0"/>
                <a:ea typeface="Calibri" panose="020F0502020204030204" pitchFamily="34" charset="0"/>
                <a:cs typeface="Calibri" panose="020F0502020204030204" pitchFamily="34" charset="0"/>
              </a:rPr>
              <a:t>It </a:t>
            </a:r>
            <a:r>
              <a:rPr 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does not</a:t>
            </a:r>
            <a:r>
              <a:rPr lang="da-DK" dirty="0">
                <a:solidFill>
                  <a:srgbClr val="292668"/>
                </a:solidFill>
                <a:latin typeface="Calibri" panose="020F0502020204030204" pitchFamily="34" charset="0"/>
                <a:ea typeface="Calibri" panose="020F0502020204030204" pitchFamily="34" charset="0"/>
                <a:cs typeface="Calibri" panose="020F0502020204030204" pitchFamily="34" charset="0"/>
              </a:rPr>
              <a:t> make diagnoses, and it cannot replace doctors</a:t>
            </a:r>
          </a:p>
        </p:txBody>
      </p:sp>
      <p:sp>
        <p:nvSpPr>
          <p:cNvPr id="759" name="Google Shape;759;p31"/>
          <p:cNvSpPr/>
          <p:nvPr/>
        </p:nvSpPr>
        <p:spPr>
          <a:xfrm>
            <a:off x="8251129" y="4998270"/>
            <a:ext cx="2028405" cy="523180"/>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It cannot assess illness or dangerous symptoms</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761" name="Google Shape;761;p31"/>
          <p:cNvSpPr/>
          <p:nvPr/>
        </p:nvSpPr>
        <p:spPr>
          <a:xfrm>
            <a:off x="8722864" y="3545218"/>
            <a:ext cx="2290985" cy="738623"/>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It does not know whether a piece of advice is suitable for your health condition</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2" name="Rectangle 1">
            <a:extLst>
              <a:ext uri="{FF2B5EF4-FFF2-40B4-BE49-F238E27FC236}">
                <a16:creationId xmlns:a16="http://schemas.microsoft.com/office/drawing/2014/main" id="{661F59E4-3A86-565F-FFDB-8317BC831274}"/>
              </a:ext>
            </a:extLst>
          </p:cNvPr>
          <p:cNvSpPr>
            <a:spLocks noChangeArrowheads="1"/>
          </p:cNvSpPr>
          <p:nvPr/>
        </p:nvSpPr>
        <p:spPr bwMode="auto">
          <a:xfrm>
            <a:off x="0" y="-94566"/>
            <a:ext cx="184731"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da-DK" altLang="da-DK" sz="1800" b="0" i="0" u="none" strike="noStrike" cap="none" normalizeH="0" baseline="0" dirty="0">
                <a:ln>
                  <a:noFill/>
                </a:ln>
                <a:solidFill>
                  <a:schemeClr val="tx1"/>
                </a:solidFill>
                <a:effectLst/>
                <a:latin typeface="Arial" panose="020B0604020202020204" pitchFamily="34" charset="0"/>
              </a:rPr>
            </a:br>
            <a:endParaRPr kumimoji="0" lang="da-DK" altLang="da-DK" sz="1800" b="0" i="0" u="none" strike="noStrike" cap="none" normalizeH="0" baseline="0" dirty="0">
              <a:ln>
                <a:noFill/>
              </a:ln>
              <a:solidFill>
                <a:schemeClr val="tx1"/>
              </a:solidFill>
              <a:effectLst/>
              <a:latin typeface="Arial" panose="020B0604020202020204" pitchFamily="34" charset="0"/>
            </a:endParaRPr>
          </a:p>
        </p:txBody>
      </p:sp>
      <p:sp>
        <p:nvSpPr>
          <p:cNvPr id="3" name="Google Shape;703;p31">
            <a:extLst>
              <a:ext uri="{FF2B5EF4-FFF2-40B4-BE49-F238E27FC236}">
                <a16:creationId xmlns:a16="http://schemas.microsoft.com/office/drawing/2014/main" id="{18B1015D-0BFD-6086-3CF7-65E463CF5814}"/>
              </a:ext>
            </a:extLst>
          </p:cNvPr>
          <p:cNvSpPr/>
          <p:nvPr/>
        </p:nvSpPr>
        <p:spPr>
          <a:xfrm>
            <a:off x="4739284" y="5684928"/>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73"/>
                  <a:pt x="264" y="0"/>
                  <a:pt x="598" y="0"/>
                </a:cubicBezTo>
                <a:cubicBezTo>
                  <a:pt x="932" y="0"/>
                  <a:pt x="1196" y="273"/>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 name="Tekstfelt 4">
            <a:extLst>
              <a:ext uri="{FF2B5EF4-FFF2-40B4-BE49-F238E27FC236}">
                <a16:creationId xmlns:a16="http://schemas.microsoft.com/office/drawing/2014/main" id="{52549B77-9CD5-7AB2-2B34-C8DFF79063C4}"/>
              </a:ext>
            </a:extLst>
          </p:cNvPr>
          <p:cNvSpPr txBox="1"/>
          <p:nvPr/>
        </p:nvSpPr>
        <p:spPr>
          <a:xfrm>
            <a:off x="1822737" y="4780422"/>
            <a:ext cx="2022833" cy="523181"/>
          </a:xfrm>
          <a:prstGeom prst="rect">
            <a:avLst/>
          </a:prstGeom>
          <a:noFill/>
        </p:spPr>
        <p:txBody>
          <a:bodyPr wrap="square">
            <a:spAutoFit/>
          </a:bodyPr>
          <a:lstStyle/>
          <a:p>
            <a:pPr lvl="0" eaLnBrk="0" fontAlgn="base" hangingPunct="0">
              <a:spcBef>
                <a:spcPct val="0"/>
              </a:spcBef>
              <a:spcAft>
                <a:spcPct val="0"/>
              </a:spcAft>
              <a:buClrTx/>
            </a:pPr>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Keeps track of steps, sleep and light activity </a:t>
            </a:r>
            <a:endParaRPr lang="da-DK" altLang="da-DK" sz="1400"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64" name="Google Shape;702;p31">
            <a:extLst>
              <a:ext uri="{FF2B5EF4-FFF2-40B4-BE49-F238E27FC236}">
                <a16:creationId xmlns:a16="http://schemas.microsoft.com/office/drawing/2014/main" id="{4FDC9CC6-AA7F-D402-4B1B-78DBDCCAD8CE}"/>
              </a:ext>
            </a:extLst>
          </p:cNvPr>
          <p:cNvSpPr/>
          <p:nvPr/>
        </p:nvSpPr>
        <p:spPr>
          <a:xfrm>
            <a:off x="3745730" y="2387845"/>
            <a:ext cx="615835" cy="615835"/>
          </a:xfrm>
          <a:custGeom>
            <a:avLst/>
            <a:gdLst/>
            <a:ahLst/>
            <a:cxnLst/>
            <a:rect l="l" t="t" r="r" b="b"/>
            <a:pathLst>
              <a:path w="1197" h="1197" extrusionOk="0">
                <a:moveTo>
                  <a:pt x="1196" y="598"/>
                </a:moveTo>
                <a:lnTo>
                  <a:pt x="1196" y="598"/>
                </a:lnTo>
                <a:cubicBezTo>
                  <a:pt x="1196" y="932"/>
                  <a:pt x="932" y="1196"/>
                  <a:pt x="598" y="1196"/>
                </a:cubicBezTo>
                <a:cubicBezTo>
                  <a:pt x="264" y="1196"/>
                  <a:pt x="0" y="932"/>
                  <a:pt x="0" y="598"/>
                </a:cubicBezTo>
                <a:cubicBezTo>
                  <a:pt x="0" y="264"/>
                  <a:pt x="264" y="0"/>
                  <a:pt x="598" y="0"/>
                </a:cubicBezTo>
                <a:cubicBezTo>
                  <a:pt x="932" y="0"/>
                  <a:pt x="1196" y="264"/>
                  <a:pt x="1196" y="59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6" name="Tekstfelt 665">
            <a:extLst>
              <a:ext uri="{FF2B5EF4-FFF2-40B4-BE49-F238E27FC236}">
                <a16:creationId xmlns:a16="http://schemas.microsoft.com/office/drawing/2014/main" id="{B18692F8-7B4D-930F-01D7-8533C52EDE35}"/>
              </a:ext>
            </a:extLst>
          </p:cNvPr>
          <p:cNvSpPr txBox="1"/>
          <p:nvPr/>
        </p:nvSpPr>
        <p:spPr>
          <a:xfrm>
            <a:off x="2850565" y="5679470"/>
            <a:ext cx="2136049" cy="738664"/>
          </a:xfrm>
          <a:prstGeom prst="rect">
            <a:avLst/>
          </a:prstGeom>
          <a:noFill/>
        </p:spPr>
        <p:txBody>
          <a:bodyPr wrap="square">
            <a:spAutoFit/>
          </a:bodyPr>
          <a:lstStyle/>
          <a:p>
            <a:r>
              <a:rPr lang="en-US" sz="1400" dirty="0">
                <a:solidFill>
                  <a:srgbClr val="292668"/>
                </a:solidFill>
                <a:effectLst/>
                <a:latin typeface="Calibri" panose="020F0502020204030204" pitchFamily="34" charset="0"/>
                <a:ea typeface="Calibri" panose="020F0502020204030204" pitchFamily="34" charset="0"/>
                <a:cs typeface="Calibri" panose="020F0502020204030204" pitchFamily="34" charset="0"/>
              </a:rPr>
              <a:t>Gives you a quick overview – like a digital watch with extra support </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67" name="Google Shape;698;p31">
            <a:extLst>
              <a:ext uri="{FF2B5EF4-FFF2-40B4-BE49-F238E27FC236}">
                <a16:creationId xmlns:a16="http://schemas.microsoft.com/office/drawing/2014/main" id="{558DDA8F-552D-2A18-BA35-429C802B4E94}"/>
              </a:ext>
            </a:extLst>
          </p:cNvPr>
          <p:cNvSpPr/>
          <p:nvPr/>
        </p:nvSpPr>
        <p:spPr>
          <a:xfrm>
            <a:off x="8068045" y="3631878"/>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8" name="Google Shape;698;p31">
            <a:extLst>
              <a:ext uri="{FF2B5EF4-FFF2-40B4-BE49-F238E27FC236}">
                <a16:creationId xmlns:a16="http://schemas.microsoft.com/office/drawing/2014/main" id="{4BA4CC2F-15B7-053C-F698-50F1EA568E0F}"/>
              </a:ext>
            </a:extLst>
          </p:cNvPr>
          <p:cNvSpPr/>
          <p:nvPr/>
        </p:nvSpPr>
        <p:spPr>
          <a:xfrm>
            <a:off x="7605004" y="4937567"/>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69" name="Google Shape;757;p31">
            <a:extLst>
              <a:ext uri="{FF2B5EF4-FFF2-40B4-BE49-F238E27FC236}">
                <a16:creationId xmlns:a16="http://schemas.microsoft.com/office/drawing/2014/main" id="{B64A08BA-4FF2-DCEC-A364-54C5E7555E02}"/>
              </a:ext>
            </a:extLst>
          </p:cNvPr>
          <p:cNvSpPr/>
          <p:nvPr/>
        </p:nvSpPr>
        <p:spPr>
          <a:xfrm>
            <a:off x="7109614" y="5809711"/>
            <a:ext cx="1940243" cy="523180"/>
          </a:xfrm>
          <a:prstGeom prst="rect">
            <a:avLst/>
          </a:prstGeom>
          <a:noFill/>
          <a:ln>
            <a:noFill/>
          </a:ln>
        </p:spPr>
        <p:txBody>
          <a:bodyPr spcFirstLastPara="1" wrap="square" lIns="91425" tIns="45700" rIns="91425" bIns="45700" anchor="t" anchorCtr="0">
            <a:spAutoFit/>
          </a:bodyPr>
          <a:lstStyle/>
          <a:p>
            <a:pPr lvl="0"/>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rPr>
              <a:t>It does not know how you are feeling</a:t>
            </a:r>
            <a:endParaRPr lang="da-DK"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670" name="Google Shape;698;p31">
            <a:extLst>
              <a:ext uri="{FF2B5EF4-FFF2-40B4-BE49-F238E27FC236}">
                <a16:creationId xmlns:a16="http://schemas.microsoft.com/office/drawing/2014/main" id="{0173D7A3-283B-2A4B-8CE7-46472634C03E}"/>
              </a:ext>
            </a:extLst>
          </p:cNvPr>
          <p:cNvSpPr/>
          <p:nvPr/>
        </p:nvSpPr>
        <p:spPr>
          <a:xfrm>
            <a:off x="6553420" y="1495215"/>
            <a:ext cx="615837" cy="618108"/>
          </a:xfrm>
          <a:custGeom>
            <a:avLst/>
            <a:gdLst/>
            <a:ahLst/>
            <a:cxnLst/>
            <a:rect l="l" t="t" r="r" b="b"/>
            <a:pathLst>
              <a:path w="1197" h="1198" extrusionOk="0">
                <a:moveTo>
                  <a:pt x="1196" y="599"/>
                </a:moveTo>
                <a:lnTo>
                  <a:pt x="1196" y="599"/>
                </a:lnTo>
                <a:cubicBezTo>
                  <a:pt x="1196" y="933"/>
                  <a:pt x="924" y="1197"/>
                  <a:pt x="598" y="1197"/>
                </a:cubicBezTo>
                <a:cubicBezTo>
                  <a:pt x="264" y="1197"/>
                  <a:pt x="0" y="933"/>
                  <a:pt x="0" y="599"/>
                </a:cubicBezTo>
                <a:cubicBezTo>
                  <a:pt x="0" y="273"/>
                  <a:pt x="264" y="0"/>
                  <a:pt x="598" y="0"/>
                </a:cubicBezTo>
                <a:cubicBezTo>
                  <a:pt x="924" y="0"/>
                  <a:pt x="1196" y="273"/>
                  <a:pt x="1196" y="599"/>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pic>
        <p:nvPicPr>
          <p:cNvPr id="682" name="Grafik 681" descr="Hjerte kontur">
            <a:extLst>
              <a:ext uri="{FF2B5EF4-FFF2-40B4-BE49-F238E27FC236}">
                <a16:creationId xmlns:a16="http://schemas.microsoft.com/office/drawing/2014/main" id="{D0B2B957-777E-6116-EAE9-CFD6B6BC8DB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143881" y="3658215"/>
            <a:ext cx="512630" cy="512630"/>
          </a:xfrm>
          <a:prstGeom prst="rect">
            <a:avLst/>
          </a:prstGeom>
        </p:spPr>
      </p:pic>
      <p:sp>
        <p:nvSpPr>
          <p:cNvPr id="685" name="Tekstfelt 684">
            <a:extLst>
              <a:ext uri="{FF2B5EF4-FFF2-40B4-BE49-F238E27FC236}">
                <a16:creationId xmlns:a16="http://schemas.microsoft.com/office/drawing/2014/main" id="{420C4237-7E82-0EDF-D64A-155E1B2BB155}"/>
              </a:ext>
            </a:extLst>
          </p:cNvPr>
          <p:cNvSpPr txBox="1"/>
          <p:nvPr/>
        </p:nvSpPr>
        <p:spPr>
          <a:xfrm>
            <a:off x="7899247" y="2307924"/>
            <a:ext cx="1817348" cy="575670"/>
          </a:xfrm>
          <a:prstGeom prst="rect">
            <a:avLst/>
          </a:prstGeom>
          <a:noFill/>
        </p:spPr>
        <p:txBody>
          <a:bodyPr wrap="square">
            <a:spAutoFit/>
          </a:bodyPr>
          <a:lstStyle/>
          <a:p>
            <a:pPr marL="342900" lvl="0" indent="-342900">
              <a:lnSpc>
                <a:spcPct val="115000"/>
              </a:lnSpc>
              <a:spcAft>
                <a:spcPts val="800"/>
              </a:spcAft>
              <a:buSzPts val="1000"/>
              <a:buFont typeface="Symbol" panose="05050102010706020507" pitchFamily="18" charset="2"/>
              <a:buChar char=""/>
              <a:tabLst>
                <a:tab pos="457200" algn="l"/>
              </a:tabLst>
            </a:pPr>
            <a:r>
              <a:rPr lang="en-US" sz="1400" kern="100" dirty="0">
                <a:solidFill>
                  <a:srgbClr val="292668"/>
                </a:solidFill>
                <a:effectLst/>
                <a:latin typeface="Calibri" panose="020F0502020204030204" pitchFamily="34" charset="0"/>
                <a:ea typeface="Calibri" panose="020F0502020204030204" pitchFamily="34" charset="0"/>
                <a:cs typeface="Calibri" panose="020F0502020204030204" pitchFamily="34" charset="0"/>
              </a:rPr>
              <a:t>It does not tell you what to do</a:t>
            </a:r>
            <a:endParaRPr lang="da-DK" sz="1400" kern="100" dirty="0">
              <a:solidFill>
                <a:srgbClr val="292668"/>
              </a:solidFill>
              <a:effectLst/>
              <a:latin typeface="Calibri" panose="020F0502020204030204" pitchFamily="34" charset="0"/>
              <a:ea typeface="Calibri" panose="020F0502020204030204" pitchFamily="34" charset="0"/>
              <a:cs typeface="Calibri" panose="020F0502020204030204" pitchFamily="34" charset="0"/>
            </a:endParaRPr>
          </a:p>
        </p:txBody>
      </p:sp>
      <p:pic>
        <p:nvPicPr>
          <p:cNvPr id="687" name="Grafik 686" descr="Løftet hånd kontur">
            <a:extLst>
              <a:ext uri="{FF2B5EF4-FFF2-40B4-BE49-F238E27FC236}">
                <a16:creationId xmlns:a16="http://schemas.microsoft.com/office/drawing/2014/main" id="{BF217FFD-9B67-6998-4E04-C10C15F8371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716708" y="5028737"/>
            <a:ext cx="435768" cy="435768"/>
          </a:xfrm>
          <a:prstGeom prst="rect">
            <a:avLst/>
          </a:prstGeom>
        </p:spPr>
      </p:pic>
      <p:pic>
        <p:nvPicPr>
          <p:cNvPr id="689" name="Grafik 688" descr="Spørgsmålstegn med massiv udfyldning">
            <a:extLst>
              <a:ext uri="{FF2B5EF4-FFF2-40B4-BE49-F238E27FC236}">
                <a16:creationId xmlns:a16="http://schemas.microsoft.com/office/drawing/2014/main" id="{02689666-99E7-C307-B589-1FFE41CBAD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493777" y="5813960"/>
            <a:ext cx="486803" cy="486803"/>
          </a:xfrm>
          <a:prstGeom prst="rect">
            <a:avLst/>
          </a:prstGeom>
        </p:spPr>
      </p:pic>
      <p:pic>
        <p:nvPicPr>
          <p:cNvPr id="691" name="Grafik 690" descr="Stopur med massiv udfyldning">
            <a:extLst>
              <a:ext uri="{FF2B5EF4-FFF2-40B4-BE49-F238E27FC236}">
                <a16:creationId xmlns:a16="http://schemas.microsoft.com/office/drawing/2014/main" id="{200FAFB7-8240-D546-67A8-0C13B38DA834}"/>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7704219" y="2441871"/>
            <a:ext cx="477982" cy="477982"/>
          </a:xfrm>
          <a:prstGeom prst="rect">
            <a:avLst/>
          </a:prstGeom>
        </p:spPr>
      </p:pic>
      <p:pic>
        <p:nvPicPr>
          <p:cNvPr id="695" name="Grafik 694" descr="Timeglas 60% med massiv udfyldning">
            <a:extLst>
              <a:ext uri="{FF2B5EF4-FFF2-40B4-BE49-F238E27FC236}">
                <a16:creationId xmlns:a16="http://schemas.microsoft.com/office/drawing/2014/main" id="{124C6674-E5C1-A765-2068-B908947C76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4855570" y="5809711"/>
            <a:ext cx="366268" cy="366268"/>
          </a:xfrm>
          <a:prstGeom prst="rect">
            <a:avLst/>
          </a:prstGeom>
        </p:spPr>
      </p:pic>
      <p:pic>
        <p:nvPicPr>
          <p:cNvPr id="774" name="Grafik 773" descr="Stopur med massiv udfyldning">
            <a:extLst>
              <a:ext uri="{FF2B5EF4-FFF2-40B4-BE49-F238E27FC236}">
                <a16:creationId xmlns:a16="http://schemas.microsoft.com/office/drawing/2014/main" id="{9D218945-4D94-0607-0BBB-7288AD307FB7}"/>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803775" y="2429043"/>
            <a:ext cx="494977" cy="494977"/>
          </a:xfrm>
          <a:prstGeom prst="rect">
            <a:avLst/>
          </a:prstGeom>
        </p:spPr>
      </p:pic>
      <p:pic>
        <p:nvPicPr>
          <p:cNvPr id="776" name="Grafik 775" descr="Fodaftryk kontur">
            <a:extLst>
              <a:ext uri="{FF2B5EF4-FFF2-40B4-BE49-F238E27FC236}">
                <a16:creationId xmlns:a16="http://schemas.microsoft.com/office/drawing/2014/main" id="{8174A47B-C446-728B-28B3-1385362472B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3643764" y="4911310"/>
            <a:ext cx="490557" cy="490557"/>
          </a:xfrm>
          <a:prstGeom prst="rect">
            <a:avLst/>
          </a:prstGeom>
        </p:spPr>
      </p:pic>
      <p:pic>
        <p:nvPicPr>
          <p:cNvPr id="778" name="Grafik 777" descr="Knappenål kontur">
            <a:extLst>
              <a:ext uri="{FF2B5EF4-FFF2-40B4-BE49-F238E27FC236}">
                <a16:creationId xmlns:a16="http://schemas.microsoft.com/office/drawing/2014/main" id="{3F3EC20C-4B20-7A6A-AFD9-B408187AF14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334318" y="3690526"/>
            <a:ext cx="390502" cy="390502"/>
          </a:xfrm>
          <a:prstGeom prst="rect">
            <a:avLst/>
          </a:prstGeom>
        </p:spPr>
      </p:pic>
      <p:pic>
        <p:nvPicPr>
          <p:cNvPr id="780" name="Grafik 779" descr="Ringetone kontur">
            <a:extLst>
              <a:ext uri="{FF2B5EF4-FFF2-40B4-BE49-F238E27FC236}">
                <a16:creationId xmlns:a16="http://schemas.microsoft.com/office/drawing/2014/main" id="{A45447B8-265C-4BC6-2562-48469BC59AF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4810534" y="1629066"/>
            <a:ext cx="458392" cy="458392"/>
          </a:xfrm>
          <a:prstGeom prst="rect">
            <a:avLst/>
          </a:prstGeom>
        </p:spPr>
      </p:pic>
      <p:pic>
        <p:nvPicPr>
          <p:cNvPr id="781" name="Grafik 780" descr="Stopur med massiv udfyldning">
            <a:extLst>
              <a:ext uri="{FF2B5EF4-FFF2-40B4-BE49-F238E27FC236}">
                <a16:creationId xmlns:a16="http://schemas.microsoft.com/office/drawing/2014/main" id="{1C60C9D0-FAD6-E0CC-7E8E-5323630FAB62}"/>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4439193" y="2883046"/>
            <a:ext cx="494977" cy="494977"/>
          </a:xfrm>
          <a:prstGeom prst="rect">
            <a:avLst/>
          </a:prstGeom>
        </p:spPr>
      </p:pic>
      <p:pic>
        <p:nvPicPr>
          <p:cNvPr id="782" name="Grafik 781" descr="Ringetone kontur">
            <a:extLst>
              <a:ext uri="{FF2B5EF4-FFF2-40B4-BE49-F238E27FC236}">
                <a16:creationId xmlns:a16="http://schemas.microsoft.com/office/drawing/2014/main" id="{C07E933C-D7F6-A959-83EB-C080E7D24E6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5208500" y="2393605"/>
            <a:ext cx="458392" cy="458392"/>
          </a:xfrm>
          <a:prstGeom prst="rect">
            <a:avLst/>
          </a:prstGeom>
        </p:spPr>
      </p:pic>
      <p:pic>
        <p:nvPicPr>
          <p:cNvPr id="783" name="Grafik 782" descr="Knappenål kontur">
            <a:extLst>
              <a:ext uri="{FF2B5EF4-FFF2-40B4-BE49-F238E27FC236}">
                <a16:creationId xmlns:a16="http://schemas.microsoft.com/office/drawing/2014/main" id="{B750D700-84E9-3EDB-C189-F91D7B7B2758}"/>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4228238" y="3753305"/>
            <a:ext cx="390502" cy="390502"/>
          </a:xfrm>
          <a:prstGeom prst="rect">
            <a:avLst/>
          </a:prstGeom>
        </p:spPr>
      </p:pic>
      <p:pic>
        <p:nvPicPr>
          <p:cNvPr id="784" name="Grafik 783" descr="Fodaftryk kontur">
            <a:extLst>
              <a:ext uri="{FF2B5EF4-FFF2-40B4-BE49-F238E27FC236}">
                <a16:creationId xmlns:a16="http://schemas.microsoft.com/office/drawing/2014/main" id="{1262B505-5AC8-A224-01F5-B692BCE23F45}"/>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4469745" y="4622873"/>
            <a:ext cx="490557" cy="490557"/>
          </a:xfrm>
          <a:prstGeom prst="rect">
            <a:avLst/>
          </a:prstGeom>
        </p:spPr>
      </p:pic>
      <p:pic>
        <p:nvPicPr>
          <p:cNvPr id="785" name="Grafik 784" descr="Timeglas 60% med massiv udfyldning">
            <a:extLst>
              <a:ext uri="{FF2B5EF4-FFF2-40B4-BE49-F238E27FC236}">
                <a16:creationId xmlns:a16="http://schemas.microsoft.com/office/drawing/2014/main" id="{196B46F3-7AC9-FBDC-E1D3-AB95CADA143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247530" y="5071812"/>
            <a:ext cx="392693" cy="392693"/>
          </a:xfrm>
          <a:prstGeom prst="rect">
            <a:avLst/>
          </a:prstGeom>
        </p:spPr>
      </p:pic>
      <p:pic>
        <p:nvPicPr>
          <p:cNvPr id="786" name="Grafik 785" descr="Spørgsmålstegn med massiv udfyldning">
            <a:extLst>
              <a:ext uri="{FF2B5EF4-FFF2-40B4-BE49-F238E27FC236}">
                <a16:creationId xmlns:a16="http://schemas.microsoft.com/office/drawing/2014/main" id="{CB9991C9-33F9-19FB-C692-D7836E5B830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144123" y="5024756"/>
            <a:ext cx="486803" cy="486803"/>
          </a:xfrm>
          <a:prstGeom prst="rect">
            <a:avLst/>
          </a:prstGeom>
        </p:spPr>
      </p:pic>
      <p:pic>
        <p:nvPicPr>
          <p:cNvPr id="787" name="Grafik 786" descr="Løftet hånd kontur">
            <a:extLst>
              <a:ext uri="{FF2B5EF4-FFF2-40B4-BE49-F238E27FC236}">
                <a16:creationId xmlns:a16="http://schemas.microsoft.com/office/drawing/2014/main" id="{E0AD1B8F-6A75-C6C4-9CC0-DDC739B88C02}"/>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6916942" y="4588988"/>
            <a:ext cx="435768" cy="435768"/>
          </a:xfrm>
          <a:prstGeom prst="rect">
            <a:avLst/>
          </a:prstGeom>
        </p:spPr>
      </p:pic>
      <p:pic>
        <p:nvPicPr>
          <p:cNvPr id="788" name="Grafik 787" descr="Hjerte kontur">
            <a:extLst>
              <a:ext uri="{FF2B5EF4-FFF2-40B4-BE49-F238E27FC236}">
                <a16:creationId xmlns:a16="http://schemas.microsoft.com/office/drawing/2014/main" id="{8CBC29EE-E716-D9DC-74B5-7E2D5BAA017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19648" y="3665385"/>
            <a:ext cx="512630" cy="512630"/>
          </a:xfrm>
          <a:prstGeom prst="rect">
            <a:avLst/>
          </a:prstGeom>
        </p:spPr>
      </p:pic>
      <p:pic>
        <p:nvPicPr>
          <p:cNvPr id="789" name="Grafik 788" descr="Stopur med massiv udfyldning">
            <a:extLst>
              <a:ext uri="{FF2B5EF4-FFF2-40B4-BE49-F238E27FC236}">
                <a16:creationId xmlns:a16="http://schemas.microsoft.com/office/drawing/2014/main" id="{4BE809F3-FF94-D909-537E-E2B9FBDA124E}"/>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6916942" y="2856169"/>
            <a:ext cx="477982" cy="477982"/>
          </a:xfrm>
          <a:prstGeom prst="rect">
            <a:avLst/>
          </a:prstGeom>
        </p:spPr>
      </p:pic>
      <p:pic>
        <p:nvPicPr>
          <p:cNvPr id="791" name="Grafik 790" descr="Forbudt-skilt kontur">
            <a:extLst>
              <a:ext uri="{FF2B5EF4-FFF2-40B4-BE49-F238E27FC236}">
                <a16:creationId xmlns:a16="http://schemas.microsoft.com/office/drawing/2014/main" id="{37876179-8A15-1F66-48F7-322FF839C7E3}"/>
              </a:ext>
            </a:extLst>
          </p:cNvPr>
          <p:cNvPicPr>
            <a:picLocks noChangeAspect="1"/>
          </p:cNvPicPr>
          <p:nvPr/>
        </p:nvPicPr>
        <p:blipFill>
          <a:blip>
            <a:extLst>
              <a:ext uri="{96DAC541-7B7A-43D3-8B79-37D633B846F1}">
                <asvg:svgBlip xmlns:asvg="http://schemas.microsoft.com/office/drawing/2016/SVG/main" r:embed="rId15"/>
              </a:ext>
            </a:extLst>
          </a:blip>
          <a:stretch>
            <a:fillRect/>
          </a:stretch>
        </p:blipFill>
        <p:spPr>
          <a:xfrm>
            <a:off x="6653836" y="1588834"/>
            <a:ext cx="415003" cy="415003"/>
          </a:xfrm>
          <a:prstGeom prst="rect">
            <a:avLst/>
          </a:prstGeom>
        </p:spPr>
      </p:pic>
      <p:pic>
        <p:nvPicPr>
          <p:cNvPr id="792" name="Grafik 791" descr="Forbudt-skilt kontur">
            <a:extLst>
              <a:ext uri="{FF2B5EF4-FFF2-40B4-BE49-F238E27FC236}">
                <a16:creationId xmlns:a16="http://schemas.microsoft.com/office/drawing/2014/main" id="{0F24C090-D44E-8BB2-6A13-B41793E2C026}"/>
              </a:ext>
            </a:extLst>
          </p:cNvPr>
          <p:cNvPicPr>
            <a:picLocks noChangeAspect="1"/>
          </p:cNvPicPr>
          <p:nvPr/>
        </p:nvPicPr>
        <p:blipFill>
          <a:blip>
            <a:extLst>
              <a:ext uri="{96DAC541-7B7A-43D3-8B79-37D633B846F1}">
                <asvg:svgBlip xmlns:asvg="http://schemas.microsoft.com/office/drawing/2016/SVG/main" r:embed="rId16"/>
              </a:ext>
            </a:extLst>
          </a:blip>
          <a:stretch>
            <a:fillRect/>
          </a:stretch>
        </p:blipFill>
        <p:spPr>
          <a:xfrm>
            <a:off x="6170067" y="2352620"/>
            <a:ext cx="415003" cy="41500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Google Shape;1159;p36">
            <a:extLst>
              <a:ext uri="{FF2B5EF4-FFF2-40B4-BE49-F238E27FC236}">
                <a16:creationId xmlns:a16="http://schemas.microsoft.com/office/drawing/2014/main" id="{F8CDB282-9CE2-4B11-3384-FD7BC496B6A1}"/>
              </a:ext>
            </a:extLst>
          </p:cNvPr>
          <p:cNvSpPr/>
          <p:nvPr/>
        </p:nvSpPr>
        <p:spPr>
          <a:xfrm>
            <a:off x="2870834" y="921996"/>
            <a:ext cx="4939665" cy="272688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6" name="Tekstfelt 2">
            <a:extLst>
              <a:ext uri="{FF2B5EF4-FFF2-40B4-BE49-F238E27FC236}">
                <a16:creationId xmlns:a16="http://schemas.microsoft.com/office/drawing/2014/main" id="{7E6157CE-D799-559C-3948-F75548A78CCD}"/>
              </a:ext>
            </a:extLst>
          </p:cNvPr>
          <p:cNvSpPr txBox="1"/>
          <p:nvPr/>
        </p:nvSpPr>
        <p:spPr>
          <a:xfrm>
            <a:off x="3464011" y="918399"/>
            <a:ext cx="4537245" cy="3046988"/>
          </a:xfrm>
          <a:prstGeom prst="rect">
            <a:avLst/>
          </a:prstGeom>
          <a:noFill/>
        </p:spPr>
        <p:txBody>
          <a:bodyPr wrap="square" lIns="91440" tIns="45720" rIns="91440" bIns="45720" rtlCol="0" anchor="t">
            <a:spAutoFit/>
          </a:bodyPr>
          <a:lstStyle/>
          <a:p>
            <a:r>
              <a:rPr lang="da-DK" altLang="da-DK" sz="2400" dirty="0">
                <a:solidFill>
                  <a:schemeClr val="bg1"/>
                </a:solidFill>
                <a:latin typeface="Calibri"/>
                <a:ea typeface="Calibri"/>
                <a:cs typeface="Calibri"/>
              </a:rPr>
              <a:t>An AI reminder </a:t>
            </a:r>
            <a:r>
              <a:rPr lang="da-DK" altLang="da-DK" sz="2400" b="1" dirty="0" err="1">
                <a:solidFill>
                  <a:schemeClr val="bg1"/>
                </a:solidFill>
                <a:latin typeface="Calibri"/>
                <a:ea typeface="Calibri"/>
                <a:cs typeface="Calibri"/>
              </a:rPr>
              <a:t>isn’t</a:t>
            </a:r>
            <a:r>
              <a:rPr lang="da-DK" altLang="da-DK" sz="2400" b="1" dirty="0">
                <a:solidFill>
                  <a:schemeClr val="bg1"/>
                </a:solidFill>
                <a:latin typeface="Calibri"/>
                <a:ea typeface="Calibri"/>
                <a:cs typeface="Calibri"/>
              </a:rPr>
              <a:t> </a:t>
            </a:r>
            <a:r>
              <a:rPr lang="da-DK" altLang="da-DK" sz="2400" b="1" dirty="0" err="1">
                <a:solidFill>
                  <a:schemeClr val="bg1"/>
                </a:solidFill>
                <a:latin typeface="Calibri"/>
                <a:ea typeface="Calibri"/>
                <a:cs typeface="Calibri"/>
              </a:rPr>
              <a:t>magic</a:t>
            </a:r>
            <a:r>
              <a:rPr lang="da-DK" altLang="da-DK" sz="2400" dirty="0">
                <a:solidFill>
                  <a:schemeClr val="bg1"/>
                </a:solidFill>
                <a:latin typeface="Calibri"/>
                <a:ea typeface="Calibri"/>
                <a:cs typeface="Calibri"/>
              </a:rPr>
              <a:t>. As </a:t>
            </a:r>
            <a:r>
              <a:rPr lang="da-DK" altLang="da-DK" sz="2400" dirty="0" err="1">
                <a:solidFill>
                  <a:schemeClr val="bg1"/>
                </a:solidFill>
                <a:latin typeface="Calibri"/>
                <a:ea typeface="Calibri"/>
                <a:cs typeface="Calibri"/>
              </a:rPr>
              <a:t>mentioned</a:t>
            </a:r>
            <a:r>
              <a:rPr lang="da-DK" altLang="da-DK" sz="2400" dirty="0">
                <a:solidFill>
                  <a:schemeClr val="bg1"/>
                </a:solidFill>
                <a:latin typeface="Calibri"/>
                <a:ea typeface="Calibri"/>
                <a:cs typeface="Calibri"/>
              </a:rPr>
              <a:t> in </a:t>
            </a:r>
            <a:r>
              <a:rPr lang="da-DK" altLang="da-DK" sz="2400" dirty="0" err="1">
                <a:solidFill>
                  <a:schemeClr val="bg1"/>
                </a:solidFill>
                <a:latin typeface="Calibri"/>
                <a:ea typeface="Calibri"/>
                <a:cs typeface="Calibri"/>
              </a:rPr>
              <a:t>Module</a:t>
            </a:r>
            <a:r>
              <a:rPr lang="da-DK" altLang="da-DK" sz="2400" dirty="0">
                <a:solidFill>
                  <a:schemeClr val="bg1"/>
                </a:solidFill>
                <a:latin typeface="Calibri"/>
                <a:ea typeface="Calibri"/>
                <a:cs typeface="Calibri"/>
              </a:rPr>
              <a:t> 1, it </a:t>
            </a:r>
            <a:r>
              <a:rPr lang="da-DK" altLang="da-DK" sz="2400" dirty="0" err="1">
                <a:solidFill>
                  <a:schemeClr val="bg1"/>
                </a:solidFill>
                <a:latin typeface="Calibri"/>
                <a:ea typeface="Calibri"/>
                <a:cs typeface="Calibri"/>
              </a:rPr>
              <a:t>simply</a:t>
            </a:r>
            <a:r>
              <a:rPr lang="da-DK" altLang="da-DK" sz="2400" dirty="0">
                <a:solidFill>
                  <a:schemeClr val="bg1"/>
                </a:solidFill>
                <a:latin typeface="Calibri"/>
                <a:ea typeface="Calibri"/>
                <a:cs typeface="Calibri"/>
              </a:rPr>
              <a:t> </a:t>
            </a:r>
            <a:r>
              <a:rPr lang="da-DK" altLang="da-DK" sz="2400" b="1" dirty="0">
                <a:solidFill>
                  <a:schemeClr val="bg1"/>
                </a:solidFill>
                <a:latin typeface="Calibri"/>
                <a:ea typeface="Calibri"/>
                <a:cs typeface="Calibri"/>
              </a:rPr>
              <a:t>looks for patterns </a:t>
            </a:r>
            <a:r>
              <a:rPr lang="da-DK" altLang="da-DK" sz="2400" dirty="0">
                <a:solidFill>
                  <a:schemeClr val="bg1"/>
                </a:solidFill>
                <a:latin typeface="Calibri"/>
                <a:ea typeface="Calibri"/>
                <a:cs typeface="Calibri"/>
              </a:rPr>
              <a:t>in </a:t>
            </a:r>
            <a:r>
              <a:rPr lang="da-DK" altLang="da-DK" sz="2400" dirty="0" err="1">
                <a:solidFill>
                  <a:schemeClr val="bg1"/>
                </a:solidFill>
                <a:latin typeface="Calibri"/>
                <a:ea typeface="Calibri"/>
                <a:cs typeface="Calibri"/>
              </a:rPr>
              <a:t>your</a:t>
            </a:r>
            <a:r>
              <a:rPr lang="da-DK" altLang="da-DK" sz="2400" dirty="0">
                <a:solidFill>
                  <a:schemeClr val="bg1"/>
                </a:solidFill>
                <a:latin typeface="Calibri"/>
                <a:ea typeface="Calibri"/>
                <a:cs typeface="Calibri"/>
              </a:rPr>
              <a:t> habits -</a:t>
            </a:r>
            <a:r>
              <a:rPr lang="da-DK" altLang="da-DK" sz="2400" dirty="0" err="1">
                <a:solidFill>
                  <a:schemeClr val="bg1"/>
                </a:solidFill>
                <a:latin typeface="Calibri"/>
                <a:ea typeface="Calibri"/>
                <a:cs typeface="Calibri"/>
              </a:rPr>
              <a:t>such</a:t>
            </a:r>
            <a:r>
              <a:rPr lang="da-DK" altLang="da-DK" sz="2400" dirty="0">
                <a:solidFill>
                  <a:schemeClr val="bg1"/>
                </a:solidFill>
                <a:latin typeface="Calibri"/>
                <a:ea typeface="Calibri"/>
                <a:cs typeface="Calibri"/>
              </a:rPr>
              <a:t> as </a:t>
            </a:r>
            <a:r>
              <a:rPr lang="da-DK" altLang="da-DK" sz="2400" dirty="0" err="1">
                <a:solidFill>
                  <a:schemeClr val="bg1"/>
                </a:solidFill>
                <a:latin typeface="Calibri"/>
                <a:ea typeface="Calibri"/>
                <a:cs typeface="Calibri"/>
              </a:rPr>
              <a:t>when</a:t>
            </a:r>
            <a:r>
              <a:rPr lang="da-DK" altLang="da-DK" sz="2400" dirty="0">
                <a:solidFill>
                  <a:schemeClr val="bg1"/>
                </a:solidFill>
                <a:latin typeface="Calibri"/>
                <a:ea typeface="Calibri"/>
                <a:cs typeface="Calibri"/>
              </a:rPr>
              <a:t> </a:t>
            </a:r>
            <a:r>
              <a:rPr lang="da-DK" altLang="da-DK" sz="2400" dirty="0" err="1">
                <a:solidFill>
                  <a:schemeClr val="bg1"/>
                </a:solidFill>
                <a:latin typeface="Calibri"/>
                <a:ea typeface="Calibri"/>
                <a:cs typeface="Calibri"/>
              </a:rPr>
              <a:t>you</a:t>
            </a:r>
            <a:r>
              <a:rPr lang="da-DK" altLang="da-DK" sz="2400" dirty="0">
                <a:solidFill>
                  <a:schemeClr val="bg1"/>
                </a:solidFill>
                <a:latin typeface="Calibri"/>
                <a:ea typeface="Calibri"/>
                <a:cs typeface="Calibri"/>
              </a:rPr>
              <a:t> </a:t>
            </a:r>
            <a:r>
              <a:rPr lang="da-DK" altLang="da-DK" sz="2400" dirty="0" err="1">
                <a:solidFill>
                  <a:schemeClr val="bg1"/>
                </a:solidFill>
                <a:latin typeface="Calibri"/>
                <a:ea typeface="Calibri"/>
                <a:cs typeface="Calibri"/>
              </a:rPr>
              <a:t>usually</a:t>
            </a:r>
            <a:r>
              <a:rPr lang="da-DK" altLang="da-DK" sz="2400" dirty="0">
                <a:solidFill>
                  <a:schemeClr val="bg1"/>
                </a:solidFill>
                <a:latin typeface="Calibri"/>
                <a:ea typeface="Calibri"/>
                <a:cs typeface="Calibri"/>
              </a:rPr>
              <a:t> go for a </a:t>
            </a:r>
            <a:r>
              <a:rPr lang="da-DK" altLang="da-DK" sz="2400" dirty="0" err="1">
                <a:solidFill>
                  <a:schemeClr val="bg1"/>
                </a:solidFill>
                <a:latin typeface="Calibri"/>
                <a:ea typeface="Calibri"/>
                <a:cs typeface="Calibri"/>
              </a:rPr>
              <a:t>walk</a:t>
            </a:r>
            <a:r>
              <a:rPr lang="da-DK" altLang="da-DK" sz="2400" dirty="0">
                <a:solidFill>
                  <a:schemeClr val="bg1"/>
                </a:solidFill>
                <a:latin typeface="Calibri"/>
                <a:ea typeface="Calibri"/>
                <a:cs typeface="Calibri"/>
              </a:rPr>
              <a:t> or take your medication – and makes suggestions at these times.</a:t>
            </a:r>
          </a:p>
          <a:p>
            <a:endParaRPr lang="da-DK" sz="2400" dirty="0"/>
          </a:p>
        </p:txBody>
      </p:sp>
      <p:pic>
        <p:nvPicPr>
          <p:cNvPr id="7" name="Grafik 9" descr="Tryllestav auto kontur">
            <a:extLst>
              <a:ext uri="{FF2B5EF4-FFF2-40B4-BE49-F238E27FC236}">
                <a16:creationId xmlns:a16="http://schemas.microsoft.com/office/drawing/2014/main" id="{AAD787CB-78DA-CEE4-060F-7B01923F9F8E}"/>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702043" y="921995"/>
            <a:ext cx="978479" cy="978479"/>
          </a:xfrm>
          <a:prstGeom prst="rect">
            <a:avLst/>
          </a:prstGeom>
        </p:spPr>
      </p:pic>
      <p:sp>
        <p:nvSpPr>
          <p:cNvPr id="4" name="Google Shape;1159;p36">
            <a:extLst>
              <a:ext uri="{FF2B5EF4-FFF2-40B4-BE49-F238E27FC236}">
                <a16:creationId xmlns:a16="http://schemas.microsoft.com/office/drawing/2014/main" id="{0C95C3AE-4558-4B20-D2BC-DC076BA7868E}"/>
              </a:ext>
            </a:extLst>
          </p:cNvPr>
          <p:cNvSpPr/>
          <p:nvPr/>
        </p:nvSpPr>
        <p:spPr>
          <a:xfrm>
            <a:off x="4947284" y="3822596"/>
            <a:ext cx="4939665" cy="272688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900" dirty="0">
              <a:solidFill>
                <a:schemeClr val="dk1"/>
              </a:solidFill>
              <a:latin typeface="Calibri"/>
              <a:ea typeface="Calibri"/>
              <a:cs typeface="Calibri"/>
              <a:sym typeface="Calibri"/>
            </a:endParaRPr>
          </a:p>
        </p:txBody>
      </p:sp>
      <p:sp>
        <p:nvSpPr>
          <p:cNvPr id="8" name="TextBox 7">
            <a:extLst>
              <a:ext uri="{FF2B5EF4-FFF2-40B4-BE49-F238E27FC236}">
                <a16:creationId xmlns:a16="http://schemas.microsoft.com/office/drawing/2014/main" id="{C2EF2A41-C750-AC65-FABC-233ED38AE4DE}"/>
              </a:ext>
            </a:extLst>
          </p:cNvPr>
          <p:cNvSpPr txBox="1"/>
          <p:nvPr/>
        </p:nvSpPr>
        <p:spPr>
          <a:xfrm>
            <a:off x="5205886" y="4078044"/>
            <a:ext cx="4490564" cy="2000548"/>
          </a:xfrm>
          <a:prstGeom prst="rect">
            <a:avLst/>
          </a:prstGeom>
          <a:solidFill>
            <a:srgbClr val="EBCB1F"/>
          </a:solidFill>
        </p:spPr>
        <p:txBody>
          <a:bodyPr wrap="square">
            <a:spAutoFit/>
          </a:bodyPr>
          <a:lstStyle/>
          <a:p>
            <a:pPr lvl="0">
              <a:buClr>
                <a:srgbClr val="292668"/>
              </a:buClr>
              <a:buSzPts val="2400"/>
            </a:pPr>
            <a:r>
              <a:rPr lang="en-US" sz="2400" b="1" dirty="0">
                <a:solidFill>
                  <a:srgbClr val="292668"/>
                </a:solidFill>
                <a:latin typeface="Calibri"/>
                <a:ea typeface="Calibri"/>
                <a:cs typeface="Calibri"/>
                <a:sym typeface="Calibri"/>
              </a:rPr>
              <a:t>Avoiding over-reliance on AI tools</a:t>
            </a:r>
          </a:p>
          <a:p>
            <a:pPr lvl="0">
              <a:buClr>
                <a:srgbClr val="292668"/>
              </a:buClr>
              <a:buSzPts val="2400"/>
            </a:pPr>
            <a:r>
              <a:rPr lang="en-US" sz="2000" dirty="0">
                <a:solidFill>
                  <a:srgbClr val="292668"/>
                </a:solidFill>
                <a:latin typeface="Calibri"/>
                <a:ea typeface="Calibri"/>
                <a:cs typeface="Calibri"/>
                <a:sym typeface="Calibri"/>
              </a:rPr>
              <a:t>While it's helpful to use reminders as support, avoid relying on them too heavily. Use them to assist you, but remember that your own routines and decisions should always take precedence.</a:t>
            </a:r>
            <a:endParaRPr lang="en-US" sz="2000" dirty="0"/>
          </a:p>
        </p:txBody>
      </p:sp>
    </p:spTree>
    <p:extLst>
      <p:ext uri="{BB962C8B-B14F-4D97-AF65-F5344CB8AC3E}">
        <p14:creationId xmlns:p14="http://schemas.microsoft.com/office/powerpoint/2010/main" val="25093285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pic>
        <p:nvPicPr>
          <p:cNvPr id="256" name="Google Shape;256;p21" descr="Reminders User Guide for Mac - Apple Suppor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794378" y="1242806"/>
            <a:ext cx="5300956" cy="2784764"/>
          </a:xfrm>
          <a:prstGeom prst="rect">
            <a:avLst/>
          </a:prstGeom>
          <a:noFill/>
          <a:ln>
            <a:noFill/>
          </a:ln>
        </p:spPr>
      </p:pic>
      <p:sp>
        <p:nvSpPr>
          <p:cNvPr id="257" name="Google Shape;257;p21"/>
          <p:cNvSpPr txBox="1">
            <a:spLocks noGrp="1"/>
          </p:cNvSpPr>
          <p:nvPr>
            <p:ph type="body" idx="1"/>
          </p:nvPr>
        </p:nvSpPr>
        <p:spPr>
          <a:xfrm>
            <a:off x="1609412" y="364405"/>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ts val="3600"/>
              <a:buNone/>
            </a:pPr>
            <a:r>
              <a:rPr lang="en-US" b="1"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Some examples of Apps</a:t>
            </a:r>
            <a:endParaRPr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p:txBody>
      </p:sp>
      <p:sp>
        <p:nvSpPr>
          <p:cNvPr id="258" name="Google Shape;258;p21"/>
          <p:cNvSpPr txBox="1">
            <a:spLocks noGrp="1"/>
          </p:cNvSpPr>
          <p:nvPr>
            <p:ph type="body" idx="2"/>
          </p:nvPr>
        </p:nvSpPr>
        <p:spPr>
          <a:xfrm>
            <a:off x="6830368" y="6034358"/>
            <a:ext cx="3822192" cy="1631215"/>
          </a:xfrm>
          <a:prstGeom prst="rect">
            <a:avLst/>
          </a:prstGeom>
          <a:noFill/>
          <a:ln>
            <a:noFill/>
          </a:ln>
        </p:spPr>
        <p:txBody>
          <a:bodyPr spcFirstLastPara="1" wrap="square" lIns="91425" tIns="45700" rIns="91425" bIns="45700" anchor="t" anchorCtr="0">
            <a:noAutofit/>
          </a:bodyPr>
          <a:lstStyle/>
          <a:p>
            <a:pPr marL="228600" lvl="0" indent="0" algn="l" rtl="0">
              <a:lnSpc>
                <a:spcPct val="103333"/>
              </a:lnSpc>
              <a:spcBef>
                <a:spcPts val="0"/>
              </a:spcBef>
              <a:spcAft>
                <a:spcPts val="0"/>
              </a:spcAft>
              <a:buSzPts val="2400"/>
              <a:buNone/>
            </a:pPr>
            <a:r>
              <a:rPr lang="en-US" b="1" u="sng" dirty="0">
                <a:solidFill>
                  <a:srgbClr val="292668"/>
                </a:solidFill>
                <a:hlinkClick r:id="rId4">
                  <a:extLst>
                    <a:ext uri="{A12FA001-AC4F-418D-AE19-62706E023703}">
                      <ahyp:hlinkClr xmlns:ahyp="http://schemas.microsoft.com/office/drawing/2018/hyperlinkcolor" val="tx"/>
                    </a:ext>
                  </a:extLst>
                </a:hlinkClick>
              </a:rPr>
              <a:t>Link to Apple Reminders</a:t>
            </a:r>
            <a:endParaRPr b="1" dirty="0">
              <a:solidFill>
                <a:srgbClr val="292668"/>
              </a:solidFill>
            </a:endParaRPr>
          </a:p>
          <a:p>
            <a:pPr marL="228600" lvl="0" indent="0" algn="l" rtl="0">
              <a:lnSpc>
                <a:spcPct val="103333"/>
              </a:lnSpc>
              <a:spcBef>
                <a:spcPts val="0"/>
              </a:spcBef>
              <a:spcAft>
                <a:spcPts val="0"/>
              </a:spcAft>
              <a:buSzPts val="2400"/>
              <a:buNone/>
            </a:pPr>
            <a:endParaRPr b="1" dirty="0"/>
          </a:p>
        </p:txBody>
      </p:sp>
      <p:sp>
        <p:nvSpPr>
          <p:cNvPr id="259" name="Google Shape;259;p21"/>
          <p:cNvSpPr txBox="1"/>
          <p:nvPr/>
        </p:nvSpPr>
        <p:spPr>
          <a:xfrm>
            <a:off x="776870" y="6028179"/>
            <a:ext cx="3552136" cy="461665"/>
          </a:xfrm>
          <a:prstGeom prst="rect">
            <a:avLst/>
          </a:prstGeom>
          <a:noFill/>
          <a:ln>
            <a:noFill/>
          </a:ln>
        </p:spPr>
        <p:txBody>
          <a:bodyPr spcFirstLastPara="1" wrap="square" lIns="91425" tIns="45700" rIns="91425" bIns="45700" anchor="t" anchorCtr="0">
            <a:spAutoFit/>
          </a:bodyPr>
          <a:lstStyle/>
          <a:p>
            <a:pPr marL="228600" marR="0" lvl="0" indent="0" algn="l" rtl="0">
              <a:lnSpc>
                <a:spcPct val="100000"/>
              </a:lnSpc>
              <a:spcBef>
                <a:spcPts val="0"/>
              </a:spcBef>
              <a:spcAft>
                <a:spcPts val="0"/>
              </a:spcAft>
              <a:buNone/>
            </a:pPr>
            <a:r>
              <a:rPr lang="en-US" sz="2400" b="1" i="0" u="sng" strike="noStrike" cap="none" dirty="0">
                <a:solidFill>
                  <a:srgbClr val="292668"/>
                </a:solidFill>
                <a:latin typeface="Calibri"/>
                <a:ea typeface="Calibri"/>
                <a:cs typeface="Calibri"/>
                <a:sym typeface="Calibri"/>
                <a:hlinkClick r:id="rId5">
                  <a:extLst>
                    <a:ext uri="{A12FA001-AC4F-418D-AE19-62706E023703}">
                      <ahyp:hlinkClr xmlns:ahyp="http://schemas.microsoft.com/office/drawing/2018/hyperlinkcolor" val="tx"/>
                    </a:ext>
                  </a:extLst>
                </a:hlinkClick>
              </a:rPr>
              <a:t>Link to Google Assistant</a:t>
            </a:r>
            <a:endParaRPr sz="2400" b="1" i="0" u="none" strike="noStrike" cap="none" dirty="0">
              <a:solidFill>
                <a:srgbClr val="292668"/>
              </a:solidFill>
              <a:latin typeface="Calibri"/>
              <a:ea typeface="Calibri"/>
              <a:cs typeface="Calibri"/>
              <a:sym typeface="Calibri"/>
            </a:endParaRPr>
          </a:p>
        </p:txBody>
      </p:sp>
      <p:sp>
        <p:nvSpPr>
          <p:cNvPr id="260" name="Google Shape;260;p21"/>
          <p:cNvSpPr/>
          <p:nvPr/>
        </p:nvSpPr>
        <p:spPr>
          <a:xfrm>
            <a:off x="400204" y="3544206"/>
            <a:ext cx="5300957" cy="224676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Google Assistant</a:t>
            </a:r>
            <a:r>
              <a:rPr lang="en-US" sz="2000" b="0" i="0" u="none" strike="noStrike" cap="none" dirty="0">
                <a:solidFill>
                  <a:srgbClr val="292668"/>
                </a:solidFill>
                <a:latin typeface="Calibri"/>
                <a:ea typeface="Calibri"/>
                <a:cs typeface="Calibri"/>
                <a:sym typeface="Calibri"/>
              </a:rPr>
              <a:t> is a voice-controlled App developed by Google. It acts as an intelligent ‘</a:t>
            </a:r>
            <a:r>
              <a:rPr lang="en-US" sz="2000" b="0" i="1" u="none" strike="noStrike" cap="none" dirty="0">
                <a:solidFill>
                  <a:srgbClr val="292668"/>
                </a:solidFill>
                <a:latin typeface="Calibri"/>
                <a:ea typeface="Calibri"/>
                <a:cs typeface="Calibri"/>
                <a:sym typeface="Calibri"/>
              </a:rPr>
              <a:t>personal assistant</a:t>
            </a:r>
            <a:r>
              <a:rPr lang="en-US" sz="2000" b="0" i="0" u="none" strike="noStrike" cap="none" dirty="0">
                <a:solidFill>
                  <a:srgbClr val="292668"/>
                </a:solidFill>
                <a:latin typeface="Calibri"/>
                <a:ea typeface="Calibri"/>
                <a:cs typeface="Calibri"/>
                <a:sym typeface="Calibri"/>
              </a:rPr>
              <a:t>’ on mobile devices, smart speakers and other smart products. The App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uses artificial intelligence to perform tasks, answer questions and control smart devices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via natural speech or text commands.</a:t>
            </a:r>
            <a:endParaRPr dirty="0"/>
          </a:p>
        </p:txBody>
      </p:sp>
      <p:sp>
        <p:nvSpPr>
          <p:cNvPr id="261" name="Google Shape;261;p21"/>
          <p:cNvSpPr/>
          <p:nvPr/>
        </p:nvSpPr>
        <p:spPr>
          <a:xfrm>
            <a:off x="5794378" y="4334540"/>
            <a:ext cx="6147685" cy="1631216"/>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Apple Reminders is a to-do list and reminder App developed by Apple Inc. It is built into iOS, iPadOS, macOS and watchOS. It helps users </a:t>
            </a:r>
            <a:r>
              <a:rPr lang="en-US" sz="2000" b="0" i="0" u="none" strike="noStrike" cap="none" dirty="0" err="1">
                <a:solidFill>
                  <a:srgbClr val="292668"/>
                </a:solidFill>
                <a:latin typeface="Calibri"/>
                <a:ea typeface="Calibri"/>
                <a:cs typeface="Calibri"/>
                <a:sym typeface="Calibri"/>
              </a:rPr>
              <a:t>organise</a:t>
            </a:r>
            <a:r>
              <a:rPr lang="en-US" sz="2000" b="0" i="0" u="none" strike="noStrike" cap="none" dirty="0">
                <a:solidFill>
                  <a:srgbClr val="292668"/>
                </a:solidFill>
                <a:latin typeface="Calibri"/>
                <a:ea typeface="Calibri"/>
                <a:cs typeface="Calibri"/>
                <a:sym typeface="Calibri"/>
              </a:rPr>
              <a:t> personal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and work-related tasks using lists, reminders and automatic notifications. </a:t>
            </a:r>
            <a:endParaRPr dirty="0"/>
          </a:p>
        </p:txBody>
      </p:sp>
      <p:pic>
        <p:nvPicPr>
          <p:cNvPr id="262" name="Google Shape;262;p21"/>
          <p:cNvPicPr preferRelativeResize="0"/>
          <p:nvPr/>
        </p:nvPicPr>
        <p:blipFill rotWithShape="1">
          <a:blip r:embed="rId6" cstate="email">
            <a:alphaModFix/>
            <a:extLst>
              <a:ext uri="{28A0092B-C50C-407E-A947-70E740481C1C}">
                <a14:useLocalDpi xmlns:a14="http://schemas.microsoft.com/office/drawing/2010/main"/>
              </a:ext>
            </a:extLst>
          </a:blip>
          <a:srcRect/>
          <a:stretch/>
        </p:blipFill>
        <p:spPr>
          <a:xfrm>
            <a:off x="400204" y="1242806"/>
            <a:ext cx="4553712" cy="2039112"/>
          </a:xfrm>
          <a:prstGeom prst="rect">
            <a:avLst/>
          </a:prstGeom>
          <a:noFill/>
          <a:ln>
            <a:noFill/>
          </a:ln>
        </p:spPr>
      </p:pic>
      <p:grpSp>
        <p:nvGrpSpPr>
          <p:cNvPr id="2" name="Graphic 4">
            <a:extLst>
              <a:ext uri="{FF2B5EF4-FFF2-40B4-BE49-F238E27FC236}">
                <a16:creationId xmlns:a16="http://schemas.microsoft.com/office/drawing/2014/main" id="{97392169-6124-3C71-0ADC-78EB685E51C1}"/>
              </a:ext>
            </a:extLst>
          </p:cNvPr>
          <p:cNvGrpSpPr/>
          <p:nvPr/>
        </p:nvGrpSpPr>
        <p:grpSpPr>
          <a:xfrm rot="18986839">
            <a:off x="5222580" y="5898296"/>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CA4ABC82-83B8-50F5-785F-FAC48A1CAEEB}"/>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69D5A386-2B21-F584-12D7-9D2F86F0ACD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60D734BE-A4D6-0B1A-3114-E0AE7DB87801}"/>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9751E744-1184-740D-E684-883F0A4758F0}"/>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66D921B9-0C00-29BC-9815-2F680DF155DC}"/>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74C7A872-B2F6-841B-3031-97B9D1BDCDD6}"/>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E93845A0-0B94-BEE6-23CE-47F6BAAA0AC2}"/>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434A491A-085F-F1A2-7F35-C1BDD7332E94}"/>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D0FD538B-5F26-BCCD-C376-FBF7B3FEDE1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6FA1FD98-A26B-7E15-4BC5-FE36503441CA}"/>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5BB96273-A867-B139-8DCB-8391CFC2BBC2}"/>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sp>
        <p:nvSpPr>
          <p:cNvPr id="267" name="Google Shape;267;p74"/>
          <p:cNvSpPr txBox="1">
            <a:spLocks noGrp="1"/>
          </p:cNvSpPr>
          <p:nvPr>
            <p:ph type="body" idx="1"/>
          </p:nvPr>
        </p:nvSpPr>
        <p:spPr>
          <a:xfrm>
            <a:off x="2033177" y="397308"/>
            <a:ext cx="8973175" cy="697353"/>
          </a:xfrm>
          <a:prstGeom prst="rect">
            <a:avLst/>
          </a:prstGeom>
          <a:noFill/>
          <a:ln>
            <a:noFill/>
          </a:ln>
        </p:spPr>
        <p:txBody>
          <a:bodyPr spcFirstLastPara="1" wrap="square" lIns="91425" tIns="45700" rIns="91425" bIns="45700" anchor="t" anchorCtr="0">
            <a:normAutofit/>
          </a:bodyPr>
          <a:lstStyle/>
          <a:p>
            <a:pPr marL="0" lvl="0" indent="0" algn="l" rtl="0">
              <a:lnSpc>
                <a:spcPct val="100000"/>
              </a:lnSpc>
              <a:spcBef>
                <a:spcPts val="0"/>
              </a:spcBef>
              <a:spcAft>
                <a:spcPts val="0"/>
              </a:spcAft>
              <a:buClr>
                <a:srgbClr val="292668"/>
              </a:buClr>
              <a:buSzPts val="3600"/>
              <a:buNone/>
            </a:pPr>
            <a:r>
              <a:rPr lang="en-US" b="1"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Some examples of Apps</a:t>
            </a:r>
            <a:endParaRPr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p:txBody>
      </p:sp>
      <p:pic>
        <p:nvPicPr>
          <p:cNvPr id="268" name="Google Shape;268;p74"/>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57415" y="1346938"/>
            <a:ext cx="3964354" cy="2466911"/>
          </a:xfrm>
          <a:prstGeom prst="rect">
            <a:avLst/>
          </a:prstGeom>
          <a:noFill/>
          <a:ln>
            <a:noFill/>
          </a:ln>
        </p:spPr>
      </p:pic>
      <p:sp>
        <p:nvSpPr>
          <p:cNvPr id="269" name="Google Shape;269;p74"/>
          <p:cNvSpPr txBox="1"/>
          <p:nvPr/>
        </p:nvSpPr>
        <p:spPr>
          <a:xfrm>
            <a:off x="7899463" y="6223512"/>
            <a:ext cx="3584448"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Link to Samsung Health </a:t>
            </a:r>
            <a:endParaRPr sz="2400" b="1" i="0" u="none" strike="noStrike" cap="none">
              <a:solidFill>
                <a:srgbClr val="292668"/>
              </a:solidFill>
              <a:latin typeface="Calibri"/>
              <a:ea typeface="Calibri"/>
              <a:cs typeface="Calibri"/>
              <a:sym typeface="Calibri"/>
            </a:endParaRPr>
          </a:p>
        </p:txBody>
      </p:sp>
      <p:sp>
        <p:nvSpPr>
          <p:cNvPr id="270" name="Google Shape;270;p74"/>
          <p:cNvSpPr/>
          <p:nvPr/>
        </p:nvSpPr>
        <p:spPr>
          <a:xfrm>
            <a:off x="372288" y="4064854"/>
            <a:ext cx="4985346" cy="255454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err="1">
                <a:solidFill>
                  <a:srgbClr val="292668"/>
                </a:solidFill>
                <a:latin typeface="Calibri"/>
                <a:ea typeface="Calibri"/>
                <a:cs typeface="Calibri"/>
                <a:sym typeface="Calibri"/>
              </a:rPr>
              <a:t>Medisafe</a:t>
            </a:r>
            <a:r>
              <a:rPr lang="en-US" sz="2000" b="0" i="0" u="none" strike="noStrike" cap="none" dirty="0">
                <a:solidFill>
                  <a:srgbClr val="292668"/>
                </a:solidFill>
                <a:latin typeface="Calibri"/>
                <a:ea typeface="Calibri"/>
                <a:cs typeface="Calibri"/>
                <a:sym typeface="Calibri"/>
              </a:rPr>
              <a:t> (the </a:t>
            </a:r>
            <a:r>
              <a:rPr lang="en-US" sz="2000" b="0" i="0" u="none" strike="noStrike" cap="none" dirty="0" err="1">
                <a:solidFill>
                  <a:srgbClr val="292668"/>
                </a:solidFill>
                <a:latin typeface="Calibri"/>
                <a:ea typeface="Calibri"/>
                <a:cs typeface="Calibri"/>
                <a:sym typeface="Calibri"/>
              </a:rPr>
              <a:t>Medisafe</a:t>
            </a:r>
            <a:r>
              <a:rPr lang="en-US" sz="2000" b="0" i="0" u="none" strike="noStrike" cap="none" dirty="0">
                <a:solidFill>
                  <a:srgbClr val="292668"/>
                </a:solidFill>
                <a:latin typeface="Calibri"/>
                <a:ea typeface="Calibri"/>
                <a:cs typeface="Calibri"/>
                <a:sym typeface="Calibri"/>
              </a:rPr>
              <a:t> medication reminder App) is a mobile App for iOS (iPhone) and Android that helps users remember to take </a:t>
            </a:r>
            <a:endParaRPr dirty="0"/>
          </a:p>
          <a:p>
            <a:pPr marL="0" marR="0" lvl="0" indent="0" algn="l" rtl="0">
              <a:lnSpc>
                <a:spcPct val="100000"/>
              </a:lnSpc>
              <a:spcBef>
                <a:spcPts val="0"/>
              </a:spcBef>
              <a:spcAft>
                <a:spcPts val="0"/>
              </a:spcAft>
              <a:buClr>
                <a:srgbClr val="292668"/>
              </a:buClr>
              <a:buSzPts val="2000"/>
              <a:buFont typeface="Arial"/>
              <a:buNone/>
            </a:pPr>
            <a:r>
              <a:rPr lang="en-US" sz="2000" b="0" i="0" u="none" strike="noStrike" cap="none" dirty="0">
                <a:solidFill>
                  <a:srgbClr val="292668"/>
                </a:solidFill>
                <a:latin typeface="Calibri"/>
                <a:ea typeface="Calibri"/>
                <a:cs typeface="Calibri"/>
                <a:sym typeface="Calibri"/>
              </a:rPr>
              <a:t>their medication and keep track of their treatment. It can be used as a personal </a:t>
            </a:r>
            <a:r>
              <a:rPr lang="en-US" sz="2000" b="0" i="1" u="none" strike="noStrike" cap="none" dirty="0">
                <a:solidFill>
                  <a:srgbClr val="292668"/>
                </a:solidFill>
                <a:latin typeface="Calibri"/>
                <a:ea typeface="Calibri"/>
                <a:cs typeface="Calibri"/>
                <a:sym typeface="Calibri"/>
              </a:rPr>
              <a:t>pill reminder and medication management platform</a:t>
            </a:r>
            <a:r>
              <a:rPr lang="en-US" sz="2000" dirty="0">
                <a:solidFill>
                  <a:srgbClr val="292668"/>
                </a:solidFill>
                <a:latin typeface="Calibri"/>
                <a:ea typeface="Calibri"/>
                <a:cs typeface="Calibri"/>
                <a:sym typeface="Calibri"/>
              </a:rPr>
              <a: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rgbClr val="292668"/>
              </a:solidFill>
              <a:latin typeface="Calibri"/>
              <a:ea typeface="Calibri"/>
              <a:cs typeface="Calibri"/>
              <a:sym typeface="Calibri"/>
            </a:endParaRPr>
          </a:p>
        </p:txBody>
      </p:sp>
      <p:sp>
        <p:nvSpPr>
          <p:cNvPr id="271" name="Google Shape;271;p74"/>
          <p:cNvSpPr/>
          <p:nvPr/>
        </p:nvSpPr>
        <p:spPr>
          <a:xfrm>
            <a:off x="6519765" y="3906147"/>
            <a:ext cx="4864515" cy="2554545"/>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Samsung Health </a:t>
            </a:r>
            <a:r>
              <a:rPr lang="en-US" sz="2000" b="0" i="0" u="none" strike="noStrike" cap="none" dirty="0">
                <a:solidFill>
                  <a:srgbClr val="292668"/>
                </a:solidFill>
                <a:latin typeface="Calibri"/>
                <a:ea typeface="Calibri"/>
                <a:cs typeface="Calibri"/>
                <a:sym typeface="Calibri"/>
              </a:rPr>
              <a:t>is a mobile App for health tracking. The App collects data on physical activity, sleep, nutrition (if you log, what you eat) and mental habits. It is designed to help you maintain a balanced lifestyle. Among other things, it works in combination with wearables such as the Galaxy Watch and Galaxy Ring.</a:t>
            </a:r>
            <a:endParaRPr dirty="0"/>
          </a:p>
        </p:txBody>
      </p:sp>
      <p:pic>
        <p:nvPicPr>
          <p:cNvPr id="272" name="Google Shape;272;p74"/>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72288" y="1347849"/>
            <a:ext cx="4099890" cy="2558298"/>
          </a:xfrm>
          <a:prstGeom prst="rect">
            <a:avLst/>
          </a:prstGeom>
          <a:noFill/>
          <a:ln>
            <a:noFill/>
          </a:ln>
        </p:spPr>
      </p:pic>
      <p:sp>
        <p:nvSpPr>
          <p:cNvPr id="273" name="Google Shape;273;p74"/>
          <p:cNvSpPr txBox="1"/>
          <p:nvPr/>
        </p:nvSpPr>
        <p:spPr>
          <a:xfrm>
            <a:off x="912710" y="6229860"/>
            <a:ext cx="247056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sng" strike="noStrike" cap="none">
                <a:solidFill>
                  <a:srgbClr val="292668"/>
                </a:solidFill>
                <a:latin typeface="Calibri"/>
                <a:ea typeface="Calibri"/>
                <a:cs typeface="Calibri"/>
                <a:sym typeface="Calibri"/>
                <a:hlinkClick r:id="rId6">
                  <a:extLst>
                    <a:ext uri="{A12FA001-AC4F-418D-AE19-62706E023703}">
                      <ahyp:hlinkClr xmlns:ahyp="http://schemas.microsoft.com/office/drawing/2018/hyperlinkcolor" val="tx"/>
                    </a:ext>
                  </a:extLst>
                </a:hlinkClick>
              </a:rPr>
              <a:t>Link to Medisafe</a:t>
            </a:r>
            <a:endParaRPr sz="2400" b="1" i="0" u="none" strike="noStrike" cap="none">
              <a:solidFill>
                <a:srgbClr val="292668"/>
              </a:solidFill>
              <a:latin typeface="Calibri"/>
              <a:ea typeface="Calibri"/>
              <a:cs typeface="Calibri"/>
              <a:sym typeface="Calibri"/>
            </a:endParaRPr>
          </a:p>
        </p:txBody>
      </p:sp>
      <p:grpSp>
        <p:nvGrpSpPr>
          <p:cNvPr id="2" name="Graphic 4">
            <a:extLst>
              <a:ext uri="{FF2B5EF4-FFF2-40B4-BE49-F238E27FC236}">
                <a16:creationId xmlns:a16="http://schemas.microsoft.com/office/drawing/2014/main" id="{182E061F-798B-36BC-E182-3090F9E2FEF8}"/>
              </a:ext>
            </a:extLst>
          </p:cNvPr>
          <p:cNvGrpSpPr/>
          <p:nvPr/>
        </p:nvGrpSpPr>
        <p:grpSpPr>
          <a:xfrm rot="18986839">
            <a:off x="5222580" y="5898296"/>
            <a:ext cx="416812" cy="946355"/>
            <a:chOff x="9129274" y="2719113"/>
            <a:chExt cx="717139" cy="1386497"/>
          </a:xfrm>
          <a:solidFill>
            <a:srgbClr val="242B62"/>
          </a:solidFill>
        </p:grpSpPr>
        <p:grpSp>
          <p:nvGrpSpPr>
            <p:cNvPr id="3" name="Graphic 4">
              <a:extLst>
                <a:ext uri="{FF2B5EF4-FFF2-40B4-BE49-F238E27FC236}">
                  <a16:creationId xmlns:a16="http://schemas.microsoft.com/office/drawing/2014/main" id="{AC45AA06-27AA-26D1-EF01-5F98011B9F2D}"/>
                </a:ext>
              </a:extLst>
            </p:cNvPr>
            <p:cNvGrpSpPr/>
            <p:nvPr/>
          </p:nvGrpSpPr>
          <p:grpSpPr>
            <a:xfrm>
              <a:off x="9159507" y="2719113"/>
              <a:ext cx="446280" cy="440141"/>
              <a:chOff x="9159507" y="2719113"/>
              <a:chExt cx="446280" cy="440141"/>
            </a:xfrm>
            <a:grpFill/>
          </p:grpSpPr>
          <p:sp>
            <p:nvSpPr>
              <p:cNvPr id="12" name="Freeform 21">
                <a:extLst>
                  <a:ext uri="{FF2B5EF4-FFF2-40B4-BE49-F238E27FC236}">
                    <a16:creationId xmlns:a16="http://schemas.microsoft.com/office/drawing/2014/main" id="{FB9D1D43-C7BE-53F1-AC81-95B4F202B261}"/>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3" name="Freeform 22">
                <a:extLst>
                  <a:ext uri="{FF2B5EF4-FFF2-40B4-BE49-F238E27FC236}">
                    <a16:creationId xmlns:a16="http://schemas.microsoft.com/office/drawing/2014/main" id="{9D81B159-8391-38DF-59AB-A7E52C85C184}"/>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4" name="Graphic 4">
              <a:extLst>
                <a:ext uri="{FF2B5EF4-FFF2-40B4-BE49-F238E27FC236}">
                  <a16:creationId xmlns:a16="http://schemas.microsoft.com/office/drawing/2014/main" id="{AACCF0F3-9033-E9C4-9374-88D52943F622}"/>
                </a:ext>
              </a:extLst>
            </p:cNvPr>
            <p:cNvGrpSpPr/>
            <p:nvPr/>
          </p:nvGrpSpPr>
          <p:grpSpPr>
            <a:xfrm>
              <a:off x="9129274" y="2893887"/>
              <a:ext cx="717139" cy="1211724"/>
              <a:chOff x="9129274" y="2893887"/>
              <a:chExt cx="717139" cy="1211724"/>
            </a:xfrm>
            <a:grpFill/>
          </p:grpSpPr>
          <p:sp>
            <p:nvSpPr>
              <p:cNvPr id="5" name="Freeform 14">
                <a:extLst>
                  <a:ext uri="{FF2B5EF4-FFF2-40B4-BE49-F238E27FC236}">
                    <a16:creationId xmlns:a16="http://schemas.microsoft.com/office/drawing/2014/main" id="{D16AE423-29C3-985F-DE60-C72AEB23EE6E}"/>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6" name="Freeform 15">
                <a:extLst>
                  <a:ext uri="{FF2B5EF4-FFF2-40B4-BE49-F238E27FC236}">
                    <a16:creationId xmlns:a16="http://schemas.microsoft.com/office/drawing/2014/main" id="{B3169F01-29AD-AE5D-4AAC-E29AC9EB2DFB}"/>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7" name="Freeform 16">
                <a:extLst>
                  <a:ext uri="{FF2B5EF4-FFF2-40B4-BE49-F238E27FC236}">
                    <a16:creationId xmlns:a16="http://schemas.microsoft.com/office/drawing/2014/main" id="{E6103D10-DFBF-B6B6-F432-80A9BDD48FA0}"/>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8" name="Freeform 17">
                <a:extLst>
                  <a:ext uri="{FF2B5EF4-FFF2-40B4-BE49-F238E27FC236}">
                    <a16:creationId xmlns:a16="http://schemas.microsoft.com/office/drawing/2014/main" id="{74B841E8-51AA-49E6-48B0-CE712435B276}"/>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9" name="Freeform 18">
                <a:extLst>
                  <a:ext uri="{FF2B5EF4-FFF2-40B4-BE49-F238E27FC236}">
                    <a16:creationId xmlns:a16="http://schemas.microsoft.com/office/drawing/2014/main" id="{72B81F65-B256-ABEF-4A8A-C66842B3C626}"/>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0" name="Freeform 19">
                <a:extLst>
                  <a:ext uri="{FF2B5EF4-FFF2-40B4-BE49-F238E27FC236}">
                    <a16:creationId xmlns:a16="http://schemas.microsoft.com/office/drawing/2014/main" id="{05CE7DC4-0B59-B896-3DEB-BA60B06E0340}"/>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1" name="Freeform 20">
                <a:extLst>
                  <a:ext uri="{FF2B5EF4-FFF2-40B4-BE49-F238E27FC236}">
                    <a16:creationId xmlns:a16="http://schemas.microsoft.com/office/drawing/2014/main" id="{B05C503E-D84C-79F7-6858-F1C2C371BB22}"/>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29"/>
          <p:cNvSpPr txBox="1">
            <a:spLocks noGrp="1"/>
          </p:cNvSpPr>
          <p:nvPr>
            <p:ph type="body" idx="1"/>
          </p:nvPr>
        </p:nvSpPr>
        <p:spPr>
          <a:xfrm>
            <a:off x="914400" y="461877"/>
            <a:ext cx="10344150"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dirty="0">
                <a:solidFill>
                  <a:srgbClr val="292668"/>
                </a:solidFill>
                <a:latin typeface="Calibri"/>
                <a:ea typeface="Calibri"/>
                <a:cs typeface="Calibri"/>
                <a:sym typeface="Calibri"/>
              </a:rPr>
              <a:t>Reminders:</a:t>
            </a:r>
            <a:r>
              <a:rPr lang="en-US" dirty="0">
                <a:solidFill>
                  <a:schemeClr val="lt1"/>
                </a:solidFill>
                <a:latin typeface="Calibri"/>
                <a:ea typeface="Calibri"/>
                <a:cs typeface="Calibri"/>
                <a:sym typeface="Calibri"/>
              </a:rPr>
              <a:t> Tips on safety, balance and </a:t>
            </a:r>
            <a:r>
              <a:rPr lang="en-IE" dirty="0">
                <a:solidFill>
                  <a:schemeClr val="lt1"/>
                </a:solidFill>
                <a:latin typeface="Calibri"/>
                <a:ea typeface="Calibri"/>
                <a:cs typeface="Calibri"/>
                <a:sym typeface="Calibri"/>
              </a:rPr>
              <a:t>general use</a:t>
            </a:r>
            <a:endParaRPr dirty="0"/>
          </a:p>
          <a:p>
            <a:pPr marL="0" lvl="0" indent="0" algn="l" rtl="0">
              <a:lnSpc>
                <a:spcPct val="90000"/>
              </a:lnSpc>
              <a:spcBef>
                <a:spcPts val="0"/>
              </a:spcBef>
              <a:spcAft>
                <a:spcPts val="0"/>
              </a:spcAft>
              <a:buClr>
                <a:schemeClr val="lt1"/>
              </a:buClr>
              <a:buSzPts val="3600"/>
              <a:buNone/>
            </a:pPr>
            <a:endParaRPr dirty="0"/>
          </a:p>
        </p:txBody>
      </p:sp>
      <p:sp>
        <p:nvSpPr>
          <p:cNvPr id="279" name="Google Shape;279;p29"/>
          <p:cNvSpPr/>
          <p:nvPr/>
        </p:nvSpPr>
        <p:spPr>
          <a:xfrm>
            <a:off x="125707" y="2226099"/>
            <a:ext cx="3703074" cy="3580341"/>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0" name="Google Shape;280;p29"/>
          <p:cNvSpPr/>
          <p:nvPr/>
        </p:nvSpPr>
        <p:spPr>
          <a:xfrm>
            <a:off x="52333" y="2251891"/>
            <a:ext cx="3867509" cy="3580341"/>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1" name="Google Shape;281;p29"/>
          <p:cNvSpPr/>
          <p:nvPr/>
        </p:nvSpPr>
        <p:spPr>
          <a:xfrm>
            <a:off x="53202" y="2144391"/>
            <a:ext cx="3812473" cy="3762633"/>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2" name="Google Shape;282;p29"/>
          <p:cNvSpPr/>
          <p:nvPr/>
        </p:nvSpPr>
        <p:spPr>
          <a:xfrm>
            <a:off x="2761311" y="1561761"/>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3" name="Google Shape;283;p29"/>
          <p:cNvSpPr/>
          <p:nvPr/>
        </p:nvSpPr>
        <p:spPr>
          <a:xfrm>
            <a:off x="2686017" y="1522300"/>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4" name="Google Shape;284;p29"/>
          <p:cNvSpPr txBox="1"/>
          <p:nvPr/>
        </p:nvSpPr>
        <p:spPr>
          <a:xfrm>
            <a:off x="6002733" y="4150410"/>
            <a:ext cx="2247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Title Three</a:t>
            </a:r>
            <a:endParaRPr sz="1400" b="0" i="0" u="none" strike="noStrike" cap="none">
              <a:solidFill>
                <a:srgbClr val="000000"/>
              </a:solidFill>
              <a:latin typeface="Arial"/>
              <a:ea typeface="Arial"/>
              <a:cs typeface="Arial"/>
              <a:sym typeface="Arial"/>
            </a:endParaRPr>
          </a:p>
        </p:txBody>
      </p:sp>
      <p:sp>
        <p:nvSpPr>
          <p:cNvPr id="285" name="Google Shape;285;p29"/>
          <p:cNvSpPr txBox="1"/>
          <p:nvPr/>
        </p:nvSpPr>
        <p:spPr>
          <a:xfrm>
            <a:off x="8674677" y="4972609"/>
            <a:ext cx="22455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Title Four</a:t>
            </a:r>
            <a:endParaRPr sz="1400" b="0" i="0" u="none" strike="noStrike" cap="none">
              <a:solidFill>
                <a:srgbClr val="000000"/>
              </a:solidFill>
              <a:latin typeface="Arial"/>
              <a:ea typeface="Arial"/>
              <a:cs typeface="Arial"/>
              <a:sym typeface="Arial"/>
            </a:endParaRPr>
          </a:p>
        </p:txBody>
      </p:sp>
      <p:sp>
        <p:nvSpPr>
          <p:cNvPr id="286" name="Google Shape;286;p29"/>
          <p:cNvSpPr/>
          <p:nvPr/>
        </p:nvSpPr>
        <p:spPr>
          <a:xfrm>
            <a:off x="4411442" y="2968932"/>
            <a:ext cx="3667034" cy="3815771"/>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7" name="Google Shape;287;p29"/>
          <p:cNvSpPr/>
          <p:nvPr/>
        </p:nvSpPr>
        <p:spPr>
          <a:xfrm>
            <a:off x="8181903" y="1906898"/>
            <a:ext cx="3727427" cy="367015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88" name="Google Shape;288;p29"/>
          <p:cNvSpPr/>
          <p:nvPr/>
        </p:nvSpPr>
        <p:spPr>
          <a:xfrm>
            <a:off x="4134747" y="2799265"/>
            <a:ext cx="4034501" cy="3985438"/>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CA7BB3"/>
              </a:solidFill>
              <a:latin typeface="Calibri"/>
              <a:ea typeface="Calibri"/>
              <a:cs typeface="Calibri"/>
              <a:sym typeface="Calibri"/>
            </a:endParaRPr>
          </a:p>
        </p:txBody>
      </p:sp>
      <p:sp>
        <p:nvSpPr>
          <p:cNvPr id="289" name="Google Shape;289;p29"/>
          <p:cNvSpPr/>
          <p:nvPr/>
        </p:nvSpPr>
        <p:spPr>
          <a:xfrm>
            <a:off x="8215965" y="2045657"/>
            <a:ext cx="3727426" cy="3531394"/>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0" name="Google Shape;290;p29"/>
          <p:cNvSpPr/>
          <p:nvPr/>
        </p:nvSpPr>
        <p:spPr>
          <a:xfrm>
            <a:off x="4067790" y="2748709"/>
            <a:ext cx="4071021" cy="3901592"/>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1" name="Google Shape;291;p29"/>
          <p:cNvSpPr/>
          <p:nvPr/>
        </p:nvSpPr>
        <p:spPr>
          <a:xfrm>
            <a:off x="8201856" y="1987708"/>
            <a:ext cx="3727427" cy="3670153"/>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2" name="Google Shape;292;p29"/>
          <p:cNvSpPr txBox="1"/>
          <p:nvPr/>
        </p:nvSpPr>
        <p:spPr>
          <a:xfrm>
            <a:off x="8570826" y="2564258"/>
            <a:ext cx="3001876" cy="2554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You’re smarter than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the technology.</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AI can help you with small practical things.</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But </a:t>
            </a:r>
            <a:r>
              <a:rPr lang="en-US" sz="2000" b="1" i="1" u="none" strike="noStrike" cap="none" dirty="0">
                <a:solidFill>
                  <a:schemeClr val="lt1"/>
                </a:solidFill>
                <a:latin typeface="Calibri"/>
                <a:ea typeface="Calibri"/>
                <a:cs typeface="Calibri"/>
                <a:sym typeface="Calibri"/>
              </a:rPr>
              <a:t>you</a:t>
            </a:r>
            <a:r>
              <a:rPr lang="en-US" sz="2000" b="1" i="0" u="none" strike="noStrike" cap="none" dirty="0">
                <a:solidFill>
                  <a:schemeClr val="lt1"/>
                </a:solidFill>
                <a:latin typeface="Calibri"/>
                <a:ea typeface="Calibri"/>
                <a:cs typeface="Calibri"/>
                <a:sym typeface="Calibri"/>
              </a:rPr>
              <a:t> know best how you’re feeling.</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Use AI as a support, not as the truth.</a:t>
            </a:r>
            <a:endParaRPr sz="2000" b="0" i="0" u="none" strike="noStrike" cap="none" dirty="0">
              <a:solidFill>
                <a:schemeClr val="lt1"/>
              </a:solidFill>
              <a:latin typeface="Calibri"/>
              <a:ea typeface="Calibri"/>
              <a:cs typeface="Calibri"/>
              <a:sym typeface="Calibri"/>
            </a:endParaRPr>
          </a:p>
        </p:txBody>
      </p:sp>
      <p:sp>
        <p:nvSpPr>
          <p:cNvPr id="293" name="Google Shape;293;p29"/>
          <p:cNvSpPr/>
          <p:nvPr/>
        </p:nvSpPr>
        <p:spPr>
          <a:xfrm>
            <a:off x="10079678" y="1220648"/>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4" name="Google Shape;294;p29"/>
          <p:cNvSpPr/>
          <p:nvPr/>
        </p:nvSpPr>
        <p:spPr>
          <a:xfrm>
            <a:off x="6261990" y="1681717"/>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5" name="Google Shape;295;p29"/>
          <p:cNvSpPr/>
          <p:nvPr/>
        </p:nvSpPr>
        <p:spPr>
          <a:xfrm>
            <a:off x="10154721" y="1242560"/>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6" name="Google Shape;296;p29"/>
          <p:cNvSpPr/>
          <p:nvPr/>
        </p:nvSpPr>
        <p:spPr>
          <a:xfrm>
            <a:off x="6325035" y="1757920"/>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297" name="Google Shape;297;p29"/>
          <p:cNvSpPr txBox="1"/>
          <p:nvPr/>
        </p:nvSpPr>
        <p:spPr>
          <a:xfrm>
            <a:off x="6351312" y="2018604"/>
            <a:ext cx="1382924"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Safety</a:t>
            </a:r>
            <a:endParaRPr/>
          </a:p>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tip</a:t>
            </a:r>
            <a:endParaRPr sz="2000" b="0" i="0" u="none" strike="noStrike" cap="none">
              <a:solidFill>
                <a:schemeClr val="lt1"/>
              </a:solidFill>
              <a:latin typeface="Arial"/>
              <a:ea typeface="Arial"/>
              <a:cs typeface="Arial"/>
              <a:sym typeface="Arial"/>
            </a:endParaRPr>
          </a:p>
        </p:txBody>
      </p:sp>
      <p:sp>
        <p:nvSpPr>
          <p:cNvPr id="298" name="Google Shape;298;p29"/>
          <p:cNvSpPr txBox="1"/>
          <p:nvPr/>
        </p:nvSpPr>
        <p:spPr>
          <a:xfrm>
            <a:off x="4411441" y="3045135"/>
            <a:ext cx="3563184"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Stop and think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if something seems wrong.</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If AI suggests something that seems dramatic or unexpected:</a:t>
            </a:r>
            <a:endParaRPr sz="2000" b="0" i="0" u="none" strike="noStrike" cap="none" dirty="0">
              <a:solidFill>
                <a:schemeClr val="lt1"/>
              </a:solidFill>
              <a:latin typeface="Calibri"/>
              <a:ea typeface="Calibri"/>
              <a:cs typeface="Calibri"/>
              <a:sym typeface="Calibri"/>
            </a:endParaRP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 Stop and think</a:t>
            </a:r>
            <a:endParaRPr sz="2000" b="0" i="0" u="none" strike="noStrike" cap="none" dirty="0">
              <a:solidFill>
                <a:schemeClr val="lt1"/>
              </a:solidFill>
              <a:latin typeface="Calibri"/>
              <a:ea typeface="Calibri"/>
              <a:cs typeface="Calibri"/>
              <a:sym typeface="Calibri"/>
            </a:endParaRP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 Evaluate the suggestion</a:t>
            </a:r>
          </a:p>
          <a:p>
            <a:pPr marL="0" marR="0" lvl="0" indent="-127000" algn="ctr" rtl="0">
              <a:lnSpc>
                <a:spcPct val="100000"/>
              </a:lnSpc>
              <a:spcBef>
                <a:spcPts val="0"/>
              </a:spcBef>
              <a:spcAft>
                <a:spcPts val="0"/>
              </a:spcAft>
              <a:buClr>
                <a:schemeClr val="lt1"/>
              </a:buClr>
              <a:buSzPts val="2000"/>
              <a:buFont typeface="Arial"/>
              <a:buAutoNum type="arabicPeriod"/>
            </a:pPr>
            <a:r>
              <a:rPr lang="en-US" sz="2000" b="1" i="0" u="none" strike="noStrike" cap="none" dirty="0">
                <a:solidFill>
                  <a:schemeClr val="lt1"/>
                </a:solidFill>
                <a:latin typeface="Calibri"/>
                <a:ea typeface="Calibri"/>
                <a:cs typeface="Calibri"/>
                <a:sym typeface="Calibri"/>
              </a:rPr>
              <a:t>Proceed or ignore it</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lang="en-US" sz="2000" b="1"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Remember: A reminder should not cause </a:t>
            </a:r>
            <a:r>
              <a:rPr lang="en-US" sz="2000" b="1" i="1" u="none" strike="noStrike" cap="none" dirty="0">
                <a:solidFill>
                  <a:schemeClr val="lt1"/>
                </a:solidFill>
                <a:latin typeface="Calibri"/>
                <a:ea typeface="Calibri"/>
                <a:cs typeface="Calibri"/>
                <a:sym typeface="Calibri"/>
              </a:rPr>
              <a:t>alarm</a:t>
            </a:r>
            <a:r>
              <a:rPr lang="en-US" sz="2000" b="1" i="0" u="none" strike="noStrike" cap="none" dirty="0">
                <a:solidFill>
                  <a:schemeClr val="lt1"/>
                </a:solidFill>
                <a:latin typeface="Calibri"/>
                <a:ea typeface="Calibri"/>
                <a:cs typeface="Calibri"/>
                <a:sym typeface="Calibri"/>
              </a:rPr>
              <a:t>.</a:t>
            </a:r>
            <a:endParaRPr sz="2000" b="0" i="0" u="none" strike="noStrike" cap="none" dirty="0">
              <a:solidFill>
                <a:schemeClr val="lt1"/>
              </a:solidFill>
              <a:latin typeface="Calibri"/>
              <a:ea typeface="Calibri"/>
              <a:cs typeface="Calibri"/>
              <a:sym typeface="Calibri"/>
            </a:endParaRPr>
          </a:p>
        </p:txBody>
      </p:sp>
      <p:sp>
        <p:nvSpPr>
          <p:cNvPr id="299" name="Google Shape;299;p29"/>
          <p:cNvSpPr txBox="1"/>
          <p:nvPr/>
        </p:nvSpPr>
        <p:spPr>
          <a:xfrm>
            <a:off x="10022196" y="1539710"/>
            <a:ext cx="1568002"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Human </a:t>
            </a:r>
            <a:endParaRPr/>
          </a:p>
          <a:p>
            <a:pPr marL="0" marR="0" lvl="0" indent="0" algn="ctr"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tip</a:t>
            </a:r>
            <a:endParaRPr sz="2000" b="0" i="0" u="none" strike="noStrike" cap="none">
              <a:solidFill>
                <a:schemeClr val="lt1"/>
              </a:solidFill>
              <a:latin typeface="Arial"/>
              <a:ea typeface="Arial"/>
              <a:cs typeface="Arial"/>
              <a:sym typeface="Arial"/>
            </a:endParaRPr>
          </a:p>
        </p:txBody>
      </p:sp>
      <p:sp>
        <p:nvSpPr>
          <p:cNvPr id="300" name="Google Shape;300;p29"/>
          <p:cNvSpPr txBox="1"/>
          <p:nvPr/>
        </p:nvSpPr>
        <p:spPr>
          <a:xfrm>
            <a:off x="2524562" y="1877488"/>
            <a:ext cx="1697246" cy="7078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Balance tip </a:t>
            </a:r>
            <a:endParaRPr sz="2000" b="0" i="0" u="none" strike="noStrike" cap="none">
              <a:solidFill>
                <a:schemeClr val="lt1"/>
              </a:solidFill>
              <a:latin typeface="Arial"/>
              <a:ea typeface="Arial"/>
              <a:cs typeface="Arial"/>
              <a:sym typeface="Arial"/>
            </a:endParaRPr>
          </a:p>
        </p:txBody>
      </p:sp>
      <p:sp>
        <p:nvSpPr>
          <p:cNvPr id="301" name="Google Shape;301;p29"/>
          <p:cNvSpPr txBox="1"/>
          <p:nvPr/>
        </p:nvSpPr>
        <p:spPr>
          <a:xfrm>
            <a:off x="533142" y="2799265"/>
            <a:ext cx="2938390" cy="255450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Use reminder devices or Apps in small doses.</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If you’re getting too many reminders, turn some of them off.</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Find the amount that brings peace — not stress.</a:t>
            </a:r>
            <a:endParaRPr sz="2000" b="0" i="0" u="none" strike="noStrike" cap="none" dirty="0">
              <a:solidFill>
                <a:schemeClr val="lt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5"/>
        <p:cNvGrpSpPr/>
        <p:nvPr/>
      </p:nvGrpSpPr>
      <p:grpSpPr>
        <a:xfrm>
          <a:off x="0" y="0"/>
          <a:ext cx="0" cy="0"/>
          <a:chOff x="0" y="0"/>
          <a:chExt cx="0" cy="0"/>
        </a:xfrm>
      </p:grpSpPr>
      <p:sp>
        <p:nvSpPr>
          <p:cNvPr id="306" name="Google Shape;306;p75"/>
          <p:cNvSpPr txBox="1">
            <a:spLocks noGrp="1"/>
          </p:cNvSpPr>
          <p:nvPr>
            <p:ph type="body" idx="1"/>
          </p:nvPr>
        </p:nvSpPr>
        <p:spPr>
          <a:xfrm>
            <a:off x="3237173" y="432697"/>
            <a:ext cx="6287406"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sz="4800">
                <a:solidFill>
                  <a:schemeClr val="lt1"/>
                </a:solidFill>
                <a:latin typeface="Calibri"/>
                <a:ea typeface="Calibri"/>
                <a:cs typeface="Calibri"/>
                <a:sym typeface="Calibri"/>
              </a:rPr>
              <a:t>Tips on ethics and data</a:t>
            </a:r>
            <a:endParaRPr/>
          </a:p>
          <a:p>
            <a:pPr marL="0" lvl="0" indent="0" algn="l" rtl="0">
              <a:lnSpc>
                <a:spcPct val="90000"/>
              </a:lnSpc>
              <a:spcBef>
                <a:spcPts val="0"/>
              </a:spcBef>
              <a:spcAft>
                <a:spcPts val="0"/>
              </a:spcAft>
              <a:buClr>
                <a:schemeClr val="lt1"/>
              </a:buClr>
              <a:buSzPts val="3600"/>
              <a:buNone/>
            </a:pPr>
            <a:endParaRPr sz="4800"/>
          </a:p>
        </p:txBody>
      </p:sp>
      <p:sp>
        <p:nvSpPr>
          <p:cNvPr id="307" name="Google Shape;307;p75"/>
          <p:cNvSpPr/>
          <p:nvPr/>
        </p:nvSpPr>
        <p:spPr>
          <a:xfrm>
            <a:off x="1179669" y="2101351"/>
            <a:ext cx="4310740" cy="4292945"/>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08" name="Google Shape;308;p75"/>
          <p:cNvSpPr/>
          <p:nvPr/>
        </p:nvSpPr>
        <p:spPr>
          <a:xfrm>
            <a:off x="1063463" y="2028865"/>
            <a:ext cx="4497152" cy="4437918"/>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09" name="Google Shape;309;p75"/>
          <p:cNvSpPr/>
          <p:nvPr/>
        </p:nvSpPr>
        <p:spPr>
          <a:xfrm>
            <a:off x="1003068" y="2081754"/>
            <a:ext cx="4468211" cy="4292945"/>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0" name="Google Shape;310;p75"/>
          <p:cNvSpPr/>
          <p:nvPr/>
        </p:nvSpPr>
        <p:spPr>
          <a:xfrm>
            <a:off x="4273802" y="1575828"/>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Data     </a:t>
            </a:r>
            <a:endParaRPr/>
          </a:p>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tip</a:t>
            </a:r>
            <a:endParaRPr/>
          </a:p>
        </p:txBody>
      </p:sp>
      <p:sp>
        <p:nvSpPr>
          <p:cNvPr id="311" name="Google Shape;311;p75"/>
          <p:cNvSpPr/>
          <p:nvPr/>
        </p:nvSpPr>
        <p:spPr>
          <a:xfrm>
            <a:off x="4181818" y="1569726"/>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2" name="Google Shape;312;p75"/>
          <p:cNvSpPr txBox="1"/>
          <p:nvPr/>
        </p:nvSpPr>
        <p:spPr>
          <a:xfrm>
            <a:off x="6002733" y="4150410"/>
            <a:ext cx="2247292"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Title Three</a:t>
            </a:r>
            <a:endParaRPr sz="1400" b="0" i="0" u="none" strike="noStrike" cap="none">
              <a:solidFill>
                <a:srgbClr val="000000"/>
              </a:solidFill>
              <a:latin typeface="Arial"/>
              <a:ea typeface="Arial"/>
              <a:cs typeface="Arial"/>
              <a:sym typeface="Arial"/>
            </a:endParaRPr>
          </a:p>
        </p:txBody>
      </p:sp>
      <p:sp>
        <p:nvSpPr>
          <p:cNvPr id="313" name="Google Shape;313;p75"/>
          <p:cNvSpPr txBox="1"/>
          <p:nvPr/>
        </p:nvSpPr>
        <p:spPr>
          <a:xfrm>
            <a:off x="8674677" y="4972609"/>
            <a:ext cx="2245597" cy="40011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lt1"/>
                </a:solidFill>
                <a:latin typeface="Calibri"/>
                <a:ea typeface="Calibri"/>
                <a:cs typeface="Calibri"/>
                <a:sym typeface="Calibri"/>
              </a:rPr>
              <a:t>Title Four</a:t>
            </a:r>
            <a:endParaRPr sz="1400" b="0" i="0" u="none" strike="noStrike" cap="none">
              <a:solidFill>
                <a:srgbClr val="000000"/>
              </a:solidFill>
              <a:latin typeface="Arial"/>
              <a:ea typeface="Arial"/>
              <a:cs typeface="Arial"/>
              <a:sym typeface="Arial"/>
            </a:endParaRPr>
          </a:p>
        </p:txBody>
      </p:sp>
      <p:sp>
        <p:nvSpPr>
          <p:cNvPr id="314" name="Google Shape;314;p75"/>
          <p:cNvSpPr/>
          <p:nvPr/>
        </p:nvSpPr>
        <p:spPr>
          <a:xfrm>
            <a:off x="6979302" y="2119998"/>
            <a:ext cx="4381703" cy="4292944"/>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5" name="Google Shape;315;p75"/>
          <p:cNvSpPr/>
          <p:nvPr/>
        </p:nvSpPr>
        <p:spPr>
          <a:xfrm>
            <a:off x="6979302" y="2119996"/>
            <a:ext cx="4381703" cy="4143643"/>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6" name="Google Shape;316;p75"/>
          <p:cNvSpPr/>
          <p:nvPr/>
        </p:nvSpPr>
        <p:spPr>
          <a:xfrm>
            <a:off x="6989222" y="2119997"/>
            <a:ext cx="4468210" cy="4255655"/>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17" name="Google Shape;317;p75"/>
          <p:cNvSpPr txBox="1"/>
          <p:nvPr/>
        </p:nvSpPr>
        <p:spPr>
          <a:xfrm>
            <a:off x="7457178" y="2565381"/>
            <a:ext cx="3580985"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Only share what you’re comfortable with</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Reminders don’t need your personal health information.</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You don’t need to share your location or your contacts to use the feature.</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Rule of thumb:</a:t>
            </a:r>
            <a:endParaRPr sz="2000" b="0" i="0" u="none" strike="noStrike" cap="none" dirty="0">
              <a:solidFill>
                <a:srgbClr val="292668"/>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The less data you share, the</a:t>
            </a:r>
            <a:endParaRPr dirty="0"/>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 more control you have.</a:t>
            </a:r>
            <a:endParaRPr sz="2000" b="0" i="0" u="none" strike="noStrike" cap="none" dirty="0">
              <a:solidFill>
                <a:schemeClr val="lt1"/>
              </a:solidFill>
              <a:latin typeface="Calibri"/>
              <a:ea typeface="Calibri"/>
              <a:cs typeface="Calibri"/>
              <a:sym typeface="Calibri"/>
            </a:endParaRPr>
          </a:p>
        </p:txBody>
      </p:sp>
      <p:sp>
        <p:nvSpPr>
          <p:cNvPr id="318" name="Google Shape;318;p75"/>
          <p:cNvSpPr txBox="1"/>
          <p:nvPr/>
        </p:nvSpPr>
        <p:spPr>
          <a:xfrm>
            <a:off x="1222731" y="2528091"/>
            <a:ext cx="4224615" cy="317005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You’re always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in control; AI can only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make suggestions when you allow </a:t>
            </a:r>
            <a:endParaRPr dirty="0"/>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it to access your data.</a:t>
            </a:r>
            <a:r>
              <a:rPr lang="en-US" sz="2000" b="0" i="0" u="none" strike="noStrike" cap="none" dirty="0">
                <a:solidFill>
                  <a:schemeClr val="lt1"/>
                </a:solidFill>
                <a:latin typeface="Calibri"/>
                <a:ea typeface="Calibri"/>
                <a:cs typeface="Calibri"/>
                <a:sym typeface="Calibri"/>
              </a:rPr>
              <a:t> </a:t>
            </a:r>
            <a:r>
              <a:rPr lang="en-US" sz="2000" b="1" i="0" u="none" strike="noStrike" cap="none" dirty="0">
                <a:solidFill>
                  <a:schemeClr val="lt1"/>
                </a:solidFill>
                <a:latin typeface="Calibri"/>
                <a:ea typeface="Calibri"/>
                <a:cs typeface="Calibri"/>
                <a:sym typeface="Calibri"/>
              </a:rPr>
              <a:t>You can </a:t>
            </a:r>
            <a:r>
              <a:rPr lang="en-US" sz="2000" b="1" i="1" u="none" strike="noStrike" cap="none" dirty="0">
                <a:solidFill>
                  <a:schemeClr val="lt1"/>
                </a:solidFill>
                <a:latin typeface="Calibri"/>
                <a:ea typeface="Calibri"/>
                <a:cs typeface="Calibri"/>
                <a:sym typeface="Calibri"/>
              </a:rPr>
              <a:t>turn things on or off</a:t>
            </a:r>
            <a:r>
              <a:rPr lang="en-US" sz="2000" b="1" i="0" u="none" strike="noStrike" cap="none" dirty="0">
                <a:solidFill>
                  <a:schemeClr val="lt1"/>
                </a:solidFill>
                <a:latin typeface="Calibri"/>
                <a:ea typeface="Calibri"/>
                <a:cs typeface="Calibri"/>
                <a:sym typeface="Calibri"/>
              </a:rPr>
              <a:t> at any time in your phone’s Settings. (Module 1)</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Remember:</a:t>
            </a:r>
            <a:endParaRPr sz="2000" b="0" i="0" u="none" strike="noStrike" cap="none" dirty="0">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If an App asks for something you don’t understand → </a:t>
            </a:r>
            <a:endParaRPr dirty="0"/>
          </a:p>
          <a:p>
            <a:pPr marL="0" marR="0" lvl="0" indent="0" algn="ctr" rtl="0">
              <a:lnSpc>
                <a:spcPct val="100000"/>
              </a:lnSpc>
              <a:spcBef>
                <a:spcPts val="0"/>
              </a:spcBef>
              <a:spcAft>
                <a:spcPts val="0"/>
              </a:spcAft>
              <a:buNone/>
            </a:pPr>
            <a:r>
              <a:rPr lang="en-US" sz="2000" b="1" i="1" u="none" strike="noStrike" cap="none" dirty="0">
                <a:solidFill>
                  <a:schemeClr val="lt1"/>
                </a:solidFill>
                <a:latin typeface="Calibri"/>
                <a:ea typeface="Calibri"/>
                <a:cs typeface="Calibri"/>
                <a:sym typeface="Calibri"/>
              </a:rPr>
              <a:t>select “Don’t allow”.</a:t>
            </a:r>
            <a:endParaRPr sz="2000" b="0" i="0" u="none" strike="noStrike" cap="none" dirty="0">
              <a:solidFill>
                <a:schemeClr val="lt1"/>
              </a:solidFill>
              <a:latin typeface="Calibri"/>
              <a:ea typeface="Calibri"/>
              <a:cs typeface="Calibri"/>
              <a:sym typeface="Calibri"/>
            </a:endParaRPr>
          </a:p>
        </p:txBody>
      </p:sp>
      <p:sp>
        <p:nvSpPr>
          <p:cNvPr id="319" name="Google Shape;319;p75"/>
          <p:cNvSpPr/>
          <p:nvPr/>
        </p:nvSpPr>
        <p:spPr>
          <a:xfrm>
            <a:off x="10590127" y="1857012"/>
            <a:ext cx="1510520" cy="1453310"/>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20" name="Google Shape;320;p75"/>
          <p:cNvSpPr/>
          <p:nvPr/>
        </p:nvSpPr>
        <p:spPr>
          <a:xfrm>
            <a:off x="10679463" y="1919329"/>
            <a:ext cx="1382924" cy="1328676"/>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321" name="Google Shape;321;p75"/>
          <p:cNvSpPr txBox="1"/>
          <p:nvPr/>
        </p:nvSpPr>
        <p:spPr>
          <a:xfrm>
            <a:off x="10734184" y="2174148"/>
            <a:ext cx="1543870" cy="7078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Ethics </a:t>
            </a:r>
            <a:endParaRPr/>
          </a:p>
          <a:p>
            <a:pPr marL="0" marR="0" lvl="0" indent="0" algn="l" rtl="0">
              <a:lnSpc>
                <a:spcPct val="100000"/>
              </a:lnSpc>
              <a:spcBef>
                <a:spcPts val="0"/>
              </a:spcBef>
              <a:spcAft>
                <a:spcPts val="0"/>
              </a:spcAft>
              <a:buNone/>
            </a:pPr>
            <a:r>
              <a:rPr lang="en-US" sz="2000" b="1" i="0" u="none" strike="noStrike" cap="none">
                <a:solidFill>
                  <a:schemeClr val="lt1"/>
                </a:solidFill>
                <a:latin typeface="Calibri"/>
                <a:ea typeface="Calibri"/>
                <a:cs typeface="Calibri"/>
                <a:sym typeface="Calibri"/>
              </a:rPr>
              <a:t>        tip</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2"/>
        <p:cNvGrpSpPr/>
        <p:nvPr/>
      </p:nvGrpSpPr>
      <p:grpSpPr>
        <a:xfrm>
          <a:off x="0" y="0"/>
          <a:ext cx="0" cy="0"/>
          <a:chOff x="0" y="0"/>
          <a:chExt cx="0" cy="0"/>
        </a:xfrm>
      </p:grpSpPr>
      <p:pic>
        <p:nvPicPr>
          <p:cNvPr id="343" name="Google Shape;343;p11"/>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344" name="Google Shape;344;p11"/>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Step-by-step exercise</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sp>
        <p:nvSpPr>
          <p:cNvPr id="345" name="Google Shape;345;p11"/>
          <p:cNvSpPr/>
          <p:nvPr/>
        </p:nvSpPr>
        <p:spPr>
          <a:xfrm>
            <a:off x="820258" y="1461969"/>
            <a:ext cx="5626261" cy="4893607"/>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1️⃣ </a:t>
            </a:r>
            <a:r>
              <a:rPr lang="en-US" sz="2000" b="1" i="0" u="none" strike="noStrike" cap="none" dirty="0">
                <a:solidFill>
                  <a:srgbClr val="292668"/>
                </a:solidFill>
                <a:latin typeface="Calibri"/>
                <a:ea typeface="Calibri"/>
                <a:cs typeface="Calibri"/>
                <a:sym typeface="Calibri"/>
              </a:rPr>
              <a:t>Open the App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Reminders or Calendar  </a:t>
            </a:r>
            <a:endParaRPr dirty="0"/>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2️⃣ Tap “</a:t>
            </a:r>
            <a:r>
              <a:rPr lang="en-US" sz="3200" b="0" i="0" u="none" strike="noStrike" cap="none" dirty="0">
                <a:solidFill>
                  <a:srgbClr val="292668"/>
                </a:solidFill>
                <a:latin typeface="Calibri"/>
                <a:ea typeface="Calibri"/>
                <a:cs typeface="Calibri"/>
                <a:sym typeface="Calibri"/>
              </a:rPr>
              <a:t>+</a:t>
            </a:r>
            <a:r>
              <a:rPr lang="en-US" sz="2000" b="0" i="0" u="none" strike="noStrike" cap="none" dirty="0">
                <a:solidFill>
                  <a:srgbClr val="292668"/>
                </a:solidFill>
                <a:latin typeface="Calibri"/>
                <a:ea typeface="Calibri"/>
                <a:cs typeface="Calibri"/>
                <a:sym typeface="Calibri"/>
              </a:rPr>
              <a:t>” or “New reminder”</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3️⃣ Write your reminder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a:t>
            </a:r>
            <a:r>
              <a:rPr lang="en-US" sz="2000" b="0" i="1" u="none" strike="noStrike" cap="none" dirty="0">
                <a:solidFill>
                  <a:srgbClr val="292668"/>
                </a:solidFill>
                <a:latin typeface="Calibri"/>
                <a:ea typeface="Calibri"/>
                <a:cs typeface="Calibri"/>
                <a:sym typeface="Calibri"/>
              </a:rPr>
              <a:t>Take blood pressure medication at 10:00</a:t>
            </a:r>
            <a:r>
              <a:rPr lang="en-US" sz="2000" b="0" i="0" u="none" strike="noStrike" cap="none" dirty="0">
                <a:solidFill>
                  <a:srgbClr val="292668"/>
                </a:solidFill>
                <a:latin typeface="Calibri"/>
                <a:ea typeface="Calibri"/>
                <a:cs typeface="Calibri"/>
                <a:sym typeface="Calibri"/>
              </a:rPr>
              <a:t>”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4️⃣ Choose a time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Pick a time that fits your daily routine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5️⃣ Press “</a:t>
            </a:r>
            <a:r>
              <a:rPr lang="en-US" sz="2000" b="0" i="1" u="none" strike="noStrike" cap="none" dirty="0">
                <a:solidFill>
                  <a:srgbClr val="292668"/>
                </a:solidFill>
                <a:latin typeface="Calibri"/>
                <a:ea typeface="Calibri"/>
                <a:cs typeface="Calibri"/>
                <a:sym typeface="Calibri"/>
              </a:rPr>
              <a:t>Save</a:t>
            </a:r>
            <a:r>
              <a:rPr lang="en-US" sz="2000" b="0" i="0" u="none" strike="noStrike" cap="none" dirty="0">
                <a:solidFill>
                  <a:srgbClr val="292668"/>
                </a:solidFill>
                <a:latin typeface="Calibri"/>
                <a:ea typeface="Calibri"/>
                <a:cs typeface="Calibri"/>
                <a:sym typeface="Calibri"/>
              </a:rPr>
              <a:t>”✅  </a:t>
            </a:r>
            <a:endParaRPr dirty="0"/>
          </a:p>
          <a:p>
            <a:pPr marL="0" marR="0" lvl="0" indent="0" algn="l" rtl="0">
              <a:lnSpc>
                <a:spcPct val="100000"/>
              </a:lnSpc>
              <a:spcBef>
                <a:spcPts val="0"/>
              </a:spcBef>
              <a:spcAft>
                <a:spcPts val="0"/>
              </a:spcAft>
              <a:buNone/>
            </a:pP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6️⃣ Check your reminder  </a:t>
            </a:r>
            <a:endParaRPr dirty="0"/>
          </a:p>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      📋 Can you see it in your list?</a:t>
            </a:r>
            <a:endParaRPr sz="20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pic>
        <p:nvPicPr>
          <p:cNvPr id="334" name="Google Shape;334;p76" descr="Person, der nyder kaffe og slapper af på en sofa"/>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799821" y="323708"/>
            <a:ext cx="4671448" cy="6126480"/>
          </a:xfrm>
          <a:prstGeom prst="rect">
            <a:avLst/>
          </a:prstGeom>
          <a:solidFill>
            <a:srgbClr val="D8D8D8"/>
          </a:solidFill>
          <a:ln>
            <a:noFill/>
          </a:ln>
        </p:spPr>
      </p:pic>
      <p:sp>
        <p:nvSpPr>
          <p:cNvPr id="335" name="Google Shape;335;p76"/>
          <p:cNvSpPr txBox="1">
            <a:spLocks noGrp="1"/>
          </p:cNvSpPr>
          <p:nvPr>
            <p:ph type="body" idx="1"/>
          </p:nvPr>
        </p:nvSpPr>
        <p:spPr>
          <a:xfrm>
            <a:off x="459444" y="103018"/>
            <a:ext cx="5214630" cy="1177888"/>
          </a:xfrm>
          <a:prstGeom prst="rect">
            <a:avLst/>
          </a:prstGeom>
          <a:noFill/>
          <a:ln>
            <a:noFill/>
          </a:ln>
        </p:spPr>
        <p:txBody>
          <a:bodyPr spcFirstLastPara="1" wrap="square" lIns="91425" tIns="45700" rIns="91425" bIns="45700" anchor="t" anchorCtr="0">
            <a:noAutofit/>
          </a:bodyPr>
          <a:lstStyle/>
          <a:p>
            <a:pPr marL="0" lvl="0" indent="0" algn="ctr" rtl="0">
              <a:lnSpc>
                <a:spcPct val="103333"/>
              </a:lnSpc>
              <a:spcBef>
                <a:spcPts val="0"/>
              </a:spcBef>
              <a:spcAft>
                <a:spcPts val="0"/>
              </a:spcAft>
              <a:buSzPts val="3600"/>
              <a:buNone/>
            </a:pPr>
            <a:r>
              <a:rPr lang="en-US" b="1" i="1">
                <a:solidFill>
                  <a:schemeClr val="lt1"/>
                </a:solidFill>
                <a:latin typeface="Calibri"/>
                <a:ea typeface="Calibri"/>
                <a:cs typeface="Calibri"/>
                <a:sym typeface="Calibri"/>
              </a:rPr>
              <a:t>Scenario Exercise 1 </a:t>
            </a:r>
            <a:endParaRPr/>
          </a:p>
          <a:p>
            <a:pPr marL="0" lvl="0" indent="0" algn="l" rtl="0">
              <a:lnSpc>
                <a:spcPct val="103333"/>
              </a:lnSpc>
              <a:spcBef>
                <a:spcPts val="0"/>
              </a:spcBef>
              <a:spcAft>
                <a:spcPts val="0"/>
              </a:spcAft>
              <a:buSzPts val="3600"/>
              <a:buNone/>
            </a:pPr>
            <a:r>
              <a:rPr lang="en-US" b="1" i="1">
                <a:solidFill>
                  <a:schemeClr val="lt1"/>
                </a:solidFill>
                <a:latin typeface="Calibri"/>
                <a:ea typeface="Calibri"/>
                <a:cs typeface="Calibri"/>
                <a:sym typeface="Calibri"/>
              </a:rPr>
              <a:t>”Peter’s morning routine”</a:t>
            </a:r>
            <a:endParaRPr i="1">
              <a:solidFill>
                <a:schemeClr val="lt1"/>
              </a:solidFill>
              <a:latin typeface="Calibri"/>
              <a:ea typeface="Calibri"/>
              <a:cs typeface="Calibri"/>
              <a:sym typeface="Calibri"/>
            </a:endParaRPr>
          </a:p>
          <a:p>
            <a:pPr marL="0" lvl="0" indent="0" algn="l" rtl="0">
              <a:lnSpc>
                <a:spcPct val="103333"/>
              </a:lnSpc>
              <a:spcBef>
                <a:spcPts val="0"/>
              </a:spcBef>
              <a:spcAft>
                <a:spcPts val="0"/>
              </a:spcAft>
              <a:buSzPts val="3600"/>
              <a:buNone/>
            </a:pPr>
            <a:endParaRPr/>
          </a:p>
        </p:txBody>
      </p:sp>
      <p:pic>
        <p:nvPicPr>
          <p:cNvPr id="336" name="Google Shape;336;p76"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4970234" y="4748556"/>
            <a:ext cx="3845287" cy="3119493"/>
          </a:xfrm>
          <a:prstGeom prst="rect">
            <a:avLst/>
          </a:prstGeom>
          <a:noFill/>
          <a:ln>
            <a:noFill/>
          </a:ln>
        </p:spPr>
      </p:pic>
      <p:sp>
        <p:nvSpPr>
          <p:cNvPr id="337" name="Google Shape;337;p76"/>
          <p:cNvSpPr/>
          <p:nvPr/>
        </p:nvSpPr>
        <p:spPr>
          <a:xfrm>
            <a:off x="459450" y="1404350"/>
            <a:ext cx="5648400" cy="4708941"/>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AI-assisted reminders and activity tracking</a:t>
            </a:r>
            <a:endParaRPr sz="20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Peter, aged 76, has forgotten to take his blood pressure medication a couple of times. </a:t>
            </a: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His smartwatch starts suggesting a reminder at 9 am, because he is often in the kitchen at that time. Peter wonders: </a:t>
            </a:r>
            <a:r>
              <a:rPr lang="en-US" sz="2000" b="0" i="1" u="none" strike="noStrike" cap="none" dirty="0">
                <a:solidFill>
                  <a:schemeClr val="lt1"/>
                </a:solidFill>
                <a:latin typeface="Calibri"/>
                <a:ea typeface="Calibri"/>
                <a:cs typeface="Calibri"/>
                <a:sym typeface="Calibri"/>
              </a:rPr>
              <a:t>“How does the watch know that?”</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He tries the reminder for a week and finds that it actually helps - but he turns it off at the weekend, when his routine is different.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Scenario questions:</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What does AI do here, and what does it not do?</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How can Peter manage his own reminder?</a:t>
            </a:r>
            <a:endParaRPr dirty="0"/>
          </a:p>
          <a:p>
            <a:pPr marL="342900" marR="0" lvl="0" indent="-342900" algn="l" rtl="0">
              <a:lnSpc>
                <a:spcPct val="100000"/>
              </a:lnSpc>
              <a:spcBef>
                <a:spcPts val="0"/>
              </a:spcBef>
              <a:spcAft>
                <a:spcPts val="0"/>
              </a:spcAft>
              <a:buClr>
                <a:schemeClr val="lt1"/>
              </a:buClr>
              <a:buSzPts val="2000"/>
              <a:buFont typeface="Arial"/>
              <a:buChar char="•"/>
            </a:pPr>
            <a:r>
              <a:rPr lang="en-US" sz="2000" b="0" i="0" u="none" strike="noStrike" cap="none" dirty="0">
                <a:solidFill>
                  <a:schemeClr val="lt1"/>
                </a:solidFill>
                <a:latin typeface="Calibri"/>
                <a:ea typeface="Calibri"/>
                <a:cs typeface="Calibri"/>
                <a:sym typeface="Calibri"/>
              </a:rPr>
              <a:t>What would YOU do?</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pic>
        <p:nvPicPr>
          <p:cNvPr id="2" name="Billede 1" descr="Et billede, der indeholder tekst, smil, Ansigt, ballon&#10;&#10;AI-genereret indhold kan være ukorrekt.">
            <a:extLst>
              <a:ext uri="{FF2B5EF4-FFF2-40B4-BE49-F238E27FC236}">
                <a16:creationId xmlns:a16="http://schemas.microsoft.com/office/drawing/2014/main" id="{E1EC5326-FFA9-9812-98EC-0096B0775411}"/>
              </a:ext>
            </a:extLst>
          </p:cNvPr>
          <p:cNvPicPr>
            <a:picLocks noChangeAspect="1"/>
          </p:cNvPicPr>
          <p:nvPr/>
        </p:nvPicPr>
        <p:blipFill>
          <a:blip r:embed="rId5"/>
          <a:stretch>
            <a:fillRect/>
          </a:stretch>
        </p:blipFill>
        <p:spPr>
          <a:xfrm>
            <a:off x="5446486" y="5245554"/>
            <a:ext cx="1066800" cy="1504950"/>
          </a:xfrm>
          <a:prstGeom prst="rect">
            <a:avLst/>
          </a:prstGeom>
        </p:spPr>
      </p:pic>
      <p:sp>
        <p:nvSpPr>
          <p:cNvPr id="3" name="Tekstfelt 2">
            <a:extLst>
              <a:ext uri="{FF2B5EF4-FFF2-40B4-BE49-F238E27FC236}">
                <a16:creationId xmlns:a16="http://schemas.microsoft.com/office/drawing/2014/main" id="{1D8EDE4D-FC1E-DA67-9051-5F748885E883}"/>
              </a:ext>
            </a:extLst>
          </p:cNvPr>
          <p:cNvSpPr txBox="1"/>
          <p:nvPr/>
        </p:nvSpPr>
        <p:spPr>
          <a:xfrm>
            <a:off x="2576286" y="6157686"/>
            <a:ext cx="3098801"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Find the answer here</a:t>
            </a:r>
            <a:endParaRPr lang="da-DK"/>
          </a:p>
          <a:p>
            <a:pPr algn="ctr"/>
            <a:endParaRPr lang="da-DK"/>
          </a:p>
        </p:txBody>
      </p:sp>
      <p:grpSp>
        <p:nvGrpSpPr>
          <p:cNvPr id="16" name="Graphic 4">
            <a:extLst>
              <a:ext uri="{FF2B5EF4-FFF2-40B4-BE49-F238E27FC236}">
                <a16:creationId xmlns:a16="http://schemas.microsoft.com/office/drawing/2014/main" id="{2B4ABD5F-BF28-2F55-4BEE-C039F0A1FCCB}"/>
              </a:ext>
            </a:extLst>
          </p:cNvPr>
          <p:cNvGrpSpPr/>
          <p:nvPr/>
        </p:nvGrpSpPr>
        <p:grpSpPr>
          <a:xfrm rot="3928889">
            <a:off x="4830000" y="5877818"/>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66559A6C-4E6D-2B23-C1EE-7F55BC3E10B4}"/>
                </a:ext>
              </a:extLst>
            </p:cNvPr>
            <p:cNvGrpSpPr/>
            <p:nvPr/>
          </p:nvGrpSpPr>
          <p:grpSpPr>
            <a:xfrm>
              <a:off x="4911037" y="6124557"/>
              <a:ext cx="446280" cy="440141"/>
              <a:chOff x="4911037" y="6124557"/>
              <a:chExt cx="446280" cy="440141"/>
            </a:xfrm>
            <a:grpFill/>
          </p:grpSpPr>
          <p:sp>
            <p:nvSpPr>
              <p:cNvPr id="14" name="Freeform 21">
                <a:extLst>
                  <a:ext uri="{FF2B5EF4-FFF2-40B4-BE49-F238E27FC236}">
                    <a16:creationId xmlns:a16="http://schemas.microsoft.com/office/drawing/2014/main" id="{710A4A8D-51C0-CE0D-5CE6-CF648FD7A713}"/>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5" name="Freeform 22">
                <a:extLst>
                  <a:ext uri="{FF2B5EF4-FFF2-40B4-BE49-F238E27FC236}">
                    <a16:creationId xmlns:a16="http://schemas.microsoft.com/office/drawing/2014/main" id="{F86988B5-28C7-B302-D4B9-7F0AA79B39C8}"/>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aphic 4">
              <a:extLst>
                <a:ext uri="{FF2B5EF4-FFF2-40B4-BE49-F238E27FC236}">
                  <a16:creationId xmlns:a16="http://schemas.microsoft.com/office/drawing/2014/main" id="{A2E484E4-9611-A79A-5501-673AE348B119}"/>
                </a:ext>
              </a:extLst>
            </p:cNvPr>
            <p:cNvGrpSpPr/>
            <p:nvPr/>
          </p:nvGrpSpPr>
          <p:grpSpPr>
            <a:xfrm>
              <a:off x="4880804" y="6299331"/>
              <a:ext cx="717140" cy="1211723"/>
              <a:chOff x="4880804" y="6299331"/>
              <a:chExt cx="717140" cy="1211723"/>
            </a:xfrm>
            <a:grpFill/>
          </p:grpSpPr>
          <p:sp>
            <p:nvSpPr>
              <p:cNvPr id="7" name="Freeform 14">
                <a:extLst>
                  <a:ext uri="{FF2B5EF4-FFF2-40B4-BE49-F238E27FC236}">
                    <a16:creationId xmlns:a16="http://schemas.microsoft.com/office/drawing/2014/main" id="{9256EE37-BB70-D3FE-CD69-7FA98F17D57A}"/>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5">
                <a:extLst>
                  <a:ext uri="{FF2B5EF4-FFF2-40B4-BE49-F238E27FC236}">
                    <a16:creationId xmlns:a16="http://schemas.microsoft.com/office/drawing/2014/main" id="{FE25D250-B5EF-8C00-FE1F-A541EF089712}"/>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6">
                <a:extLst>
                  <a:ext uri="{FF2B5EF4-FFF2-40B4-BE49-F238E27FC236}">
                    <a16:creationId xmlns:a16="http://schemas.microsoft.com/office/drawing/2014/main" id="{3E49ECF0-E467-F91C-AB16-62BBB7A51F5E}"/>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7">
                <a:extLst>
                  <a:ext uri="{FF2B5EF4-FFF2-40B4-BE49-F238E27FC236}">
                    <a16:creationId xmlns:a16="http://schemas.microsoft.com/office/drawing/2014/main" id="{04BAC077-A540-AFD0-CF5A-59CD3820A0F9}"/>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8">
                <a:extLst>
                  <a:ext uri="{FF2B5EF4-FFF2-40B4-BE49-F238E27FC236}">
                    <a16:creationId xmlns:a16="http://schemas.microsoft.com/office/drawing/2014/main" id="{13AE4F5D-4092-A982-6DBD-38E7EB6BDBE9}"/>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9">
                <a:extLst>
                  <a:ext uri="{FF2B5EF4-FFF2-40B4-BE49-F238E27FC236}">
                    <a16:creationId xmlns:a16="http://schemas.microsoft.com/office/drawing/2014/main" id="{DC2BDB81-D3A4-3D36-C95E-7518EDC8A78B}"/>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20">
                <a:extLst>
                  <a:ext uri="{FF2B5EF4-FFF2-40B4-BE49-F238E27FC236}">
                    <a16:creationId xmlns:a16="http://schemas.microsoft.com/office/drawing/2014/main" id="{1C3F3562-B689-51F8-5E73-50295E76955E}"/>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ACCCC-0539-1E48-DA6C-AFC12C9C29B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9371C119-80E0-D9E2-D6FE-7A01423CCE00}"/>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p:blipFill>
        <p:spPr>
          <a:xfrm>
            <a:off x="238772" y="2626822"/>
            <a:ext cx="7708195" cy="3396829"/>
          </a:xfrm>
        </p:spPr>
      </p:pic>
      <p:sp>
        <p:nvSpPr>
          <p:cNvPr id="5" name="Text Placeholder 4">
            <a:extLst>
              <a:ext uri="{FF2B5EF4-FFF2-40B4-BE49-F238E27FC236}">
                <a16:creationId xmlns:a16="http://schemas.microsoft.com/office/drawing/2014/main" id="{4312A41C-EF13-D91E-6EB6-4F940D204F48}"/>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02</a:t>
            </a:r>
          </a:p>
        </p:txBody>
      </p:sp>
      <p:sp>
        <p:nvSpPr>
          <p:cNvPr id="14" name="Rectangle 13">
            <a:extLst>
              <a:ext uri="{FF2B5EF4-FFF2-40B4-BE49-F238E27FC236}">
                <a16:creationId xmlns:a16="http://schemas.microsoft.com/office/drawing/2014/main" id="{F9234F9D-D421-0609-EEE7-BA354FF74B34}"/>
              </a:ext>
            </a:extLst>
          </p:cNvPr>
          <p:cNvSpPr/>
          <p:nvPr/>
        </p:nvSpPr>
        <p:spPr>
          <a:xfrm>
            <a:off x="3876675" y="3429000"/>
            <a:ext cx="6525758"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B539F430-2BF1-9220-E582-576BD36C4ADE}"/>
              </a:ext>
            </a:extLst>
          </p:cNvPr>
          <p:cNvSpPr txBox="1"/>
          <p:nvPr/>
        </p:nvSpPr>
        <p:spPr>
          <a:xfrm>
            <a:off x="4114800" y="3481298"/>
            <a:ext cx="6287633" cy="175432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spc="324"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UNDERSTANDING HEALTH APPS &amp; WEARABLE TECHNOLOGIES</a:t>
            </a:r>
          </a:p>
        </p:txBody>
      </p:sp>
    </p:spTree>
    <p:extLst>
      <p:ext uri="{BB962C8B-B14F-4D97-AF65-F5344CB8AC3E}">
        <p14:creationId xmlns:p14="http://schemas.microsoft.com/office/powerpoint/2010/main" val="795995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60"/>
        <p:cNvGrpSpPr/>
        <p:nvPr/>
      </p:nvGrpSpPr>
      <p:grpSpPr>
        <a:xfrm>
          <a:off x="0" y="0"/>
          <a:ext cx="0" cy="0"/>
          <a:chOff x="0" y="0"/>
          <a:chExt cx="0" cy="0"/>
        </a:xfrm>
      </p:grpSpPr>
      <p:sp>
        <p:nvSpPr>
          <p:cNvPr id="361" name="Google Shape;361;p78"/>
          <p:cNvSpPr txBox="1">
            <a:spLocks noGrp="1"/>
          </p:cNvSpPr>
          <p:nvPr>
            <p:ph type="body" idx="1"/>
          </p:nvPr>
        </p:nvSpPr>
        <p:spPr>
          <a:xfrm>
            <a:off x="448191" y="387062"/>
            <a:ext cx="4787310" cy="77585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600"/>
              <a:buNone/>
            </a:pPr>
            <a:r>
              <a:rPr lang="en-US" b="1" dirty="0">
                <a:solidFill>
                  <a:srgbClr val="292668"/>
                </a:solidFill>
                <a:latin typeface="Calibri"/>
                <a:ea typeface="Calibri"/>
                <a:cs typeface="Calibri"/>
                <a:sym typeface="Calibri"/>
              </a:rPr>
              <a:t>What is an App?</a:t>
            </a:r>
            <a:endParaRPr dirty="0">
              <a:solidFill>
                <a:srgbClr val="292668"/>
              </a:solidFill>
            </a:endParaRPr>
          </a:p>
        </p:txBody>
      </p:sp>
      <p:pic>
        <p:nvPicPr>
          <p:cNvPr id="363" name="Google Shape;363;p78" descr="What is an App? Meaning, Types, and Importance - Spiceworks"/>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6265698" y="668388"/>
            <a:ext cx="5672979" cy="3810000"/>
          </a:xfrm>
          <a:prstGeom prst="rect">
            <a:avLst/>
          </a:prstGeom>
          <a:noFill/>
          <a:ln>
            <a:noFill/>
          </a:ln>
        </p:spPr>
      </p:pic>
      <p:sp>
        <p:nvSpPr>
          <p:cNvPr id="364" name="Google Shape;364;p78"/>
          <p:cNvSpPr txBox="1">
            <a:spLocks noGrp="1"/>
          </p:cNvSpPr>
          <p:nvPr>
            <p:ph type="body" idx="3"/>
          </p:nvPr>
        </p:nvSpPr>
        <p:spPr>
          <a:xfrm>
            <a:off x="448191" y="1371601"/>
            <a:ext cx="5478112" cy="3709329"/>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chemeClr val="lt1"/>
              </a:buClr>
              <a:buSzPts val="2400"/>
              <a:buNone/>
            </a:pPr>
            <a:r>
              <a:rPr lang="en-US" b="1" dirty="0">
                <a:solidFill>
                  <a:schemeClr val="lt1"/>
                </a:solidFill>
                <a:latin typeface="Calibri"/>
                <a:ea typeface="Calibri"/>
                <a:cs typeface="Calibri"/>
                <a:sym typeface="Calibri"/>
              </a:rPr>
              <a:t>App</a:t>
            </a:r>
            <a:r>
              <a:rPr lang="en-US" dirty="0">
                <a:solidFill>
                  <a:schemeClr val="lt1"/>
                </a:solidFill>
                <a:latin typeface="Calibri"/>
                <a:ea typeface="Calibri"/>
                <a:cs typeface="Calibri"/>
                <a:sym typeface="Calibri"/>
              </a:rPr>
              <a:t> stands for </a:t>
            </a:r>
            <a:r>
              <a:rPr lang="en-US" b="1" i="1" dirty="0">
                <a:solidFill>
                  <a:srgbClr val="292668"/>
                </a:solidFill>
                <a:latin typeface="Calibri"/>
                <a:ea typeface="Calibri"/>
                <a:cs typeface="Calibri"/>
                <a:sym typeface="Calibri"/>
              </a:rPr>
              <a:t>application</a:t>
            </a:r>
            <a:r>
              <a:rPr lang="en-US" dirty="0">
                <a:solidFill>
                  <a:schemeClr val="lt1"/>
                </a:solidFill>
                <a:latin typeface="Calibri"/>
                <a:ea typeface="Calibri"/>
                <a:cs typeface="Calibri"/>
                <a:sym typeface="Calibri"/>
              </a:rPr>
              <a:t>.</a:t>
            </a:r>
            <a:endParaRPr dirty="0"/>
          </a:p>
          <a:p>
            <a:pPr marL="0" lvl="0" indent="0" algn="l" rtl="0">
              <a:lnSpc>
                <a:spcPct val="100000"/>
              </a:lnSpc>
              <a:spcBef>
                <a:spcPts val="0"/>
              </a:spcBef>
              <a:spcAft>
                <a:spcPts val="0"/>
              </a:spcAft>
              <a:buClr>
                <a:schemeClr val="lt1"/>
              </a:buClr>
              <a:buSzPts val="2400"/>
              <a:buNone/>
            </a:pPr>
            <a:r>
              <a:rPr lang="en-US" dirty="0">
                <a:latin typeface="Calibri"/>
                <a:ea typeface="Calibri"/>
                <a:cs typeface="Calibri"/>
                <a:sym typeface="Calibri"/>
              </a:rPr>
              <a:t>An </a:t>
            </a:r>
            <a:r>
              <a:rPr lang="en-US" b="1" dirty="0">
                <a:latin typeface="Calibri"/>
                <a:ea typeface="Calibri"/>
                <a:cs typeface="Calibri"/>
                <a:sym typeface="Calibri"/>
              </a:rPr>
              <a:t>App</a:t>
            </a:r>
            <a:r>
              <a:rPr lang="en-US" dirty="0">
                <a:latin typeface="Calibri"/>
                <a:ea typeface="Calibri"/>
                <a:cs typeface="Calibri"/>
                <a:sym typeface="Calibri"/>
              </a:rPr>
              <a:t> is a small programme on your mobile, tablet or computer that allows you to perform tasks, for example:</a:t>
            </a:r>
            <a:endParaRPr dirty="0"/>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Send messages</a:t>
            </a:r>
            <a:endParaRPr dirty="0">
              <a:solidFill>
                <a:srgbClr val="292668"/>
              </a:solidFill>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Read the news</a:t>
            </a:r>
            <a:endParaRPr dirty="0">
              <a:solidFill>
                <a:srgbClr val="292668"/>
              </a:solidFill>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Check the weather</a:t>
            </a:r>
            <a:endParaRPr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Track your fitness or health</a:t>
            </a:r>
            <a:endParaRPr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latin typeface="Calibri"/>
                <a:ea typeface="Calibri"/>
                <a:cs typeface="Calibri"/>
                <a:sym typeface="Calibri"/>
              </a:rPr>
              <a:t> Receive reminders</a:t>
            </a:r>
            <a:endParaRPr lang="en-US" dirty="0">
              <a:solidFill>
                <a:srgbClr val="292668"/>
              </a:solidFill>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Arial"/>
              <a:buChar char="•"/>
            </a:pPr>
            <a:r>
              <a:rPr lang="en-US" dirty="0">
                <a:solidFill>
                  <a:srgbClr val="292668"/>
                </a:solidFill>
              </a:rPr>
              <a:t> Shop Online</a:t>
            </a:r>
            <a:endParaRPr dirty="0">
              <a:solidFill>
                <a:srgbClr val="292668"/>
              </a:solidFill>
            </a:endParaRPr>
          </a:p>
          <a:p>
            <a:pPr marL="0" lvl="0" indent="0" algn="l" rtl="0">
              <a:lnSpc>
                <a:spcPct val="100000"/>
              </a:lnSpc>
              <a:spcBef>
                <a:spcPts val="0"/>
              </a:spcBef>
              <a:spcAft>
                <a:spcPts val="0"/>
              </a:spcAft>
              <a:buClr>
                <a:schemeClr val="lt1"/>
              </a:buClr>
              <a:buSzPts val="2400"/>
              <a:buNone/>
            </a:pPr>
            <a:endParaRPr dirty="0">
              <a:solidFill>
                <a:srgbClr val="292668"/>
              </a:solidFill>
              <a:latin typeface="Calibri"/>
              <a:ea typeface="Calibri"/>
              <a:cs typeface="Calibri"/>
              <a:sym typeface="Calibri"/>
            </a:endParaRPr>
          </a:p>
        </p:txBody>
      </p:sp>
      <p:pic>
        <p:nvPicPr>
          <p:cNvPr id="362" name="Google Shape;362;p78"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820184" y="4463130"/>
            <a:ext cx="3845287" cy="3119494"/>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7">
          <a:extLst>
            <a:ext uri="{FF2B5EF4-FFF2-40B4-BE49-F238E27FC236}">
              <a16:creationId xmlns:a16="http://schemas.microsoft.com/office/drawing/2014/main" id="{64ACC781-5523-22B1-EFD6-94FC0805F467}"/>
            </a:ext>
          </a:extLst>
        </p:cNvPr>
        <p:cNvGrpSpPr/>
        <p:nvPr/>
      </p:nvGrpSpPr>
      <p:grpSpPr>
        <a:xfrm>
          <a:off x="0" y="0"/>
          <a:ext cx="0" cy="0"/>
          <a:chOff x="0" y="0"/>
          <a:chExt cx="0" cy="0"/>
        </a:xfrm>
      </p:grpSpPr>
      <p:sp>
        <p:nvSpPr>
          <p:cNvPr id="388" name="Google Shape;388;p20">
            <a:extLst>
              <a:ext uri="{FF2B5EF4-FFF2-40B4-BE49-F238E27FC236}">
                <a16:creationId xmlns:a16="http://schemas.microsoft.com/office/drawing/2014/main" id="{DA6E193D-4704-8EFC-1884-F04EE01F415F}"/>
              </a:ext>
            </a:extLst>
          </p:cNvPr>
          <p:cNvSpPr txBox="1">
            <a:spLocks noGrp="1"/>
          </p:cNvSpPr>
          <p:nvPr>
            <p:ph type="body" idx="1"/>
          </p:nvPr>
        </p:nvSpPr>
        <p:spPr>
          <a:xfrm>
            <a:off x="1479846" y="351244"/>
            <a:ext cx="5354810" cy="697353"/>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What is a Health App?</a:t>
            </a:r>
          </a:p>
        </p:txBody>
      </p:sp>
      <p:sp>
        <p:nvSpPr>
          <p:cNvPr id="389" name="Google Shape;389;p20">
            <a:extLst>
              <a:ext uri="{FF2B5EF4-FFF2-40B4-BE49-F238E27FC236}">
                <a16:creationId xmlns:a16="http://schemas.microsoft.com/office/drawing/2014/main" id="{F433213A-21CD-2E36-1DEC-CAFBF3F9A3D1}"/>
              </a:ext>
            </a:extLst>
          </p:cNvPr>
          <p:cNvSpPr txBox="1">
            <a:spLocks noGrp="1"/>
          </p:cNvSpPr>
          <p:nvPr>
            <p:ph type="body" idx="3"/>
          </p:nvPr>
        </p:nvSpPr>
        <p:spPr>
          <a:xfrm>
            <a:off x="1479845" y="1170704"/>
            <a:ext cx="5140029" cy="4021291"/>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Health Apps are digital tools that collect simple information about your daily life, such as the number of steps you take, how long you sleep, or your heart rate. </a:t>
            </a:r>
          </a:p>
          <a:p>
            <a:pPr marL="0" lvl="0" indent="0" eaLnBrk="0" fontAlgn="base" hangingPunct="0">
              <a:lnSpc>
                <a:spcPct val="100000"/>
              </a:lnSpc>
              <a:spcBef>
                <a:spcPct val="0"/>
              </a:spcBef>
              <a:spcAft>
                <a:spcPct val="0"/>
              </a:spcAft>
              <a:buClrTx/>
              <a:buSzTx/>
            </a:pP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They</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give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 clear and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easy</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-to-understand overview of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activities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so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can</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spot patterns over time.</a:t>
            </a:r>
          </a:p>
          <a:p>
            <a:pPr marL="0" lvl="0" indent="0" eaLnBrk="0" fontAlgn="base" hangingPunct="0">
              <a:lnSpc>
                <a:spcPct val="100000"/>
              </a:lnSpc>
              <a:spcBef>
                <a:spcPct val="0"/>
              </a:spcBef>
              <a:spcAft>
                <a:spcPct val="0"/>
              </a:spcAft>
              <a:buClrTx/>
              <a:buSzTx/>
            </a:pP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The app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doesn’t</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interpret</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the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figures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for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but presents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them</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so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that</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can</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use</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them</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yourself</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to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better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understand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habits and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your</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well-being</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t>
            </a:r>
          </a:p>
        </p:txBody>
      </p:sp>
      <p:pic>
        <p:nvPicPr>
          <p:cNvPr id="2" name="Billede 4" descr="Et billede, der indeholder skærmbillede, tekst, Farverigt, design&#10;&#10;AI-genereret indhold kan være ukorrekt.">
            <a:extLst>
              <a:ext uri="{FF2B5EF4-FFF2-40B4-BE49-F238E27FC236}">
                <a16:creationId xmlns:a16="http://schemas.microsoft.com/office/drawing/2014/main" id="{C347C218-9717-FC5A-92E2-A8349CBD6ACC}"/>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948488" y="2884488"/>
            <a:ext cx="3895725" cy="3973512"/>
          </a:xfrm>
          <a:prstGeom prst="rect">
            <a:avLst/>
          </a:prstGeom>
        </p:spPr>
      </p:pic>
    </p:spTree>
    <p:extLst>
      <p:ext uri="{BB962C8B-B14F-4D97-AF65-F5344CB8AC3E}">
        <p14:creationId xmlns:p14="http://schemas.microsoft.com/office/powerpoint/2010/main" val="4529041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p25"/>
          <p:cNvSpPr txBox="1">
            <a:spLocks noGrp="1"/>
          </p:cNvSpPr>
          <p:nvPr>
            <p:ph type="body" idx="1"/>
          </p:nvPr>
        </p:nvSpPr>
        <p:spPr>
          <a:xfrm>
            <a:off x="1498458" y="591697"/>
            <a:ext cx="8973175" cy="697353"/>
          </a:xfrm>
          <a:prstGeom prst="rect">
            <a:avLst/>
          </a:prstGeom>
          <a:noFill/>
          <a:ln>
            <a:noFill/>
          </a:ln>
        </p:spPr>
        <p:txBody>
          <a:bodyPr spcFirstLastPara="1" wrap="square" lIns="91425" tIns="45700" rIns="91425" bIns="45700" anchor="t" anchorCtr="0">
            <a:normAutofit/>
          </a:bodyPr>
          <a:lstStyle/>
          <a:p>
            <a:pPr marL="0" indent="0"/>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What is a wearable?</a:t>
            </a:r>
          </a:p>
          <a:p>
            <a:pPr marL="0" lvl="0" indent="0" algn="l" rtl="0">
              <a:lnSpc>
                <a:spcPct val="103333"/>
              </a:lnSpc>
              <a:spcBef>
                <a:spcPts val="0"/>
              </a:spcBef>
              <a:spcAft>
                <a:spcPts val="0"/>
              </a:spcAft>
              <a:buClr>
                <a:srgbClr val="242B62"/>
              </a:buClr>
              <a:buSzPts val="3600"/>
              <a:buNone/>
            </a:pPr>
            <a:endParaRPr dirty="0"/>
          </a:p>
        </p:txBody>
      </p:sp>
      <p:sp>
        <p:nvSpPr>
          <p:cNvPr id="426" name="Google Shape;426;p25"/>
          <p:cNvSpPr txBox="1">
            <a:spLocks noGrp="1"/>
          </p:cNvSpPr>
          <p:nvPr>
            <p:ph type="body" idx="2"/>
          </p:nvPr>
        </p:nvSpPr>
        <p:spPr>
          <a:xfrm>
            <a:off x="1498458" y="1617663"/>
            <a:ext cx="5560524" cy="4166788"/>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Wearables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are</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small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devices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typically</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 smartwatch or fitness tracker,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that</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measure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movement</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heart</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rate and general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activity</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throughout</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the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day</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They act as sensors that record data that a health App can display in an easy-to-read format.</a:t>
            </a:r>
          </a:p>
          <a:p>
            <a:pPr marL="0" lvl="0" indent="0" eaLnBrk="0" fontAlgn="base" hangingPunct="0">
              <a:lnSpc>
                <a:spcPct val="100000"/>
              </a:lnSpc>
              <a:spcBef>
                <a:spcPct val="0"/>
              </a:spcBef>
              <a:spcAft>
                <a:spcPct val="0"/>
              </a:spcAft>
              <a:buClrTx/>
              <a:buSzTx/>
            </a:pP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Wearables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give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you</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access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to real-time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measurements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but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they</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do not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assess</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health</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or symptoms —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they</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simply</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display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what</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is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being</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r>
              <a:rPr lang="da-DK" altLang="da-DK" dirty="0" err="1">
                <a:solidFill>
                  <a:srgbClr val="292668"/>
                </a:solidFill>
                <a:latin typeface="Calibri" panose="020F0502020204030204" pitchFamily="34" charset="0"/>
                <a:ea typeface="Calibri" panose="020F0502020204030204" pitchFamily="34" charset="0"/>
                <a:cs typeface="Calibri" panose="020F0502020204030204" pitchFamily="34" charset="0"/>
              </a:rPr>
              <a:t>measured</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t>
            </a:r>
          </a:p>
        </p:txBody>
      </p:sp>
      <p:grpSp>
        <p:nvGrpSpPr>
          <p:cNvPr id="427" name="Google Shape;427;p25"/>
          <p:cNvGrpSpPr/>
          <p:nvPr/>
        </p:nvGrpSpPr>
        <p:grpSpPr>
          <a:xfrm>
            <a:off x="8399463" y="2397919"/>
            <a:ext cx="546100" cy="546100"/>
            <a:chOff x="6483350" y="2427288"/>
            <a:chExt cx="546100" cy="546100"/>
          </a:xfrm>
        </p:grpSpPr>
        <p:sp>
          <p:nvSpPr>
            <p:cNvPr id="428" name="Google Shape;428;p25"/>
            <p:cNvSpPr/>
            <p:nvPr/>
          </p:nvSpPr>
          <p:spPr>
            <a:xfrm>
              <a:off x="6483350" y="2427288"/>
              <a:ext cx="546100" cy="546100"/>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29" name="Google Shape;429;p25"/>
            <p:cNvSpPr/>
            <p:nvPr/>
          </p:nvSpPr>
          <p:spPr>
            <a:xfrm>
              <a:off x="6667500" y="2568575"/>
              <a:ext cx="234950" cy="261938"/>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0" name="Google Shape;430;p25"/>
            <p:cNvSpPr/>
            <p:nvPr/>
          </p:nvSpPr>
          <p:spPr>
            <a:xfrm>
              <a:off x="6769100" y="2489200"/>
              <a:ext cx="158750" cy="103188"/>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grpSp>
      <p:grpSp>
        <p:nvGrpSpPr>
          <p:cNvPr id="431" name="Google Shape;431;p25"/>
          <p:cNvGrpSpPr/>
          <p:nvPr/>
        </p:nvGrpSpPr>
        <p:grpSpPr>
          <a:xfrm>
            <a:off x="8365332" y="1071563"/>
            <a:ext cx="614363" cy="546100"/>
            <a:chOff x="6480175" y="1214438"/>
            <a:chExt cx="614363" cy="546100"/>
          </a:xfrm>
        </p:grpSpPr>
        <p:sp>
          <p:nvSpPr>
            <p:cNvPr id="432" name="Google Shape;432;p25"/>
            <p:cNvSpPr/>
            <p:nvPr/>
          </p:nvSpPr>
          <p:spPr>
            <a:xfrm>
              <a:off x="6480175" y="1214438"/>
              <a:ext cx="614363" cy="546100"/>
            </a:xfrm>
            <a:custGeom>
              <a:avLst/>
              <a:gdLst/>
              <a:ahLst/>
              <a:cxnLst/>
              <a:rect l="l" t="t" r="r" b="b"/>
              <a:pathLst>
                <a:path w="3483" h="3100" extrusionOk="0">
                  <a:moveTo>
                    <a:pt x="1421" y="2533"/>
                  </a:moveTo>
                  <a:lnTo>
                    <a:pt x="1421" y="2686"/>
                  </a:lnTo>
                  <a:lnTo>
                    <a:pt x="1417" y="2732"/>
                  </a:lnTo>
                  <a:lnTo>
                    <a:pt x="1410" y="2778"/>
                  </a:lnTo>
                  <a:lnTo>
                    <a:pt x="1397" y="2822"/>
                  </a:lnTo>
                  <a:lnTo>
                    <a:pt x="1379" y="2864"/>
                  </a:lnTo>
                  <a:lnTo>
                    <a:pt x="1358" y="2903"/>
                  </a:lnTo>
                  <a:lnTo>
                    <a:pt x="1333" y="2940"/>
                  </a:lnTo>
                  <a:lnTo>
                    <a:pt x="2150" y="2940"/>
                  </a:lnTo>
                  <a:lnTo>
                    <a:pt x="2125" y="2903"/>
                  </a:lnTo>
                  <a:lnTo>
                    <a:pt x="2104" y="2864"/>
                  </a:lnTo>
                  <a:lnTo>
                    <a:pt x="2086" y="2822"/>
                  </a:lnTo>
                  <a:lnTo>
                    <a:pt x="2073" y="2778"/>
                  </a:lnTo>
                  <a:lnTo>
                    <a:pt x="2066" y="2732"/>
                  </a:lnTo>
                  <a:lnTo>
                    <a:pt x="2062" y="2686"/>
                  </a:lnTo>
                  <a:lnTo>
                    <a:pt x="2062" y="2533"/>
                  </a:lnTo>
                  <a:lnTo>
                    <a:pt x="1421" y="2533"/>
                  </a:lnTo>
                  <a:close/>
                  <a:moveTo>
                    <a:pt x="160" y="1901"/>
                  </a:moveTo>
                  <a:lnTo>
                    <a:pt x="160" y="2322"/>
                  </a:lnTo>
                  <a:lnTo>
                    <a:pt x="164" y="2338"/>
                  </a:lnTo>
                  <a:lnTo>
                    <a:pt x="170" y="2351"/>
                  </a:lnTo>
                  <a:lnTo>
                    <a:pt x="180" y="2362"/>
                  </a:lnTo>
                  <a:lnTo>
                    <a:pt x="194" y="2369"/>
                  </a:lnTo>
                  <a:lnTo>
                    <a:pt x="210" y="2373"/>
                  </a:lnTo>
                  <a:lnTo>
                    <a:pt x="3273" y="2373"/>
                  </a:lnTo>
                  <a:lnTo>
                    <a:pt x="3289" y="2369"/>
                  </a:lnTo>
                  <a:lnTo>
                    <a:pt x="3303" y="2362"/>
                  </a:lnTo>
                  <a:lnTo>
                    <a:pt x="3313" y="2351"/>
                  </a:lnTo>
                  <a:lnTo>
                    <a:pt x="3319" y="2338"/>
                  </a:lnTo>
                  <a:lnTo>
                    <a:pt x="3323" y="2322"/>
                  </a:lnTo>
                  <a:lnTo>
                    <a:pt x="3323" y="1901"/>
                  </a:lnTo>
                  <a:lnTo>
                    <a:pt x="160" y="1901"/>
                  </a:lnTo>
                  <a:close/>
                  <a:moveTo>
                    <a:pt x="210" y="161"/>
                  </a:moveTo>
                  <a:lnTo>
                    <a:pt x="194" y="163"/>
                  </a:lnTo>
                  <a:lnTo>
                    <a:pt x="180" y="170"/>
                  </a:lnTo>
                  <a:lnTo>
                    <a:pt x="170" y="181"/>
                  </a:lnTo>
                  <a:lnTo>
                    <a:pt x="164" y="194"/>
                  </a:lnTo>
                  <a:lnTo>
                    <a:pt x="160" y="210"/>
                  </a:lnTo>
                  <a:lnTo>
                    <a:pt x="160" y="1740"/>
                  </a:lnTo>
                  <a:lnTo>
                    <a:pt x="3323" y="1740"/>
                  </a:lnTo>
                  <a:lnTo>
                    <a:pt x="3323" y="210"/>
                  </a:lnTo>
                  <a:lnTo>
                    <a:pt x="3319" y="194"/>
                  </a:lnTo>
                  <a:lnTo>
                    <a:pt x="3313" y="181"/>
                  </a:lnTo>
                  <a:lnTo>
                    <a:pt x="3303" y="170"/>
                  </a:lnTo>
                  <a:lnTo>
                    <a:pt x="3289" y="163"/>
                  </a:lnTo>
                  <a:lnTo>
                    <a:pt x="3273" y="161"/>
                  </a:lnTo>
                  <a:lnTo>
                    <a:pt x="210" y="161"/>
                  </a:lnTo>
                  <a:close/>
                  <a:moveTo>
                    <a:pt x="210" y="0"/>
                  </a:moveTo>
                  <a:lnTo>
                    <a:pt x="3273" y="0"/>
                  </a:lnTo>
                  <a:lnTo>
                    <a:pt x="3307" y="3"/>
                  </a:lnTo>
                  <a:lnTo>
                    <a:pt x="3339" y="11"/>
                  </a:lnTo>
                  <a:lnTo>
                    <a:pt x="3369" y="23"/>
                  </a:lnTo>
                  <a:lnTo>
                    <a:pt x="3396" y="40"/>
                  </a:lnTo>
                  <a:lnTo>
                    <a:pt x="3422" y="61"/>
                  </a:lnTo>
                  <a:lnTo>
                    <a:pt x="3443" y="87"/>
                  </a:lnTo>
                  <a:lnTo>
                    <a:pt x="3460" y="114"/>
                  </a:lnTo>
                  <a:lnTo>
                    <a:pt x="3472" y="144"/>
                  </a:lnTo>
                  <a:lnTo>
                    <a:pt x="3480" y="176"/>
                  </a:lnTo>
                  <a:lnTo>
                    <a:pt x="3483" y="210"/>
                  </a:lnTo>
                  <a:lnTo>
                    <a:pt x="3483" y="2322"/>
                  </a:lnTo>
                  <a:lnTo>
                    <a:pt x="3480" y="2357"/>
                  </a:lnTo>
                  <a:lnTo>
                    <a:pt x="3472" y="2388"/>
                  </a:lnTo>
                  <a:lnTo>
                    <a:pt x="3460" y="2419"/>
                  </a:lnTo>
                  <a:lnTo>
                    <a:pt x="3443" y="2446"/>
                  </a:lnTo>
                  <a:lnTo>
                    <a:pt x="3422" y="2471"/>
                  </a:lnTo>
                  <a:lnTo>
                    <a:pt x="3396" y="2492"/>
                  </a:lnTo>
                  <a:lnTo>
                    <a:pt x="3369" y="2509"/>
                  </a:lnTo>
                  <a:lnTo>
                    <a:pt x="3339" y="2521"/>
                  </a:lnTo>
                  <a:lnTo>
                    <a:pt x="3307" y="2530"/>
                  </a:lnTo>
                  <a:lnTo>
                    <a:pt x="3273" y="2533"/>
                  </a:lnTo>
                  <a:lnTo>
                    <a:pt x="2224" y="2533"/>
                  </a:lnTo>
                  <a:lnTo>
                    <a:pt x="2224" y="2686"/>
                  </a:lnTo>
                  <a:lnTo>
                    <a:pt x="2227" y="2727"/>
                  </a:lnTo>
                  <a:lnTo>
                    <a:pt x="2237" y="2766"/>
                  </a:lnTo>
                  <a:lnTo>
                    <a:pt x="2251" y="2802"/>
                  </a:lnTo>
                  <a:lnTo>
                    <a:pt x="2272" y="2835"/>
                  </a:lnTo>
                  <a:lnTo>
                    <a:pt x="2298" y="2865"/>
                  </a:lnTo>
                  <a:lnTo>
                    <a:pt x="2327" y="2890"/>
                  </a:lnTo>
                  <a:lnTo>
                    <a:pt x="2361" y="2911"/>
                  </a:lnTo>
                  <a:lnTo>
                    <a:pt x="2397" y="2926"/>
                  </a:lnTo>
                  <a:lnTo>
                    <a:pt x="2436" y="2936"/>
                  </a:lnTo>
                  <a:lnTo>
                    <a:pt x="2478" y="2940"/>
                  </a:lnTo>
                  <a:lnTo>
                    <a:pt x="2709" y="2940"/>
                  </a:lnTo>
                  <a:lnTo>
                    <a:pt x="2730" y="2942"/>
                  </a:lnTo>
                  <a:lnTo>
                    <a:pt x="2749" y="2950"/>
                  </a:lnTo>
                  <a:lnTo>
                    <a:pt x="2765" y="2963"/>
                  </a:lnTo>
                  <a:lnTo>
                    <a:pt x="2778" y="2979"/>
                  </a:lnTo>
                  <a:lnTo>
                    <a:pt x="2786" y="2998"/>
                  </a:lnTo>
                  <a:lnTo>
                    <a:pt x="2790" y="3020"/>
                  </a:lnTo>
                  <a:lnTo>
                    <a:pt x="2786" y="3041"/>
                  </a:lnTo>
                  <a:lnTo>
                    <a:pt x="2778" y="3060"/>
                  </a:lnTo>
                  <a:lnTo>
                    <a:pt x="2765" y="3076"/>
                  </a:lnTo>
                  <a:lnTo>
                    <a:pt x="2749" y="3088"/>
                  </a:lnTo>
                  <a:lnTo>
                    <a:pt x="2730" y="3097"/>
                  </a:lnTo>
                  <a:lnTo>
                    <a:pt x="2709" y="3100"/>
                  </a:lnTo>
                  <a:lnTo>
                    <a:pt x="774" y="3100"/>
                  </a:lnTo>
                  <a:lnTo>
                    <a:pt x="753" y="3097"/>
                  </a:lnTo>
                  <a:lnTo>
                    <a:pt x="734" y="3088"/>
                  </a:lnTo>
                  <a:lnTo>
                    <a:pt x="718" y="3076"/>
                  </a:lnTo>
                  <a:lnTo>
                    <a:pt x="705" y="3060"/>
                  </a:lnTo>
                  <a:lnTo>
                    <a:pt x="697" y="3041"/>
                  </a:lnTo>
                  <a:lnTo>
                    <a:pt x="693" y="3020"/>
                  </a:lnTo>
                  <a:lnTo>
                    <a:pt x="697" y="2998"/>
                  </a:lnTo>
                  <a:lnTo>
                    <a:pt x="705" y="2979"/>
                  </a:lnTo>
                  <a:lnTo>
                    <a:pt x="718" y="2963"/>
                  </a:lnTo>
                  <a:lnTo>
                    <a:pt x="734" y="2950"/>
                  </a:lnTo>
                  <a:lnTo>
                    <a:pt x="753" y="2942"/>
                  </a:lnTo>
                  <a:lnTo>
                    <a:pt x="774" y="2940"/>
                  </a:lnTo>
                  <a:lnTo>
                    <a:pt x="1005" y="2940"/>
                  </a:lnTo>
                  <a:lnTo>
                    <a:pt x="1047" y="2936"/>
                  </a:lnTo>
                  <a:lnTo>
                    <a:pt x="1086" y="2926"/>
                  </a:lnTo>
                  <a:lnTo>
                    <a:pt x="1122" y="2911"/>
                  </a:lnTo>
                  <a:lnTo>
                    <a:pt x="1156" y="2890"/>
                  </a:lnTo>
                  <a:lnTo>
                    <a:pt x="1185" y="2865"/>
                  </a:lnTo>
                  <a:lnTo>
                    <a:pt x="1211" y="2835"/>
                  </a:lnTo>
                  <a:lnTo>
                    <a:pt x="1232" y="2802"/>
                  </a:lnTo>
                  <a:lnTo>
                    <a:pt x="1246" y="2766"/>
                  </a:lnTo>
                  <a:lnTo>
                    <a:pt x="1256" y="2727"/>
                  </a:lnTo>
                  <a:lnTo>
                    <a:pt x="1259" y="2686"/>
                  </a:lnTo>
                  <a:lnTo>
                    <a:pt x="1259" y="2533"/>
                  </a:lnTo>
                  <a:lnTo>
                    <a:pt x="210" y="2533"/>
                  </a:lnTo>
                  <a:lnTo>
                    <a:pt x="176" y="2530"/>
                  </a:lnTo>
                  <a:lnTo>
                    <a:pt x="144" y="2521"/>
                  </a:lnTo>
                  <a:lnTo>
                    <a:pt x="114" y="2509"/>
                  </a:lnTo>
                  <a:lnTo>
                    <a:pt x="87" y="2492"/>
                  </a:lnTo>
                  <a:lnTo>
                    <a:pt x="61" y="2471"/>
                  </a:lnTo>
                  <a:lnTo>
                    <a:pt x="40" y="2446"/>
                  </a:lnTo>
                  <a:lnTo>
                    <a:pt x="23" y="2419"/>
                  </a:lnTo>
                  <a:lnTo>
                    <a:pt x="11" y="2388"/>
                  </a:lnTo>
                  <a:lnTo>
                    <a:pt x="3" y="2357"/>
                  </a:lnTo>
                  <a:lnTo>
                    <a:pt x="0" y="2322"/>
                  </a:lnTo>
                  <a:lnTo>
                    <a:pt x="0" y="210"/>
                  </a:lnTo>
                  <a:lnTo>
                    <a:pt x="3" y="176"/>
                  </a:lnTo>
                  <a:lnTo>
                    <a:pt x="11" y="144"/>
                  </a:lnTo>
                  <a:lnTo>
                    <a:pt x="23" y="114"/>
                  </a:lnTo>
                  <a:lnTo>
                    <a:pt x="40" y="87"/>
                  </a:lnTo>
                  <a:lnTo>
                    <a:pt x="61" y="61"/>
                  </a:lnTo>
                  <a:lnTo>
                    <a:pt x="87" y="40"/>
                  </a:lnTo>
                  <a:lnTo>
                    <a:pt x="114" y="23"/>
                  </a:lnTo>
                  <a:lnTo>
                    <a:pt x="144" y="11"/>
                  </a:lnTo>
                  <a:lnTo>
                    <a:pt x="176" y="3"/>
                  </a:lnTo>
                  <a:lnTo>
                    <a:pt x="210"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3" name="Google Shape;433;p25"/>
            <p:cNvSpPr/>
            <p:nvPr/>
          </p:nvSpPr>
          <p:spPr>
            <a:xfrm>
              <a:off x="6772275" y="1574800"/>
              <a:ext cx="30163" cy="31750"/>
            </a:xfrm>
            <a:custGeom>
              <a:avLst/>
              <a:gdLst/>
              <a:ahLst/>
              <a:cxnLst/>
              <a:rect l="l" t="t" r="r" b="b"/>
              <a:pathLst>
                <a:path w="173" h="173" extrusionOk="0">
                  <a:moveTo>
                    <a:pt x="87" y="0"/>
                  </a:moveTo>
                  <a:lnTo>
                    <a:pt x="110" y="3"/>
                  </a:lnTo>
                  <a:lnTo>
                    <a:pt x="130" y="11"/>
                  </a:lnTo>
                  <a:lnTo>
                    <a:pt x="148" y="25"/>
                  </a:lnTo>
                  <a:lnTo>
                    <a:pt x="161" y="43"/>
                  </a:lnTo>
                  <a:lnTo>
                    <a:pt x="170" y="63"/>
                  </a:lnTo>
                  <a:lnTo>
                    <a:pt x="173" y="86"/>
                  </a:lnTo>
                  <a:lnTo>
                    <a:pt x="170" y="110"/>
                  </a:lnTo>
                  <a:lnTo>
                    <a:pt x="161" y="131"/>
                  </a:lnTo>
                  <a:lnTo>
                    <a:pt x="148" y="147"/>
                  </a:lnTo>
                  <a:lnTo>
                    <a:pt x="130" y="161"/>
                  </a:lnTo>
                  <a:lnTo>
                    <a:pt x="110" y="170"/>
                  </a:lnTo>
                  <a:lnTo>
                    <a:pt x="87" y="173"/>
                  </a:lnTo>
                  <a:lnTo>
                    <a:pt x="63" y="170"/>
                  </a:lnTo>
                  <a:lnTo>
                    <a:pt x="43" y="161"/>
                  </a:lnTo>
                  <a:lnTo>
                    <a:pt x="25" y="147"/>
                  </a:lnTo>
                  <a:lnTo>
                    <a:pt x="12" y="131"/>
                  </a:lnTo>
                  <a:lnTo>
                    <a:pt x="3" y="110"/>
                  </a:lnTo>
                  <a:lnTo>
                    <a:pt x="0" y="86"/>
                  </a:lnTo>
                  <a:lnTo>
                    <a:pt x="3" y="63"/>
                  </a:lnTo>
                  <a:lnTo>
                    <a:pt x="12" y="43"/>
                  </a:lnTo>
                  <a:lnTo>
                    <a:pt x="25" y="25"/>
                  </a:lnTo>
                  <a:lnTo>
                    <a:pt x="43" y="11"/>
                  </a:lnTo>
                  <a:lnTo>
                    <a:pt x="63" y="3"/>
                  </a:lnTo>
                  <a:lnTo>
                    <a:pt x="87"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4" name="Google Shape;434;p25"/>
            <p:cNvSpPr/>
            <p:nvPr/>
          </p:nvSpPr>
          <p:spPr>
            <a:xfrm>
              <a:off x="6688138" y="1306513"/>
              <a:ext cx="127000" cy="128588"/>
            </a:xfrm>
            <a:custGeom>
              <a:avLst/>
              <a:gdLst/>
              <a:ahLst/>
              <a:cxnLst/>
              <a:rect l="l" t="t" r="r" b="b"/>
              <a:pathLst>
                <a:path w="727" h="727" extrusionOk="0">
                  <a:moveTo>
                    <a:pt x="638" y="0"/>
                  </a:moveTo>
                  <a:lnTo>
                    <a:pt x="656" y="0"/>
                  </a:lnTo>
                  <a:lnTo>
                    <a:pt x="673" y="4"/>
                  </a:lnTo>
                  <a:lnTo>
                    <a:pt x="690" y="11"/>
                  </a:lnTo>
                  <a:lnTo>
                    <a:pt x="704" y="23"/>
                  </a:lnTo>
                  <a:lnTo>
                    <a:pt x="715" y="38"/>
                  </a:lnTo>
                  <a:lnTo>
                    <a:pt x="724" y="53"/>
                  </a:lnTo>
                  <a:lnTo>
                    <a:pt x="727" y="70"/>
                  </a:lnTo>
                  <a:lnTo>
                    <a:pt x="727" y="88"/>
                  </a:lnTo>
                  <a:lnTo>
                    <a:pt x="724" y="105"/>
                  </a:lnTo>
                  <a:lnTo>
                    <a:pt x="715" y="122"/>
                  </a:lnTo>
                  <a:lnTo>
                    <a:pt x="704" y="137"/>
                  </a:lnTo>
                  <a:lnTo>
                    <a:pt x="137" y="703"/>
                  </a:lnTo>
                  <a:lnTo>
                    <a:pt x="124" y="713"/>
                  </a:lnTo>
                  <a:lnTo>
                    <a:pt x="111" y="721"/>
                  </a:lnTo>
                  <a:lnTo>
                    <a:pt x="96" y="725"/>
                  </a:lnTo>
                  <a:lnTo>
                    <a:pt x="80" y="727"/>
                  </a:lnTo>
                  <a:lnTo>
                    <a:pt x="64" y="725"/>
                  </a:lnTo>
                  <a:lnTo>
                    <a:pt x="49" y="721"/>
                  </a:lnTo>
                  <a:lnTo>
                    <a:pt x="36" y="713"/>
                  </a:lnTo>
                  <a:lnTo>
                    <a:pt x="23" y="703"/>
                  </a:lnTo>
                  <a:lnTo>
                    <a:pt x="11" y="688"/>
                  </a:lnTo>
                  <a:lnTo>
                    <a:pt x="4" y="672"/>
                  </a:lnTo>
                  <a:lnTo>
                    <a:pt x="0" y="655"/>
                  </a:lnTo>
                  <a:lnTo>
                    <a:pt x="0" y="637"/>
                  </a:lnTo>
                  <a:lnTo>
                    <a:pt x="4" y="621"/>
                  </a:lnTo>
                  <a:lnTo>
                    <a:pt x="11" y="604"/>
                  </a:lnTo>
                  <a:lnTo>
                    <a:pt x="23" y="590"/>
                  </a:lnTo>
                  <a:lnTo>
                    <a:pt x="591" y="23"/>
                  </a:lnTo>
                  <a:lnTo>
                    <a:pt x="606" y="11"/>
                  </a:lnTo>
                  <a:lnTo>
                    <a:pt x="621" y="4"/>
                  </a:lnTo>
                  <a:lnTo>
                    <a:pt x="638"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sp>
          <p:nvSpPr>
            <p:cNvPr id="435" name="Google Shape;435;p25"/>
            <p:cNvSpPr/>
            <p:nvPr/>
          </p:nvSpPr>
          <p:spPr>
            <a:xfrm>
              <a:off x="6807200" y="1365250"/>
              <a:ext cx="68263" cy="68263"/>
            </a:xfrm>
            <a:custGeom>
              <a:avLst/>
              <a:gdLst/>
              <a:ahLst/>
              <a:cxnLst/>
              <a:rect l="l" t="t" r="r" b="b"/>
              <a:pathLst>
                <a:path w="386" h="386" extrusionOk="0">
                  <a:moveTo>
                    <a:pt x="297" y="0"/>
                  </a:moveTo>
                  <a:lnTo>
                    <a:pt x="315" y="0"/>
                  </a:lnTo>
                  <a:lnTo>
                    <a:pt x="332" y="4"/>
                  </a:lnTo>
                  <a:lnTo>
                    <a:pt x="348" y="12"/>
                  </a:lnTo>
                  <a:lnTo>
                    <a:pt x="362" y="24"/>
                  </a:lnTo>
                  <a:lnTo>
                    <a:pt x="374" y="37"/>
                  </a:lnTo>
                  <a:lnTo>
                    <a:pt x="381" y="54"/>
                  </a:lnTo>
                  <a:lnTo>
                    <a:pt x="386" y="71"/>
                  </a:lnTo>
                  <a:lnTo>
                    <a:pt x="386" y="89"/>
                  </a:lnTo>
                  <a:lnTo>
                    <a:pt x="381" y="106"/>
                  </a:lnTo>
                  <a:lnTo>
                    <a:pt x="374" y="122"/>
                  </a:lnTo>
                  <a:lnTo>
                    <a:pt x="362" y="137"/>
                  </a:lnTo>
                  <a:lnTo>
                    <a:pt x="137" y="362"/>
                  </a:lnTo>
                  <a:lnTo>
                    <a:pt x="124" y="373"/>
                  </a:lnTo>
                  <a:lnTo>
                    <a:pt x="110" y="380"/>
                  </a:lnTo>
                  <a:lnTo>
                    <a:pt x="95" y="384"/>
                  </a:lnTo>
                  <a:lnTo>
                    <a:pt x="80" y="386"/>
                  </a:lnTo>
                  <a:lnTo>
                    <a:pt x="65" y="384"/>
                  </a:lnTo>
                  <a:lnTo>
                    <a:pt x="50" y="380"/>
                  </a:lnTo>
                  <a:lnTo>
                    <a:pt x="35" y="373"/>
                  </a:lnTo>
                  <a:lnTo>
                    <a:pt x="23" y="362"/>
                  </a:lnTo>
                  <a:lnTo>
                    <a:pt x="11" y="348"/>
                  </a:lnTo>
                  <a:lnTo>
                    <a:pt x="4" y="332"/>
                  </a:lnTo>
                  <a:lnTo>
                    <a:pt x="0" y="315"/>
                  </a:lnTo>
                  <a:lnTo>
                    <a:pt x="0" y="297"/>
                  </a:lnTo>
                  <a:lnTo>
                    <a:pt x="4" y="280"/>
                  </a:lnTo>
                  <a:lnTo>
                    <a:pt x="11" y="263"/>
                  </a:lnTo>
                  <a:lnTo>
                    <a:pt x="23" y="249"/>
                  </a:lnTo>
                  <a:lnTo>
                    <a:pt x="249" y="24"/>
                  </a:lnTo>
                  <a:lnTo>
                    <a:pt x="263" y="12"/>
                  </a:lnTo>
                  <a:lnTo>
                    <a:pt x="280" y="4"/>
                  </a:lnTo>
                  <a:lnTo>
                    <a:pt x="297" y="0"/>
                  </a:lnTo>
                  <a:close/>
                </a:path>
              </a:pathLst>
            </a:custGeom>
            <a:solidFill>
              <a:schemeClr val="lt1"/>
            </a:solid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800" b="0" i="0" u="none" strike="noStrike" kern="0" cap="none" spc="0" normalizeH="0" baseline="0" noProof="0">
                <a:ln>
                  <a:noFill/>
                </a:ln>
                <a:solidFill>
                  <a:srgbClr val="086D6E"/>
                </a:solidFill>
                <a:effectLst/>
                <a:uLnTx/>
                <a:uFillTx/>
                <a:latin typeface="Calibri"/>
                <a:ea typeface="Calibri"/>
                <a:cs typeface="Calibri"/>
                <a:sym typeface="Calibri"/>
              </a:endParaRPr>
            </a:p>
          </p:txBody>
        </p:sp>
      </p:grpSp>
      <p:pic>
        <p:nvPicPr>
          <p:cNvPr id="7" name="Billede 6" descr="Et billede, der indeholder se, ur, Brand, Dagligdags ting&#10;&#10;AI-genereret indhold kan være ukorrekt.">
            <a:extLst>
              <a:ext uri="{FF2B5EF4-FFF2-40B4-BE49-F238E27FC236}">
                <a16:creationId xmlns:a16="http://schemas.microsoft.com/office/drawing/2014/main" id="{1AC0960D-C799-7920-650B-71C11708DDDC}"/>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7513656" y="1163638"/>
            <a:ext cx="3219269" cy="502196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pic>
        <p:nvPicPr>
          <p:cNvPr id="403" name="Google Shape;403;p80"/>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930755" y="3331527"/>
            <a:ext cx="2007327" cy="2974563"/>
          </a:xfrm>
          <a:prstGeom prst="rect">
            <a:avLst/>
          </a:prstGeom>
          <a:solidFill>
            <a:srgbClr val="BFBFBF"/>
          </a:solidFill>
          <a:ln>
            <a:noFill/>
          </a:ln>
        </p:spPr>
      </p:pic>
      <p:pic>
        <p:nvPicPr>
          <p:cNvPr id="404" name="Google Shape;404;p80" descr="Et billede, der indeholder tekst, skærmbillede, Mobiltelefon, multimedier&#10;&#10;AI-genereret indhold kan være ukorrek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280376" y="1048596"/>
            <a:ext cx="1919900" cy="3532087"/>
          </a:xfrm>
          <a:prstGeom prst="rect">
            <a:avLst/>
          </a:prstGeom>
          <a:noFill/>
          <a:ln>
            <a:noFill/>
          </a:ln>
        </p:spPr>
      </p:pic>
      <p:pic>
        <p:nvPicPr>
          <p:cNvPr id="405" name="Google Shape;405;p80" descr="A colorful circles with white lines and dots&#10;&#10;AI-generated content may be incorrect."/>
          <p:cNvPicPr preferRelativeResize="0"/>
          <p:nvPr/>
        </p:nvPicPr>
        <p:blipFill rotWithShape="1">
          <a:blip r:embed="rId5"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2" name="TextBox 1">
            <a:extLst>
              <a:ext uri="{FF2B5EF4-FFF2-40B4-BE49-F238E27FC236}">
                <a16:creationId xmlns:a16="http://schemas.microsoft.com/office/drawing/2014/main" id="{C2D8F908-DC49-598D-46F8-CCDB8B2D59DF}"/>
              </a:ext>
            </a:extLst>
          </p:cNvPr>
          <p:cNvSpPr txBox="1"/>
          <p:nvPr/>
        </p:nvSpPr>
        <p:spPr>
          <a:xfrm>
            <a:off x="11744325" y="4476750"/>
            <a:ext cx="323850" cy="2266950"/>
          </a:xfrm>
          <a:prstGeom prst="rect">
            <a:avLst/>
          </a:prstGeom>
          <a:solidFill>
            <a:schemeClr val="bg1"/>
          </a:solidFill>
        </p:spPr>
        <p:txBody>
          <a:bodyPr wrap="square" rtlCol="0">
            <a:spAutoFit/>
          </a:bodyPr>
          <a:lstStyle/>
          <a:p>
            <a:endParaRPr lang="en-IE" dirty="0"/>
          </a:p>
        </p:txBody>
      </p:sp>
      <p:sp>
        <p:nvSpPr>
          <p:cNvPr id="406" name="Google Shape;406;p80"/>
          <p:cNvSpPr txBox="1">
            <a:spLocks noGrp="1"/>
          </p:cNvSpPr>
          <p:nvPr>
            <p:ph type="body" idx="3"/>
          </p:nvPr>
        </p:nvSpPr>
        <p:spPr>
          <a:xfrm>
            <a:off x="4152901" y="940392"/>
            <a:ext cx="8039099" cy="4021291"/>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What health Apps and wearables actually measure</a:t>
            </a:r>
            <a:endParaRPr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Wearables measure simple things: heart rate, steps, sleep and activity. They provide a brief snapshot – not a diagnosis.</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 What icons and graphs tell you</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A heart means heart rate, a moon means sleep, and a footprint means steps. Graphs simply show </a:t>
            </a:r>
            <a:r>
              <a:rPr lang="en-US" sz="2000" i="1" dirty="0">
                <a:solidFill>
                  <a:srgbClr val="292668"/>
                </a:solidFill>
                <a:latin typeface="Calibri"/>
                <a:ea typeface="Calibri"/>
                <a:cs typeface="Calibri"/>
                <a:sym typeface="Calibri"/>
              </a:rPr>
              <a:t>when</a:t>
            </a:r>
            <a:r>
              <a:rPr lang="en-US" sz="2000" dirty="0">
                <a:solidFill>
                  <a:srgbClr val="292668"/>
                </a:solidFill>
                <a:latin typeface="Calibri"/>
                <a:ea typeface="Calibri"/>
                <a:cs typeface="Calibri"/>
                <a:sym typeface="Calibri"/>
              </a:rPr>
              <a:t> something happened, not whether it’s good or bad.</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📱How to navigate a health App</a:t>
            </a:r>
            <a:endParaRPr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Most Apps have a home screen where today’s figures are clearly displayed. You only need to know a few buttons: “Heart rate”, “Steps”, “Sleep”.</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❓What you can use the information for</a:t>
            </a:r>
            <a:endParaRPr dirty="0"/>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The figures help you spot small patterns: “I walked more yesterday” or “I slept less last night.” They’re a tool for reflection – not rules.</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b="1" dirty="0">
                <a:solidFill>
                  <a:srgbClr val="292668"/>
                </a:solidFill>
                <a:latin typeface="Calibri"/>
                <a:ea typeface="Calibri"/>
                <a:cs typeface="Calibri"/>
                <a:sym typeface="Calibri"/>
              </a:rPr>
              <a:t>❗How to assess whether an App is trustworthy</a:t>
            </a:r>
            <a:endParaRPr sz="2000" b="1" dirty="0">
              <a:solidFill>
                <a:srgbClr val="292668"/>
              </a:solidFill>
              <a:latin typeface="Calibri"/>
              <a:ea typeface="Calibri"/>
              <a:cs typeface="Calibri"/>
              <a:sym typeface="Calibri"/>
            </a:endParaRPr>
          </a:p>
          <a:p>
            <a:pPr marL="0" lvl="0" indent="0" algn="l" rtl="0">
              <a:lnSpc>
                <a:spcPct val="100000"/>
              </a:lnSpc>
              <a:spcBef>
                <a:spcPts val="0"/>
              </a:spcBef>
              <a:spcAft>
                <a:spcPts val="600"/>
              </a:spcAft>
              <a:buClr>
                <a:srgbClr val="292668"/>
              </a:buClr>
              <a:buSzPts val="2000"/>
              <a:buNone/>
            </a:pPr>
            <a:r>
              <a:rPr lang="en-US" sz="2000" dirty="0">
                <a:solidFill>
                  <a:srgbClr val="292668"/>
                </a:solidFill>
                <a:latin typeface="Calibri"/>
                <a:ea typeface="Calibri"/>
                <a:cs typeface="Calibri"/>
                <a:sym typeface="Calibri"/>
              </a:rPr>
              <a:t>A good App clearly states who is behind it and what the data is used for. You should be able to opt out of sharing data and still use the App.</a:t>
            </a:r>
            <a:endParaRPr dirty="0"/>
          </a:p>
        </p:txBody>
      </p:sp>
      <p:sp>
        <p:nvSpPr>
          <p:cNvPr id="3" name="Google Shape;388;p20">
            <a:extLst>
              <a:ext uri="{FF2B5EF4-FFF2-40B4-BE49-F238E27FC236}">
                <a16:creationId xmlns:a16="http://schemas.microsoft.com/office/drawing/2014/main" id="{9CCFEEFB-D8C4-9C94-5665-27942760B95E}"/>
              </a:ext>
            </a:extLst>
          </p:cNvPr>
          <p:cNvSpPr txBox="1">
            <a:spLocks noGrp="1"/>
          </p:cNvSpPr>
          <p:nvPr>
            <p:ph type="body" idx="1"/>
          </p:nvPr>
        </p:nvSpPr>
        <p:spPr>
          <a:xfrm>
            <a:off x="4299246" y="141694"/>
            <a:ext cx="5354810" cy="697353"/>
          </a:xfrm>
          <a:prstGeom prst="rect">
            <a:avLst/>
          </a:prstGeom>
          <a:noFill/>
          <a:ln>
            <a:noFill/>
          </a:ln>
        </p:spPr>
        <p:txBody>
          <a:bodyPr spcFirstLastPara="1" wrap="square" lIns="91425" tIns="45700" rIns="91425" bIns="45700" anchor="t" anchorCtr="0">
            <a:noAutofit/>
          </a:bodyPr>
          <a:lstStyle/>
          <a:p>
            <a:pPr marL="0" lvl="0" indent="0" eaLnBrk="0" fontAlgn="base" hangingPunct="0">
              <a:lnSpc>
                <a:spcPct val="100000"/>
              </a:lnSpc>
              <a:spcBef>
                <a:spcPct val="0"/>
              </a:spcBef>
              <a:spcAft>
                <a:spcPct val="0"/>
              </a:spcAft>
              <a:buClrTx/>
              <a:buSzTx/>
            </a:pP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Using Health Apps?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BF8A6048-A9A2-D9C8-CF65-13D57642774A}"/>
              </a:ext>
            </a:extLst>
          </p:cNvPr>
          <p:cNvSpPr>
            <a:spLocks noGrp="1"/>
          </p:cNvSpPr>
          <p:nvPr>
            <p:ph type="pic" idx="2"/>
          </p:nvPr>
        </p:nvSpPr>
        <p:spPr/>
        <p:txBody>
          <a:bodyPr/>
          <a:lstStyle/>
          <a:p>
            <a:endParaRPr lang="en-IE"/>
          </a:p>
        </p:txBody>
      </p:sp>
      <p:sp>
        <p:nvSpPr>
          <p:cNvPr id="3" name="Text Placeholder 2">
            <a:extLst>
              <a:ext uri="{FF2B5EF4-FFF2-40B4-BE49-F238E27FC236}">
                <a16:creationId xmlns:a16="http://schemas.microsoft.com/office/drawing/2014/main" id="{629B555F-56A0-E9BA-127B-8705C0ED6906}"/>
              </a:ext>
            </a:extLst>
          </p:cNvPr>
          <p:cNvSpPr>
            <a:spLocks noGrp="1"/>
          </p:cNvSpPr>
          <p:nvPr>
            <p:ph type="body" idx="1"/>
          </p:nvPr>
        </p:nvSpPr>
        <p:spPr>
          <a:xfrm>
            <a:off x="5515221" y="851778"/>
            <a:ext cx="5719513" cy="697353"/>
          </a:xfrm>
        </p:spPr>
        <p:txBody>
          <a:bodyPr>
            <a:noAutofit/>
          </a:bodyPr>
          <a:lstStyle/>
          <a:p>
            <a:r>
              <a:rPr lang="en-IE" b="1" dirty="0"/>
              <a:t>Using your phone as a pedometer</a:t>
            </a:r>
          </a:p>
        </p:txBody>
      </p:sp>
      <p:sp>
        <p:nvSpPr>
          <p:cNvPr id="4" name="Text Placeholder 3">
            <a:extLst>
              <a:ext uri="{FF2B5EF4-FFF2-40B4-BE49-F238E27FC236}">
                <a16:creationId xmlns:a16="http://schemas.microsoft.com/office/drawing/2014/main" id="{227D5818-2619-698F-3919-21E4A3F96BB3}"/>
              </a:ext>
            </a:extLst>
          </p:cNvPr>
          <p:cNvSpPr>
            <a:spLocks noGrp="1"/>
          </p:cNvSpPr>
          <p:nvPr>
            <p:ph type="body" idx="3"/>
          </p:nvPr>
        </p:nvSpPr>
        <p:spPr>
          <a:xfrm>
            <a:off x="6794333" y="2363856"/>
            <a:ext cx="4545176" cy="3283543"/>
          </a:xfrm>
        </p:spPr>
        <p:txBody>
          <a:bodyPr/>
          <a:lstStyle/>
          <a:p>
            <a:r>
              <a:rPr lang="en-IE" dirty="0">
                <a:solidFill>
                  <a:srgbClr val="292668"/>
                </a:solidFill>
              </a:rPr>
              <a:t>Watch these short videos to learn how to track your steps without a wearable – you just need to have your phone on you while walking / exercising.</a:t>
            </a:r>
          </a:p>
          <a:p>
            <a:endParaRPr lang="en-IE" dirty="0">
              <a:solidFill>
                <a:srgbClr val="292668"/>
              </a:solidFill>
            </a:endParaRPr>
          </a:p>
          <a:p>
            <a:r>
              <a:rPr lang="en-US" dirty="0">
                <a:solidFill>
                  <a:srgbClr val="292668"/>
                </a:solidFill>
                <a:hlinkClick r:id="rId3">
                  <a:extLst>
                    <a:ext uri="{A12FA001-AC4F-418D-AE19-62706E023703}">
                      <ahyp:hlinkClr xmlns:ahyp="http://schemas.microsoft.com/office/drawing/2018/hyperlinkcolor" val="tx"/>
                    </a:ext>
                  </a:extLst>
                </a:hlinkClick>
              </a:rPr>
              <a:t>How To Track Steps On Samsung Galaxy Without Watch!</a:t>
            </a:r>
            <a:endParaRPr lang="en-IE" dirty="0">
              <a:solidFill>
                <a:srgbClr val="292668"/>
              </a:solidFill>
            </a:endParaRPr>
          </a:p>
        </p:txBody>
      </p:sp>
      <p:pic>
        <p:nvPicPr>
          <p:cNvPr id="5" name="Online Media 4" title="How To Track Steps on iPhone Without Apple Watch">
            <a:hlinkClick r:id="" action="ppaction://media"/>
            <a:extLst>
              <a:ext uri="{FF2B5EF4-FFF2-40B4-BE49-F238E27FC236}">
                <a16:creationId xmlns:a16="http://schemas.microsoft.com/office/drawing/2014/main" id="{50C06A65-95EF-0E6D-FD16-53D0ED2725DA}"/>
              </a:ext>
            </a:extLst>
          </p:cNvPr>
          <p:cNvPicPr>
            <a:picLocks noRot="1" noChangeAspect="1"/>
          </p:cNvPicPr>
          <p:nvPr>
            <a:videoFile r:link="rId1"/>
          </p:nvPr>
        </p:nvPicPr>
        <p:blipFill>
          <a:blip r:embed="rId4"/>
          <a:stretch>
            <a:fillRect/>
          </a:stretch>
        </p:blipFill>
        <p:spPr>
          <a:xfrm>
            <a:off x="1016000" y="2802349"/>
            <a:ext cx="5080000" cy="3283543"/>
          </a:xfrm>
          <a:prstGeom prst="rect">
            <a:avLst/>
          </a:prstGeom>
        </p:spPr>
      </p:pic>
      <p:sp>
        <p:nvSpPr>
          <p:cNvPr id="7" name="TextBox 6">
            <a:extLst>
              <a:ext uri="{FF2B5EF4-FFF2-40B4-BE49-F238E27FC236}">
                <a16:creationId xmlns:a16="http://schemas.microsoft.com/office/drawing/2014/main" id="{5088871B-9281-1F8C-AF54-580268C98D4C}"/>
              </a:ext>
            </a:extLst>
          </p:cNvPr>
          <p:cNvSpPr txBox="1"/>
          <p:nvPr/>
        </p:nvSpPr>
        <p:spPr>
          <a:xfrm>
            <a:off x="1182924" y="6408837"/>
            <a:ext cx="6848272" cy="307777"/>
          </a:xfrm>
          <a:prstGeom prst="rect">
            <a:avLst/>
          </a:prstGeom>
          <a:noFill/>
        </p:spPr>
        <p:txBody>
          <a:bodyPr wrap="square">
            <a:spAutoFit/>
          </a:bodyPr>
          <a:lstStyle/>
          <a:p>
            <a:r>
              <a:rPr lang="en-US" dirty="0">
                <a:solidFill>
                  <a:srgbClr val="292668"/>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How To Track Steps on iPhone Without Apple Watch - YouTube</a:t>
            </a:r>
            <a:endParaRPr lang="en-IE"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grpSp>
        <p:nvGrpSpPr>
          <p:cNvPr id="8" name="Graphic 4">
            <a:extLst>
              <a:ext uri="{FF2B5EF4-FFF2-40B4-BE49-F238E27FC236}">
                <a16:creationId xmlns:a16="http://schemas.microsoft.com/office/drawing/2014/main" id="{F686C2DD-34E2-BB93-7803-0E229F7E3AC8}"/>
              </a:ext>
            </a:extLst>
          </p:cNvPr>
          <p:cNvGrpSpPr/>
          <p:nvPr/>
        </p:nvGrpSpPr>
        <p:grpSpPr>
          <a:xfrm rot="18986839">
            <a:off x="7345720" y="5898295"/>
            <a:ext cx="416812" cy="946355"/>
            <a:chOff x="9129274" y="2719113"/>
            <a:chExt cx="717139" cy="1386497"/>
          </a:xfrm>
          <a:solidFill>
            <a:srgbClr val="242B62"/>
          </a:solidFill>
        </p:grpSpPr>
        <p:grpSp>
          <p:nvGrpSpPr>
            <p:cNvPr id="9" name="Graphic 4">
              <a:extLst>
                <a:ext uri="{FF2B5EF4-FFF2-40B4-BE49-F238E27FC236}">
                  <a16:creationId xmlns:a16="http://schemas.microsoft.com/office/drawing/2014/main" id="{CFCBDA40-4B99-13A5-4BF5-76D105A5DBEF}"/>
                </a:ext>
              </a:extLst>
            </p:cNvPr>
            <p:cNvGrpSpPr/>
            <p:nvPr/>
          </p:nvGrpSpPr>
          <p:grpSpPr>
            <a:xfrm>
              <a:off x="9159507" y="2719113"/>
              <a:ext cx="446280" cy="440141"/>
              <a:chOff x="9159507" y="2719113"/>
              <a:chExt cx="446280" cy="440141"/>
            </a:xfrm>
            <a:grpFill/>
          </p:grpSpPr>
          <p:sp>
            <p:nvSpPr>
              <p:cNvPr id="18" name="Freeform 21">
                <a:extLst>
                  <a:ext uri="{FF2B5EF4-FFF2-40B4-BE49-F238E27FC236}">
                    <a16:creationId xmlns:a16="http://schemas.microsoft.com/office/drawing/2014/main" id="{D03F6AC3-498C-6E5E-1835-C01D9DA4E688}"/>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sp>
            <p:nvSpPr>
              <p:cNvPr id="19" name="Freeform 22">
                <a:extLst>
                  <a:ext uri="{FF2B5EF4-FFF2-40B4-BE49-F238E27FC236}">
                    <a16:creationId xmlns:a16="http://schemas.microsoft.com/office/drawing/2014/main" id="{677EFD8A-054B-F959-7B28-B007C0FB187E}"/>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pPr>
                  <a:buClr>
                    <a:srgbClr val="000000"/>
                  </a:buClr>
                  <a:buFont typeface="Arial"/>
                  <a:buNone/>
                </a:pPr>
                <a:endParaRPr lang="en-US" sz="1400" kern="0" dirty="0">
                  <a:solidFill>
                    <a:srgbClr val="000000"/>
                  </a:solidFill>
                  <a:latin typeface="Arial"/>
                  <a:cs typeface="Arial"/>
                  <a:sym typeface="Arial"/>
                </a:endParaRPr>
              </a:p>
            </p:txBody>
          </p:sp>
        </p:grpSp>
        <p:grpSp>
          <p:nvGrpSpPr>
            <p:cNvPr id="10" name="Graphic 4">
              <a:extLst>
                <a:ext uri="{FF2B5EF4-FFF2-40B4-BE49-F238E27FC236}">
                  <a16:creationId xmlns:a16="http://schemas.microsoft.com/office/drawing/2014/main" id="{E96BAC71-391F-A486-EAE3-7D69AA19266B}"/>
                </a:ext>
              </a:extLst>
            </p:cNvPr>
            <p:cNvGrpSpPr/>
            <p:nvPr/>
          </p:nvGrpSpPr>
          <p:grpSpPr>
            <a:xfrm>
              <a:off x="9129274" y="2893887"/>
              <a:ext cx="717139" cy="1211724"/>
              <a:chOff x="9129274" y="2893887"/>
              <a:chExt cx="717139" cy="1211724"/>
            </a:xfrm>
            <a:grpFill/>
          </p:grpSpPr>
          <p:sp>
            <p:nvSpPr>
              <p:cNvPr id="11" name="Freeform 14">
                <a:extLst>
                  <a:ext uri="{FF2B5EF4-FFF2-40B4-BE49-F238E27FC236}">
                    <a16:creationId xmlns:a16="http://schemas.microsoft.com/office/drawing/2014/main" id="{D08A1E4F-F065-C2DE-6A62-030A12152691}"/>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2" name="Freeform 15">
                <a:extLst>
                  <a:ext uri="{FF2B5EF4-FFF2-40B4-BE49-F238E27FC236}">
                    <a16:creationId xmlns:a16="http://schemas.microsoft.com/office/drawing/2014/main" id="{F6363A3A-B66C-7BBB-8D92-AF566208C95C}"/>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3" name="Freeform 16">
                <a:extLst>
                  <a:ext uri="{FF2B5EF4-FFF2-40B4-BE49-F238E27FC236}">
                    <a16:creationId xmlns:a16="http://schemas.microsoft.com/office/drawing/2014/main" id="{F726F8B4-B599-9A00-AB9C-9BD265C95F2A}"/>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4" name="Freeform 17">
                <a:extLst>
                  <a:ext uri="{FF2B5EF4-FFF2-40B4-BE49-F238E27FC236}">
                    <a16:creationId xmlns:a16="http://schemas.microsoft.com/office/drawing/2014/main" id="{80FCE594-1F1C-B486-E80A-FDA10ACA995F}"/>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5" name="Freeform 18">
                <a:extLst>
                  <a:ext uri="{FF2B5EF4-FFF2-40B4-BE49-F238E27FC236}">
                    <a16:creationId xmlns:a16="http://schemas.microsoft.com/office/drawing/2014/main" id="{F5B0235E-5142-DCBC-24FB-D78D9411B0DB}"/>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6" name="Freeform 19">
                <a:extLst>
                  <a:ext uri="{FF2B5EF4-FFF2-40B4-BE49-F238E27FC236}">
                    <a16:creationId xmlns:a16="http://schemas.microsoft.com/office/drawing/2014/main" id="{8DAB3B12-1CDA-6B6D-92BD-22F4F6126F44}"/>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sp>
            <p:nvSpPr>
              <p:cNvPr id="17" name="Freeform 20">
                <a:extLst>
                  <a:ext uri="{FF2B5EF4-FFF2-40B4-BE49-F238E27FC236}">
                    <a16:creationId xmlns:a16="http://schemas.microsoft.com/office/drawing/2014/main" id="{98BC1E00-103F-4BBB-A744-752D4580756B}"/>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pPr>
                  <a:buClr>
                    <a:srgbClr val="000000"/>
                  </a:buClr>
                  <a:buFont typeface="Arial"/>
                  <a:buNone/>
                </a:pPr>
                <a:endParaRPr lang="en-US" sz="1400" kern="0">
                  <a:solidFill>
                    <a:srgbClr val="000000"/>
                  </a:solidFill>
                  <a:latin typeface="Arial"/>
                  <a:cs typeface="Arial"/>
                  <a:sym typeface="Arial"/>
                </a:endParaRPr>
              </a:p>
            </p:txBody>
          </p:sp>
        </p:grpSp>
      </p:grpSp>
    </p:spTree>
    <p:extLst>
      <p:ext uri="{BB962C8B-B14F-4D97-AF65-F5344CB8AC3E}">
        <p14:creationId xmlns:p14="http://schemas.microsoft.com/office/powerpoint/2010/main" val="1928734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10"/>
        <p:cNvGrpSpPr/>
        <p:nvPr/>
      </p:nvGrpSpPr>
      <p:grpSpPr>
        <a:xfrm>
          <a:off x="0" y="0"/>
          <a:ext cx="0" cy="0"/>
          <a:chOff x="0" y="0"/>
          <a:chExt cx="0" cy="0"/>
        </a:xfrm>
      </p:grpSpPr>
      <p:sp>
        <p:nvSpPr>
          <p:cNvPr id="411" name="Google Shape;411;p81"/>
          <p:cNvSpPr txBox="1">
            <a:spLocks noGrp="1"/>
          </p:cNvSpPr>
          <p:nvPr>
            <p:ph type="body" idx="1"/>
          </p:nvPr>
        </p:nvSpPr>
        <p:spPr>
          <a:xfrm>
            <a:off x="2586725" y="620201"/>
            <a:ext cx="6721240" cy="8036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3600"/>
              <a:buNone/>
            </a:pPr>
            <a:r>
              <a:rPr lang="en-US">
                <a:solidFill>
                  <a:schemeClr val="lt1"/>
                </a:solidFill>
                <a:latin typeface="Calibri"/>
                <a:ea typeface="Calibri"/>
                <a:cs typeface="Calibri"/>
                <a:sym typeface="Calibri"/>
              </a:rPr>
              <a:t>Tips on ethics, data and function</a:t>
            </a:r>
            <a:endParaRPr/>
          </a:p>
          <a:p>
            <a:pPr marL="0" lvl="0" indent="0" algn="l" rtl="0">
              <a:lnSpc>
                <a:spcPct val="90000"/>
              </a:lnSpc>
              <a:spcBef>
                <a:spcPts val="0"/>
              </a:spcBef>
              <a:spcAft>
                <a:spcPts val="0"/>
              </a:spcAft>
              <a:buSzPts val="3600"/>
              <a:buNone/>
            </a:pPr>
            <a:endParaRPr/>
          </a:p>
          <a:p>
            <a:pPr marL="0" lvl="0" indent="0" algn="l" rtl="0">
              <a:lnSpc>
                <a:spcPct val="90000"/>
              </a:lnSpc>
              <a:spcBef>
                <a:spcPts val="0"/>
              </a:spcBef>
              <a:spcAft>
                <a:spcPts val="0"/>
              </a:spcAft>
              <a:buClr>
                <a:schemeClr val="lt1"/>
              </a:buClr>
              <a:buSzPts val="3600"/>
              <a:buNone/>
            </a:pPr>
            <a:endParaRPr/>
          </a:p>
        </p:txBody>
      </p:sp>
      <p:sp>
        <p:nvSpPr>
          <p:cNvPr id="412" name="Google Shape;412;p81"/>
          <p:cNvSpPr/>
          <p:nvPr/>
        </p:nvSpPr>
        <p:spPr>
          <a:xfrm>
            <a:off x="199738" y="3675432"/>
            <a:ext cx="2791328" cy="2668218"/>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3" name="Google Shape;413;p81"/>
          <p:cNvSpPr/>
          <p:nvPr/>
        </p:nvSpPr>
        <p:spPr>
          <a:xfrm>
            <a:off x="897454" y="2240425"/>
            <a:ext cx="1581755" cy="1700704"/>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2200" b="0" i="0" u="none" strike="noStrike" cap="none">
              <a:solidFill>
                <a:schemeClr val="lt1"/>
              </a:solidFill>
              <a:latin typeface="Calibri"/>
              <a:ea typeface="Calibri"/>
              <a:cs typeface="Calibri"/>
              <a:sym typeface="Calibri"/>
            </a:endParaRPr>
          </a:p>
        </p:txBody>
      </p:sp>
      <p:sp>
        <p:nvSpPr>
          <p:cNvPr id="414" name="Google Shape;414;p81"/>
          <p:cNvSpPr/>
          <p:nvPr/>
        </p:nvSpPr>
        <p:spPr>
          <a:xfrm>
            <a:off x="3255019" y="3675432"/>
            <a:ext cx="2644101" cy="2668218"/>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5" name="Google Shape;415;p81"/>
          <p:cNvSpPr/>
          <p:nvPr/>
        </p:nvSpPr>
        <p:spPr>
          <a:xfrm>
            <a:off x="3768972" y="2190522"/>
            <a:ext cx="1708297"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6" name="Google Shape;416;p81"/>
          <p:cNvSpPr/>
          <p:nvPr/>
        </p:nvSpPr>
        <p:spPr>
          <a:xfrm>
            <a:off x="6153785" y="3675431"/>
            <a:ext cx="2644101" cy="2668217"/>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7" name="Google Shape;417;p81"/>
          <p:cNvSpPr/>
          <p:nvPr/>
        </p:nvSpPr>
        <p:spPr>
          <a:xfrm>
            <a:off x="6619454" y="2240425"/>
            <a:ext cx="1581755"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8" name="Google Shape;418;p81"/>
          <p:cNvSpPr/>
          <p:nvPr/>
        </p:nvSpPr>
        <p:spPr>
          <a:xfrm>
            <a:off x="9052550" y="3675430"/>
            <a:ext cx="2671311" cy="2668217"/>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419" name="Google Shape;419;p81"/>
          <p:cNvSpPr/>
          <p:nvPr/>
        </p:nvSpPr>
        <p:spPr>
          <a:xfrm>
            <a:off x="9518220" y="2269860"/>
            <a:ext cx="1581755"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420" name="Google Shape;420;p81"/>
          <p:cNvSpPr txBox="1"/>
          <p:nvPr/>
        </p:nvSpPr>
        <p:spPr>
          <a:xfrm>
            <a:off x="357668" y="3848580"/>
            <a:ext cx="2528801"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You decide which sensors and data you want to share. Wearables work perfectly well even if you turn a lot of features off.</a:t>
            </a:r>
            <a:endParaRPr sz="2000" b="0" i="0" u="none" strike="noStrike" cap="none" dirty="0">
              <a:solidFill>
                <a:schemeClr val="lt1"/>
              </a:solidFill>
              <a:latin typeface="Calibri"/>
              <a:ea typeface="Calibri"/>
              <a:cs typeface="Calibri"/>
              <a:sym typeface="Calibri"/>
            </a:endParaRPr>
          </a:p>
        </p:txBody>
      </p:sp>
      <p:sp>
        <p:nvSpPr>
          <p:cNvPr id="421" name="Google Shape;421;p81"/>
          <p:cNvSpPr txBox="1"/>
          <p:nvPr/>
        </p:nvSpPr>
        <p:spPr>
          <a:xfrm>
            <a:off x="3415563" y="3941129"/>
            <a:ext cx="2366985" cy="224672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If a data reading looks unusual, it’s often due to movement, a loose watch or a technical fault – not a health issue.</a:t>
            </a:r>
            <a:endParaRPr sz="2000" b="0" i="0" u="none" strike="noStrike" cap="none" dirty="0">
              <a:solidFill>
                <a:schemeClr val="lt1"/>
              </a:solidFill>
              <a:latin typeface="Calibri"/>
              <a:ea typeface="Calibri"/>
              <a:cs typeface="Calibri"/>
              <a:sym typeface="Calibri"/>
            </a:endParaRPr>
          </a:p>
        </p:txBody>
      </p:sp>
      <p:sp>
        <p:nvSpPr>
          <p:cNvPr id="422" name="Google Shape;422;p81"/>
          <p:cNvSpPr txBox="1"/>
          <p:nvPr/>
        </p:nvSpPr>
        <p:spPr>
          <a:xfrm>
            <a:off x="6269193" y="3941129"/>
            <a:ext cx="2513093"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Data from wearables is private. Only share it with Apps or people you trust</a:t>
            </a:r>
            <a:endParaRPr sz="2000" b="0" i="0" u="none" strike="noStrike" cap="none" dirty="0">
              <a:solidFill>
                <a:schemeClr val="lt1"/>
              </a:solidFill>
              <a:latin typeface="Arial"/>
              <a:ea typeface="Arial"/>
              <a:cs typeface="Arial"/>
              <a:sym typeface="Arial"/>
            </a:endParaRPr>
          </a:p>
        </p:txBody>
      </p:sp>
      <p:sp>
        <p:nvSpPr>
          <p:cNvPr id="423" name="Google Shape;423;p81"/>
          <p:cNvSpPr txBox="1"/>
          <p:nvPr/>
        </p:nvSpPr>
        <p:spPr>
          <a:xfrm>
            <a:off x="9307214" y="3990094"/>
            <a:ext cx="2671311" cy="132339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chemeClr val="lt1"/>
                </a:solidFill>
                <a:latin typeface="Calibri"/>
                <a:ea typeface="Calibri"/>
                <a:cs typeface="Calibri"/>
                <a:sym typeface="Calibri"/>
              </a:rPr>
              <a:t>The number isn’t a </a:t>
            </a:r>
            <a:r>
              <a:rPr lang="en-US" sz="2000" b="1" i="1" u="none" strike="noStrike" cap="none" dirty="0">
                <a:solidFill>
                  <a:schemeClr val="lt1"/>
                </a:solidFill>
                <a:latin typeface="Calibri"/>
                <a:ea typeface="Calibri"/>
                <a:cs typeface="Calibri"/>
                <a:sym typeface="Calibri"/>
              </a:rPr>
              <a:t>verdict</a:t>
            </a:r>
            <a:r>
              <a:rPr lang="en-US" sz="2000" b="1" i="0" u="none" strike="noStrike" cap="none" dirty="0">
                <a:solidFill>
                  <a:schemeClr val="lt1"/>
                </a:solidFill>
                <a:latin typeface="Calibri"/>
                <a:ea typeface="Calibri"/>
                <a:cs typeface="Calibri"/>
                <a:sym typeface="Calibri"/>
              </a:rPr>
              <a:t>. Use it as inspiration – not a judgement.</a:t>
            </a:r>
            <a:endParaRPr sz="2000" b="0" i="0" u="none" strike="noStrike" cap="none" dirty="0">
              <a:solidFill>
                <a:schemeClr val="lt1"/>
              </a:solidFill>
              <a:latin typeface="Calibri"/>
              <a:ea typeface="Calibri"/>
              <a:cs typeface="Calibri"/>
              <a:sym typeface="Calibri"/>
            </a:endParaRPr>
          </a:p>
        </p:txBody>
      </p:sp>
      <p:sp>
        <p:nvSpPr>
          <p:cNvPr id="424" name="Google Shape;424;p81"/>
          <p:cNvSpPr txBox="1"/>
          <p:nvPr/>
        </p:nvSpPr>
        <p:spPr>
          <a:xfrm flipH="1">
            <a:off x="3839478" y="2407258"/>
            <a:ext cx="1565544" cy="110799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a:t>
            </a:r>
            <a:r>
              <a:rPr lang="en-US" sz="2000" b="1" i="0" u="none" strike="noStrike" cap="none">
                <a:solidFill>
                  <a:schemeClr val="lt1"/>
                </a:solidFill>
                <a:latin typeface="Calibri"/>
                <a:ea typeface="Calibri"/>
                <a:cs typeface="Calibri"/>
                <a:sym typeface="Calibri"/>
              </a:rPr>
              <a:t>Functional</a:t>
            </a:r>
            <a:r>
              <a:rPr lang="en-US" sz="2200" b="1" i="0" u="none" strike="noStrike" cap="none">
                <a:solidFill>
                  <a:schemeClr val="lt1"/>
                </a:solidFill>
                <a:latin typeface="Calibri"/>
                <a:ea typeface="Calibri"/>
                <a:cs typeface="Calibri"/>
                <a:sym typeface="Calibri"/>
              </a:rPr>
              <a:t> tip</a:t>
            </a:r>
            <a:endParaRPr sz="2200" b="0" i="0" u="none" strike="noStrike" cap="none">
              <a:solidFill>
                <a:schemeClr val="lt1"/>
              </a:solidFill>
              <a:latin typeface="Calibri"/>
              <a:ea typeface="Calibri"/>
              <a:cs typeface="Calibri"/>
              <a:sym typeface="Calibri"/>
            </a:endParaRPr>
          </a:p>
        </p:txBody>
      </p:sp>
      <p:sp>
        <p:nvSpPr>
          <p:cNvPr id="425" name="Google Shape;425;p81"/>
          <p:cNvSpPr txBox="1"/>
          <p:nvPr/>
        </p:nvSpPr>
        <p:spPr>
          <a:xfrm>
            <a:off x="6804055" y="2463899"/>
            <a:ext cx="1280688"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2200"/>
              <a:buFont typeface="Arial"/>
              <a:buNone/>
            </a:pPr>
            <a:r>
              <a:rPr lang="en-US" sz="2200" b="1" i="0" u="none" strike="noStrike" cap="none">
                <a:solidFill>
                  <a:schemeClr val="lt1"/>
                </a:solidFill>
                <a:latin typeface="Calibri"/>
                <a:ea typeface="Calibri"/>
                <a:cs typeface="Calibri"/>
                <a:sym typeface="Calibri"/>
              </a:rPr>
              <a:t>🌱 Ethics tip</a:t>
            </a:r>
            <a:endParaRPr sz="2200" b="0" i="0" u="none" strike="noStrike" cap="none">
              <a:solidFill>
                <a:schemeClr val="lt1"/>
              </a:solidFill>
              <a:latin typeface="Calibri"/>
              <a:ea typeface="Calibri"/>
              <a:cs typeface="Calibri"/>
              <a:sym typeface="Calibri"/>
            </a:endParaRPr>
          </a:p>
        </p:txBody>
      </p:sp>
      <p:sp>
        <p:nvSpPr>
          <p:cNvPr id="426" name="Google Shape;426;p81"/>
          <p:cNvSpPr txBox="1"/>
          <p:nvPr/>
        </p:nvSpPr>
        <p:spPr>
          <a:xfrm>
            <a:off x="9475398" y="2483970"/>
            <a:ext cx="1754756"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Human tip</a:t>
            </a:r>
            <a:endParaRPr sz="2200" b="0" i="0" u="none" strike="noStrike" cap="none">
              <a:solidFill>
                <a:schemeClr val="lt1"/>
              </a:solidFill>
              <a:latin typeface="Calibri"/>
              <a:ea typeface="Calibri"/>
              <a:cs typeface="Calibri"/>
              <a:sym typeface="Calibri"/>
            </a:endParaRPr>
          </a:p>
        </p:txBody>
      </p:sp>
      <p:sp>
        <p:nvSpPr>
          <p:cNvPr id="427" name="Google Shape;427;p81"/>
          <p:cNvSpPr txBox="1"/>
          <p:nvPr/>
        </p:nvSpPr>
        <p:spPr>
          <a:xfrm>
            <a:off x="977893" y="2455197"/>
            <a:ext cx="1395222" cy="76944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a:t>
            </a:r>
            <a:endParaRPr/>
          </a:p>
          <a:p>
            <a:pPr marL="0" marR="0" lvl="0" indent="0" algn="ctr"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Data tip</a:t>
            </a:r>
            <a:endParaRPr sz="2200" b="0" i="0" u="none" strike="noStrike" cap="none">
              <a:solidFill>
                <a:schemeClr val="lt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31"/>
        <p:cNvGrpSpPr/>
        <p:nvPr/>
      </p:nvGrpSpPr>
      <p:grpSpPr>
        <a:xfrm>
          <a:off x="0" y="0"/>
          <a:ext cx="0" cy="0"/>
          <a:chOff x="0" y="0"/>
          <a:chExt cx="0" cy="0"/>
        </a:xfrm>
      </p:grpSpPr>
      <p:pic>
        <p:nvPicPr>
          <p:cNvPr id="2" name="Picture 4" descr="587 tusind Fodspor royaltyfrie billeder, stock-fotos og illustrationer |  Shutterstock">
            <a:extLst>
              <a:ext uri="{FF2B5EF4-FFF2-40B4-BE49-F238E27FC236}">
                <a16:creationId xmlns:a16="http://schemas.microsoft.com/office/drawing/2014/main" id="{20A56432-E78F-C711-91B9-8266BA0B1A8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03" t="16193" r="1808" b="23733"/>
          <a:stretch>
            <a:fillRect/>
          </a:stretch>
        </p:blipFill>
        <p:spPr bwMode="auto">
          <a:xfrm rot="19980000">
            <a:off x="6008496" y="3249378"/>
            <a:ext cx="6223811" cy="1313311"/>
          </a:xfrm>
          <a:prstGeom prst="rect">
            <a:avLst/>
          </a:prstGeom>
          <a:noFill/>
          <a:extLst>
            <a:ext uri="{909E8E84-426E-40DD-AFC4-6F175D3DCCD1}">
              <a14:hiddenFill xmlns:a14="http://schemas.microsoft.com/office/drawing/2010/main">
                <a:solidFill>
                  <a:srgbClr val="FFFFFF"/>
                </a:solidFill>
              </a14:hiddenFill>
            </a:ext>
          </a:extLst>
        </p:spPr>
      </p:pic>
      <p:pic>
        <p:nvPicPr>
          <p:cNvPr id="432" name="Google Shape;432;p82"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433" name="Google Shape;433;p82"/>
          <p:cNvSpPr/>
          <p:nvPr/>
        </p:nvSpPr>
        <p:spPr>
          <a:xfrm>
            <a:off x="209478" y="1395353"/>
            <a:ext cx="5886522" cy="501675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Understanding health Apps &amp; wearable technologies</a:t>
            </a: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Ella, aged 74, opens her health App for the first time in ages. She sees 4,200 steps for the day and a graph showing high activity in the middle of the afternoon.</a:t>
            </a:r>
            <a:endParaRPr dirty="0"/>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She thinks: </a:t>
            </a:r>
            <a:r>
              <a:rPr lang="en-US" sz="2000" b="0" i="1" u="none" strike="noStrike" cap="none" dirty="0">
                <a:solidFill>
                  <a:schemeClr val="lt1"/>
                </a:solidFill>
                <a:latin typeface="Calibri"/>
                <a:ea typeface="Calibri"/>
                <a:cs typeface="Calibri"/>
                <a:sym typeface="Calibri"/>
              </a:rPr>
              <a:t>“Oh yes, that was when I was out shopping.”</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chemeClr val="lt1"/>
              </a:buClr>
              <a:buSzPts val="2000"/>
              <a:buFont typeface="Arial"/>
              <a:buNone/>
            </a:pPr>
            <a:r>
              <a:rPr lang="en-US" sz="2000" b="0" i="0" u="none" strike="noStrike" cap="none" dirty="0">
                <a:solidFill>
                  <a:schemeClr val="lt1"/>
                </a:solidFill>
                <a:latin typeface="Calibri"/>
                <a:ea typeface="Calibri"/>
                <a:cs typeface="Calibri"/>
                <a:sym typeface="Calibri"/>
              </a:rPr>
              <a:t>She becomes curious and checks her sleep stats, and discovers that the App only tracked her sleep for half the night, because the watch was loose.</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2000"/>
              <a:buFont typeface="Arial"/>
              <a:buNone/>
            </a:pPr>
            <a:r>
              <a:rPr lang="en-US" sz="2000" b="1" i="0" u="none" strike="noStrike" cap="none" dirty="0">
                <a:solidFill>
                  <a:srgbClr val="292668"/>
                </a:solidFill>
                <a:latin typeface="Calibri"/>
                <a:ea typeface="Calibri"/>
                <a:cs typeface="Calibri"/>
                <a:sym typeface="Calibri"/>
              </a:rPr>
              <a:t>Scenario questions:</a:t>
            </a:r>
            <a:endParaRPr dirty="0"/>
          </a:p>
          <a:p>
            <a:pPr marL="342900" marR="0" lvl="0" indent="-342900" algn="l" rtl="0">
              <a:lnSpc>
                <a:spcPct val="100000"/>
              </a:lnSpc>
              <a:spcBef>
                <a:spcPts val="0"/>
              </a:spcBef>
              <a:spcAft>
                <a:spcPts val="0"/>
              </a:spcAft>
              <a:buClr>
                <a:schemeClr val="lt1"/>
              </a:buClr>
              <a:buSzPts val="2000"/>
              <a:buFont typeface="Calibri"/>
              <a:buChar char="-"/>
            </a:pPr>
            <a:r>
              <a:rPr lang="en-US" sz="2000" b="0" i="0" u="none" strike="noStrike" cap="none" dirty="0">
                <a:solidFill>
                  <a:schemeClr val="lt1"/>
                </a:solidFill>
                <a:latin typeface="Calibri"/>
                <a:ea typeface="Calibri"/>
                <a:cs typeface="Calibri"/>
                <a:sym typeface="Calibri"/>
              </a:rPr>
              <a:t>What do the figures tell Ella — and what do </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they not tell her?</a:t>
            </a:r>
            <a:endParaRPr dirty="0"/>
          </a:p>
          <a:p>
            <a:pPr marL="342900" marR="0" lvl="0" indent="-342900" algn="l" rtl="0">
              <a:lnSpc>
                <a:spcPct val="100000"/>
              </a:lnSpc>
              <a:spcBef>
                <a:spcPts val="0"/>
              </a:spcBef>
              <a:spcAft>
                <a:spcPts val="0"/>
              </a:spcAft>
              <a:buClr>
                <a:schemeClr val="lt1"/>
              </a:buClr>
              <a:buSzPts val="2000"/>
              <a:buFont typeface="Calibri"/>
              <a:buChar char="-"/>
            </a:pPr>
            <a:r>
              <a:rPr lang="en-US" sz="2000" b="0" i="0" u="none" strike="noStrike" cap="none" dirty="0">
                <a:solidFill>
                  <a:schemeClr val="lt1"/>
                </a:solidFill>
                <a:latin typeface="Calibri"/>
                <a:ea typeface="Calibri"/>
                <a:cs typeface="Calibri"/>
                <a:sym typeface="Calibri"/>
              </a:rPr>
              <a:t>How can she use this as inspiration rather than judgment?</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p:txBody>
      </p:sp>
      <p:sp>
        <p:nvSpPr>
          <p:cNvPr id="434" name="Google Shape;434;p82"/>
          <p:cNvSpPr txBox="1"/>
          <p:nvPr/>
        </p:nvSpPr>
        <p:spPr>
          <a:xfrm>
            <a:off x="209478" y="146857"/>
            <a:ext cx="5714562"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0" i="0" u="none" strike="noStrike" cap="none">
                <a:solidFill>
                  <a:schemeClr val="lt1"/>
                </a:solidFill>
                <a:latin typeface="Calibri"/>
                <a:ea typeface="Calibri"/>
                <a:cs typeface="Calibri"/>
                <a:sym typeface="Calibri"/>
              </a:rPr>
              <a:t>Scenario Exercise 2 </a:t>
            </a:r>
            <a:endParaRPr/>
          </a:p>
          <a:p>
            <a:pPr marL="0" marR="0" lvl="0" indent="0" algn="ctr" rtl="0">
              <a:lnSpc>
                <a:spcPct val="100000"/>
              </a:lnSpc>
              <a:spcBef>
                <a:spcPts val="0"/>
              </a:spcBef>
              <a:spcAft>
                <a:spcPts val="0"/>
              </a:spcAft>
              <a:buNone/>
            </a:pPr>
            <a:r>
              <a:rPr lang="en-US" sz="3600" b="0" i="1" u="none" strike="noStrike" cap="none">
                <a:solidFill>
                  <a:schemeClr val="lt1"/>
                </a:solidFill>
                <a:latin typeface="Calibri"/>
                <a:ea typeface="Calibri"/>
                <a:cs typeface="Calibri"/>
                <a:sym typeface="Calibri"/>
              </a:rPr>
              <a:t> </a:t>
            </a:r>
            <a:r>
              <a:rPr lang="en-US" sz="3600" b="1" i="1" u="none" strike="noStrike" cap="none">
                <a:solidFill>
                  <a:schemeClr val="lt1"/>
                </a:solidFill>
                <a:latin typeface="Calibri"/>
                <a:ea typeface="Calibri"/>
                <a:cs typeface="Calibri"/>
                <a:sym typeface="Calibri"/>
              </a:rPr>
              <a:t>Ella and the step counter</a:t>
            </a:r>
            <a:endParaRPr sz="3600" b="0" i="1" u="none" strike="noStrike" cap="none">
              <a:solidFill>
                <a:schemeClr val="lt1"/>
              </a:solidFill>
              <a:latin typeface="Calibri"/>
              <a:ea typeface="Calibri"/>
              <a:cs typeface="Calibri"/>
              <a:sym typeface="Calibri"/>
            </a:endParaRPr>
          </a:p>
        </p:txBody>
      </p:sp>
      <p:pic>
        <p:nvPicPr>
          <p:cNvPr id="1026" name="Picture 2" descr="Rediger udseendet på søjler, lagkagestykker m.m. i Numbers på Mac -  Apple-support (DK)">
            <a:extLst>
              <a:ext uri="{FF2B5EF4-FFF2-40B4-BE49-F238E27FC236}">
                <a16:creationId xmlns:a16="http://schemas.microsoft.com/office/drawing/2014/main" id="{779E04F4-AA95-7A45-46C9-8D2B2C4F1D9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899794" y="756557"/>
            <a:ext cx="3780793" cy="1994399"/>
          </a:xfrm>
          <a:prstGeom prst="rect">
            <a:avLst/>
          </a:prstGeom>
          <a:noFill/>
          <a:extLst>
            <a:ext uri="{909E8E84-426E-40DD-AFC4-6F175D3DCCD1}">
              <a14:hiddenFill xmlns:a14="http://schemas.microsoft.com/office/drawing/2010/main">
                <a:solidFill>
                  <a:srgbClr val="FFFFFF"/>
                </a:solidFill>
              </a14:hiddenFill>
            </a:ext>
          </a:extLst>
        </p:spPr>
      </p:pic>
      <p:pic>
        <p:nvPicPr>
          <p:cNvPr id="3" name="Billede 2" descr="Et billede, der indeholder tekst, smil, Ansigt, ballon&#10;&#10;AI-genereret indhold kan være ukorrekt.">
            <a:hlinkClick r:id="rId6"/>
            <a:extLst>
              <a:ext uri="{FF2B5EF4-FFF2-40B4-BE49-F238E27FC236}">
                <a16:creationId xmlns:a16="http://schemas.microsoft.com/office/drawing/2014/main" id="{00BF0946-855D-501D-0EFF-84A3A5A80380}"/>
              </a:ext>
            </a:extLst>
          </p:cNvPr>
          <p:cNvPicPr>
            <a:picLocks noChangeAspect="1"/>
          </p:cNvPicPr>
          <p:nvPr/>
        </p:nvPicPr>
        <p:blipFill>
          <a:blip r:embed="rId7"/>
          <a:stretch>
            <a:fillRect/>
          </a:stretch>
        </p:blipFill>
        <p:spPr>
          <a:xfrm>
            <a:off x="10141857" y="5158468"/>
            <a:ext cx="1066800" cy="1490436"/>
          </a:xfrm>
          <a:prstGeom prst="rect">
            <a:avLst/>
          </a:prstGeom>
        </p:spPr>
      </p:pic>
      <p:grpSp>
        <p:nvGrpSpPr>
          <p:cNvPr id="4" name="Graphic 4">
            <a:extLst>
              <a:ext uri="{FF2B5EF4-FFF2-40B4-BE49-F238E27FC236}">
                <a16:creationId xmlns:a16="http://schemas.microsoft.com/office/drawing/2014/main" id="{5785BEA1-6B2F-2CF2-DBBB-0C31833FCE06}"/>
              </a:ext>
            </a:extLst>
          </p:cNvPr>
          <p:cNvGrpSpPr/>
          <p:nvPr/>
        </p:nvGrpSpPr>
        <p:grpSpPr>
          <a:xfrm rot="3928889">
            <a:off x="9431029" y="5943132"/>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7FDD987B-2EDE-B0C6-93B5-46C11268DBC7}"/>
                </a:ext>
              </a:extLst>
            </p:cNvPr>
            <p:cNvGrpSpPr/>
            <p:nvPr/>
          </p:nvGrpSpPr>
          <p:grpSpPr>
            <a:xfrm>
              <a:off x="4911037" y="6124557"/>
              <a:ext cx="446280" cy="440141"/>
              <a:chOff x="4911037" y="6124557"/>
              <a:chExt cx="446280" cy="440141"/>
            </a:xfrm>
            <a:grpFill/>
          </p:grpSpPr>
          <p:sp>
            <p:nvSpPr>
              <p:cNvPr id="14" name="Freeform 21">
                <a:extLst>
                  <a:ext uri="{FF2B5EF4-FFF2-40B4-BE49-F238E27FC236}">
                    <a16:creationId xmlns:a16="http://schemas.microsoft.com/office/drawing/2014/main" id="{E80BA5EF-6D5C-308E-543A-88F40768AA2B}"/>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5" name="Freeform 22">
                <a:extLst>
                  <a:ext uri="{FF2B5EF4-FFF2-40B4-BE49-F238E27FC236}">
                    <a16:creationId xmlns:a16="http://schemas.microsoft.com/office/drawing/2014/main" id="{C35E8537-FC87-79DD-DB2C-E18380C8208D}"/>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6" name="Graphic 4">
              <a:extLst>
                <a:ext uri="{FF2B5EF4-FFF2-40B4-BE49-F238E27FC236}">
                  <a16:creationId xmlns:a16="http://schemas.microsoft.com/office/drawing/2014/main" id="{B8685138-33CF-D6CA-CBC1-94B2F12A45F0}"/>
                </a:ext>
              </a:extLst>
            </p:cNvPr>
            <p:cNvGrpSpPr/>
            <p:nvPr/>
          </p:nvGrpSpPr>
          <p:grpSpPr>
            <a:xfrm>
              <a:off x="4880804" y="6299331"/>
              <a:ext cx="717140" cy="1211723"/>
              <a:chOff x="4880804" y="6299331"/>
              <a:chExt cx="717140" cy="1211723"/>
            </a:xfrm>
            <a:grpFill/>
          </p:grpSpPr>
          <p:sp>
            <p:nvSpPr>
              <p:cNvPr id="7" name="Freeform 14">
                <a:extLst>
                  <a:ext uri="{FF2B5EF4-FFF2-40B4-BE49-F238E27FC236}">
                    <a16:creationId xmlns:a16="http://schemas.microsoft.com/office/drawing/2014/main" id="{04B1BC49-CD9C-6231-3310-C254ED572EB7}"/>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8" name="Freeform 15">
                <a:extLst>
                  <a:ext uri="{FF2B5EF4-FFF2-40B4-BE49-F238E27FC236}">
                    <a16:creationId xmlns:a16="http://schemas.microsoft.com/office/drawing/2014/main" id="{35D4208E-1B0E-6353-FFE3-63964597D59A}"/>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6">
                <a:extLst>
                  <a:ext uri="{FF2B5EF4-FFF2-40B4-BE49-F238E27FC236}">
                    <a16:creationId xmlns:a16="http://schemas.microsoft.com/office/drawing/2014/main" id="{2FFADD45-61B9-4AEA-CEF1-570DAE0C2209}"/>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7">
                <a:extLst>
                  <a:ext uri="{FF2B5EF4-FFF2-40B4-BE49-F238E27FC236}">
                    <a16:creationId xmlns:a16="http://schemas.microsoft.com/office/drawing/2014/main" id="{4B50672F-5C5B-C69B-8E4E-E7D3E7CC13BB}"/>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8">
                <a:extLst>
                  <a:ext uri="{FF2B5EF4-FFF2-40B4-BE49-F238E27FC236}">
                    <a16:creationId xmlns:a16="http://schemas.microsoft.com/office/drawing/2014/main" id="{B8449B7C-1079-8958-5183-F6973E04251C}"/>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9">
                <a:extLst>
                  <a:ext uri="{FF2B5EF4-FFF2-40B4-BE49-F238E27FC236}">
                    <a16:creationId xmlns:a16="http://schemas.microsoft.com/office/drawing/2014/main" id="{7E25ADC1-BF44-04AE-F247-D3E9EDA0CDD8}"/>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20">
                <a:extLst>
                  <a:ext uri="{FF2B5EF4-FFF2-40B4-BE49-F238E27FC236}">
                    <a16:creationId xmlns:a16="http://schemas.microsoft.com/office/drawing/2014/main" id="{D6ED7F95-3CC9-6D46-DFFC-689AF4CDC7E8}"/>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8" name="Tekstfelt 27">
            <a:extLst>
              <a:ext uri="{FF2B5EF4-FFF2-40B4-BE49-F238E27FC236}">
                <a16:creationId xmlns:a16="http://schemas.microsoft.com/office/drawing/2014/main" id="{9BDDEA52-4AD5-45BA-A20A-52F482C3450D}"/>
              </a:ext>
            </a:extLst>
          </p:cNvPr>
          <p:cNvSpPr txBox="1"/>
          <p:nvPr/>
        </p:nvSpPr>
        <p:spPr>
          <a:xfrm>
            <a:off x="7037889" y="6414473"/>
            <a:ext cx="227549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dirty="0">
                <a:solidFill>
                  <a:srgbClr val="292668"/>
                </a:solidFill>
                <a:latin typeface="Calibri"/>
                <a:ea typeface="Calibri"/>
                <a:cs typeface="Calibri"/>
              </a:rPr>
              <a:t>Find the </a:t>
            </a:r>
            <a:r>
              <a:rPr lang="da-DK" sz="1800" dirty="0" err="1">
                <a:solidFill>
                  <a:srgbClr val="292668"/>
                </a:solidFill>
                <a:latin typeface="Calibri"/>
                <a:ea typeface="Calibri"/>
                <a:cs typeface="Calibri"/>
              </a:rPr>
              <a:t>answer</a:t>
            </a:r>
            <a:r>
              <a:rPr lang="da-DK" sz="1800" dirty="0">
                <a:solidFill>
                  <a:srgbClr val="292668"/>
                </a:solidFill>
                <a:latin typeface="Calibri"/>
                <a:ea typeface="Calibri"/>
                <a:cs typeface="Calibri"/>
              </a:rPr>
              <a:t> </a:t>
            </a:r>
            <a:r>
              <a:rPr lang="da-DK" sz="1800" dirty="0" err="1">
                <a:solidFill>
                  <a:srgbClr val="292668"/>
                </a:solidFill>
                <a:latin typeface="Calibri"/>
                <a:ea typeface="Calibri"/>
                <a:cs typeface="Calibri"/>
              </a:rPr>
              <a:t>here</a:t>
            </a:r>
            <a:endParaRPr lang="da-DK" sz="1800" dirty="0">
              <a:solidFill>
                <a:srgbClr val="292668"/>
              </a:solidFill>
              <a:latin typeface="Calibri"/>
              <a:ea typeface="Calibri"/>
              <a:cs typeface="Calibri"/>
            </a:endParaRPr>
          </a:p>
          <a:p>
            <a:pPr algn="l"/>
            <a:endParaRPr lang="da-DK" sz="1800" dirty="0">
              <a:latin typeface="Calibri"/>
              <a:ea typeface="Calibri"/>
              <a:cs typeface="Calibri"/>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84"/>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Step-by-step exercise</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449" name="Google Shape;449;p84"/>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450" name="Google Shape;450;p84"/>
          <p:cNvSpPr/>
          <p:nvPr/>
        </p:nvSpPr>
        <p:spPr>
          <a:xfrm>
            <a:off x="676275" y="1250835"/>
            <a:ext cx="5323299" cy="5262939"/>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1️⃣ Open your Health App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2️⃣ Find:</a:t>
            </a:r>
            <a:endParaRPr sz="2400" dirty="0"/>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      👣 </a:t>
            </a:r>
            <a:r>
              <a:rPr lang="en-US" sz="2400" i="0" u="none" strike="noStrike" cap="none" dirty="0">
                <a:solidFill>
                  <a:srgbClr val="292668"/>
                </a:solidFill>
                <a:latin typeface="Calibri"/>
                <a:ea typeface="Calibri"/>
                <a:cs typeface="Calibri"/>
                <a:sym typeface="Calibri"/>
              </a:rPr>
              <a:t>Steps  </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Heart rate  </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Sleep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3️⃣ Tap one of them  </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4️⃣ Ask yourself:</a:t>
            </a:r>
            <a:endParaRPr sz="2400" dirty="0"/>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       👉 </a:t>
            </a:r>
            <a:r>
              <a:rPr lang="en-US" sz="2400" i="0" u="none" strike="noStrike" cap="none" dirty="0">
                <a:solidFill>
                  <a:srgbClr val="292668"/>
                </a:solidFill>
                <a:latin typeface="Calibri"/>
                <a:ea typeface="Calibri"/>
                <a:cs typeface="Calibri"/>
                <a:sym typeface="Calibri"/>
              </a:rPr>
              <a:t>When was this measured?</a:t>
            </a:r>
            <a:endParaRPr sz="2400" dirty="0"/>
          </a:p>
          <a:p>
            <a:pPr marL="0" marR="0" lvl="0" indent="0" algn="l" rtl="0">
              <a:lnSpc>
                <a:spcPct val="100000"/>
              </a:lnSpc>
              <a:spcBef>
                <a:spcPts val="0"/>
              </a:spcBef>
              <a:spcAft>
                <a:spcPts val="0"/>
              </a:spcAft>
              <a:buNone/>
            </a:pPr>
            <a:r>
              <a:rPr lang="en-US" sz="2400" i="0" u="none" strike="noStrike" cap="none" dirty="0">
                <a:solidFill>
                  <a:srgbClr val="292668"/>
                </a:solidFill>
                <a:latin typeface="Calibri"/>
                <a:ea typeface="Calibri"/>
                <a:cs typeface="Calibri"/>
                <a:sym typeface="Calibri"/>
              </a:rPr>
              <a:t>       👉 Does it match your day?</a:t>
            </a:r>
            <a:endParaRPr sz="2400" dirty="0"/>
          </a:p>
          <a:p>
            <a:pPr marL="0" marR="0" lvl="0" indent="0" algn="l" rtl="0">
              <a:lnSpc>
                <a:spcPct val="100000"/>
              </a:lnSpc>
              <a:spcBef>
                <a:spcPts val="0"/>
              </a:spcBef>
              <a:spcAft>
                <a:spcPts val="0"/>
              </a:spcAft>
              <a:buNone/>
            </a:pPr>
            <a:endParaRPr sz="12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5️⃣ Say out loud:</a:t>
            </a:r>
            <a:endParaRPr sz="2400" dirty="0"/>
          </a:p>
          <a:p>
            <a:pPr marL="0" marR="0" lvl="0" indent="0" algn="l" rtl="0">
              <a:lnSpc>
                <a:spcPct val="100000"/>
              </a:lnSpc>
              <a:spcBef>
                <a:spcPts val="0"/>
              </a:spcBef>
              <a:spcAft>
                <a:spcPts val="0"/>
              </a:spcAft>
              <a:buNone/>
            </a:pPr>
            <a:endParaRPr sz="2400" b="1"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a:ea typeface="Calibri"/>
                <a:cs typeface="Calibri"/>
                <a:sym typeface="Calibri"/>
              </a:rPr>
              <a:t>“This is information – not a diagnosis”</a:t>
            </a:r>
            <a:endParaRPr sz="2400" b="0" i="0" u="none" strike="noStrike" cap="none" dirty="0">
              <a:solidFill>
                <a:srgbClr val="292668"/>
              </a:solidFill>
              <a:latin typeface="Calibri"/>
              <a:ea typeface="Calibri"/>
              <a:cs typeface="Calibri"/>
              <a:sym typeface="Calibri"/>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pic>
        <p:nvPicPr>
          <p:cNvPr id="456" name="Google Shape;456;p85" descr="Et billede, der indeholder elektronik, Elektronisk enhed, gadget, Mobiltelefon&#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16669" y="2628900"/>
            <a:ext cx="7203278" cy="3458535"/>
          </a:xfrm>
          <a:prstGeom prst="rect">
            <a:avLst/>
          </a:prstGeom>
          <a:noFill/>
          <a:ln>
            <a:noFill/>
          </a:ln>
        </p:spPr>
      </p:pic>
      <p:sp>
        <p:nvSpPr>
          <p:cNvPr id="457" name="Google Shape;457;p85"/>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n-US"/>
              <a:t>03</a:t>
            </a:r>
            <a:endParaRPr/>
          </a:p>
        </p:txBody>
      </p:sp>
      <p:sp>
        <p:nvSpPr>
          <p:cNvPr id="458" name="Google Shape;458;p85"/>
          <p:cNvSpPr/>
          <p:nvPr/>
        </p:nvSpPr>
        <p:spPr>
          <a:xfrm>
            <a:off x="5584371" y="3656015"/>
            <a:ext cx="5512583" cy="175428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529"/>
              <a:buFont typeface="Arial"/>
              <a:buNone/>
            </a:pPr>
            <a:endParaRPr sz="529" b="0" i="0" u="none" strike="noStrike" cap="none">
              <a:solidFill>
                <a:schemeClr val="lt1"/>
              </a:solidFill>
              <a:latin typeface="Montserrat"/>
              <a:ea typeface="Montserrat"/>
              <a:cs typeface="Montserrat"/>
              <a:sym typeface="Montserrat"/>
            </a:endParaRPr>
          </a:p>
        </p:txBody>
      </p:sp>
      <p:sp>
        <p:nvSpPr>
          <p:cNvPr id="459" name="Google Shape;459;p85"/>
          <p:cNvSpPr txBox="1"/>
          <p:nvPr/>
        </p:nvSpPr>
        <p:spPr>
          <a:xfrm>
            <a:off x="5630119" y="3656015"/>
            <a:ext cx="5664154" cy="175428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DATA PRIVACY &amp; SENSITIVITY OF HEALTH INFORMATION</a:t>
            </a:r>
            <a:endParaRPr sz="3600" b="1" i="0" u="none" strike="noStrike" cap="none" dirty="0">
              <a:solidFill>
                <a:srgbClr val="292668"/>
              </a:solidFill>
              <a:highlight>
                <a:srgbClr val="FFFF00"/>
              </a:highlight>
              <a:latin typeface="Calibri"/>
              <a:ea typeface="Calibri"/>
              <a:cs typeface="Calibri"/>
              <a:sym typeface="Calibri"/>
            </a:endParaRPr>
          </a:p>
        </p:txBody>
      </p:sp>
      <p:sp>
        <p:nvSpPr>
          <p:cNvPr id="460" name="Google Shape;460;p85"/>
          <p:cNvSpPr/>
          <p:nvPr/>
        </p:nvSpPr>
        <p:spPr>
          <a:xfrm>
            <a:off x="5943600" y="32766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1" name="Google Shape;461;p85"/>
          <p:cNvSpPr/>
          <p:nvPr/>
        </p:nvSpPr>
        <p:spPr>
          <a:xfrm>
            <a:off x="6096000" y="3429000"/>
            <a:ext cx="304800" cy="30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6"/>
        <p:cNvGrpSpPr/>
        <p:nvPr/>
      </p:nvGrpSpPr>
      <p:grpSpPr>
        <a:xfrm>
          <a:off x="0" y="0"/>
          <a:ext cx="0" cy="0"/>
          <a:chOff x="0" y="0"/>
          <a:chExt cx="0" cy="0"/>
        </a:xfrm>
      </p:grpSpPr>
      <p:sp>
        <p:nvSpPr>
          <p:cNvPr id="467" name="Google Shape;467;p86"/>
          <p:cNvSpPr txBox="1">
            <a:spLocks noGrp="1"/>
          </p:cNvSpPr>
          <p:nvPr>
            <p:ph type="body" idx="1"/>
          </p:nvPr>
        </p:nvSpPr>
        <p:spPr>
          <a:xfrm>
            <a:off x="495300" y="598948"/>
            <a:ext cx="6591300" cy="784502"/>
          </a:xfrm>
          <a:prstGeom prst="rect">
            <a:avLst/>
          </a:prstGeom>
          <a:noFill/>
          <a:ln>
            <a:noFill/>
          </a:ln>
        </p:spPr>
        <p:txBody>
          <a:bodyPr spcFirstLastPara="1" wrap="square" lIns="91425" tIns="45700" rIns="91425" bIns="45700" anchor="t" anchorCtr="0">
            <a:normAutofit fontScale="62500" lnSpcReduction="20000"/>
          </a:bodyPr>
          <a:lstStyle/>
          <a:p>
            <a:pPr marL="0" lvl="0" indent="0" algn="l" rtl="0">
              <a:lnSpc>
                <a:spcPct val="103333"/>
              </a:lnSpc>
              <a:spcBef>
                <a:spcPts val="0"/>
              </a:spcBef>
              <a:spcAft>
                <a:spcPts val="0"/>
              </a:spcAft>
              <a:buSzPct val="99310"/>
              <a:buNone/>
            </a:pPr>
            <a:r>
              <a:rPr lang="en-US" sz="5800" b="1">
                <a:solidFill>
                  <a:srgbClr val="292668"/>
                </a:solidFill>
                <a:latin typeface="Calibri"/>
                <a:ea typeface="Calibri"/>
                <a:cs typeface="Calibri"/>
                <a:sym typeface="Calibri"/>
              </a:rPr>
              <a:t>What is sensitive health data?</a:t>
            </a:r>
            <a:endParaRPr/>
          </a:p>
          <a:p>
            <a:pPr marL="0" lvl="0" indent="0" algn="l" rtl="0">
              <a:lnSpc>
                <a:spcPct val="103333"/>
              </a:lnSpc>
              <a:spcBef>
                <a:spcPts val="0"/>
              </a:spcBef>
              <a:spcAft>
                <a:spcPts val="0"/>
              </a:spcAft>
              <a:buClr>
                <a:srgbClr val="242B62"/>
              </a:buClr>
              <a:buSzPct val="160000"/>
              <a:buNone/>
            </a:pPr>
            <a:endParaRPr/>
          </a:p>
        </p:txBody>
      </p:sp>
      <p:sp>
        <p:nvSpPr>
          <p:cNvPr id="468" name="Google Shape;468;p86"/>
          <p:cNvSpPr txBox="1">
            <a:spLocks noGrp="1"/>
          </p:cNvSpPr>
          <p:nvPr>
            <p:ph type="body" idx="2"/>
          </p:nvPr>
        </p:nvSpPr>
        <p:spPr>
          <a:xfrm>
            <a:off x="496955" y="1373925"/>
            <a:ext cx="6896099" cy="4011766"/>
          </a:xfrm>
          <a:prstGeom prst="rect">
            <a:avLst/>
          </a:prstGeom>
          <a:noFill/>
          <a:ln>
            <a:noFill/>
          </a:ln>
        </p:spPr>
        <p:txBody>
          <a:bodyPr spcFirstLastPara="1" wrap="square" lIns="91425" tIns="45700" rIns="91425" bIns="45700" anchor="t" anchorCtr="0">
            <a:noAutofit/>
          </a:bodyPr>
          <a:lstStyle/>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Sensitive health data is information that reveals details about your body, your habits or your health. </a:t>
            </a:r>
            <a:endParaRPr lang="da-DK" dirty="0"/>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This could include </a:t>
            </a:r>
            <a:r>
              <a:rPr lang="en-US" b="1" dirty="0">
                <a:solidFill>
                  <a:srgbClr val="292668"/>
                </a:solidFill>
                <a:latin typeface="Calibri"/>
                <a:ea typeface="Calibri"/>
                <a:cs typeface="Calibri"/>
                <a:sym typeface="Calibri"/>
              </a:rPr>
              <a:t>step counts, sleep duration, heart rate readings or medication information.</a:t>
            </a:r>
            <a:r>
              <a:rPr lang="en-US" dirty="0">
                <a:solidFill>
                  <a:srgbClr val="292668"/>
                </a:solidFill>
                <a:latin typeface="Calibri"/>
                <a:ea typeface="Calibri"/>
                <a:cs typeface="Calibri"/>
                <a:sym typeface="Calibri"/>
              </a:rPr>
              <a:t> </a:t>
            </a:r>
            <a:endParaRPr dirty="0"/>
          </a:p>
          <a:p>
            <a:pPr marL="0" lvl="0" indent="0" algn="l" rtl="0">
              <a:lnSpc>
                <a:spcPct val="150000"/>
              </a:lnSpc>
              <a:spcBef>
                <a:spcPts val="0"/>
              </a:spcBef>
              <a:spcAft>
                <a:spcPts val="0"/>
              </a:spcAft>
              <a:buClr>
                <a:srgbClr val="242B62"/>
              </a:buClr>
              <a:buSzPts val="2400"/>
              <a:buNone/>
            </a:pPr>
            <a:endParaRPr dirty="0">
              <a:solidFill>
                <a:srgbClr val="292668"/>
              </a:solidFill>
              <a:latin typeface="Calibri"/>
              <a:ea typeface="Calibri"/>
              <a:cs typeface="Calibri"/>
            </a:endParaRPr>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This data must be handled with care, as it can reveal details about your lifestyle and well-being. </a:t>
            </a:r>
            <a:endParaRPr dirty="0"/>
          </a:p>
          <a:p>
            <a:pPr marL="0" lvl="0" indent="0" algn="l" rtl="0">
              <a:lnSpc>
                <a:spcPct val="150000"/>
              </a:lnSpc>
              <a:spcBef>
                <a:spcPts val="0"/>
              </a:spcBef>
              <a:spcAft>
                <a:spcPts val="0"/>
              </a:spcAft>
              <a:buClr>
                <a:srgbClr val="242B62"/>
              </a:buClr>
              <a:buSzPts val="2400"/>
              <a:buNone/>
            </a:pPr>
            <a:endParaRPr dirty="0">
              <a:solidFill>
                <a:srgbClr val="292668"/>
              </a:solidFill>
              <a:latin typeface="Calibri"/>
              <a:ea typeface="Calibri"/>
              <a:cs typeface="Calibri"/>
            </a:endParaRPr>
          </a:p>
          <a:p>
            <a:pPr marL="0" lvl="0" indent="0" algn="l" rtl="0">
              <a:lnSpc>
                <a:spcPct val="150000"/>
              </a:lnSpc>
              <a:spcBef>
                <a:spcPts val="0"/>
              </a:spcBef>
              <a:spcAft>
                <a:spcPts val="0"/>
              </a:spcAft>
              <a:buClr>
                <a:srgbClr val="292668"/>
              </a:buClr>
              <a:buSzPts val="2400"/>
              <a:buNone/>
            </a:pPr>
            <a:r>
              <a:rPr lang="en-US" dirty="0">
                <a:solidFill>
                  <a:srgbClr val="292668"/>
                </a:solidFill>
                <a:latin typeface="Calibri"/>
                <a:ea typeface="Calibri"/>
                <a:cs typeface="Calibri"/>
                <a:sym typeface="Calibri"/>
              </a:rPr>
              <a:t>You </a:t>
            </a:r>
            <a:r>
              <a:rPr lang="en-US" b="1" dirty="0">
                <a:solidFill>
                  <a:srgbClr val="292668"/>
                </a:solidFill>
                <a:latin typeface="Calibri"/>
                <a:ea typeface="Calibri"/>
                <a:cs typeface="Calibri"/>
                <a:sym typeface="Calibri"/>
              </a:rPr>
              <a:t>ALWAYS</a:t>
            </a:r>
            <a:r>
              <a:rPr lang="en-US" dirty="0">
                <a:solidFill>
                  <a:srgbClr val="292668"/>
                </a:solidFill>
                <a:latin typeface="Calibri"/>
                <a:ea typeface="Calibri"/>
                <a:cs typeface="Calibri"/>
                <a:sym typeface="Calibri"/>
              </a:rPr>
              <a:t> have the right to choose who can see it.</a:t>
            </a:r>
            <a:endParaRPr dirty="0"/>
          </a:p>
        </p:txBody>
      </p:sp>
      <p:pic>
        <p:nvPicPr>
          <p:cNvPr id="469" name="Google Shape;469;p86" descr="Et billede, der indeholder tekst, skærmbillede, Mobiltelefon, multimedier&#10;&#10;AI-genereret indhold kan være ukorrek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7701358" y="1379149"/>
            <a:ext cx="2444127" cy="4341638"/>
          </a:xfrm>
          <a:prstGeom prst="rect">
            <a:avLst/>
          </a:prstGeom>
          <a:noFill/>
          <a:ln>
            <a:noFill/>
          </a:ln>
        </p:spPr>
      </p:pic>
      <p:pic>
        <p:nvPicPr>
          <p:cNvPr id="470" name="Google Shape;470;p86" descr="Et billede, der indeholder tekst, skærmbillede, Mobiltelefon, multimedier&#10;&#10;AI-genereret indhold kan være ukorrekt."/>
          <p:cNvPicPr preferRelativeResize="0">
            <a:picLocks noGrp="1"/>
          </p:cNvPicPr>
          <p:nvPr>
            <p:ph type="pic" idx="3"/>
          </p:nvPr>
        </p:nvPicPr>
        <p:blipFill rotWithShape="1">
          <a:blip r:embed="rId4"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6" name="Google Shape;476;p87"/>
          <p:cNvSpPr txBox="1">
            <a:spLocks noGrp="1"/>
          </p:cNvSpPr>
          <p:nvPr>
            <p:ph type="body" idx="1"/>
          </p:nvPr>
        </p:nvSpPr>
        <p:spPr>
          <a:xfrm>
            <a:off x="2675452" y="477136"/>
            <a:ext cx="5559484" cy="697353"/>
          </a:xfrm>
          <a:prstGeom prst="rect">
            <a:avLst/>
          </a:prstGeom>
          <a:noFill/>
          <a:ln>
            <a:noFill/>
          </a:ln>
        </p:spPr>
        <p:txBody>
          <a:bodyPr spcFirstLastPara="1" wrap="square" lIns="91425" tIns="45700" rIns="91425" bIns="45700" anchor="t" anchorCtr="0">
            <a:normAutofit/>
          </a:bodyPr>
          <a:lstStyle/>
          <a:p>
            <a:pPr marL="457200" marR="0" lvl="0" indent="-228600" algn="l" rtl="0">
              <a:lnSpc>
                <a:spcPct val="103333"/>
              </a:lnSpc>
              <a:spcBef>
                <a:spcPts val="0"/>
              </a:spcBef>
              <a:spcAft>
                <a:spcPts val="0"/>
              </a:spcAft>
              <a:buClr>
                <a:srgbClr val="242B62"/>
              </a:buClr>
              <a:buSzPts val="3600"/>
              <a:buFont typeface="Arial"/>
              <a:buNone/>
            </a:pPr>
            <a:r>
              <a:rPr lang="en-US" b="1" dirty="0"/>
              <a:t> </a:t>
            </a:r>
            <a:r>
              <a:rPr lang="en-US" b="1" dirty="0">
                <a:solidFill>
                  <a:srgbClr val="292668"/>
                </a:solidFill>
                <a:latin typeface="Calibri"/>
                <a:ea typeface="Calibri"/>
                <a:cs typeface="Calibri"/>
                <a:sym typeface="Calibri"/>
              </a:rPr>
              <a:t>Trustworthiness of Apps</a:t>
            </a:r>
            <a:endParaRPr dirty="0"/>
          </a:p>
          <a:p>
            <a:pPr marL="457200" marR="0" lvl="0" indent="-228600" algn="l" rtl="0">
              <a:lnSpc>
                <a:spcPct val="103333"/>
              </a:lnSpc>
              <a:spcBef>
                <a:spcPts val="0"/>
              </a:spcBef>
              <a:spcAft>
                <a:spcPts val="0"/>
              </a:spcAft>
              <a:buClr>
                <a:srgbClr val="242B62"/>
              </a:buClr>
              <a:buSzPts val="3600"/>
              <a:buFont typeface="Arial"/>
              <a:buNone/>
            </a:pPr>
            <a:endParaRPr b="1" dirty="0"/>
          </a:p>
        </p:txBody>
      </p:sp>
      <p:grpSp>
        <p:nvGrpSpPr>
          <p:cNvPr id="477" name="Google Shape;477;p87"/>
          <p:cNvGrpSpPr/>
          <p:nvPr/>
        </p:nvGrpSpPr>
        <p:grpSpPr>
          <a:xfrm>
            <a:off x="8399463" y="2397919"/>
            <a:ext cx="546100" cy="546100"/>
            <a:chOff x="6483350" y="2427288"/>
            <a:chExt cx="546100" cy="546100"/>
          </a:xfrm>
        </p:grpSpPr>
        <p:sp>
          <p:nvSpPr>
            <p:cNvPr id="478" name="Google Shape;478;p87"/>
            <p:cNvSpPr/>
            <p:nvPr/>
          </p:nvSpPr>
          <p:spPr>
            <a:xfrm>
              <a:off x="6483350" y="2427288"/>
              <a:ext cx="546100" cy="546100"/>
            </a:xfrm>
            <a:custGeom>
              <a:avLst/>
              <a:gdLst/>
              <a:ahLst/>
              <a:cxnLst/>
              <a:rect l="l" t="t" r="r" b="b"/>
              <a:pathLst>
                <a:path w="3439" h="3444" extrusionOk="0">
                  <a:moveTo>
                    <a:pt x="1717" y="179"/>
                  </a:moveTo>
                  <a:lnTo>
                    <a:pt x="1629" y="181"/>
                  </a:lnTo>
                  <a:lnTo>
                    <a:pt x="1540" y="190"/>
                  </a:lnTo>
                  <a:lnTo>
                    <a:pt x="1452" y="202"/>
                  </a:lnTo>
                  <a:lnTo>
                    <a:pt x="1365" y="220"/>
                  </a:lnTo>
                  <a:lnTo>
                    <a:pt x="1280" y="243"/>
                  </a:lnTo>
                  <a:lnTo>
                    <a:pt x="1194" y="271"/>
                  </a:lnTo>
                  <a:lnTo>
                    <a:pt x="1111" y="305"/>
                  </a:lnTo>
                  <a:lnTo>
                    <a:pt x="1029" y="343"/>
                  </a:lnTo>
                  <a:lnTo>
                    <a:pt x="950" y="386"/>
                  </a:lnTo>
                  <a:lnTo>
                    <a:pt x="869" y="436"/>
                  </a:lnTo>
                  <a:lnTo>
                    <a:pt x="792" y="490"/>
                  </a:lnTo>
                  <a:lnTo>
                    <a:pt x="720" y="548"/>
                  </a:lnTo>
                  <a:lnTo>
                    <a:pt x="651" y="611"/>
                  </a:lnTo>
                  <a:lnTo>
                    <a:pt x="586" y="677"/>
                  </a:lnTo>
                  <a:lnTo>
                    <a:pt x="525" y="746"/>
                  </a:lnTo>
                  <a:lnTo>
                    <a:pt x="469" y="819"/>
                  </a:lnTo>
                  <a:lnTo>
                    <a:pt x="418" y="897"/>
                  </a:lnTo>
                  <a:lnTo>
                    <a:pt x="371" y="976"/>
                  </a:lnTo>
                  <a:lnTo>
                    <a:pt x="328" y="1059"/>
                  </a:lnTo>
                  <a:lnTo>
                    <a:pt x="291" y="1144"/>
                  </a:lnTo>
                  <a:lnTo>
                    <a:pt x="259" y="1232"/>
                  </a:lnTo>
                  <a:lnTo>
                    <a:pt x="232" y="1323"/>
                  </a:lnTo>
                  <a:lnTo>
                    <a:pt x="210" y="1415"/>
                  </a:lnTo>
                  <a:lnTo>
                    <a:pt x="193" y="1507"/>
                  </a:lnTo>
                  <a:lnTo>
                    <a:pt x="184" y="1600"/>
                  </a:lnTo>
                  <a:lnTo>
                    <a:pt x="179" y="1692"/>
                  </a:lnTo>
                  <a:lnTo>
                    <a:pt x="180" y="1785"/>
                  </a:lnTo>
                  <a:lnTo>
                    <a:pt x="186" y="1877"/>
                  </a:lnTo>
                  <a:lnTo>
                    <a:pt x="198" y="1968"/>
                  </a:lnTo>
                  <a:lnTo>
                    <a:pt x="215" y="2059"/>
                  </a:lnTo>
                  <a:lnTo>
                    <a:pt x="238" y="2149"/>
                  </a:lnTo>
                  <a:lnTo>
                    <a:pt x="267" y="2237"/>
                  </a:lnTo>
                  <a:lnTo>
                    <a:pt x="301" y="2324"/>
                  </a:lnTo>
                  <a:lnTo>
                    <a:pt x="341" y="2410"/>
                  </a:lnTo>
                  <a:lnTo>
                    <a:pt x="385" y="2493"/>
                  </a:lnTo>
                  <a:lnTo>
                    <a:pt x="435" y="2574"/>
                  </a:lnTo>
                  <a:lnTo>
                    <a:pt x="489" y="2650"/>
                  </a:lnTo>
                  <a:lnTo>
                    <a:pt x="547" y="2723"/>
                  </a:lnTo>
                  <a:lnTo>
                    <a:pt x="609" y="2792"/>
                  </a:lnTo>
                  <a:lnTo>
                    <a:pt x="676" y="2857"/>
                  </a:lnTo>
                  <a:lnTo>
                    <a:pt x="745" y="2917"/>
                  </a:lnTo>
                  <a:lnTo>
                    <a:pt x="818" y="2973"/>
                  </a:lnTo>
                  <a:lnTo>
                    <a:pt x="894" y="3026"/>
                  </a:lnTo>
                  <a:lnTo>
                    <a:pt x="975" y="3072"/>
                  </a:lnTo>
                  <a:lnTo>
                    <a:pt x="1057" y="3115"/>
                  </a:lnTo>
                  <a:lnTo>
                    <a:pt x="1142" y="3152"/>
                  </a:lnTo>
                  <a:lnTo>
                    <a:pt x="1231" y="3185"/>
                  </a:lnTo>
                  <a:lnTo>
                    <a:pt x="1320" y="3212"/>
                  </a:lnTo>
                  <a:lnTo>
                    <a:pt x="1412" y="3233"/>
                  </a:lnTo>
                  <a:lnTo>
                    <a:pt x="1505" y="3249"/>
                  </a:lnTo>
                  <a:lnTo>
                    <a:pt x="1598" y="3260"/>
                  </a:lnTo>
                  <a:lnTo>
                    <a:pt x="1690" y="3264"/>
                  </a:lnTo>
                  <a:lnTo>
                    <a:pt x="1783" y="3263"/>
                  </a:lnTo>
                  <a:lnTo>
                    <a:pt x="1875" y="3257"/>
                  </a:lnTo>
                  <a:lnTo>
                    <a:pt x="1966" y="3245"/>
                  </a:lnTo>
                  <a:lnTo>
                    <a:pt x="2057" y="3228"/>
                  </a:lnTo>
                  <a:lnTo>
                    <a:pt x="2147" y="3205"/>
                  </a:lnTo>
                  <a:lnTo>
                    <a:pt x="2234" y="3175"/>
                  </a:lnTo>
                  <a:lnTo>
                    <a:pt x="2321" y="3142"/>
                  </a:lnTo>
                  <a:lnTo>
                    <a:pt x="2407" y="3102"/>
                  </a:lnTo>
                  <a:lnTo>
                    <a:pt x="2489" y="3057"/>
                  </a:lnTo>
                  <a:lnTo>
                    <a:pt x="2570" y="3008"/>
                  </a:lnTo>
                  <a:lnTo>
                    <a:pt x="2647" y="2954"/>
                  </a:lnTo>
                  <a:lnTo>
                    <a:pt x="2719" y="2895"/>
                  </a:lnTo>
                  <a:lnTo>
                    <a:pt x="2788" y="2833"/>
                  </a:lnTo>
                  <a:lnTo>
                    <a:pt x="2853" y="2767"/>
                  </a:lnTo>
                  <a:lnTo>
                    <a:pt x="2914" y="2697"/>
                  </a:lnTo>
                  <a:lnTo>
                    <a:pt x="2970" y="2624"/>
                  </a:lnTo>
                  <a:lnTo>
                    <a:pt x="3021" y="2548"/>
                  </a:lnTo>
                  <a:lnTo>
                    <a:pt x="3068" y="2468"/>
                  </a:lnTo>
                  <a:lnTo>
                    <a:pt x="3111" y="2386"/>
                  </a:lnTo>
                  <a:lnTo>
                    <a:pt x="3148" y="2300"/>
                  </a:lnTo>
                  <a:lnTo>
                    <a:pt x="3180" y="2212"/>
                  </a:lnTo>
                  <a:lnTo>
                    <a:pt x="3207" y="2121"/>
                  </a:lnTo>
                  <a:lnTo>
                    <a:pt x="3229" y="2029"/>
                  </a:lnTo>
                  <a:lnTo>
                    <a:pt x="3246" y="1936"/>
                  </a:lnTo>
                  <a:lnTo>
                    <a:pt x="3255" y="1844"/>
                  </a:lnTo>
                  <a:lnTo>
                    <a:pt x="3260" y="1751"/>
                  </a:lnTo>
                  <a:lnTo>
                    <a:pt x="3259" y="1659"/>
                  </a:lnTo>
                  <a:lnTo>
                    <a:pt x="3253" y="1566"/>
                  </a:lnTo>
                  <a:lnTo>
                    <a:pt x="3240" y="1475"/>
                  </a:lnTo>
                  <a:lnTo>
                    <a:pt x="3224" y="1384"/>
                  </a:lnTo>
                  <a:lnTo>
                    <a:pt x="3201" y="1295"/>
                  </a:lnTo>
                  <a:lnTo>
                    <a:pt x="3172" y="1206"/>
                  </a:lnTo>
                  <a:lnTo>
                    <a:pt x="3138" y="1119"/>
                  </a:lnTo>
                  <a:lnTo>
                    <a:pt x="3098" y="1035"/>
                  </a:lnTo>
                  <a:lnTo>
                    <a:pt x="3053" y="951"/>
                  </a:lnTo>
                  <a:lnTo>
                    <a:pt x="3003" y="870"/>
                  </a:lnTo>
                  <a:lnTo>
                    <a:pt x="2950" y="794"/>
                  </a:lnTo>
                  <a:lnTo>
                    <a:pt x="2892" y="721"/>
                  </a:lnTo>
                  <a:lnTo>
                    <a:pt x="2830" y="652"/>
                  </a:lnTo>
                  <a:lnTo>
                    <a:pt x="2763" y="587"/>
                  </a:lnTo>
                  <a:lnTo>
                    <a:pt x="2694" y="526"/>
                  </a:lnTo>
                  <a:lnTo>
                    <a:pt x="2621" y="470"/>
                  </a:lnTo>
                  <a:lnTo>
                    <a:pt x="2545" y="419"/>
                  </a:lnTo>
                  <a:lnTo>
                    <a:pt x="2464" y="372"/>
                  </a:lnTo>
                  <a:lnTo>
                    <a:pt x="2382" y="330"/>
                  </a:lnTo>
                  <a:lnTo>
                    <a:pt x="2297" y="292"/>
                  </a:lnTo>
                  <a:lnTo>
                    <a:pt x="2208" y="260"/>
                  </a:lnTo>
                  <a:lnTo>
                    <a:pt x="2119" y="232"/>
                  </a:lnTo>
                  <a:lnTo>
                    <a:pt x="2018" y="209"/>
                  </a:lnTo>
                  <a:lnTo>
                    <a:pt x="1918" y="193"/>
                  </a:lnTo>
                  <a:lnTo>
                    <a:pt x="1818" y="182"/>
                  </a:lnTo>
                  <a:lnTo>
                    <a:pt x="1717" y="179"/>
                  </a:lnTo>
                  <a:close/>
                  <a:moveTo>
                    <a:pt x="1752" y="0"/>
                  </a:moveTo>
                  <a:lnTo>
                    <a:pt x="1855" y="6"/>
                  </a:lnTo>
                  <a:lnTo>
                    <a:pt x="1959" y="17"/>
                  </a:lnTo>
                  <a:lnTo>
                    <a:pt x="2062" y="35"/>
                  </a:lnTo>
                  <a:lnTo>
                    <a:pt x="2164" y="59"/>
                  </a:lnTo>
                  <a:lnTo>
                    <a:pt x="2259" y="87"/>
                  </a:lnTo>
                  <a:lnTo>
                    <a:pt x="2350" y="121"/>
                  </a:lnTo>
                  <a:lnTo>
                    <a:pt x="2439" y="158"/>
                  </a:lnTo>
                  <a:lnTo>
                    <a:pt x="2525" y="200"/>
                  </a:lnTo>
                  <a:lnTo>
                    <a:pt x="2608" y="248"/>
                  </a:lnTo>
                  <a:lnTo>
                    <a:pt x="2690" y="299"/>
                  </a:lnTo>
                  <a:lnTo>
                    <a:pt x="2767" y="356"/>
                  </a:lnTo>
                  <a:lnTo>
                    <a:pt x="2841" y="415"/>
                  </a:lnTo>
                  <a:lnTo>
                    <a:pt x="2911" y="480"/>
                  </a:lnTo>
                  <a:lnTo>
                    <a:pt x="2979" y="549"/>
                  </a:lnTo>
                  <a:lnTo>
                    <a:pt x="3042" y="621"/>
                  </a:lnTo>
                  <a:lnTo>
                    <a:pt x="3102" y="698"/>
                  </a:lnTo>
                  <a:lnTo>
                    <a:pt x="3157" y="777"/>
                  </a:lnTo>
                  <a:lnTo>
                    <a:pt x="3209" y="861"/>
                  </a:lnTo>
                  <a:lnTo>
                    <a:pt x="3258" y="954"/>
                  </a:lnTo>
                  <a:lnTo>
                    <a:pt x="3302" y="1049"/>
                  </a:lnTo>
                  <a:lnTo>
                    <a:pt x="3341" y="1146"/>
                  </a:lnTo>
                  <a:lnTo>
                    <a:pt x="3372" y="1245"/>
                  </a:lnTo>
                  <a:lnTo>
                    <a:pt x="3398" y="1345"/>
                  </a:lnTo>
                  <a:lnTo>
                    <a:pt x="3418" y="1447"/>
                  </a:lnTo>
                  <a:lnTo>
                    <a:pt x="3432" y="1548"/>
                  </a:lnTo>
                  <a:lnTo>
                    <a:pt x="3438" y="1651"/>
                  </a:lnTo>
                  <a:lnTo>
                    <a:pt x="3439" y="1754"/>
                  </a:lnTo>
                  <a:lnTo>
                    <a:pt x="3434" y="1858"/>
                  </a:lnTo>
                  <a:lnTo>
                    <a:pt x="3422" y="1961"/>
                  </a:lnTo>
                  <a:lnTo>
                    <a:pt x="3404" y="2065"/>
                  </a:lnTo>
                  <a:lnTo>
                    <a:pt x="3380" y="2167"/>
                  </a:lnTo>
                  <a:lnTo>
                    <a:pt x="3352" y="2261"/>
                  </a:lnTo>
                  <a:lnTo>
                    <a:pt x="3320" y="2353"/>
                  </a:lnTo>
                  <a:lnTo>
                    <a:pt x="3281" y="2442"/>
                  </a:lnTo>
                  <a:lnTo>
                    <a:pt x="3239" y="2529"/>
                  </a:lnTo>
                  <a:lnTo>
                    <a:pt x="3192" y="2613"/>
                  </a:lnTo>
                  <a:lnTo>
                    <a:pt x="3140" y="2693"/>
                  </a:lnTo>
                  <a:lnTo>
                    <a:pt x="3085" y="2771"/>
                  </a:lnTo>
                  <a:lnTo>
                    <a:pt x="3024" y="2845"/>
                  </a:lnTo>
                  <a:lnTo>
                    <a:pt x="2959" y="2915"/>
                  </a:lnTo>
                  <a:lnTo>
                    <a:pt x="2892" y="2983"/>
                  </a:lnTo>
                  <a:lnTo>
                    <a:pt x="2818" y="3046"/>
                  </a:lnTo>
                  <a:lnTo>
                    <a:pt x="2742" y="3105"/>
                  </a:lnTo>
                  <a:lnTo>
                    <a:pt x="2663" y="3162"/>
                  </a:lnTo>
                  <a:lnTo>
                    <a:pt x="2579" y="3213"/>
                  </a:lnTo>
                  <a:lnTo>
                    <a:pt x="2489" y="3261"/>
                  </a:lnTo>
                  <a:lnTo>
                    <a:pt x="2398" y="3304"/>
                  </a:lnTo>
                  <a:lnTo>
                    <a:pt x="2306" y="3340"/>
                  </a:lnTo>
                  <a:lnTo>
                    <a:pt x="2210" y="3372"/>
                  </a:lnTo>
                  <a:lnTo>
                    <a:pt x="2115" y="3398"/>
                  </a:lnTo>
                  <a:lnTo>
                    <a:pt x="2018" y="3418"/>
                  </a:lnTo>
                  <a:lnTo>
                    <a:pt x="1920" y="3432"/>
                  </a:lnTo>
                  <a:lnTo>
                    <a:pt x="1822" y="3441"/>
                  </a:lnTo>
                  <a:lnTo>
                    <a:pt x="1723" y="3444"/>
                  </a:lnTo>
                  <a:lnTo>
                    <a:pt x="1610" y="3440"/>
                  </a:lnTo>
                  <a:lnTo>
                    <a:pt x="1498" y="3429"/>
                  </a:lnTo>
                  <a:lnTo>
                    <a:pt x="1386" y="3411"/>
                  </a:lnTo>
                  <a:lnTo>
                    <a:pt x="1274" y="3384"/>
                  </a:lnTo>
                  <a:lnTo>
                    <a:pt x="1180" y="3356"/>
                  </a:lnTo>
                  <a:lnTo>
                    <a:pt x="1089" y="3324"/>
                  </a:lnTo>
                  <a:lnTo>
                    <a:pt x="1000" y="3286"/>
                  </a:lnTo>
                  <a:lnTo>
                    <a:pt x="914" y="3243"/>
                  </a:lnTo>
                  <a:lnTo>
                    <a:pt x="830" y="3196"/>
                  </a:lnTo>
                  <a:lnTo>
                    <a:pt x="749" y="3144"/>
                  </a:lnTo>
                  <a:lnTo>
                    <a:pt x="672" y="3088"/>
                  </a:lnTo>
                  <a:lnTo>
                    <a:pt x="598" y="3028"/>
                  </a:lnTo>
                  <a:lnTo>
                    <a:pt x="528" y="2963"/>
                  </a:lnTo>
                  <a:lnTo>
                    <a:pt x="460" y="2895"/>
                  </a:lnTo>
                  <a:lnTo>
                    <a:pt x="397" y="2823"/>
                  </a:lnTo>
                  <a:lnTo>
                    <a:pt x="337" y="2746"/>
                  </a:lnTo>
                  <a:lnTo>
                    <a:pt x="282" y="2666"/>
                  </a:lnTo>
                  <a:lnTo>
                    <a:pt x="230" y="2582"/>
                  </a:lnTo>
                  <a:lnTo>
                    <a:pt x="181" y="2489"/>
                  </a:lnTo>
                  <a:lnTo>
                    <a:pt x="136" y="2394"/>
                  </a:lnTo>
                  <a:lnTo>
                    <a:pt x="98" y="2298"/>
                  </a:lnTo>
                  <a:lnTo>
                    <a:pt x="67" y="2198"/>
                  </a:lnTo>
                  <a:lnTo>
                    <a:pt x="41" y="2099"/>
                  </a:lnTo>
                  <a:lnTo>
                    <a:pt x="21" y="1998"/>
                  </a:lnTo>
                  <a:lnTo>
                    <a:pt x="7" y="1895"/>
                  </a:lnTo>
                  <a:lnTo>
                    <a:pt x="1" y="1793"/>
                  </a:lnTo>
                  <a:lnTo>
                    <a:pt x="0" y="1689"/>
                  </a:lnTo>
                  <a:lnTo>
                    <a:pt x="5" y="1586"/>
                  </a:lnTo>
                  <a:lnTo>
                    <a:pt x="17" y="1482"/>
                  </a:lnTo>
                  <a:lnTo>
                    <a:pt x="34" y="1379"/>
                  </a:lnTo>
                  <a:lnTo>
                    <a:pt x="58" y="1276"/>
                  </a:lnTo>
                  <a:lnTo>
                    <a:pt x="87" y="1182"/>
                  </a:lnTo>
                  <a:lnTo>
                    <a:pt x="119" y="1091"/>
                  </a:lnTo>
                  <a:lnTo>
                    <a:pt x="158" y="1001"/>
                  </a:lnTo>
                  <a:lnTo>
                    <a:pt x="200" y="915"/>
                  </a:lnTo>
                  <a:lnTo>
                    <a:pt x="247" y="832"/>
                  </a:lnTo>
                  <a:lnTo>
                    <a:pt x="299" y="751"/>
                  </a:lnTo>
                  <a:lnTo>
                    <a:pt x="354" y="674"/>
                  </a:lnTo>
                  <a:lnTo>
                    <a:pt x="415" y="600"/>
                  </a:lnTo>
                  <a:lnTo>
                    <a:pt x="479" y="528"/>
                  </a:lnTo>
                  <a:lnTo>
                    <a:pt x="547" y="461"/>
                  </a:lnTo>
                  <a:lnTo>
                    <a:pt x="621" y="398"/>
                  </a:lnTo>
                  <a:lnTo>
                    <a:pt x="697" y="338"/>
                  </a:lnTo>
                  <a:lnTo>
                    <a:pt x="776" y="283"/>
                  </a:lnTo>
                  <a:lnTo>
                    <a:pt x="860" y="231"/>
                  </a:lnTo>
                  <a:lnTo>
                    <a:pt x="953" y="181"/>
                  </a:lnTo>
                  <a:lnTo>
                    <a:pt x="1048" y="137"/>
                  </a:lnTo>
                  <a:lnTo>
                    <a:pt x="1145" y="99"/>
                  </a:lnTo>
                  <a:lnTo>
                    <a:pt x="1243" y="67"/>
                  </a:lnTo>
                  <a:lnTo>
                    <a:pt x="1343" y="41"/>
                  </a:lnTo>
                  <a:lnTo>
                    <a:pt x="1444" y="22"/>
                  </a:lnTo>
                  <a:lnTo>
                    <a:pt x="1546" y="9"/>
                  </a:lnTo>
                  <a:lnTo>
                    <a:pt x="1648" y="1"/>
                  </a:lnTo>
                  <a:lnTo>
                    <a:pt x="1752"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79" name="Google Shape;479;p87"/>
            <p:cNvSpPr/>
            <p:nvPr/>
          </p:nvSpPr>
          <p:spPr>
            <a:xfrm>
              <a:off x="6667500" y="2568575"/>
              <a:ext cx="234950" cy="261938"/>
            </a:xfrm>
            <a:custGeom>
              <a:avLst/>
              <a:gdLst/>
              <a:ahLst/>
              <a:cxnLst/>
              <a:rect l="l" t="t" r="r" b="b"/>
              <a:pathLst>
                <a:path w="1481" h="1654" extrusionOk="0">
                  <a:moveTo>
                    <a:pt x="188" y="179"/>
                  </a:moveTo>
                  <a:lnTo>
                    <a:pt x="186" y="179"/>
                  </a:lnTo>
                  <a:lnTo>
                    <a:pt x="184" y="180"/>
                  </a:lnTo>
                  <a:lnTo>
                    <a:pt x="181" y="182"/>
                  </a:lnTo>
                  <a:lnTo>
                    <a:pt x="180" y="185"/>
                  </a:lnTo>
                  <a:lnTo>
                    <a:pt x="180" y="187"/>
                  </a:lnTo>
                  <a:lnTo>
                    <a:pt x="180" y="188"/>
                  </a:lnTo>
                  <a:lnTo>
                    <a:pt x="180" y="1466"/>
                  </a:lnTo>
                  <a:lnTo>
                    <a:pt x="180" y="1468"/>
                  </a:lnTo>
                  <a:lnTo>
                    <a:pt x="180" y="1469"/>
                  </a:lnTo>
                  <a:lnTo>
                    <a:pt x="181" y="1471"/>
                  </a:lnTo>
                  <a:lnTo>
                    <a:pt x="184" y="1473"/>
                  </a:lnTo>
                  <a:lnTo>
                    <a:pt x="186" y="1474"/>
                  </a:lnTo>
                  <a:lnTo>
                    <a:pt x="190" y="1474"/>
                  </a:lnTo>
                  <a:lnTo>
                    <a:pt x="191" y="1474"/>
                  </a:lnTo>
                  <a:lnTo>
                    <a:pt x="193" y="1473"/>
                  </a:lnTo>
                  <a:lnTo>
                    <a:pt x="1298" y="834"/>
                  </a:lnTo>
                  <a:lnTo>
                    <a:pt x="1299" y="834"/>
                  </a:lnTo>
                  <a:lnTo>
                    <a:pt x="1300" y="833"/>
                  </a:lnTo>
                  <a:lnTo>
                    <a:pt x="1301" y="831"/>
                  </a:lnTo>
                  <a:lnTo>
                    <a:pt x="1302" y="830"/>
                  </a:lnTo>
                  <a:lnTo>
                    <a:pt x="1302" y="827"/>
                  </a:lnTo>
                  <a:lnTo>
                    <a:pt x="1302" y="825"/>
                  </a:lnTo>
                  <a:lnTo>
                    <a:pt x="1301" y="822"/>
                  </a:lnTo>
                  <a:lnTo>
                    <a:pt x="1300" y="821"/>
                  </a:lnTo>
                  <a:lnTo>
                    <a:pt x="1299" y="820"/>
                  </a:lnTo>
                  <a:lnTo>
                    <a:pt x="1298" y="819"/>
                  </a:lnTo>
                  <a:lnTo>
                    <a:pt x="193" y="180"/>
                  </a:lnTo>
                  <a:lnTo>
                    <a:pt x="191" y="180"/>
                  </a:lnTo>
                  <a:lnTo>
                    <a:pt x="188" y="179"/>
                  </a:lnTo>
                  <a:close/>
                  <a:moveTo>
                    <a:pt x="188" y="0"/>
                  </a:moveTo>
                  <a:lnTo>
                    <a:pt x="220" y="3"/>
                  </a:lnTo>
                  <a:lnTo>
                    <a:pt x="252" y="11"/>
                  </a:lnTo>
                  <a:lnTo>
                    <a:pt x="281" y="26"/>
                  </a:lnTo>
                  <a:lnTo>
                    <a:pt x="1388" y="665"/>
                  </a:lnTo>
                  <a:lnTo>
                    <a:pt x="1411" y="680"/>
                  </a:lnTo>
                  <a:lnTo>
                    <a:pt x="1432" y="700"/>
                  </a:lnTo>
                  <a:lnTo>
                    <a:pt x="1449" y="721"/>
                  </a:lnTo>
                  <a:lnTo>
                    <a:pt x="1463" y="745"/>
                  </a:lnTo>
                  <a:lnTo>
                    <a:pt x="1473" y="771"/>
                  </a:lnTo>
                  <a:lnTo>
                    <a:pt x="1479" y="798"/>
                  </a:lnTo>
                  <a:lnTo>
                    <a:pt x="1481" y="827"/>
                  </a:lnTo>
                  <a:lnTo>
                    <a:pt x="1479" y="856"/>
                  </a:lnTo>
                  <a:lnTo>
                    <a:pt x="1473" y="883"/>
                  </a:lnTo>
                  <a:lnTo>
                    <a:pt x="1463" y="908"/>
                  </a:lnTo>
                  <a:lnTo>
                    <a:pt x="1449" y="932"/>
                  </a:lnTo>
                  <a:lnTo>
                    <a:pt x="1432" y="954"/>
                  </a:lnTo>
                  <a:lnTo>
                    <a:pt x="1411" y="973"/>
                  </a:lnTo>
                  <a:lnTo>
                    <a:pt x="1388" y="990"/>
                  </a:lnTo>
                  <a:lnTo>
                    <a:pt x="281" y="1629"/>
                  </a:lnTo>
                  <a:lnTo>
                    <a:pt x="252" y="1642"/>
                  </a:lnTo>
                  <a:lnTo>
                    <a:pt x="220" y="1651"/>
                  </a:lnTo>
                  <a:lnTo>
                    <a:pt x="188" y="1654"/>
                  </a:lnTo>
                  <a:lnTo>
                    <a:pt x="156" y="1651"/>
                  </a:lnTo>
                  <a:lnTo>
                    <a:pt x="125" y="1642"/>
                  </a:lnTo>
                  <a:lnTo>
                    <a:pt x="94" y="1629"/>
                  </a:lnTo>
                  <a:lnTo>
                    <a:pt x="70" y="1612"/>
                  </a:lnTo>
                  <a:lnTo>
                    <a:pt x="51" y="1593"/>
                  </a:lnTo>
                  <a:lnTo>
                    <a:pt x="33" y="1571"/>
                  </a:lnTo>
                  <a:lnTo>
                    <a:pt x="19" y="1547"/>
                  </a:lnTo>
                  <a:lnTo>
                    <a:pt x="9" y="1522"/>
                  </a:lnTo>
                  <a:lnTo>
                    <a:pt x="3" y="1495"/>
                  </a:lnTo>
                  <a:lnTo>
                    <a:pt x="0" y="1466"/>
                  </a:lnTo>
                  <a:lnTo>
                    <a:pt x="0" y="188"/>
                  </a:lnTo>
                  <a:lnTo>
                    <a:pt x="3" y="159"/>
                  </a:lnTo>
                  <a:lnTo>
                    <a:pt x="9" y="132"/>
                  </a:lnTo>
                  <a:lnTo>
                    <a:pt x="19" y="106"/>
                  </a:lnTo>
                  <a:lnTo>
                    <a:pt x="33" y="82"/>
                  </a:lnTo>
                  <a:lnTo>
                    <a:pt x="51" y="60"/>
                  </a:lnTo>
                  <a:lnTo>
                    <a:pt x="70" y="41"/>
                  </a:lnTo>
                  <a:lnTo>
                    <a:pt x="94" y="26"/>
                  </a:lnTo>
                  <a:lnTo>
                    <a:pt x="125" y="11"/>
                  </a:lnTo>
                  <a:lnTo>
                    <a:pt x="156" y="3"/>
                  </a:lnTo>
                  <a:lnTo>
                    <a:pt x="188"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0" name="Google Shape;480;p87"/>
            <p:cNvSpPr/>
            <p:nvPr/>
          </p:nvSpPr>
          <p:spPr>
            <a:xfrm>
              <a:off x="6769100" y="2489200"/>
              <a:ext cx="158750" cy="103188"/>
            </a:xfrm>
            <a:custGeom>
              <a:avLst/>
              <a:gdLst/>
              <a:ahLst/>
              <a:cxnLst/>
              <a:rect l="l" t="t" r="r" b="b"/>
              <a:pathLst>
                <a:path w="998" h="652" extrusionOk="0">
                  <a:moveTo>
                    <a:pt x="80" y="0"/>
                  </a:moveTo>
                  <a:lnTo>
                    <a:pt x="101" y="1"/>
                  </a:lnTo>
                  <a:lnTo>
                    <a:pt x="187" y="15"/>
                  </a:lnTo>
                  <a:lnTo>
                    <a:pt x="271" y="35"/>
                  </a:lnTo>
                  <a:lnTo>
                    <a:pt x="354" y="61"/>
                  </a:lnTo>
                  <a:lnTo>
                    <a:pt x="435" y="92"/>
                  </a:lnTo>
                  <a:lnTo>
                    <a:pt x="514" y="128"/>
                  </a:lnTo>
                  <a:lnTo>
                    <a:pt x="590" y="169"/>
                  </a:lnTo>
                  <a:lnTo>
                    <a:pt x="663" y="214"/>
                  </a:lnTo>
                  <a:lnTo>
                    <a:pt x="734" y="264"/>
                  </a:lnTo>
                  <a:lnTo>
                    <a:pt x="801" y="320"/>
                  </a:lnTo>
                  <a:lnTo>
                    <a:pt x="865" y="378"/>
                  </a:lnTo>
                  <a:lnTo>
                    <a:pt x="924" y="441"/>
                  </a:lnTo>
                  <a:lnTo>
                    <a:pt x="980" y="508"/>
                  </a:lnTo>
                  <a:lnTo>
                    <a:pt x="990" y="526"/>
                  </a:lnTo>
                  <a:lnTo>
                    <a:pt x="996" y="544"/>
                  </a:lnTo>
                  <a:lnTo>
                    <a:pt x="998" y="564"/>
                  </a:lnTo>
                  <a:lnTo>
                    <a:pt x="995" y="584"/>
                  </a:lnTo>
                  <a:lnTo>
                    <a:pt x="989" y="603"/>
                  </a:lnTo>
                  <a:lnTo>
                    <a:pt x="979" y="620"/>
                  </a:lnTo>
                  <a:lnTo>
                    <a:pt x="964" y="633"/>
                  </a:lnTo>
                  <a:lnTo>
                    <a:pt x="946" y="645"/>
                  </a:lnTo>
                  <a:lnTo>
                    <a:pt x="927" y="650"/>
                  </a:lnTo>
                  <a:lnTo>
                    <a:pt x="909" y="652"/>
                  </a:lnTo>
                  <a:lnTo>
                    <a:pt x="889" y="650"/>
                  </a:lnTo>
                  <a:lnTo>
                    <a:pt x="870" y="644"/>
                  </a:lnTo>
                  <a:lnTo>
                    <a:pt x="852" y="633"/>
                  </a:lnTo>
                  <a:lnTo>
                    <a:pt x="838" y="618"/>
                  </a:lnTo>
                  <a:lnTo>
                    <a:pt x="790" y="560"/>
                  </a:lnTo>
                  <a:lnTo>
                    <a:pt x="738" y="506"/>
                  </a:lnTo>
                  <a:lnTo>
                    <a:pt x="683" y="454"/>
                  </a:lnTo>
                  <a:lnTo>
                    <a:pt x="626" y="406"/>
                  </a:lnTo>
                  <a:lnTo>
                    <a:pt x="564" y="364"/>
                  </a:lnTo>
                  <a:lnTo>
                    <a:pt x="500" y="324"/>
                  </a:lnTo>
                  <a:lnTo>
                    <a:pt x="434" y="288"/>
                  </a:lnTo>
                  <a:lnTo>
                    <a:pt x="366" y="257"/>
                  </a:lnTo>
                  <a:lnTo>
                    <a:pt x="296" y="231"/>
                  </a:lnTo>
                  <a:lnTo>
                    <a:pt x="224" y="209"/>
                  </a:lnTo>
                  <a:lnTo>
                    <a:pt x="151" y="191"/>
                  </a:lnTo>
                  <a:lnTo>
                    <a:pt x="77" y="178"/>
                  </a:lnTo>
                  <a:lnTo>
                    <a:pt x="57" y="173"/>
                  </a:lnTo>
                  <a:lnTo>
                    <a:pt x="39" y="164"/>
                  </a:lnTo>
                  <a:lnTo>
                    <a:pt x="24" y="151"/>
                  </a:lnTo>
                  <a:lnTo>
                    <a:pt x="12" y="136"/>
                  </a:lnTo>
                  <a:lnTo>
                    <a:pt x="4" y="118"/>
                  </a:lnTo>
                  <a:lnTo>
                    <a:pt x="0" y="98"/>
                  </a:lnTo>
                  <a:lnTo>
                    <a:pt x="1" y="77"/>
                  </a:lnTo>
                  <a:lnTo>
                    <a:pt x="6" y="57"/>
                  </a:lnTo>
                  <a:lnTo>
                    <a:pt x="14" y="39"/>
                  </a:lnTo>
                  <a:lnTo>
                    <a:pt x="28" y="25"/>
                  </a:lnTo>
                  <a:lnTo>
                    <a:pt x="43" y="12"/>
                  </a:lnTo>
                  <a:lnTo>
                    <a:pt x="61" y="4"/>
                  </a:lnTo>
                  <a:lnTo>
                    <a:pt x="80"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grpSp>
      <p:sp>
        <p:nvSpPr>
          <p:cNvPr id="481" name="Google Shape;481;p87"/>
          <p:cNvSpPr/>
          <p:nvPr/>
        </p:nvSpPr>
        <p:spPr>
          <a:xfrm>
            <a:off x="8365332" y="3724275"/>
            <a:ext cx="614363" cy="547688"/>
          </a:xfrm>
          <a:custGeom>
            <a:avLst/>
            <a:gdLst/>
            <a:ahLst/>
            <a:cxnLst/>
            <a:rect l="l" t="t" r="r" b="b"/>
            <a:pathLst>
              <a:path w="3487" h="3103" extrusionOk="0">
                <a:moveTo>
                  <a:pt x="545" y="1944"/>
                </a:moveTo>
                <a:lnTo>
                  <a:pt x="179" y="2127"/>
                </a:lnTo>
                <a:lnTo>
                  <a:pt x="169" y="2134"/>
                </a:lnTo>
                <a:lnTo>
                  <a:pt x="163" y="2142"/>
                </a:lnTo>
                <a:lnTo>
                  <a:pt x="161" y="2150"/>
                </a:lnTo>
                <a:lnTo>
                  <a:pt x="160" y="2157"/>
                </a:lnTo>
                <a:lnTo>
                  <a:pt x="161" y="2164"/>
                </a:lnTo>
                <a:lnTo>
                  <a:pt x="163" y="2171"/>
                </a:lnTo>
                <a:lnTo>
                  <a:pt x="169" y="2180"/>
                </a:lnTo>
                <a:lnTo>
                  <a:pt x="179" y="2186"/>
                </a:lnTo>
                <a:lnTo>
                  <a:pt x="1644" y="2919"/>
                </a:lnTo>
                <a:lnTo>
                  <a:pt x="1676" y="2933"/>
                </a:lnTo>
                <a:lnTo>
                  <a:pt x="1709" y="2940"/>
                </a:lnTo>
                <a:lnTo>
                  <a:pt x="1743" y="2942"/>
                </a:lnTo>
                <a:lnTo>
                  <a:pt x="1777" y="2940"/>
                </a:lnTo>
                <a:lnTo>
                  <a:pt x="1810" y="2933"/>
                </a:lnTo>
                <a:lnTo>
                  <a:pt x="1843" y="2919"/>
                </a:lnTo>
                <a:lnTo>
                  <a:pt x="3308" y="2186"/>
                </a:lnTo>
                <a:lnTo>
                  <a:pt x="3317" y="2180"/>
                </a:lnTo>
                <a:lnTo>
                  <a:pt x="3323" y="2171"/>
                </a:lnTo>
                <a:lnTo>
                  <a:pt x="3326" y="2164"/>
                </a:lnTo>
                <a:lnTo>
                  <a:pt x="3326" y="2157"/>
                </a:lnTo>
                <a:lnTo>
                  <a:pt x="3326" y="2150"/>
                </a:lnTo>
                <a:lnTo>
                  <a:pt x="3323" y="2142"/>
                </a:lnTo>
                <a:lnTo>
                  <a:pt x="3317" y="2134"/>
                </a:lnTo>
                <a:lnTo>
                  <a:pt x="3308" y="2127"/>
                </a:lnTo>
                <a:lnTo>
                  <a:pt x="2941" y="1944"/>
                </a:lnTo>
                <a:lnTo>
                  <a:pt x="1914" y="2457"/>
                </a:lnTo>
                <a:lnTo>
                  <a:pt x="1872" y="2474"/>
                </a:lnTo>
                <a:lnTo>
                  <a:pt x="1830" y="2487"/>
                </a:lnTo>
                <a:lnTo>
                  <a:pt x="1787" y="2494"/>
                </a:lnTo>
                <a:lnTo>
                  <a:pt x="1743" y="2497"/>
                </a:lnTo>
                <a:lnTo>
                  <a:pt x="1699" y="2494"/>
                </a:lnTo>
                <a:lnTo>
                  <a:pt x="1655" y="2487"/>
                </a:lnTo>
                <a:lnTo>
                  <a:pt x="1613" y="2474"/>
                </a:lnTo>
                <a:lnTo>
                  <a:pt x="1572" y="2457"/>
                </a:lnTo>
                <a:lnTo>
                  <a:pt x="545" y="1944"/>
                </a:lnTo>
                <a:close/>
                <a:moveTo>
                  <a:pt x="2941" y="1338"/>
                </a:moveTo>
                <a:lnTo>
                  <a:pt x="1914" y="1852"/>
                </a:lnTo>
                <a:lnTo>
                  <a:pt x="1872" y="1869"/>
                </a:lnTo>
                <a:lnTo>
                  <a:pt x="1830" y="1881"/>
                </a:lnTo>
                <a:lnTo>
                  <a:pt x="1787" y="1889"/>
                </a:lnTo>
                <a:lnTo>
                  <a:pt x="1743" y="1892"/>
                </a:lnTo>
                <a:lnTo>
                  <a:pt x="1699" y="1889"/>
                </a:lnTo>
                <a:lnTo>
                  <a:pt x="1655" y="1881"/>
                </a:lnTo>
                <a:lnTo>
                  <a:pt x="1613" y="1869"/>
                </a:lnTo>
                <a:lnTo>
                  <a:pt x="1572" y="1852"/>
                </a:lnTo>
                <a:lnTo>
                  <a:pt x="545" y="1338"/>
                </a:lnTo>
                <a:lnTo>
                  <a:pt x="179" y="1521"/>
                </a:lnTo>
                <a:lnTo>
                  <a:pt x="169" y="1529"/>
                </a:lnTo>
                <a:lnTo>
                  <a:pt x="163" y="1536"/>
                </a:lnTo>
                <a:lnTo>
                  <a:pt x="161" y="1545"/>
                </a:lnTo>
                <a:lnTo>
                  <a:pt x="160" y="1551"/>
                </a:lnTo>
                <a:lnTo>
                  <a:pt x="161" y="1558"/>
                </a:lnTo>
                <a:lnTo>
                  <a:pt x="163" y="1566"/>
                </a:lnTo>
                <a:lnTo>
                  <a:pt x="169" y="1574"/>
                </a:lnTo>
                <a:lnTo>
                  <a:pt x="179" y="1581"/>
                </a:lnTo>
                <a:lnTo>
                  <a:pt x="1644" y="2313"/>
                </a:lnTo>
                <a:lnTo>
                  <a:pt x="1676" y="2327"/>
                </a:lnTo>
                <a:lnTo>
                  <a:pt x="1709" y="2334"/>
                </a:lnTo>
                <a:lnTo>
                  <a:pt x="1743" y="2337"/>
                </a:lnTo>
                <a:lnTo>
                  <a:pt x="1777" y="2334"/>
                </a:lnTo>
                <a:lnTo>
                  <a:pt x="1810" y="2327"/>
                </a:lnTo>
                <a:lnTo>
                  <a:pt x="1843" y="2313"/>
                </a:lnTo>
                <a:lnTo>
                  <a:pt x="3308" y="1581"/>
                </a:lnTo>
                <a:lnTo>
                  <a:pt x="3317" y="1574"/>
                </a:lnTo>
                <a:lnTo>
                  <a:pt x="3323" y="1566"/>
                </a:lnTo>
                <a:lnTo>
                  <a:pt x="3326" y="1558"/>
                </a:lnTo>
                <a:lnTo>
                  <a:pt x="3326" y="1551"/>
                </a:lnTo>
                <a:lnTo>
                  <a:pt x="3326" y="1545"/>
                </a:lnTo>
                <a:lnTo>
                  <a:pt x="3323" y="1536"/>
                </a:lnTo>
                <a:lnTo>
                  <a:pt x="3317" y="1529"/>
                </a:lnTo>
                <a:lnTo>
                  <a:pt x="3308" y="1521"/>
                </a:lnTo>
                <a:lnTo>
                  <a:pt x="2941" y="1338"/>
                </a:lnTo>
                <a:close/>
                <a:moveTo>
                  <a:pt x="1743" y="160"/>
                </a:moveTo>
                <a:lnTo>
                  <a:pt x="1709" y="163"/>
                </a:lnTo>
                <a:lnTo>
                  <a:pt x="1676" y="171"/>
                </a:lnTo>
                <a:lnTo>
                  <a:pt x="1644" y="183"/>
                </a:lnTo>
                <a:lnTo>
                  <a:pt x="179" y="916"/>
                </a:lnTo>
                <a:lnTo>
                  <a:pt x="169" y="923"/>
                </a:lnTo>
                <a:lnTo>
                  <a:pt x="163" y="931"/>
                </a:lnTo>
                <a:lnTo>
                  <a:pt x="161" y="939"/>
                </a:lnTo>
                <a:lnTo>
                  <a:pt x="160" y="945"/>
                </a:lnTo>
                <a:lnTo>
                  <a:pt x="161" y="953"/>
                </a:lnTo>
                <a:lnTo>
                  <a:pt x="163" y="960"/>
                </a:lnTo>
                <a:lnTo>
                  <a:pt x="169" y="969"/>
                </a:lnTo>
                <a:lnTo>
                  <a:pt x="179" y="975"/>
                </a:lnTo>
                <a:lnTo>
                  <a:pt x="1644" y="1708"/>
                </a:lnTo>
                <a:lnTo>
                  <a:pt x="1676" y="1721"/>
                </a:lnTo>
                <a:lnTo>
                  <a:pt x="1709" y="1729"/>
                </a:lnTo>
                <a:lnTo>
                  <a:pt x="1743" y="1731"/>
                </a:lnTo>
                <a:lnTo>
                  <a:pt x="1777" y="1729"/>
                </a:lnTo>
                <a:lnTo>
                  <a:pt x="1810" y="1721"/>
                </a:lnTo>
                <a:lnTo>
                  <a:pt x="1843" y="1708"/>
                </a:lnTo>
                <a:lnTo>
                  <a:pt x="3308" y="975"/>
                </a:lnTo>
                <a:lnTo>
                  <a:pt x="3317" y="969"/>
                </a:lnTo>
                <a:lnTo>
                  <a:pt x="3323" y="960"/>
                </a:lnTo>
                <a:lnTo>
                  <a:pt x="3326" y="953"/>
                </a:lnTo>
                <a:lnTo>
                  <a:pt x="3326" y="945"/>
                </a:lnTo>
                <a:lnTo>
                  <a:pt x="3326" y="939"/>
                </a:lnTo>
                <a:lnTo>
                  <a:pt x="3323" y="931"/>
                </a:lnTo>
                <a:lnTo>
                  <a:pt x="3317" y="923"/>
                </a:lnTo>
                <a:lnTo>
                  <a:pt x="3308" y="916"/>
                </a:lnTo>
                <a:lnTo>
                  <a:pt x="1842" y="183"/>
                </a:lnTo>
                <a:lnTo>
                  <a:pt x="1810" y="171"/>
                </a:lnTo>
                <a:lnTo>
                  <a:pt x="1777" y="163"/>
                </a:lnTo>
                <a:lnTo>
                  <a:pt x="1743" y="160"/>
                </a:lnTo>
                <a:close/>
                <a:moveTo>
                  <a:pt x="1743" y="0"/>
                </a:moveTo>
                <a:lnTo>
                  <a:pt x="1787" y="2"/>
                </a:lnTo>
                <a:lnTo>
                  <a:pt x="1830" y="10"/>
                </a:lnTo>
                <a:lnTo>
                  <a:pt x="1872" y="22"/>
                </a:lnTo>
                <a:lnTo>
                  <a:pt x="1914" y="40"/>
                </a:lnTo>
                <a:lnTo>
                  <a:pt x="3380" y="773"/>
                </a:lnTo>
                <a:lnTo>
                  <a:pt x="3406" y="789"/>
                </a:lnTo>
                <a:lnTo>
                  <a:pt x="3430" y="809"/>
                </a:lnTo>
                <a:lnTo>
                  <a:pt x="3449" y="831"/>
                </a:lnTo>
                <a:lnTo>
                  <a:pt x="3464" y="858"/>
                </a:lnTo>
                <a:lnTo>
                  <a:pt x="3476" y="885"/>
                </a:lnTo>
                <a:lnTo>
                  <a:pt x="3484" y="915"/>
                </a:lnTo>
                <a:lnTo>
                  <a:pt x="3487" y="945"/>
                </a:lnTo>
                <a:lnTo>
                  <a:pt x="3484" y="977"/>
                </a:lnTo>
                <a:lnTo>
                  <a:pt x="3476" y="1007"/>
                </a:lnTo>
                <a:lnTo>
                  <a:pt x="3464" y="1034"/>
                </a:lnTo>
                <a:lnTo>
                  <a:pt x="3450" y="1060"/>
                </a:lnTo>
                <a:lnTo>
                  <a:pt x="3430" y="1083"/>
                </a:lnTo>
                <a:lnTo>
                  <a:pt x="3406" y="1102"/>
                </a:lnTo>
                <a:lnTo>
                  <a:pt x="3380" y="1119"/>
                </a:lnTo>
                <a:lnTo>
                  <a:pt x="3380" y="1119"/>
                </a:lnTo>
                <a:lnTo>
                  <a:pt x="3119" y="1248"/>
                </a:lnTo>
                <a:lnTo>
                  <a:pt x="3380" y="1378"/>
                </a:lnTo>
                <a:lnTo>
                  <a:pt x="3406" y="1394"/>
                </a:lnTo>
                <a:lnTo>
                  <a:pt x="3430" y="1414"/>
                </a:lnTo>
                <a:lnTo>
                  <a:pt x="3449" y="1437"/>
                </a:lnTo>
                <a:lnTo>
                  <a:pt x="3464" y="1463"/>
                </a:lnTo>
                <a:lnTo>
                  <a:pt x="3476" y="1491"/>
                </a:lnTo>
                <a:lnTo>
                  <a:pt x="3484" y="1520"/>
                </a:lnTo>
                <a:lnTo>
                  <a:pt x="3487" y="1551"/>
                </a:lnTo>
                <a:lnTo>
                  <a:pt x="3484" y="1583"/>
                </a:lnTo>
                <a:lnTo>
                  <a:pt x="3476" y="1612"/>
                </a:lnTo>
                <a:lnTo>
                  <a:pt x="3464" y="1640"/>
                </a:lnTo>
                <a:lnTo>
                  <a:pt x="3449" y="1665"/>
                </a:lnTo>
                <a:lnTo>
                  <a:pt x="3430" y="1689"/>
                </a:lnTo>
                <a:lnTo>
                  <a:pt x="3406" y="1708"/>
                </a:lnTo>
                <a:lnTo>
                  <a:pt x="3380" y="1725"/>
                </a:lnTo>
                <a:lnTo>
                  <a:pt x="3119" y="1854"/>
                </a:lnTo>
                <a:lnTo>
                  <a:pt x="3380" y="1984"/>
                </a:lnTo>
                <a:lnTo>
                  <a:pt x="3406" y="2000"/>
                </a:lnTo>
                <a:lnTo>
                  <a:pt x="3430" y="2020"/>
                </a:lnTo>
                <a:lnTo>
                  <a:pt x="3449" y="2042"/>
                </a:lnTo>
                <a:lnTo>
                  <a:pt x="3464" y="2068"/>
                </a:lnTo>
                <a:lnTo>
                  <a:pt x="3476" y="2096"/>
                </a:lnTo>
                <a:lnTo>
                  <a:pt x="3484" y="2126"/>
                </a:lnTo>
                <a:lnTo>
                  <a:pt x="3487" y="2157"/>
                </a:lnTo>
                <a:lnTo>
                  <a:pt x="3484" y="2187"/>
                </a:lnTo>
                <a:lnTo>
                  <a:pt x="3476" y="2218"/>
                </a:lnTo>
                <a:lnTo>
                  <a:pt x="3464" y="2245"/>
                </a:lnTo>
                <a:lnTo>
                  <a:pt x="3450" y="2271"/>
                </a:lnTo>
                <a:lnTo>
                  <a:pt x="3430" y="2294"/>
                </a:lnTo>
                <a:lnTo>
                  <a:pt x="3406" y="2313"/>
                </a:lnTo>
                <a:lnTo>
                  <a:pt x="3380" y="2330"/>
                </a:lnTo>
                <a:lnTo>
                  <a:pt x="1914" y="3063"/>
                </a:lnTo>
                <a:lnTo>
                  <a:pt x="1872" y="3080"/>
                </a:lnTo>
                <a:lnTo>
                  <a:pt x="1830" y="3092"/>
                </a:lnTo>
                <a:lnTo>
                  <a:pt x="1787" y="3100"/>
                </a:lnTo>
                <a:lnTo>
                  <a:pt x="1743" y="3103"/>
                </a:lnTo>
                <a:lnTo>
                  <a:pt x="1699" y="3100"/>
                </a:lnTo>
                <a:lnTo>
                  <a:pt x="1655" y="3092"/>
                </a:lnTo>
                <a:lnTo>
                  <a:pt x="1613" y="3080"/>
                </a:lnTo>
                <a:lnTo>
                  <a:pt x="1572" y="3063"/>
                </a:lnTo>
                <a:lnTo>
                  <a:pt x="107" y="2330"/>
                </a:lnTo>
                <a:lnTo>
                  <a:pt x="80" y="2313"/>
                </a:lnTo>
                <a:lnTo>
                  <a:pt x="57" y="2294"/>
                </a:lnTo>
                <a:lnTo>
                  <a:pt x="37" y="2271"/>
                </a:lnTo>
                <a:lnTo>
                  <a:pt x="21" y="2245"/>
                </a:lnTo>
                <a:lnTo>
                  <a:pt x="10" y="2218"/>
                </a:lnTo>
                <a:lnTo>
                  <a:pt x="2" y="2187"/>
                </a:lnTo>
                <a:lnTo>
                  <a:pt x="0" y="2157"/>
                </a:lnTo>
                <a:lnTo>
                  <a:pt x="2" y="2126"/>
                </a:lnTo>
                <a:lnTo>
                  <a:pt x="10" y="2096"/>
                </a:lnTo>
                <a:lnTo>
                  <a:pt x="21" y="2068"/>
                </a:lnTo>
                <a:lnTo>
                  <a:pt x="37" y="2042"/>
                </a:lnTo>
                <a:lnTo>
                  <a:pt x="57" y="2020"/>
                </a:lnTo>
                <a:lnTo>
                  <a:pt x="80" y="2000"/>
                </a:lnTo>
                <a:lnTo>
                  <a:pt x="107" y="1984"/>
                </a:lnTo>
                <a:lnTo>
                  <a:pt x="366" y="1854"/>
                </a:lnTo>
                <a:lnTo>
                  <a:pt x="107" y="1725"/>
                </a:lnTo>
                <a:lnTo>
                  <a:pt x="80" y="1708"/>
                </a:lnTo>
                <a:lnTo>
                  <a:pt x="57" y="1689"/>
                </a:lnTo>
                <a:lnTo>
                  <a:pt x="37" y="1665"/>
                </a:lnTo>
                <a:lnTo>
                  <a:pt x="21" y="1640"/>
                </a:lnTo>
                <a:lnTo>
                  <a:pt x="10" y="1612"/>
                </a:lnTo>
                <a:lnTo>
                  <a:pt x="2" y="1583"/>
                </a:lnTo>
                <a:lnTo>
                  <a:pt x="0" y="1551"/>
                </a:lnTo>
                <a:lnTo>
                  <a:pt x="2" y="1520"/>
                </a:lnTo>
                <a:lnTo>
                  <a:pt x="10" y="1491"/>
                </a:lnTo>
                <a:lnTo>
                  <a:pt x="21" y="1463"/>
                </a:lnTo>
                <a:lnTo>
                  <a:pt x="37" y="1437"/>
                </a:lnTo>
                <a:lnTo>
                  <a:pt x="57" y="1414"/>
                </a:lnTo>
                <a:lnTo>
                  <a:pt x="80" y="1394"/>
                </a:lnTo>
                <a:lnTo>
                  <a:pt x="107" y="1378"/>
                </a:lnTo>
                <a:lnTo>
                  <a:pt x="366" y="1248"/>
                </a:lnTo>
                <a:lnTo>
                  <a:pt x="107" y="1119"/>
                </a:lnTo>
                <a:lnTo>
                  <a:pt x="80" y="1102"/>
                </a:lnTo>
                <a:lnTo>
                  <a:pt x="57" y="1083"/>
                </a:lnTo>
                <a:lnTo>
                  <a:pt x="37" y="1060"/>
                </a:lnTo>
                <a:lnTo>
                  <a:pt x="21" y="1034"/>
                </a:lnTo>
                <a:lnTo>
                  <a:pt x="10" y="1007"/>
                </a:lnTo>
                <a:lnTo>
                  <a:pt x="2" y="977"/>
                </a:lnTo>
                <a:lnTo>
                  <a:pt x="0" y="945"/>
                </a:lnTo>
                <a:lnTo>
                  <a:pt x="2" y="915"/>
                </a:lnTo>
                <a:lnTo>
                  <a:pt x="10" y="885"/>
                </a:lnTo>
                <a:lnTo>
                  <a:pt x="21" y="858"/>
                </a:lnTo>
                <a:lnTo>
                  <a:pt x="37" y="831"/>
                </a:lnTo>
                <a:lnTo>
                  <a:pt x="57" y="809"/>
                </a:lnTo>
                <a:lnTo>
                  <a:pt x="80" y="789"/>
                </a:lnTo>
                <a:lnTo>
                  <a:pt x="107" y="773"/>
                </a:lnTo>
                <a:lnTo>
                  <a:pt x="1572" y="40"/>
                </a:lnTo>
                <a:lnTo>
                  <a:pt x="1613" y="22"/>
                </a:lnTo>
                <a:lnTo>
                  <a:pt x="1655" y="10"/>
                </a:lnTo>
                <a:lnTo>
                  <a:pt x="1699" y="2"/>
                </a:lnTo>
                <a:lnTo>
                  <a:pt x="1743" y="0"/>
                </a:lnTo>
                <a:close/>
              </a:path>
            </a:pathLst>
          </a:custGeom>
          <a:solidFill>
            <a:schemeClr val="lt1"/>
          </a:solid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chemeClr val="dk1"/>
              </a:solidFill>
              <a:latin typeface="Calibri"/>
              <a:ea typeface="Calibri"/>
              <a:cs typeface="Calibri"/>
              <a:sym typeface="Calibri"/>
            </a:endParaRPr>
          </a:p>
        </p:txBody>
      </p:sp>
      <p:sp>
        <p:nvSpPr>
          <p:cNvPr id="482" name="Google Shape;482;p87" descr="Elpære med massiv udfyldning"/>
          <p:cNvSpPr/>
          <p:nvPr/>
        </p:nvSpPr>
        <p:spPr>
          <a:xfrm>
            <a:off x="7637944" y="394016"/>
            <a:ext cx="697353" cy="697353"/>
          </a:xfrm>
          <a:prstGeom prst="rect">
            <a:avLst/>
          </a:prstGeom>
          <a:noFill/>
          <a:ln>
            <a:noFill/>
          </a:ln>
        </p:spPr>
        <p:txBody>
          <a:bodyPr/>
          <a:lstStyle/>
          <a:p>
            <a:endParaRPr lang="en-IE"/>
          </a:p>
        </p:txBody>
      </p:sp>
      <p:sp>
        <p:nvSpPr>
          <p:cNvPr id="483" name="Google Shape;483;p87"/>
          <p:cNvSpPr txBox="1"/>
          <p:nvPr/>
        </p:nvSpPr>
        <p:spPr>
          <a:xfrm>
            <a:off x="1419732" y="1398413"/>
            <a:ext cx="4590543" cy="4708941"/>
          </a:xfrm>
          <a:prstGeom prst="rect">
            <a:avLst/>
          </a:prstGeom>
          <a:noFill/>
          <a:ln w="28575">
            <a:solidFill>
              <a:schemeClr val="tx1"/>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292668"/>
                </a:solidFill>
                <a:latin typeface="Calibri"/>
                <a:ea typeface="Calibri"/>
                <a:cs typeface="Calibri"/>
                <a:sym typeface="Calibri"/>
              </a:rPr>
              <a:t>    Good signs (more trustworthy)</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You know who made the App </a:t>
            </a:r>
            <a:endParaRPr dirty="0"/>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It explains how your data is used </a:t>
            </a:r>
            <a:endParaRPr dirty="0"/>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You can turn things OFF </a:t>
            </a:r>
            <a:endParaRPr dirty="0"/>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It works without giving too much data</a:t>
            </a:r>
            <a:endParaRPr dirty="0"/>
          </a:p>
          <a:p>
            <a:pPr marL="342900" marR="0" lvl="0" indent="-342900" algn="l" rtl="0">
              <a:lnSpc>
                <a:spcPct val="150000"/>
              </a:lnSpc>
              <a:spcBef>
                <a:spcPts val="0"/>
              </a:spcBef>
              <a:spcAft>
                <a:spcPts val="0"/>
              </a:spcAft>
              <a:buClr>
                <a:srgbClr val="000000"/>
              </a:buClr>
              <a:buSzPts val="2400"/>
              <a:buFont typeface="Wingdings"/>
              <a:buChar char="ü"/>
            </a:pPr>
            <a:r>
              <a:rPr lang="en-US" sz="2400" b="0" i="0" u="none" strike="noStrike" cap="none" dirty="0">
                <a:solidFill>
                  <a:srgbClr val="292668"/>
                </a:solidFill>
                <a:latin typeface="Calibri"/>
                <a:ea typeface="Calibri"/>
                <a:cs typeface="Calibri"/>
                <a:sym typeface="Calibri"/>
              </a:rPr>
              <a:t>It does NOT make medical claims</a:t>
            </a:r>
            <a:endParaRPr dirty="0"/>
          </a:p>
        </p:txBody>
      </p:sp>
      <p:sp>
        <p:nvSpPr>
          <p:cNvPr id="484" name="Google Shape;484;p87"/>
          <p:cNvSpPr txBox="1"/>
          <p:nvPr/>
        </p:nvSpPr>
        <p:spPr>
          <a:xfrm>
            <a:off x="6359553" y="1433292"/>
            <a:ext cx="4448120" cy="4662775"/>
          </a:xfrm>
          <a:prstGeom prst="rect">
            <a:avLst/>
          </a:prstGeom>
          <a:noFill/>
          <a:ln w="28575">
            <a:solidFill>
              <a:srgbClr val="FF0000"/>
            </a:solid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dirty="0">
                <a:solidFill>
                  <a:srgbClr val="292668"/>
                </a:solidFill>
                <a:latin typeface="Calibri"/>
                <a:ea typeface="Calibri"/>
                <a:cs typeface="Calibri"/>
                <a:sym typeface="Calibri"/>
              </a:rPr>
              <a:t>    Warning signs (be careful)</a:t>
            </a:r>
            <a:endParaRPr dirty="0"/>
          </a:p>
          <a:p>
            <a:pPr marL="0" marR="0" lvl="0" indent="0" algn="l" rtl="0">
              <a:lnSpc>
                <a:spcPct val="100000"/>
              </a:lnSpc>
              <a:spcBef>
                <a:spcPts val="0"/>
              </a:spcBef>
              <a:spcAft>
                <a:spcPts val="0"/>
              </a:spcAft>
              <a:buClr>
                <a:srgbClr val="000000"/>
              </a:buClr>
              <a:buSzPts val="2400"/>
              <a:buFont typeface="Arial"/>
              <a:buNone/>
            </a:pPr>
            <a:endParaRPr sz="2400" b="1" i="0" u="none" strike="noStrike" cap="none" dirty="0">
              <a:solidFill>
                <a:srgbClr val="292668"/>
              </a:solidFill>
              <a:latin typeface="Calibri"/>
              <a:ea typeface="Calibri"/>
              <a:cs typeface="Calibri"/>
              <a:sym typeface="Calibri"/>
            </a:endParaRPr>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Asks for too much information </a:t>
            </a:r>
            <a:endParaRPr dirty="0"/>
          </a:p>
          <a:p>
            <a:pPr marL="342900" marR="0" lvl="0" indent="-342900" algn="l" rtl="0">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Uses dramatic language</a:t>
            </a:r>
            <a:br>
              <a:rPr lang="en-US" sz="2400" b="0" i="0" u="none" strike="noStrike" cap="none" dirty="0">
                <a:solidFill>
                  <a:srgbClr val="292668"/>
                </a:solidFill>
                <a:latin typeface="Calibri"/>
                <a:ea typeface="Calibri"/>
                <a:cs typeface="Calibri"/>
                <a:sym typeface="Calibri"/>
              </a:rPr>
            </a:br>
            <a:r>
              <a:rPr lang="en-US" sz="2400" b="0" i="0" u="none" strike="noStrike" cap="none" dirty="0">
                <a:solidFill>
                  <a:srgbClr val="292668"/>
                </a:solidFill>
                <a:latin typeface="Calibri"/>
                <a:ea typeface="Calibri"/>
                <a:cs typeface="Calibri"/>
                <a:sym typeface="Calibri"/>
              </a:rPr>
              <a:t>(“High risk”, “Danger”) </a:t>
            </a:r>
            <a:endParaRPr dirty="0"/>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Pushes you to act quickly </a:t>
            </a:r>
            <a:endParaRPr dirty="0"/>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You don’t know who made it </a:t>
            </a:r>
            <a:endParaRPr dirty="0"/>
          </a:p>
          <a:p>
            <a:pPr marL="342900" marR="0" lvl="0" indent="-342900" algn="l" rtl="0">
              <a:lnSpc>
                <a:spcPct val="150000"/>
              </a:lnSpc>
              <a:spcBef>
                <a:spcPts val="0"/>
              </a:spcBef>
              <a:spcAft>
                <a:spcPts val="0"/>
              </a:spcAft>
              <a:buClr>
                <a:srgbClr val="000000"/>
              </a:buClr>
              <a:buSzPts val="2400"/>
              <a:buFont typeface="Wingdings"/>
              <a:buChar char="v"/>
            </a:pPr>
            <a:r>
              <a:rPr lang="en-US" sz="2400" b="0" i="0" u="none" strike="noStrike" cap="none" dirty="0">
                <a:solidFill>
                  <a:srgbClr val="292668"/>
                </a:solidFill>
                <a:latin typeface="Calibri"/>
                <a:ea typeface="Calibri"/>
                <a:cs typeface="Calibri"/>
                <a:sym typeface="Calibri"/>
              </a:rPr>
              <a:t>It tries to replace a doctor</a:t>
            </a:r>
            <a:endParaRPr lang="en-US" sz="2400" b="0" i="0" u="none" strike="noStrike" cap="none" dirty="0">
              <a:solidFill>
                <a:srgbClr val="292668"/>
              </a:solidFill>
              <a:latin typeface="Calibri"/>
              <a:ea typeface="Calibri"/>
              <a:cs typeface="Calibri"/>
            </a:endParaRPr>
          </a:p>
          <a:p>
            <a:pPr marR="0" lvl="0" algn="l" rtl="0">
              <a:lnSpc>
                <a:spcPct val="150000"/>
              </a:lnSpc>
              <a:spcBef>
                <a:spcPts val="0"/>
              </a:spcBef>
              <a:spcAft>
                <a:spcPts val="0"/>
              </a:spcAft>
              <a:buClr>
                <a:srgbClr val="000000"/>
              </a:buClr>
              <a:buSzPts val="2400"/>
            </a:pPr>
            <a:endParaRPr lang="en-US" sz="2400" dirty="0">
              <a:solidFill>
                <a:srgbClr val="292668"/>
              </a:solidFill>
              <a:latin typeface="Calibri"/>
              <a:ea typeface="Calibri"/>
              <a:cs typeface="Calibri"/>
              <a:sym typeface="Calibri"/>
            </a:endParaRPr>
          </a:p>
          <a:p>
            <a:pPr marR="0" lvl="0" algn="l" rtl="0">
              <a:lnSpc>
                <a:spcPct val="150000"/>
              </a:lnSpc>
              <a:spcBef>
                <a:spcPts val="0"/>
              </a:spcBef>
              <a:spcAft>
                <a:spcPts val="0"/>
              </a:spcAft>
              <a:buClr>
                <a:srgbClr val="000000"/>
              </a:buClr>
              <a:buSzPts val="2400"/>
            </a:pPr>
            <a:endParaRPr dirty="0"/>
          </a:p>
        </p:txBody>
      </p:sp>
      <p:sp>
        <p:nvSpPr>
          <p:cNvPr id="485" name="Google Shape;485;p87" descr="Udråbstegn med massiv udfyldning"/>
          <p:cNvSpPr/>
          <p:nvPr/>
        </p:nvSpPr>
        <p:spPr>
          <a:xfrm>
            <a:off x="6305578" y="1363485"/>
            <a:ext cx="427893" cy="427893"/>
          </a:xfrm>
          <a:prstGeom prst="rect">
            <a:avLst/>
          </a:prstGeom>
          <a:noFill/>
          <a:ln>
            <a:noFill/>
          </a:ln>
        </p:spPr>
        <p:txBody>
          <a:bodyPr/>
          <a:lstStyle/>
          <a:p>
            <a:endParaRPr lang="en-IE"/>
          </a:p>
        </p:txBody>
      </p:sp>
      <p:sp>
        <p:nvSpPr>
          <p:cNvPr id="486" name="Google Shape;486;p87" descr="Afkrydsning kontur"/>
          <p:cNvSpPr/>
          <p:nvPr/>
        </p:nvSpPr>
        <p:spPr>
          <a:xfrm>
            <a:off x="1438302" y="1434539"/>
            <a:ext cx="356839" cy="356839"/>
          </a:xfrm>
          <a:prstGeom prst="rect">
            <a:avLst/>
          </a:prstGeom>
          <a:noFill/>
          <a:ln>
            <a:noFill/>
          </a:ln>
        </p:spPr>
        <p:txBody>
          <a:bodyPr/>
          <a:lstStyle/>
          <a:p>
            <a:endParaRPr lang="en-IE"/>
          </a:p>
        </p:txBody>
      </p:sp>
      <p:sp>
        <p:nvSpPr>
          <p:cNvPr id="475" name="Google Shape;475;p87"/>
          <p:cNvSpPr/>
          <p:nvPr/>
        </p:nvSpPr>
        <p:spPr>
          <a:xfrm>
            <a:off x="8529638" y="5451036"/>
            <a:ext cx="3065944" cy="1219458"/>
          </a:xfrm>
          <a:prstGeom prst="rect">
            <a:avLst/>
          </a:prstGeom>
          <a:solidFill>
            <a:srgbClr val="EBCB1F"/>
          </a:solidFill>
          <a:ln w="25400" cap="flat" cmpd="sng">
            <a:solidFill>
              <a:srgbClr val="EBCB1F"/>
            </a:solidFill>
            <a:prstDash val="solid"/>
            <a:round/>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487" name="Google Shape;487;p87"/>
          <p:cNvSpPr txBox="1"/>
          <p:nvPr/>
        </p:nvSpPr>
        <p:spPr>
          <a:xfrm>
            <a:off x="8529638" y="5451036"/>
            <a:ext cx="3065944" cy="1077218"/>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Apps you can trust:</a:t>
            </a:r>
            <a:endParaRPr sz="1400" b="0" i="0" u="none" strike="noStrike" cap="none">
              <a:solidFill>
                <a:srgbClr val="292668"/>
              </a:solidFill>
              <a:latin typeface="Arial"/>
              <a:ea typeface="Arial"/>
              <a:cs typeface="Arial"/>
              <a:sym typeface="Arial"/>
            </a:endParaRPr>
          </a:p>
          <a:p>
            <a:pPr marL="0" marR="0" lvl="0" indent="0" algn="ctr" rtl="0">
              <a:lnSpc>
                <a:spcPct val="100000"/>
              </a:lnSpc>
              <a:spcBef>
                <a:spcPts val="0"/>
              </a:spcBef>
              <a:spcAft>
                <a:spcPts val="0"/>
              </a:spcAft>
              <a:buNone/>
            </a:pPr>
            <a:r>
              <a:rPr lang="en-US" sz="2000" b="1" i="0" u="sng" strike="noStrike" cap="none">
                <a:solidFill>
                  <a:srgbClr val="292668"/>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Apple health</a:t>
            </a:r>
            <a:endParaRPr sz="2000" b="1" i="0" u="none" strike="noStrike" cap="none">
              <a:solidFill>
                <a:srgbClr val="292668"/>
              </a:solidFill>
              <a:latin typeface="Calibri"/>
              <a:ea typeface="Calibri"/>
              <a:cs typeface="Calibri"/>
              <a:sym typeface="Calibri"/>
            </a:endParaRPr>
          </a:p>
          <a:p>
            <a:pPr marL="0" marR="0" lvl="0" indent="0" algn="ctr" rtl="0">
              <a:lnSpc>
                <a:spcPct val="100000"/>
              </a:lnSpc>
              <a:spcBef>
                <a:spcPts val="0"/>
              </a:spcBef>
              <a:spcAft>
                <a:spcPts val="0"/>
              </a:spcAft>
              <a:buNone/>
            </a:pPr>
            <a:r>
              <a:rPr lang="en-US" sz="2000" b="1" i="0" u="sng" strike="noStrike" cap="none">
                <a:solidFill>
                  <a:srgbClr val="292668"/>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Google Fit</a:t>
            </a:r>
            <a:endParaRPr sz="2000" b="1" i="0" u="none" strike="noStrike" cap="none">
              <a:solidFill>
                <a:srgbClr val="292668"/>
              </a:solidFill>
              <a:latin typeface="Calibri"/>
              <a:ea typeface="Calibri"/>
              <a:cs typeface="Calibri"/>
              <a:sym typeface="Calibri"/>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43">
          <a:extLst>
            <a:ext uri="{FF2B5EF4-FFF2-40B4-BE49-F238E27FC236}">
              <a16:creationId xmlns:a16="http://schemas.microsoft.com/office/drawing/2014/main" id="{4B4B6132-8780-9EF5-A543-D6F7B1C2204F}"/>
            </a:ext>
          </a:extLst>
        </p:cNvPr>
        <p:cNvGrpSpPr/>
        <p:nvPr/>
      </p:nvGrpSpPr>
      <p:grpSpPr>
        <a:xfrm>
          <a:off x="0" y="0"/>
          <a:ext cx="0" cy="0"/>
          <a:chOff x="0" y="0"/>
          <a:chExt cx="0" cy="0"/>
        </a:xfrm>
      </p:grpSpPr>
      <p:sp>
        <p:nvSpPr>
          <p:cNvPr id="344" name="Google Shape;344;p14">
            <a:extLst>
              <a:ext uri="{FF2B5EF4-FFF2-40B4-BE49-F238E27FC236}">
                <a16:creationId xmlns:a16="http://schemas.microsoft.com/office/drawing/2014/main" id="{64161569-AAD6-71CB-6795-153FF0623B66}"/>
              </a:ext>
            </a:extLst>
          </p:cNvPr>
          <p:cNvSpPr txBox="1">
            <a:spLocks noGrp="1"/>
          </p:cNvSpPr>
          <p:nvPr>
            <p:ph type="body" idx="1"/>
          </p:nvPr>
        </p:nvSpPr>
        <p:spPr>
          <a:xfrm>
            <a:off x="2505456" y="591995"/>
            <a:ext cx="8412480" cy="697353"/>
          </a:xfrm>
          <a:prstGeom prst="rect">
            <a:avLst/>
          </a:prstGeom>
          <a:noFill/>
          <a:ln>
            <a:noFill/>
          </a:ln>
        </p:spPr>
        <p:txBody>
          <a:bodyPr spcFirstLastPara="1" wrap="square" lIns="91425" tIns="45700" rIns="91425" bIns="45700" anchor="t" anchorCtr="0">
            <a:noAutofit/>
          </a:bodyPr>
          <a:lstStyle/>
          <a:p>
            <a:pPr marL="0" indent="0"/>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Why is Privacy Important in Health Apps?</a:t>
            </a:r>
          </a:p>
          <a:p>
            <a:pPr marL="0" lvl="0" indent="0" algn="l" rtl="0">
              <a:lnSpc>
                <a:spcPct val="103333"/>
              </a:lnSpc>
              <a:spcBef>
                <a:spcPts val="0"/>
              </a:spcBef>
              <a:spcAft>
                <a:spcPts val="0"/>
              </a:spcAft>
              <a:buClr>
                <a:srgbClr val="242B62"/>
              </a:buClr>
              <a:buSzPts val="3600"/>
              <a:buNone/>
            </a:pPr>
            <a:endParaRPr dirty="0"/>
          </a:p>
        </p:txBody>
      </p:sp>
      <p:sp>
        <p:nvSpPr>
          <p:cNvPr id="4" name="Pladsholder til tekst 3">
            <a:extLst>
              <a:ext uri="{FF2B5EF4-FFF2-40B4-BE49-F238E27FC236}">
                <a16:creationId xmlns:a16="http://schemas.microsoft.com/office/drawing/2014/main" id="{1483E01C-9AE2-32A4-019C-B9783F5CA9F4}"/>
              </a:ext>
            </a:extLst>
          </p:cNvPr>
          <p:cNvSpPr>
            <a:spLocks noGrp="1"/>
          </p:cNvSpPr>
          <p:nvPr>
            <p:ph type="body" idx="2"/>
          </p:nvPr>
        </p:nvSpPr>
        <p:spPr>
          <a:xfrm>
            <a:off x="5648326" y="2107554"/>
            <a:ext cx="5595804" cy="4021291"/>
          </a:xfrm>
        </p:spPr>
        <p:txBody>
          <a:bodyPr/>
          <a:lstStyle/>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Apps and wearables collect small amounts of data every time you use them. </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This makes them useful – but it also means you need to keep track of who has access and what the data is used for.</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a:t>
            </a:r>
          </a:p>
          <a:p>
            <a:pPr marL="0" indent="0"/>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As mentioned in </a:t>
            </a:r>
            <a:r>
              <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rPr>
              <a:t>Module 1</a:t>
            </a:r>
            <a:r>
              <a:rPr lang="da-DK" altLang="da-DK" dirty="0">
                <a:solidFill>
                  <a:srgbClr val="292668"/>
                </a:solidFill>
                <a:latin typeface="Calibri" panose="020F0502020204030204" pitchFamily="34" charset="0"/>
                <a:ea typeface="Calibri" panose="020F0502020204030204" pitchFamily="34" charset="0"/>
                <a:cs typeface="Calibri" panose="020F0502020204030204" pitchFamily="34" charset="0"/>
              </a:rPr>
              <a:t>, Privacy is about control: you need to be able to view, adjust and restrict access according to your own needs.</a:t>
            </a:r>
          </a:p>
          <a:p>
            <a:pPr marL="0" indent="0"/>
            <a:endParaRPr lang="da-DK" dirty="0"/>
          </a:p>
        </p:txBody>
      </p:sp>
      <p:pic>
        <p:nvPicPr>
          <p:cNvPr id="8" name="Pladsholder til billede 7" descr="Et billede, der indeholder elektronik, Elektronisk enhed, gadget, Mobiltelefon&#10;&#10;AI-genereret indhold kan være ukorrekt.">
            <a:extLst>
              <a:ext uri="{FF2B5EF4-FFF2-40B4-BE49-F238E27FC236}">
                <a16:creationId xmlns:a16="http://schemas.microsoft.com/office/drawing/2014/main" id="{0CDD3088-F458-7880-5B3A-E7A82D374AEA}"/>
              </a:ext>
            </a:extLst>
          </p:cNvPr>
          <p:cNvPicPr>
            <a:picLocks noGrp="1" noChangeAspect="1"/>
          </p:cNvPicPr>
          <p:nvPr>
            <p:ph type="pic" idx="3"/>
          </p:nvPr>
        </p:nvPicPr>
        <p:blipFill>
          <a:blip r:embed="rId3"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30262124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500"/>
        <p:cNvGrpSpPr/>
        <p:nvPr/>
      </p:nvGrpSpPr>
      <p:grpSpPr>
        <a:xfrm>
          <a:off x="0" y="0"/>
          <a:ext cx="0" cy="0"/>
          <a:chOff x="0" y="0"/>
          <a:chExt cx="0" cy="0"/>
        </a:xfrm>
      </p:grpSpPr>
      <p:pic>
        <p:nvPicPr>
          <p:cNvPr id="501" name="Google Shape;501;p89" descr="Et billede, der indeholder elektronik, Elektronisk enhed, gadget, Mobiltelefon&#10;&#10;AI-genereret indhold kan være ukorrekt."/>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388401" y="385460"/>
            <a:ext cx="3657708" cy="6087079"/>
          </a:xfrm>
          <a:prstGeom prst="rect">
            <a:avLst/>
          </a:prstGeom>
          <a:solidFill>
            <a:srgbClr val="BFBFBF"/>
          </a:solidFill>
          <a:ln>
            <a:noFill/>
          </a:ln>
        </p:spPr>
      </p:pic>
      <p:pic>
        <p:nvPicPr>
          <p:cNvPr id="502" name="Google Shape;502;p89"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C7C6EA60-FA21-94EB-D463-AB08C5DDB763}"/>
              </a:ext>
            </a:extLst>
          </p:cNvPr>
          <p:cNvSpPr txBox="1">
            <a:spLocks/>
          </p:cNvSpPr>
          <p:nvPr/>
        </p:nvSpPr>
        <p:spPr>
          <a:xfrm>
            <a:off x="4121581" y="547386"/>
            <a:ext cx="8048624" cy="61759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eaLnBrk="0" fontAlgn="base" hangingPunct="0">
              <a:lnSpc>
                <a:spcPct val="150000"/>
              </a:lnSpc>
              <a:spcBef>
                <a:spcPct val="0"/>
              </a:spcBef>
              <a:spcAft>
                <a:spcPct val="0"/>
              </a:spcAft>
              <a:buClrTx/>
              <a:buSzTx/>
            </a:pPr>
            <a:r>
              <a:rPr lang="da-DK" altLang="da-DK" b="1" dirty="0">
                <a:solidFill>
                  <a:srgbClr val="FF0000"/>
                </a:solidFill>
              </a:rPr>
              <a:t>       </a:t>
            </a:r>
            <a:r>
              <a:rPr lang="da-DK" altLang="da-DK" b="1" dirty="0">
                <a:solidFill>
                  <a:srgbClr val="292668"/>
                </a:solidFill>
              </a:rPr>
              <a:t>What health Apps &amp; wearables should DO</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Ask for permissions, so </a:t>
            </a:r>
            <a:r>
              <a:rPr lang="da-DK" altLang="da-DK" dirty="0" err="1">
                <a:solidFill>
                  <a:srgbClr val="292668"/>
                </a:solidFill>
              </a:rPr>
              <a:t>you</a:t>
            </a:r>
            <a:r>
              <a:rPr lang="da-DK" altLang="da-DK" dirty="0">
                <a:solidFill>
                  <a:srgbClr val="292668"/>
                </a:solidFill>
              </a:rPr>
              <a:t> </a:t>
            </a:r>
            <a:r>
              <a:rPr lang="da-DK" altLang="da-DK" dirty="0" err="1">
                <a:solidFill>
                  <a:srgbClr val="292668"/>
                </a:solidFill>
              </a:rPr>
              <a:t>can</a:t>
            </a:r>
            <a:r>
              <a:rPr lang="da-DK" altLang="da-DK" dirty="0">
                <a:solidFill>
                  <a:srgbClr val="292668"/>
                </a:solidFill>
              </a:rPr>
              <a:t> </a:t>
            </a:r>
            <a:r>
              <a:rPr lang="da-DK" altLang="da-DK" dirty="0" err="1">
                <a:solidFill>
                  <a:srgbClr val="292668"/>
                </a:solidFill>
              </a:rPr>
              <a:t>choose</a:t>
            </a:r>
            <a:r>
              <a:rPr lang="da-DK" altLang="da-DK" dirty="0">
                <a:solidFill>
                  <a:srgbClr val="292668"/>
                </a:solidFill>
              </a:rPr>
              <a:t> </a:t>
            </a:r>
            <a:r>
              <a:rPr lang="da-DK" altLang="da-DK" dirty="0" err="1">
                <a:solidFill>
                  <a:srgbClr val="292668"/>
                </a:solidFill>
              </a:rPr>
              <a:t>whether</a:t>
            </a:r>
            <a:r>
              <a:rPr lang="da-DK" altLang="da-DK" dirty="0">
                <a:solidFill>
                  <a:srgbClr val="292668"/>
                </a:solidFill>
              </a:rPr>
              <a:t> to </a:t>
            </a:r>
            <a:r>
              <a:rPr lang="da-DK" altLang="da-DK" dirty="0" err="1">
                <a:solidFill>
                  <a:srgbClr val="292668"/>
                </a:solidFill>
              </a:rPr>
              <a:t>share</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Show </a:t>
            </a:r>
            <a:r>
              <a:rPr lang="da-DK" altLang="da-DK" dirty="0" err="1">
                <a:solidFill>
                  <a:srgbClr val="292668"/>
                </a:solidFill>
              </a:rPr>
              <a:t>which</a:t>
            </a:r>
            <a:r>
              <a:rPr lang="da-DK" altLang="da-DK" dirty="0">
                <a:solidFill>
                  <a:srgbClr val="292668"/>
                </a:solidFill>
              </a:rPr>
              <a:t> data </a:t>
            </a:r>
            <a:r>
              <a:rPr lang="da-DK" altLang="da-DK" dirty="0" err="1">
                <a:solidFill>
                  <a:srgbClr val="292668"/>
                </a:solidFill>
              </a:rPr>
              <a:t>they</a:t>
            </a:r>
            <a:r>
              <a:rPr lang="da-DK" altLang="da-DK" dirty="0">
                <a:solidFill>
                  <a:srgbClr val="292668"/>
                </a:solidFill>
              </a:rPr>
              <a:t> </a:t>
            </a:r>
            <a:r>
              <a:rPr lang="da-DK" altLang="da-DK" dirty="0" err="1">
                <a:solidFill>
                  <a:srgbClr val="292668"/>
                </a:solidFill>
              </a:rPr>
              <a:t>use</a:t>
            </a:r>
            <a:r>
              <a:rPr lang="da-DK" altLang="da-DK" dirty="0">
                <a:solidFill>
                  <a:srgbClr val="292668"/>
                </a:solidFill>
              </a:rPr>
              <a:t> (</a:t>
            </a:r>
            <a:r>
              <a:rPr lang="da-DK" altLang="da-DK" dirty="0" err="1">
                <a:solidFill>
                  <a:srgbClr val="292668"/>
                </a:solidFill>
              </a:rPr>
              <a:t>such</a:t>
            </a:r>
            <a:r>
              <a:rPr lang="da-DK" altLang="da-DK" dirty="0">
                <a:solidFill>
                  <a:srgbClr val="292668"/>
                </a:solidFill>
              </a:rPr>
              <a:t> as steps or </a:t>
            </a:r>
            <a:r>
              <a:rPr lang="da-DK" altLang="da-DK" dirty="0" err="1">
                <a:solidFill>
                  <a:srgbClr val="292668"/>
                </a:solidFill>
              </a:rPr>
              <a:t>heart</a:t>
            </a:r>
            <a:r>
              <a:rPr lang="da-DK" altLang="da-DK" dirty="0">
                <a:solidFill>
                  <a:srgbClr val="292668"/>
                </a:solidFill>
              </a:rPr>
              <a:t> rate)</a:t>
            </a: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err="1">
                <a:solidFill>
                  <a:srgbClr val="292668"/>
                </a:solidFill>
              </a:rPr>
              <a:t>Allows</a:t>
            </a:r>
            <a:r>
              <a:rPr lang="da-DK" altLang="da-DK" dirty="0">
                <a:solidFill>
                  <a:srgbClr val="292668"/>
                </a:solidFill>
              </a:rPr>
              <a:t> </a:t>
            </a:r>
            <a:r>
              <a:rPr lang="da-DK" altLang="da-DK" dirty="0" err="1">
                <a:solidFill>
                  <a:srgbClr val="292668"/>
                </a:solidFill>
              </a:rPr>
              <a:t>you</a:t>
            </a:r>
            <a:r>
              <a:rPr lang="da-DK" altLang="da-DK" dirty="0">
                <a:solidFill>
                  <a:srgbClr val="292668"/>
                </a:solidFill>
              </a:rPr>
              <a:t> to </a:t>
            </a:r>
            <a:r>
              <a:rPr lang="da-DK" altLang="da-DK" dirty="0" err="1">
                <a:solidFill>
                  <a:srgbClr val="292668"/>
                </a:solidFill>
              </a:rPr>
              <a:t>turn</a:t>
            </a:r>
            <a:r>
              <a:rPr lang="da-DK" altLang="da-DK" dirty="0">
                <a:solidFill>
                  <a:srgbClr val="292668"/>
                </a:solidFill>
              </a:rPr>
              <a:t> </a:t>
            </a:r>
            <a:r>
              <a:rPr lang="da-DK" altLang="da-DK" dirty="0" err="1">
                <a:solidFill>
                  <a:srgbClr val="292668"/>
                </a:solidFill>
              </a:rPr>
              <a:t>sharing</a:t>
            </a:r>
            <a:r>
              <a:rPr lang="da-DK" altLang="da-DK" dirty="0">
                <a:solidFill>
                  <a:srgbClr val="292668"/>
                </a:solidFill>
              </a:rPr>
              <a:t> on and </a:t>
            </a:r>
            <a:r>
              <a:rPr lang="da-DK" altLang="da-DK" dirty="0" err="1">
                <a:solidFill>
                  <a:srgbClr val="292668"/>
                </a:solidFill>
              </a:rPr>
              <a:t>off</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a:solidFill>
                  <a:srgbClr val="292668"/>
                </a:solidFill>
              </a:rPr>
              <a:t>Stores data </a:t>
            </a:r>
            <a:r>
              <a:rPr lang="da-DK" altLang="da-DK" dirty="0" err="1">
                <a:solidFill>
                  <a:srgbClr val="292668"/>
                </a:solidFill>
              </a:rPr>
              <a:t>locally</a:t>
            </a:r>
            <a:r>
              <a:rPr lang="da-DK" altLang="da-DK" dirty="0">
                <a:solidFill>
                  <a:srgbClr val="292668"/>
                </a:solidFill>
              </a:rPr>
              <a:t> or in the cloud, </a:t>
            </a:r>
            <a:r>
              <a:rPr lang="da-DK" altLang="da-DK" dirty="0" err="1">
                <a:solidFill>
                  <a:srgbClr val="292668"/>
                </a:solidFill>
              </a:rPr>
              <a:t>depending</a:t>
            </a:r>
            <a:r>
              <a:rPr lang="da-DK" altLang="da-DK" dirty="0">
                <a:solidFill>
                  <a:srgbClr val="292668"/>
                </a:solidFill>
              </a:rPr>
              <a:t> on </a:t>
            </a:r>
            <a:r>
              <a:rPr lang="da-DK" altLang="da-DK" dirty="0" err="1">
                <a:solidFill>
                  <a:srgbClr val="292668"/>
                </a:solidFill>
              </a:rPr>
              <a:t>your</a:t>
            </a:r>
            <a:r>
              <a:rPr lang="da-DK" altLang="da-DK" dirty="0">
                <a:solidFill>
                  <a:srgbClr val="292668"/>
                </a:solidFill>
              </a:rPr>
              <a:t> </a:t>
            </a:r>
            <a:r>
              <a:rPr lang="da-DK" altLang="da-DK" dirty="0" err="1">
                <a:solidFill>
                  <a:srgbClr val="292668"/>
                </a:solidFill>
              </a:rPr>
              <a:t>choice</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ü"/>
            </a:pPr>
            <a:r>
              <a:rPr lang="da-DK" altLang="da-DK" dirty="0" err="1">
                <a:solidFill>
                  <a:srgbClr val="292668"/>
                </a:solidFill>
              </a:rPr>
              <a:t>Lets</a:t>
            </a:r>
            <a:r>
              <a:rPr lang="da-DK" altLang="da-DK" dirty="0">
                <a:solidFill>
                  <a:srgbClr val="292668"/>
                </a:solidFill>
              </a:rPr>
              <a:t> </a:t>
            </a:r>
            <a:r>
              <a:rPr lang="da-DK" altLang="da-DK" dirty="0" err="1">
                <a:solidFill>
                  <a:srgbClr val="292668"/>
                </a:solidFill>
              </a:rPr>
              <a:t>you</a:t>
            </a:r>
            <a:r>
              <a:rPr lang="da-DK" altLang="da-DK" dirty="0">
                <a:solidFill>
                  <a:srgbClr val="292668"/>
                </a:solidFill>
              </a:rPr>
              <a:t> </a:t>
            </a:r>
            <a:r>
              <a:rPr lang="da-DK" altLang="da-DK" dirty="0" err="1">
                <a:solidFill>
                  <a:srgbClr val="292668"/>
                </a:solidFill>
              </a:rPr>
              <a:t>change</a:t>
            </a:r>
            <a:r>
              <a:rPr lang="da-DK" altLang="da-DK" dirty="0">
                <a:solidFill>
                  <a:srgbClr val="292668"/>
                </a:solidFill>
              </a:rPr>
              <a:t> </a:t>
            </a:r>
            <a:r>
              <a:rPr lang="da-DK" altLang="da-DK" dirty="0" err="1">
                <a:solidFill>
                  <a:srgbClr val="292668"/>
                </a:solidFill>
              </a:rPr>
              <a:t>privacy</a:t>
            </a:r>
            <a:r>
              <a:rPr lang="da-DK" altLang="da-DK" dirty="0">
                <a:solidFill>
                  <a:srgbClr val="292668"/>
                </a:solidFill>
              </a:rPr>
              <a:t> </a:t>
            </a:r>
            <a:r>
              <a:rPr lang="da-DK" altLang="da-DK" dirty="0" err="1">
                <a:solidFill>
                  <a:srgbClr val="292668"/>
                </a:solidFill>
              </a:rPr>
              <a:t>settings</a:t>
            </a:r>
            <a:r>
              <a:rPr lang="da-DK" altLang="da-DK" dirty="0">
                <a:solidFill>
                  <a:srgbClr val="292668"/>
                </a:solidFill>
              </a:rPr>
              <a:t> at </a:t>
            </a:r>
            <a:r>
              <a:rPr lang="da-DK" altLang="da-DK" dirty="0" err="1">
                <a:solidFill>
                  <a:srgbClr val="292668"/>
                </a:solidFill>
              </a:rPr>
              <a:t>any</a:t>
            </a:r>
            <a:r>
              <a:rPr lang="da-DK" altLang="da-DK" dirty="0">
                <a:solidFill>
                  <a:srgbClr val="292668"/>
                </a:solidFill>
              </a:rPr>
              <a:t> time</a:t>
            </a:r>
          </a:p>
          <a:p>
            <a:pPr marL="171450" indent="-171450" eaLnBrk="0" fontAlgn="base" hangingPunct="0">
              <a:lnSpc>
                <a:spcPct val="150000"/>
              </a:lnSpc>
              <a:spcBef>
                <a:spcPct val="0"/>
              </a:spcBef>
              <a:spcAft>
                <a:spcPct val="0"/>
              </a:spcAft>
              <a:buClrTx/>
              <a:buSzTx/>
              <a:buFont typeface="Courier New"/>
              <a:buChar char="o"/>
            </a:pPr>
            <a:endParaRPr lang="da-DK" altLang="da-DK" sz="1000">
              <a:solidFill>
                <a:srgbClr val="292668"/>
              </a:solidFill>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50000"/>
              </a:lnSpc>
              <a:spcBef>
                <a:spcPct val="0"/>
              </a:spcBef>
              <a:spcAft>
                <a:spcPct val="0"/>
              </a:spcAft>
              <a:buClrTx/>
              <a:buSzTx/>
            </a:pPr>
            <a:r>
              <a:rPr lang="da-DK" altLang="da-DK" b="1" dirty="0">
                <a:solidFill>
                  <a:srgbClr val="5696D0"/>
                </a:solidFill>
              </a:rPr>
              <a:t>️</a:t>
            </a:r>
            <a:r>
              <a:rPr lang="da-DK" altLang="da-DK" b="1" dirty="0">
                <a:solidFill>
                  <a:srgbClr val="292668"/>
                </a:solidFill>
              </a:rPr>
              <a:t>       </a:t>
            </a:r>
            <a:r>
              <a:rPr lang="da-DK" altLang="da-DK" b="1" dirty="0" err="1">
                <a:solidFill>
                  <a:srgbClr val="292668"/>
                </a:solidFill>
              </a:rPr>
              <a:t>What</a:t>
            </a:r>
            <a:r>
              <a:rPr lang="da-DK" altLang="da-DK" b="1" dirty="0">
                <a:solidFill>
                  <a:srgbClr val="292668"/>
                </a:solidFill>
              </a:rPr>
              <a:t> </a:t>
            </a:r>
            <a:r>
              <a:rPr lang="da-DK" altLang="da-DK" b="1" dirty="0" err="1">
                <a:solidFill>
                  <a:srgbClr val="292668"/>
                </a:solidFill>
              </a:rPr>
              <a:t>they</a:t>
            </a:r>
            <a:r>
              <a:rPr lang="da-DK" altLang="da-DK" b="1" dirty="0">
                <a:solidFill>
                  <a:srgbClr val="292668"/>
                </a:solidFill>
              </a:rPr>
              <a:t> DO NOT do</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They</a:t>
            </a:r>
            <a:r>
              <a:rPr lang="da-DK" altLang="da-DK" dirty="0">
                <a:solidFill>
                  <a:srgbClr val="292668"/>
                </a:solidFill>
              </a:rPr>
              <a:t> must </a:t>
            </a:r>
            <a:r>
              <a:rPr lang="da-DK" altLang="da-DK" b="1" dirty="0">
                <a:solidFill>
                  <a:srgbClr val="292668"/>
                </a:solidFill>
              </a:rPr>
              <a:t>not</a:t>
            </a:r>
            <a:r>
              <a:rPr lang="da-DK" altLang="da-DK" dirty="0">
                <a:solidFill>
                  <a:srgbClr val="292668"/>
                </a:solidFill>
              </a:rPr>
              <a:t> </a:t>
            </a:r>
            <a:r>
              <a:rPr lang="da-DK" altLang="da-DK" dirty="0" err="1">
                <a:solidFill>
                  <a:srgbClr val="292668"/>
                </a:solidFill>
              </a:rPr>
              <a:t>share</a:t>
            </a:r>
            <a:r>
              <a:rPr lang="da-DK" altLang="da-DK" dirty="0">
                <a:solidFill>
                  <a:srgbClr val="292668"/>
                </a:solidFill>
              </a:rPr>
              <a:t> </a:t>
            </a:r>
            <a:r>
              <a:rPr lang="da-DK" altLang="da-DK" dirty="0" err="1">
                <a:solidFill>
                  <a:srgbClr val="292668"/>
                </a:solidFill>
              </a:rPr>
              <a:t>your</a:t>
            </a:r>
            <a:r>
              <a:rPr lang="da-DK" altLang="da-DK" dirty="0">
                <a:solidFill>
                  <a:srgbClr val="292668"/>
                </a:solidFill>
              </a:rPr>
              <a:t> </a:t>
            </a:r>
            <a:r>
              <a:rPr lang="da-DK" altLang="da-DK" dirty="0" err="1">
                <a:solidFill>
                  <a:srgbClr val="292668"/>
                </a:solidFill>
              </a:rPr>
              <a:t>health</a:t>
            </a:r>
            <a:r>
              <a:rPr lang="da-DK" altLang="da-DK" dirty="0">
                <a:solidFill>
                  <a:srgbClr val="292668"/>
                </a:solidFill>
              </a:rPr>
              <a:t> data </a:t>
            </a:r>
            <a:r>
              <a:rPr lang="da-DK" altLang="da-DK" dirty="0" err="1">
                <a:solidFill>
                  <a:srgbClr val="292668"/>
                </a:solidFill>
              </a:rPr>
              <a:t>without</a:t>
            </a:r>
            <a:r>
              <a:rPr lang="da-DK" altLang="da-DK" dirty="0">
                <a:solidFill>
                  <a:srgbClr val="292668"/>
                </a:solidFill>
              </a:rPr>
              <a:t> </a:t>
            </a:r>
            <a:r>
              <a:rPr lang="da-DK" altLang="da-DK" dirty="0" err="1">
                <a:solidFill>
                  <a:srgbClr val="292668"/>
                </a:solidFill>
              </a:rPr>
              <a:t>consent</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They</a:t>
            </a:r>
            <a:r>
              <a:rPr lang="da-DK" altLang="da-DK" dirty="0">
                <a:solidFill>
                  <a:srgbClr val="292668"/>
                </a:solidFill>
              </a:rPr>
              <a:t> do </a:t>
            </a:r>
            <a:r>
              <a:rPr lang="da-DK" altLang="da-DK" b="1" dirty="0">
                <a:solidFill>
                  <a:srgbClr val="292668"/>
                </a:solidFill>
              </a:rPr>
              <a:t>not</a:t>
            </a:r>
            <a:r>
              <a:rPr lang="da-DK" altLang="da-DK" dirty="0">
                <a:solidFill>
                  <a:srgbClr val="292668"/>
                </a:solidFill>
              </a:rPr>
              <a:t> </a:t>
            </a:r>
            <a:r>
              <a:rPr lang="da-DK" altLang="da-DK" dirty="0" err="1">
                <a:solidFill>
                  <a:srgbClr val="292668"/>
                </a:solidFill>
              </a:rPr>
              <a:t>know</a:t>
            </a:r>
            <a:r>
              <a:rPr lang="da-DK" altLang="da-DK" dirty="0">
                <a:solidFill>
                  <a:srgbClr val="292668"/>
                </a:solidFill>
              </a:rPr>
              <a:t> </a:t>
            </a:r>
            <a:r>
              <a:rPr lang="da-DK" altLang="da-DK" dirty="0" err="1">
                <a:solidFill>
                  <a:srgbClr val="292668"/>
                </a:solidFill>
              </a:rPr>
              <a:t>who</a:t>
            </a:r>
            <a:r>
              <a:rPr lang="da-DK" altLang="da-DK" dirty="0">
                <a:solidFill>
                  <a:srgbClr val="292668"/>
                </a:solidFill>
              </a:rPr>
              <a:t> </a:t>
            </a:r>
            <a:r>
              <a:rPr lang="da-DK" altLang="da-DK" dirty="0" err="1">
                <a:solidFill>
                  <a:srgbClr val="292668"/>
                </a:solidFill>
              </a:rPr>
              <a:t>you</a:t>
            </a:r>
            <a:r>
              <a:rPr lang="da-DK" altLang="da-DK" dirty="0">
                <a:solidFill>
                  <a:srgbClr val="292668"/>
                </a:solidFill>
              </a:rPr>
              <a:t> </a:t>
            </a:r>
            <a:r>
              <a:rPr lang="da-DK" altLang="da-DK" dirty="0" err="1">
                <a:solidFill>
                  <a:srgbClr val="292668"/>
                </a:solidFill>
              </a:rPr>
              <a:t>are</a:t>
            </a:r>
            <a:r>
              <a:rPr lang="da-DK" altLang="da-DK" dirty="0">
                <a:solidFill>
                  <a:srgbClr val="292668"/>
                </a:solidFill>
              </a:rPr>
              <a:t> as a person – </a:t>
            </a:r>
            <a:r>
              <a:rPr lang="da-DK" altLang="da-DK" dirty="0" err="1">
                <a:solidFill>
                  <a:srgbClr val="292668"/>
                </a:solidFill>
              </a:rPr>
              <a:t>only</a:t>
            </a:r>
            <a:r>
              <a:rPr lang="da-DK" altLang="da-DK" dirty="0">
                <a:solidFill>
                  <a:srgbClr val="292668"/>
                </a:solidFill>
              </a:rPr>
              <a:t> </a:t>
            </a:r>
            <a:r>
              <a:rPr lang="da-DK" altLang="da-DK" dirty="0" err="1">
                <a:solidFill>
                  <a:srgbClr val="292668"/>
                </a:solidFill>
              </a:rPr>
              <a:t>your</a:t>
            </a:r>
            <a:r>
              <a:rPr lang="da-DK" altLang="da-DK" dirty="0">
                <a:solidFill>
                  <a:srgbClr val="292668"/>
                </a:solidFill>
              </a:rPr>
              <a:t> </a:t>
            </a:r>
            <a:r>
              <a:rPr lang="da-DK" altLang="da-DK" dirty="0" err="1">
                <a:solidFill>
                  <a:srgbClr val="292668"/>
                </a:solidFill>
              </a:rPr>
              <a:t>numbers</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They</a:t>
            </a:r>
            <a:r>
              <a:rPr lang="da-DK" altLang="da-DK" dirty="0">
                <a:solidFill>
                  <a:srgbClr val="292668"/>
                </a:solidFill>
              </a:rPr>
              <a:t> do </a:t>
            </a:r>
            <a:r>
              <a:rPr lang="da-DK" altLang="da-DK" b="1" dirty="0">
                <a:solidFill>
                  <a:srgbClr val="292668"/>
                </a:solidFill>
              </a:rPr>
              <a:t>not</a:t>
            </a:r>
            <a:r>
              <a:rPr lang="da-DK" altLang="da-DK" dirty="0">
                <a:solidFill>
                  <a:srgbClr val="292668"/>
                </a:solidFill>
              </a:rPr>
              <a:t> </a:t>
            </a:r>
            <a:r>
              <a:rPr lang="da-DK" altLang="da-DK" dirty="0" err="1">
                <a:solidFill>
                  <a:srgbClr val="292668"/>
                </a:solidFill>
              </a:rPr>
              <a:t>read</a:t>
            </a:r>
            <a:r>
              <a:rPr lang="da-DK" altLang="da-DK" dirty="0">
                <a:solidFill>
                  <a:srgbClr val="292668"/>
                </a:solidFill>
              </a:rPr>
              <a:t> </a:t>
            </a:r>
            <a:r>
              <a:rPr lang="da-DK" altLang="da-DK" dirty="0" err="1">
                <a:solidFill>
                  <a:srgbClr val="292668"/>
                </a:solidFill>
              </a:rPr>
              <a:t>your</a:t>
            </a:r>
            <a:r>
              <a:rPr lang="da-DK" altLang="da-DK" dirty="0">
                <a:solidFill>
                  <a:srgbClr val="292668"/>
                </a:solidFill>
              </a:rPr>
              <a:t> messages or notes</a:t>
            </a: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They</a:t>
            </a:r>
            <a:r>
              <a:rPr lang="da-DK" altLang="da-DK" dirty="0">
                <a:solidFill>
                  <a:srgbClr val="292668"/>
                </a:solidFill>
              </a:rPr>
              <a:t> do </a:t>
            </a:r>
            <a:r>
              <a:rPr lang="da-DK" altLang="da-DK" b="1" dirty="0">
                <a:solidFill>
                  <a:srgbClr val="292668"/>
                </a:solidFill>
              </a:rPr>
              <a:t>not</a:t>
            </a:r>
            <a:r>
              <a:rPr lang="da-DK" altLang="da-DK" dirty="0">
                <a:solidFill>
                  <a:srgbClr val="292668"/>
                </a:solidFill>
              </a:rPr>
              <a:t> </a:t>
            </a:r>
            <a:r>
              <a:rPr lang="da-DK" altLang="da-DK" dirty="0" err="1">
                <a:solidFill>
                  <a:srgbClr val="292668"/>
                </a:solidFill>
              </a:rPr>
              <a:t>automatically</a:t>
            </a:r>
            <a:r>
              <a:rPr lang="da-DK" altLang="da-DK" dirty="0">
                <a:solidFill>
                  <a:srgbClr val="292668"/>
                </a:solidFill>
              </a:rPr>
              <a:t> grant </a:t>
            </a:r>
            <a:r>
              <a:rPr lang="da-DK" altLang="da-DK" dirty="0" err="1">
                <a:solidFill>
                  <a:srgbClr val="292668"/>
                </a:solidFill>
              </a:rPr>
              <a:t>others</a:t>
            </a:r>
            <a:r>
              <a:rPr lang="da-DK" altLang="da-DK" dirty="0">
                <a:solidFill>
                  <a:srgbClr val="292668"/>
                </a:solidFill>
              </a:rPr>
              <a:t> </a:t>
            </a:r>
            <a:r>
              <a:rPr lang="da-DK" altLang="da-DK" dirty="0" err="1">
                <a:solidFill>
                  <a:srgbClr val="292668"/>
                </a:solidFill>
              </a:rPr>
              <a:t>access</a:t>
            </a:r>
            <a:endParaRPr lang="da-DK" altLang="da-DK">
              <a:solidFill>
                <a:srgbClr val="292668"/>
              </a:solidFill>
            </a:endParaRPr>
          </a:p>
          <a:p>
            <a:pPr marL="342900" indent="-342900" eaLnBrk="0" fontAlgn="base" hangingPunct="0">
              <a:lnSpc>
                <a:spcPct val="100000"/>
              </a:lnSpc>
              <a:spcBef>
                <a:spcPct val="0"/>
              </a:spcBef>
              <a:spcAft>
                <a:spcPct val="0"/>
              </a:spcAft>
              <a:buClrTx/>
              <a:buSzTx/>
              <a:buFont typeface="Wingdings" panose="05000000000000000000" pitchFamily="2" charset="2"/>
              <a:buChar char="v"/>
            </a:pPr>
            <a:r>
              <a:rPr lang="da-DK" altLang="da-DK" dirty="0" err="1">
                <a:solidFill>
                  <a:srgbClr val="292668"/>
                </a:solidFill>
              </a:rPr>
              <a:t>They</a:t>
            </a:r>
            <a:r>
              <a:rPr lang="da-DK" altLang="da-DK" dirty="0">
                <a:solidFill>
                  <a:srgbClr val="292668"/>
                </a:solidFill>
              </a:rPr>
              <a:t> do </a:t>
            </a:r>
            <a:r>
              <a:rPr lang="da-DK" altLang="da-DK" b="1" dirty="0">
                <a:solidFill>
                  <a:srgbClr val="292668"/>
                </a:solidFill>
              </a:rPr>
              <a:t>not</a:t>
            </a:r>
            <a:r>
              <a:rPr lang="da-DK" altLang="da-DK" dirty="0">
                <a:solidFill>
                  <a:srgbClr val="292668"/>
                </a:solidFill>
              </a:rPr>
              <a:t> </a:t>
            </a:r>
            <a:r>
              <a:rPr lang="da-DK" altLang="da-DK" dirty="0" err="1">
                <a:solidFill>
                  <a:srgbClr val="292668"/>
                </a:solidFill>
              </a:rPr>
              <a:t>assess</a:t>
            </a:r>
            <a:r>
              <a:rPr lang="da-DK" altLang="da-DK" dirty="0">
                <a:solidFill>
                  <a:srgbClr val="292668"/>
                </a:solidFill>
              </a:rPr>
              <a:t> </a:t>
            </a:r>
            <a:r>
              <a:rPr lang="da-DK" altLang="da-DK" dirty="0" err="1">
                <a:solidFill>
                  <a:srgbClr val="292668"/>
                </a:solidFill>
              </a:rPr>
              <a:t>your</a:t>
            </a:r>
            <a:r>
              <a:rPr lang="da-DK" altLang="da-DK" dirty="0">
                <a:solidFill>
                  <a:srgbClr val="292668"/>
                </a:solidFill>
              </a:rPr>
              <a:t> </a:t>
            </a:r>
            <a:r>
              <a:rPr lang="da-DK" altLang="da-DK" dirty="0" err="1">
                <a:solidFill>
                  <a:srgbClr val="292668"/>
                </a:solidFill>
              </a:rPr>
              <a:t>health</a:t>
            </a:r>
            <a:r>
              <a:rPr lang="da-DK" altLang="da-DK" dirty="0">
                <a:solidFill>
                  <a:srgbClr val="292668"/>
                </a:solidFill>
              </a:rPr>
              <a:t> </a:t>
            </a:r>
            <a:r>
              <a:rPr lang="da-DK" altLang="da-DK" dirty="0" err="1">
                <a:solidFill>
                  <a:srgbClr val="292668"/>
                </a:solidFill>
              </a:rPr>
              <a:t>based</a:t>
            </a:r>
            <a:r>
              <a:rPr lang="da-DK" altLang="da-DK" dirty="0">
                <a:solidFill>
                  <a:srgbClr val="292668"/>
                </a:solidFill>
              </a:rPr>
              <a:t> on </a:t>
            </a:r>
            <a:r>
              <a:rPr lang="da-DK" altLang="da-DK" dirty="0" err="1">
                <a:solidFill>
                  <a:srgbClr val="292668"/>
                </a:solidFill>
              </a:rPr>
              <a:t>your</a:t>
            </a:r>
            <a:r>
              <a:rPr lang="da-DK" altLang="da-DK" dirty="0">
                <a:solidFill>
                  <a:srgbClr val="292668"/>
                </a:solidFill>
              </a:rPr>
              <a:t> data</a:t>
            </a:r>
          </a:p>
          <a:p>
            <a:pPr marL="0" indent="0" eaLnBrk="0" fontAlgn="base" hangingPunct="0">
              <a:lnSpc>
                <a:spcPct val="100000"/>
              </a:lnSpc>
              <a:spcBef>
                <a:spcPct val="0"/>
              </a:spcBef>
              <a:spcAft>
                <a:spcPct val="0"/>
              </a:spcAft>
              <a:buClrTx/>
              <a:buSzTx/>
            </a:pPr>
            <a:br>
              <a:rPr lang="da-DK" altLang="da-DK" b="1" dirty="0">
                <a:latin typeface="Calibri" panose="020F0502020204030204" pitchFamily="34" charset="0"/>
                <a:ea typeface="Calibri" panose="020F0502020204030204" pitchFamily="34" charset="0"/>
                <a:cs typeface="Calibri" panose="020F0502020204030204" pitchFamily="34" charset="0"/>
              </a:rPr>
            </a:br>
            <a:endParaRPr lang="da-DK" altLang="da-DK" b="1">
              <a:solidFill>
                <a:srgbClr val="292668"/>
              </a:solidFill>
              <a:latin typeface="Calibri" panose="020F0502020204030204" pitchFamily="34" charset="0"/>
              <a:ea typeface="Calibri" panose="020F0502020204030204" pitchFamily="34" charset="0"/>
              <a:cs typeface="Calibri" panose="020F0502020204030204" pitchFamily="34" charset="0"/>
            </a:endParaRPr>
          </a:p>
          <a:p>
            <a:pPr marL="0" indent="0" eaLnBrk="0" fontAlgn="base" hangingPunct="0">
              <a:lnSpc>
                <a:spcPct val="100000"/>
              </a:lnSpc>
              <a:spcBef>
                <a:spcPct val="0"/>
              </a:spcBef>
              <a:spcAft>
                <a:spcPct val="0"/>
              </a:spcAft>
              <a:buClrTx/>
              <a:buSzTx/>
            </a:pPr>
            <a:endParaRPr lang="da-DK" altLang="da-DK"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pic>
        <p:nvPicPr>
          <p:cNvPr id="2" name="Grafik 1" descr="Afkrydsning med massiv udfyldning">
            <a:extLst>
              <a:ext uri="{FF2B5EF4-FFF2-40B4-BE49-F238E27FC236}">
                <a16:creationId xmlns:a16="http://schemas.microsoft.com/office/drawing/2014/main" id="{5CADFC1A-7A38-6C83-8E91-420D88CD488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248150" y="657225"/>
            <a:ext cx="447675" cy="447675"/>
          </a:xfrm>
          <a:prstGeom prst="rect">
            <a:avLst/>
          </a:prstGeom>
        </p:spPr>
      </p:pic>
      <p:pic>
        <p:nvPicPr>
          <p:cNvPr id="3" name="Grafik 2" descr="Luk med massiv udfyldning">
            <a:extLst>
              <a:ext uri="{FF2B5EF4-FFF2-40B4-BE49-F238E27FC236}">
                <a16:creationId xmlns:a16="http://schemas.microsoft.com/office/drawing/2014/main" id="{22B0279E-9015-FFDE-152B-F08B807469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171950" y="3190875"/>
            <a:ext cx="523875" cy="47625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90"/>
          <p:cNvSpPr txBox="1">
            <a:spLocks noGrp="1"/>
          </p:cNvSpPr>
          <p:nvPr>
            <p:ph type="body" idx="1"/>
          </p:nvPr>
        </p:nvSpPr>
        <p:spPr>
          <a:xfrm>
            <a:off x="2940933" y="603055"/>
            <a:ext cx="7079367" cy="697353"/>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3600"/>
              <a:buNone/>
            </a:pPr>
            <a:r>
              <a:rPr lang="en-US" b="1" dirty="0">
                <a:solidFill>
                  <a:schemeClr val="lt1"/>
                </a:solidFill>
                <a:latin typeface="Calibri"/>
                <a:ea typeface="Calibri"/>
                <a:cs typeface="Calibri"/>
                <a:sym typeface="Calibri"/>
              </a:rPr>
              <a:t>Tips on Ethics, Data and Security</a:t>
            </a:r>
            <a:endParaRPr dirty="0"/>
          </a:p>
          <a:p>
            <a:pPr marL="0" lvl="0" indent="0" algn="l" rtl="0">
              <a:lnSpc>
                <a:spcPct val="100000"/>
              </a:lnSpc>
              <a:spcBef>
                <a:spcPts val="0"/>
              </a:spcBef>
              <a:spcAft>
                <a:spcPts val="0"/>
              </a:spcAft>
              <a:buClr>
                <a:schemeClr val="lt1"/>
              </a:buClr>
              <a:buSzPts val="3600"/>
              <a:buNone/>
            </a:pPr>
            <a:br>
              <a:rPr lang="en-US" b="1" dirty="0">
                <a:solidFill>
                  <a:schemeClr val="lt1"/>
                </a:solidFill>
                <a:latin typeface="Calibri"/>
                <a:ea typeface="Calibri"/>
                <a:cs typeface="Calibri"/>
                <a:sym typeface="Calibri"/>
              </a:rPr>
            </a:br>
            <a:endParaRPr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SzPts val="3600"/>
              <a:buNone/>
            </a:pPr>
            <a:endParaRPr b="1" dirty="0">
              <a:solidFill>
                <a:schemeClr val="lt1"/>
              </a:solidFill>
              <a:latin typeface="Calibri"/>
              <a:ea typeface="Calibri"/>
              <a:cs typeface="Calibri"/>
              <a:sym typeface="Calibri"/>
            </a:endParaRPr>
          </a:p>
          <a:p>
            <a:pPr marL="0" lvl="0" indent="0" algn="l" rtl="0">
              <a:lnSpc>
                <a:spcPct val="103333"/>
              </a:lnSpc>
              <a:spcBef>
                <a:spcPts val="0"/>
              </a:spcBef>
              <a:spcAft>
                <a:spcPts val="0"/>
              </a:spcAft>
              <a:buClr>
                <a:schemeClr val="lt1"/>
              </a:buClr>
              <a:buSzPts val="3600"/>
              <a:buNone/>
            </a:pPr>
            <a:endParaRPr dirty="0"/>
          </a:p>
        </p:txBody>
      </p:sp>
      <p:sp>
        <p:nvSpPr>
          <p:cNvPr id="509" name="Google Shape;509;p90"/>
          <p:cNvSpPr/>
          <p:nvPr/>
        </p:nvSpPr>
        <p:spPr>
          <a:xfrm>
            <a:off x="2131934" y="4924085"/>
            <a:ext cx="4253743" cy="1516655"/>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0" name="Google Shape;510;p90"/>
          <p:cNvSpPr/>
          <p:nvPr/>
        </p:nvSpPr>
        <p:spPr>
          <a:xfrm>
            <a:off x="5673476" y="2796659"/>
            <a:ext cx="4253743" cy="1516655"/>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1" name="Google Shape;511;p90"/>
          <p:cNvSpPr/>
          <p:nvPr/>
        </p:nvSpPr>
        <p:spPr>
          <a:xfrm>
            <a:off x="5781911" y="2388850"/>
            <a:ext cx="2508145" cy="645895"/>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2" name="Google Shape;512;p90"/>
          <p:cNvSpPr/>
          <p:nvPr/>
        </p:nvSpPr>
        <p:spPr>
          <a:xfrm>
            <a:off x="729048" y="2796659"/>
            <a:ext cx="4253743" cy="1516656"/>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3" name="Google Shape;513;p90"/>
          <p:cNvSpPr/>
          <p:nvPr/>
        </p:nvSpPr>
        <p:spPr>
          <a:xfrm>
            <a:off x="839840" y="2388850"/>
            <a:ext cx="2508145" cy="645895"/>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4" name="Google Shape;514;p90"/>
          <p:cNvSpPr/>
          <p:nvPr/>
        </p:nvSpPr>
        <p:spPr>
          <a:xfrm>
            <a:off x="6961182" y="4921053"/>
            <a:ext cx="4253743" cy="1516655"/>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5" name="Google Shape;515;p90"/>
          <p:cNvSpPr/>
          <p:nvPr/>
        </p:nvSpPr>
        <p:spPr>
          <a:xfrm>
            <a:off x="2240369" y="4516275"/>
            <a:ext cx="2508145" cy="645895"/>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6" name="Google Shape;516;p90"/>
          <p:cNvSpPr/>
          <p:nvPr/>
        </p:nvSpPr>
        <p:spPr>
          <a:xfrm>
            <a:off x="7281602" y="4515948"/>
            <a:ext cx="2508145" cy="645895"/>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17" name="Google Shape;517;p90"/>
          <p:cNvSpPr txBox="1"/>
          <p:nvPr/>
        </p:nvSpPr>
        <p:spPr>
          <a:xfrm>
            <a:off x="1060246" y="2509072"/>
            <a:ext cx="2508144" cy="64629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Data tip</a:t>
            </a:r>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18" name="Google Shape;518;p90"/>
          <p:cNvSpPr txBox="1"/>
          <p:nvPr/>
        </p:nvSpPr>
        <p:spPr>
          <a:xfrm>
            <a:off x="6017104" y="2481032"/>
            <a:ext cx="2027793" cy="76940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a:solidFill>
                  <a:schemeClr val="lt1"/>
                </a:solidFill>
                <a:latin typeface="Calibri"/>
                <a:ea typeface="Calibri"/>
                <a:cs typeface="Calibri"/>
                <a:sym typeface="Calibri"/>
              </a:rPr>
              <a:t>🔒 Security tip</a:t>
            </a:r>
            <a:endParaRPr/>
          </a:p>
          <a:p>
            <a:pPr marL="0" marR="0" lvl="0" indent="0" algn="l" rtl="0">
              <a:lnSpc>
                <a:spcPct val="100000"/>
              </a:lnSpc>
              <a:spcBef>
                <a:spcPts val="0"/>
              </a:spcBef>
              <a:spcAft>
                <a:spcPts val="0"/>
              </a:spcAft>
              <a:buClr>
                <a:srgbClr val="000000"/>
              </a:buClr>
              <a:buSzPts val="2200"/>
              <a:buFont typeface="Arial"/>
              <a:buNone/>
            </a:pPr>
            <a:endParaRPr sz="2200" b="0" i="0" u="none" strike="noStrike" cap="none">
              <a:solidFill>
                <a:schemeClr val="lt1"/>
              </a:solidFill>
              <a:latin typeface="Arial"/>
              <a:ea typeface="Arial"/>
              <a:cs typeface="Arial"/>
              <a:sym typeface="Arial"/>
            </a:endParaRPr>
          </a:p>
        </p:txBody>
      </p:sp>
      <p:sp>
        <p:nvSpPr>
          <p:cNvPr id="519" name="Google Shape;519;p90"/>
          <p:cNvSpPr txBox="1"/>
          <p:nvPr/>
        </p:nvSpPr>
        <p:spPr>
          <a:xfrm>
            <a:off x="2622558" y="4582339"/>
            <a:ext cx="1934333"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 Ethics tip</a:t>
            </a:r>
            <a:endParaRPr/>
          </a:p>
        </p:txBody>
      </p:sp>
      <p:sp>
        <p:nvSpPr>
          <p:cNvPr id="520" name="Google Shape;520;p90"/>
          <p:cNvSpPr txBox="1"/>
          <p:nvPr/>
        </p:nvSpPr>
        <p:spPr>
          <a:xfrm>
            <a:off x="7349963" y="4592068"/>
            <a:ext cx="2371421" cy="461624"/>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chemeClr val="lt1"/>
                </a:solidFill>
                <a:latin typeface="Calibri"/>
                <a:ea typeface="Calibri"/>
                <a:cs typeface="Calibri"/>
                <a:sym typeface="Calibri"/>
              </a:rPr>
              <a:t>📍 Location tip</a:t>
            </a:r>
            <a:endParaRPr/>
          </a:p>
        </p:txBody>
      </p:sp>
      <p:sp>
        <p:nvSpPr>
          <p:cNvPr id="521" name="Google Shape;521;p90"/>
          <p:cNvSpPr/>
          <p:nvPr/>
        </p:nvSpPr>
        <p:spPr>
          <a:xfrm>
            <a:off x="943524" y="2947479"/>
            <a:ext cx="3857076" cy="120028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Only grant Apps access to exactly what they need. For example, a step counter doesn’t need access to your photos or contacts.</a:t>
            </a:r>
            <a:endParaRPr sz="1800" b="1" i="0" u="none" strike="noStrike" cap="none" dirty="0">
              <a:solidFill>
                <a:srgbClr val="292668"/>
              </a:solidFill>
              <a:latin typeface="Calibri"/>
              <a:ea typeface="Calibri"/>
              <a:cs typeface="Calibri"/>
              <a:sym typeface="Calibri"/>
            </a:endParaRPr>
          </a:p>
        </p:txBody>
      </p:sp>
      <p:sp>
        <p:nvSpPr>
          <p:cNvPr id="522" name="Google Shape;522;p90"/>
          <p:cNvSpPr/>
          <p:nvPr/>
        </p:nvSpPr>
        <p:spPr>
          <a:xfrm>
            <a:off x="5820396" y="3042604"/>
            <a:ext cx="3959902"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Check your “Permissions” a couple of times a year. Some Apps gain additional permissions after updates.</a:t>
            </a:r>
            <a:endParaRPr sz="1800" b="1" i="0" u="none" strike="noStrike" cap="none" dirty="0">
              <a:solidFill>
                <a:schemeClr val="lt1"/>
              </a:solidFill>
              <a:latin typeface="Calibri"/>
              <a:ea typeface="Calibri"/>
              <a:cs typeface="Calibri"/>
              <a:sym typeface="Calibri"/>
            </a:endParaRPr>
          </a:p>
        </p:txBody>
      </p:sp>
      <p:sp>
        <p:nvSpPr>
          <p:cNvPr id="523" name="Google Shape;523;p90"/>
          <p:cNvSpPr/>
          <p:nvPr/>
        </p:nvSpPr>
        <p:spPr>
          <a:xfrm>
            <a:off x="2343150" y="5213916"/>
            <a:ext cx="3886200"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It’s ethical for Apps to tell you what they use your data for. If anything is unclear, it’s perfectly fine to say no.</a:t>
            </a:r>
            <a:endParaRPr sz="1800" b="1" i="0" u="none" strike="noStrike" cap="none" dirty="0">
              <a:solidFill>
                <a:srgbClr val="292668"/>
              </a:solidFill>
              <a:latin typeface="Calibri"/>
              <a:ea typeface="Calibri"/>
              <a:cs typeface="Calibri"/>
              <a:sym typeface="Calibri"/>
            </a:endParaRPr>
          </a:p>
        </p:txBody>
      </p:sp>
      <p:sp>
        <p:nvSpPr>
          <p:cNvPr id="524" name="Google Shape;524;p90"/>
          <p:cNvSpPr/>
          <p:nvPr/>
        </p:nvSpPr>
        <p:spPr>
          <a:xfrm>
            <a:off x="7069618" y="5209172"/>
            <a:ext cx="4007957" cy="923289"/>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Many wearables want to know your location. Turn this off unless you’re using features such as route tracking.</a:t>
            </a:r>
            <a:endParaRPr/>
          </a:p>
        </p:txBody>
      </p:sp>
      <p:pic>
        <p:nvPicPr>
          <p:cNvPr id="525" name="Google Shape;525;p90" descr="21 tusind Digital data in the safe royaltyfrie billeder, stock-fotos og  illustrationer | Shutterstock"/>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303444" y="275200"/>
            <a:ext cx="2321597" cy="1393709"/>
          </a:xfrm>
          <a:prstGeom prst="rect">
            <a:avLst/>
          </a:prstGeom>
          <a:noFill/>
          <a:ln>
            <a:noFill/>
          </a:ln>
          <a:effectLst>
            <a:outerShdw blurRad="50800" dist="38100" dir="2700000" algn="tl" rotWithShape="0">
              <a:srgbClr val="000000">
                <a:alpha val="40000"/>
              </a:srgbClr>
            </a:outerShdw>
          </a:effec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529"/>
        <p:cNvGrpSpPr/>
        <p:nvPr/>
      </p:nvGrpSpPr>
      <p:grpSpPr>
        <a:xfrm>
          <a:off x="0" y="0"/>
          <a:ext cx="0" cy="0"/>
          <a:chOff x="0" y="0"/>
          <a:chExt cx="0" cy="0"/>
        </a:xfrm>
      </p:grpSpPr>
      <p:sp>
        <p:nvSpPr>
          <p:cNvPr id="531" name="Google Shape;531;p91"/>
          <p:cNvSpPr txBox="1">
            <a:spLocks noGrp="1"/>
          </p:cNvSpPr>
          <p:nvPr>
            <p:ph type="body" idx="1"/>
          </p:nvPr>
        </p:nvSpPr>
        <p:spPr>
          <a:xfrm>
            <a:off x="278643" y="104623"/>
            <a:ext cx="5150621" cy="1188720"/>
          </a:xfrm>
          <a:prstGeom prst="rect">
            <a:avLst/>
          </a:prstGeom>
          <a:noFill/>
          <a:ln>
            <a:noFill/>
          </a:ln>
        </p:spPr>
        <p:txBody>
          <a:bodyPr spcFirstLastPara="1" wrap="square" lIns="91425" tIns="45700" rIns="91425" bIns="45700" anchor="t" anchorCtr="0">
            <a:normAutofit fontScale="62500" lnSpcReduction="20000"/>
          </a:bodyPr>
          <a:lstStyle/>
          <a:p>
            <a:pPr marL="0" lvl="0" indent="0" algn="ctr" rtl="0">
              <a:lnSpc>
                <a:spcPct val="103333"/>
              </a:lnSpc>
              <a:spcBef>
                <a:spcPts val="0"/>
              </a:spcBef>
              <a:spcAft>
                <a:spcPts val="0"/>
              </a:spcAft>
              <a:buSzPct val="106667"/>
              <a:buNone/>
            </a:pPr>
            <a:r>
              <a:rPr lang="en-US" sz="5400">
                <a:solidFill>
                  <a:schemeClr val="lt1"/>
                </a:solidFill>
                <a:latin typeface="Calibri"/>
                <a:ea typeface="Calibri"/>
                <a:cs typeface="Calibri"/>
                <a:sym typeface="Calibri"/>
              </a:rPr>
              <a:t>Scenario Exercise 3</a:t>
            </a:r>
            <a:endParaRPr/>
          </a:p>
          <a:p>
            <a:pPr marL="0" lvl="0" indent="0" algn="ctr" rtl="0">
              <a:lnSpc>
                <a:spcPct val="103333"/>
              </a:lnSpc>
              <a:spcBef>
                <a:spcPts val="0"/>
              </a:spcBef>
              <a:spcAft>
                <a:spcPts val="0"/>
              </a:spcAft>
              <a:buSzPct val="106667"/>
              <a:buNone/>
            </a:pPr>
            <a:r>
              <a:rPr lang="en-US" sz="5400" b="1"/>
              <a:t>“John receives a pop-up”</a:t>
            </a:r>
            <a:endParaRPr sz="5400"/>
          </a:p>
          <a:p>
            <a:pPr marL="0" lvl="0" indent="0" algn="l" rtl="0">
              <a:lnSpc>
                <a:spcPct val="103333"/>
              </a:lnSpc>
              <a:spcBef>
                <a:spcPts val="0"/>
              </a:spcBef>
              <a:spcAft>
                <a:spcPts val="0"/>
              </a:spcAft>
              <a:buSzPct val="160000"/>
              <a:buNone/>
            </a:pPr>
            <a:endParaRPr/>
          </a:p>
        </p:txBody>
      </p:sp>
      <p:pic>
        <p:nvPicPr>
          <p:cNvPr id="532" name="Google Shape;532;p9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533" name="Google Shape;533;p91"/>
          <p:cNvSpPr txBox="1"/>
          <p:nvPr/>
        </p:nvSpPr>
        <p:spPr>
          <a:xfrm>
            <a:off x="243555" y="1293343"/>
            <a:ext cx="5646408" cy="4708981"/>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1" i="0" u="none" strike="noStrike" cap="none" dirty="0">
                <a:solidFill>
                  <a:srgbClr val="292668"/>
                </a:solidFill>
                <a:latin typeface="Calibri"/>
                <a:ea typeface="Calibri"/>
                <a:cs typeface="Calibri"/>
                <a:sym typeface="Calibri"/>
              </a:rPr>
              <a:t>Data privacy &amp; sensitivity of health information</a:t>
            </a:r>
            <a:endParaRPr sz="20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John, aged 78, receives a message from an App:</a:t>
            </a:r>
            <a:endParaRPr dirty="0"/>
          </a:p>
          <a:p>
            <a:pPr marL="0" marR="0" lvl="0" indent="0" algn="l" rtl="0">
              <a:lnSpc>
                <a:spcPct val="100000"/>
              </a:lnSpc>
              <a:spcBef>
                <a:spcPts val="0"/>
              </a:spcBef>
              <a:spcAft>
                <a:spcPts val="0"/>
              </a:spcAft>
              <a:buClr>
                <a:srgbClr val="000000"/>
              </a:buClr>
              <a:buSzPts val="2000"/>
              <a:buFont typeface="Arial"/>
              <a:buNone/>
            </a:pPr>
            <a:r>
              <a:rPr lang="en-US" sz="2000" b="0" i="1" u="none" strike="noStrike" cap="none" dirty="0">
                <a:solidFill>
                  <a:schemeClr val="lt1"/>
                </a:solidFill>
                <a:latin typeface="Calibri"/>
                <a:ea typeface="Calibri"/>
                <a:cs typeface="Calibri"/>
                <a:sym typeface="Calibri"/>
              </a:rPr>
              <a:t>“We would like to use your health data to improve your experience.”</a:t>
            </a: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He doesn’t know whether to say yes or no.</a:t>
            </a:r>
            <a:endParaRPr dirty="0"/>
          </a:p>
          <a:p>
            <a:pPr marL="0" marR="0" lvl="0" indent="0" algn="l" rtl="0">
              <a:lnSpc>
                <a:spcPct val="100000"/>
              </a:lnSpc>
              <a:spcBef>
                <a:spcPts val="0"/>
              </a:spcBef>
              <a:spcAft>
                <a:spcPts val="0"/>
              </a:spcAft>
              <a:buClr>
                <a:srgbClr val="000000"/>
              </a:buClr>
              <a:buSzPts val="2000"/>
              <a:buFont typeface="Arial"/>
              <a:buNone/>
            </a:pPr>
            <a:r>
              <a:rPr lang="en-US" sz="2000" b="0" i="0" u="none" strike="noStrike" cap="none" dirty="0">
                <a:solidFill>
                  <a:schemeClr val="lt1"/>
                </a:solidFill>
                <a:latin typeface="Calibri"/>
                <a:ea typeface="Calibri"/>
                <a:cs typeface="Calibri"/>
                <a:sym typeface="Calibri"/>
              </a:rPr>
              <a:t>He goes into </a:t>
            </a:r>
            <a:r>
              <a:rPr lang="en-US" sz="2000" b="0" i="1" u="none" strike="noStrike" cap="none" dirty="0">
                <a:solidFill>
                  <a:schemeClr val="lt1"/>
                </a:solidFill>
                <a:latin typeface="Calibri"/>
                <a:ea typeface="Calibri"/>
                <a:cs typeface="Calibri"/>
                <a:sym typeface="Calibri"/>
              </a:rPr>
              <a:t>Settings → Permissions</a:t>
            </a:r>
            <a:r>
              <a:rPr lang="en-US" sz="2000" b="0" i="0" u="none" strike="noStrike" cap="none" dirty="0">
                <a:solidFill>
                  <a:schemeClr val="lt1"/>
                </a:solidFill>
                <a:latin typeface="Calibri"/>
                <a:ea typeface="Calibri"/>
                <a:cs typeface="Calibri"/>
                <a:sym typeface="Calibri"/>
              </a:rPr>
              <a:t> and discovers that the App also had access to his location, even though he never uses that feature. He turns it off and selects “Don’t share” on the new request. The App still works perfectly fine.</a:t>
            </a:r>
            <a:endParaRPr dirty="0"/>
          </a:p>
          <a:p>
            <a:pPr marL="0" marR="0" lvl="0" indent="0" algn="l" rtl="0">
              <a:lnSpc>
                <a:spcPct val="100000"/>
              </a:lnSpc>
              <a:spcBef>
                <a:spcPts val="0"/>
              </a:spcBef>
              <a:spcAft>
                <a:spcPts val="0"/>
              </a:spcAft>
              <a:buClr>
                <a:srgbClr val="000000"/>
              </a:buClr>
              <a:buSzPts val="2000"/>
              <a:buFont typeface="Arial"/>
              <a:buNone/>
            </a:pPr>
            <a:endParaRPr sz="2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en-US" sz="2000" b="1" i="0" u="none" strike="noStrike" cap="none" dirty="0">
                <a:solidFill>
                  <a:srgbClr val="292668"/>
                </a:solidFill>
                <a:latin typeface="Calibri"/>
                <a:ea typeface="Calibri"/>
                <a:cs typeface="Calibri"/>
                <a:sym typeface="Calibri"/>
              </a:rPr>
              <a:t>Scenario questions:</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Which data is “necessary”, and which is just </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“nice to have” for Apps?</a:t>
            </a:r>
            <a:endParaRPr dirty="0"/>
          </a:p>
          <a:p>
            <a:pPr marL="0" marR="0" lvl="0" indent="0" algn="l" rtl="0">
              <a:lnSpc>
                <a:spcPct val="100000"/>
              </a:lnSpc>
              <a:spcBef>
                <a:spcPts val="0"/>
              </a:spcBef>
              <a:spcAft>
                <a:spcPts val="0"/>
              </a:spcAft>
              <a:buNone/>
            </a:pPr>
            <a:r>
              <a:rPr lang="en-US" sz="2000" b="0" i="0" u="none" strike="noStrike" cap="none" dirty="0">
                <a:solidFill>
                  <a:schemeClr val="lt1"/>
                </a:solidFill>
                <a:latin typeface="Calibri"/>
                <a:ea typeface="Calibri"/>
                <a:cs typeface="Calibri"/>
                <a:sym typeface="Calibri"/>
              </a:rPr>
              <a:t>- How can John tell if sharing feels safe?</a:t>
            </a:r>
            <a:endParaRPr dirty="0"/>
          </a:p>
        </p:txBody>
      </p:sp>
      <p:pic>
        <p:nvPicPr>
          <p:cNvPr id="4" name="Billede 3" descr="Et billede, der indeholder skærmbillede, Grafik, Farverigt, design&#10;&#10;AI-genereret indhold kan være ukorrekt.">
            <a:extLst>
              <a:ext uri="{FF2B5EF4-FFF2-40B4-BE49-F238E27FC236}">
                <a16:creationId xmlns:a16="http://schemas.microsoft.com/office/drawing/2014/main" id="{D43B9523-1750-BE81-4F34-D662A3F43059}"/>
              </a:ext>
            </a:extLst>
          </p:cNvPr>
          <p:cNvPicPr>
            <a:picLocks noChangeAspect="1"/>
          </p:cNvPicPr>
          <p:nvPr/>
        </p:nvPicPr>
        <p:blipFill>
          <a:blip r:embed="rId4"/>
          <a:stretch>
            <a:fillRect/>
          </a:stretch>
        </p:blipFill>
        <p:spPr>
          <a:xfrm>
            <a:off x="6538913" y="481013"/>
            <a:ext cx="2085975" cy="1952625"/>
          </a:xfrm>
          <a:prstGeom prst="rect">
            <a:avLst/>
          </a:prstGeom>
        </p:spPr>
      </p:pic>
      <p:pic>
        <p:nvPicPr>
          <p:cNvPr id="5" name="Billede 4" descr="Et billede, der indeholder skærmbillede, Grafik, Farverigt, design&#10;&#10;AI-genereret indhold kan være ukorrekt.">
            <a:extLst>
              <a:ext uri="{FF2B5EF4-FFF2-40B4-BE49-F238E27FC236}">
                <a16:creationId xmlns:a16="http://schemas.microsoft.com/office/drawing/2014/main" id="{2217EFEF-69D8-4D6A-B9E2-9C9B7E40E6E1}"/>
              </a:ext>
            </a:extLst>
          </p:cNvPr>
          <p:cNvPicPr>
            <a:picLocks noChangeAspect="1"/>
          </p:cNvPicPr>
          <p:nvPr/>
        </p:nvPicPr>
        <p:blipFill>
          <a:blip r:embed="rId5"/>
          <a:stretch>
            <a:fillRect/>
          </a:stretch>
        </p:blipFill>
        <p:spPr>
          <a:xfrm>
            <a:off x="9036957" y="480106"/>
            <a:ext cx="1905000" cy="2028825"/>
          </a:xfrm>
          <a:prstGeom prst="rect">
            <a:avLst/>
          </a:prstGeom>
        </p:spPr>
      </p:pic>
      <p:pic>
        <p:nvPicPr>
          <p:cNvPr id="6" name="Billede 5" descr="Et billede, der indeholder skærmbillede, symbol, design&#10;&#10;AI-genereret indhold kan være ukorrekt.">
            <a:extLst>
              <a:ext uri="{FF2B5EF4-FFF2-40B4-BE49-F238E27FC236}">
                <a16:creationId xmlns:a16="http://schemas.microsoft.com/office/drawing/2014/main" id="{AB1C04CF-4D4F-96C3-BD3C-09B19D964A39}"/>
              </a:ext>
            </a:extLst>
          </p:cNvPr>
          <p:cNvPicPr>
            <a:picLocks noChangeAspect="1"/>
          </p:cNvPicPr>
          <p:nvPr/>
        </p:nvPicPr>
        <p:blipFill>
          <a:blip r:embed="rId6"/>
          <a:stretch>
            <a:fillRect/>
          </a:stretch>
        </p:blipFill>
        <p:spPr>
          <a:xfrm>
            <a:off x="6463846" y="2687864"/>
            <a:ext cx="2228850" cy="2228850"/>
          </a:xfrm>
          <a:prstGeom prst="rect">
            <a:avLst/>
          </a:prstGeom>
        </p:spPr>
      </p:pic>
      <p:pic>
        <p:nvPicPr>
          <p:cNvPr id="7" name="Billede 6" descr="Et billede, der indeholder skærmbillede, design, smartphone&#10;&#10;AI-genereret indhold kan være ukorrekt.">
            <a:extLst>
              <a:ext uri="{FF2B5EF4-FFF2-40B4-BE49-F238E27FC236}">
                <a16:creationId xmlns:a16="http://schemas.microsoft.com/office/drawing/2014/main" id="{3F65F1D1-8394-1A6E-D702-9C1705152CA1}"/>
              </a:ext>
            </a:extLst>
          </p:cNvPr>
          <p:cNvPicPr>
            <a:picLocks noChangeAspect="1"/>
          </p:cNvPicPr>
          <p:nvPr/>
        </p:nvPicPr>
        <p:blipFill>
          <a:blip r:embed="rId7"/>
          <a:stretch>
            <a:fillRect/>
          </a:stretch>
        </p:blipFill>
        <p:spPr>
          <a:xfrm>
            <a:off x="9039225" y="3041650"/>
            <a:ext cx="2028825" cy="2038350"/>
          </a:xfrm>
          <a:prstGeom prst="rect">
            <a:avLst/>
          </a:prstGeom>
        </p:spPr>
      </p:pic>
      <p:pic>
        <p:nvPicPr>
          <p:cNvPr id="8" name="Billede 7" descr="Et billede, der indeholder gul, skærmbillede, symbol, Grafik&#10;&#10;AI-genereret indhold kan være ukorrekt.">
            <a:extLst>
              <a:ext uri="{FF2B5EF4-FFF2-40B4-BE49-F238E27FC236}">
                <a16:creationId xmlns:a16="http://schemas.microsoft.com/office/drawing/2014/main" id="{C17B08DD-8E54-F0CA-AEDC-6A0048FF90C9}"/>
              </a:ext>
            </a:extLst>
          </p:cNvPr>
          <p:cNvPicPr>
            <a:picLocks noChangeAspect="1"/>
          </p:cNvPicPr>
          <p:nvPr/>
        </p:nvPicPr>
        <p:blipFill>
          <a:blip r:embed="rId8"/>
          <a:stretch>
            <a:fillRect/>
          </a:stretch>
        </p:blipFill>
        <p:spPr>
          <a:xfrm>
            <a:off x="7830457" y="1458232"/>
            <a:ext cx="1885950" cy="1943100"/>
          </a:xfrm>
          <a:prstGeom prst="rect">
            <a:avLst/>
          </a:prstGeom>
        </p:spPr>
      </p:pic>
      <p:pic>
        <p:nvPicPr>
          <p:cNvPr id="2" name="Billede 1" descr="Et billede, der indeholder tekst, smil, Ansigt, ballon&#10;&#10;AI-genereret indhold kan være ukorrekt.">
            <a:hlinkClick r:id="rId9"/>
            <a:extLst>
              <a:ext uri="{FF2B5EF4-FFF2-40B4-BE49-F238E27FC236}">
                <a16:creationId xmlns:a16="http://schemas.microsoft.com/office/drawing/2014/main" id="{80F1F204-9853-7544-8BC4-26EC475EA461}"/>
              </a:ext>
            </a:extLst>
          </p:cNvPr>
          <p:cNvPicPr>
            <a:picLocks noChangeAspect="1"/>
          </p:cNvPicPr>
          <p:nvPr/>
        </p:nvPicPr>
        <p:blipFill>
          <a:blip r:embed="rId10"/>
          <a:stretch>
            <a:fillRect/>
          </a:stretch>
        </p:blipFill>
        <p:spPr>
          <a:xfrm>
            <a:off x="10047514" y="5252811"/>
            <a:ext cx="1066800" cy="1504950"/>
          </a:xfrm>
          <a:prstGeom prst="rect">
            <a:avLst/>
          </a:prstGeom>
        </p:spPr>
      </p:pic>
      <p:grpSp>
        <p:nvGrpSpPr>
          <p:cNvPr id="3" name="Graphic 4">
            <a:extLst>
              <a:ext uri="{FF2B5EF4-FFF2-40B4-BE49-F238E27FC236}">
                <a16:creationId xmlns:a16="http://schemas.microsoft.com/office/drawing/2014/main" id="{609A47A0-9829-F288-7209-8DFB47760518}"/>
              </a:ext>
            </a:extLst>
          </p:cNvPr>
          <p:cNvGrpSpPr/>
          <p:nvPr/>
        </p:nvGrpSpPr>
        <p:grpSpPr>
          <a:xfrm rot="3928889">
            <a:off x="9351200" y="6001190"/>
            <a:ext cx="416813" cy="946356"/>
            <a:chOff x="4880804" y="6124557"/>
            <a:chExt cx="717140" cy="1386497"/>
          </a:xfrm>
          <a:solidFill>
            <a:srgbClr val="242B62"/>
          </a:solidFill>
        </p:grpSpPr>
        <p:grpSp>
          <p:nvGrpSpPr>
            <p:cNvPr id="9" name="Graphic 4">
              <a:extLst>
                <a:ext uri="{FF2B5EF4-FFF2-40B4-BE49-F238E27FC236}">
                  <a16:creationId xmlns:a16="http://schemas.microsoft.com/office/drawing/2014/main" id="{414FB86D-9DFB-F77A-FA79-D013B8DB3134}"/>
                </a:ext>
              </a:extLst>
            </p:cNvPr>
            <p:cNvGrpSpPr/>
            <p:nvPr/>
          </p:nvGrpSpPr>
          <p:grpSpPr>
            <a:xfrm>
              <a:off x="4911037" y="6124557"/>
              <a:ext cx="446280" cy="440141"/>
              <a:chOff x="4911037" y="6124557"/>
              <a:chExt cx="446280" cy="440141"/>
            </a:xfrm>
            <a:grpFill/>
          </p:grpSpPr>
          <p:sp>
            <p:nvSpPr>
              <p:cNvPr id="18" name="Freeform 21">
                <a:extLst>
                  <a:ext uri="{FF2B5EF4-FFF2-40B4-BE49-F238E27FC236}">
                    <a16:creationId xmlns:a16="http://schemas.microsoft.com/office/drawing/2014/main" id="{E946E4B4-C79A-3B90-C93D-6FE97CB4F928}"/>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9" name="Freeform 22">
                <a:extLst>
                  <a:ext uri="{FF2B5EF4-FFF2-40B4-BE49-F238E27FC236}">
                    <a16:creationId xmlns:a16="http://schemas.microsoft.com/office/drawing/2014/main" id="{71A2EB36-5D3C-5A08-8253-5438FB33E0A0}"/>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10" name="Graphic 4">
              <a:extLst>
                <a:ext uri="{FF2B5EF4-FFF2-40B4-BE49-F238E27FC236}">
                  <a16:creationId xmlns:a16="http://schemas.microsoft.com/office/drawing/2014/main" id="{C873F79A-2F81-22EE-8D31-8D561133EDE8}"/>
                </a:ext>
              </a:extLst>
            </p:cNvPr>
            <p:cNvGrpSpPr/>
            <p:nvPr/>
          </p:nvGrpSpPr>
          <p:grpSpPr>
            <a:xfrm>
              <a:off x="4880804" y="6299331"/>
              <a:ext cx="717140" cy="1211723"/>
              <a:chOff x="4880804" y="6299331"/>
              <a:chExt cx="717140" cy="1211723"/>
            </a:xfrm>
            <a:grpFill/>
          </p:grpSpPr>
          <p:sp>
            <p:nvSpPr>
              <p:cNvPr id="11" name="Freeform 14">
                <a:extLst>
                  <a:ext uri="{FF2B5EF4-FFF2-40B4-BE49-F238E27FC236}">
                    <a16:creationId xmlns:a16="http://schemas.microsoft.com/office/drawing/2014/main" id="{62C3D77C-184A-2B72-A2D1-6E829B4CC263}"/>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5">
                <a:extLst>
                  <a:ext uri="{FF2B5EF4-FFF2-40B4-BE49-F238E27FC236}">
                    <a16:creationId xmlns:a16="http://schemas.microsoft.com/office/drawing/2014/main" id="{6030FF8E-E59D-52C3-69A2-872ABCE9AB6B}"/>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6">
                <a:extLst>
                  <a:ext uri="{FF2B5EF4-FFF2-40B4-BE49-F238E27FC236}">
                    <a16:creationId xmlns:a16="http://schemas.microsoft.com/office/drawing/2014/main" id="{2CD79550-9BF0-0431-AE2F-75F62E9C474B}"/>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7">
                <a:extLst>
                  <a:ext uri="{FF2B5EF4-FFF2-40B4-BE49-F238E27FC236}">
                    <a16:creationId xmlns:a16="http://schemas.microsoft.com/office/drawing/2014/main" id="{AA48C8B2-5A5D-16EE-A62D-61DE36813AB8}"/>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18">
                <a:extLst>
                  <a:ext uri="{FF2B5EF4-FFF2-40B4-BE49-F238E27FC236}">
                    <a16:creationId xmlns:a16="http://schemas.microsoft.com/office/drawing/2014/main" id="{71CE126D-FD39-AA6B-44CB-0F7B6936A999}"/>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6" name="Freeform 19">
                <a:extLst>
                  <a:ext uri="{FF2B5EF4-FFF2-40B4-BE49-F238E27FC236}">
                    <a16:creationId xmlns:a16="http://schemas.microsoft.com/office/drawing/2014/main" id="{BF08A01F-E3E6-E517-EAB1-A41ACCB8EE10}"/>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7" name="Freeform 20">
                <a:extLst>
                  <a:ext uri="{FF2B5EF4-FFF2-40B4-BE49-F238E27FC236}">
                    <a16:creationId xmlns:a16="http://schemas.microsoft.com/office/drawing/2014/main" id="{42A7F1FE-3F3C-62F2-362B-366E074FE432}"/>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20" name="Tekstfelt 19">
            <a:extLst>
              <a:ext uri="{FF2B5EF4-FFF2-40B4-BE49-F238E27FC236}">
                <a16:creationId xmlns:a16="http://schemas.microsoft.com/office/drawing/2014/main" id="{F4E3E971-734A-F09D-A36D-E6FBD9D31A9E}"/>
              </a:ext>
            </a:extLst>
          </p:cNvPr>
          <p:cNvSpPr txBox="1"/>
          <p:nvPr/>
        </p:nvSpPr>
        <p:spPr>
          <a:xfrm>
            <a:off x="6959600" y="6462486"/>
            <a:ext cx="2278743"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Find the answer here</a:t>
            </a:r>
            <a:endParaRPr lang="da-DK"/>
          </a:p>
          <a:p>
            <a:pPr algn="ctr"/>
            <a:endParaRPr lang="da-DK"/>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38"/>
        <p:cNvGrpSpPr/>
        <p:nvPr/>
      </p:nvGrpSpPr>
      <p:grpSpPr>
        <a:xfrm>
          <a:off x="0" y="0"/>
          <a:ext cx="0" cy="0"/>
          <a:chOff x="0" y="0"/>
          <a:chExt cx="0" cy="0"/>
        </a:xfrm>
      </p:grpSpPr>
      <p:sp>
        <p:nvSpPr>
          <p:cNvPr id="539" name="Google Shape;539;p92"/>
          <p:cNvSpPr txBox="1"/>
          <p:nvPr/>
        </p:nvSpPr>
        <p:spPr>
          <a:xfrm>
            <a:off x="897614" y="224395"/>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dirty="0">
                <a:solidFill>
                  <a:srgbClr val="292668"/>
                </a:solidFill>
                <a:latin typeface="Calibri"/>
                <a:ea typeface="Calibri"/>
                <a:cs typeface="Calibri"/>
                <a:sym typeface="Calibri"/>
              </a:rPr>
              <a:t>Step-by-step exercise</a:t>
            </a:r>
            <a:endParaRPr sz="3600" b="0" i="0" u="none" strike="noStrike" cap="none" dirty="0">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dirty="0">
              <a:solidFill>
                <a:srgbClr val="292668"/>
              </a:solidFill>
              <a:latin typeface="Calibri"/>
              <a:ea typeface="Calibri"/>
              <a:cs typeface="Calibri"/>
              <a:sym typeface="Calibri"/>
            </a:endParaRPr>
          </a:p>
        </p:txBody>
      </p:sp>
      <p:pic>
        <p:nvPicPr>
          <p:cNvPr id="540" name="Google Shape;540;p92"/>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08392" y="1373925"/>
            <a:ext cx="2505456" cy="4336988"/>
          </a:xfrm>
          <a:prstGeom prst="rect">
            <a:avLst/>
          </a:prstGeom>
          <a:solidFill>
            <a:srgbClr val="D8D8D8"/>
          </a:solidFill>
          <a:ln>
            <a:noFill/>
          </a:ln>
        </p:spPr>
      </p:pic>
      <p:sp>
        <p:nvSpPr>
          <p:cNvPr id="541" name="Google Shape;541;p92"/>
          <p:cNvSpPr/>
          <p:nvPr/>
        </p:nvSpPr>
        <p:spPr>
          <a:xfrm>
            <a:off x="9454896" y="4178808"/>
            <a:ext cx="758952" cy="795528"/>
          </a:xfrm>
          <a:prstGeom prst="flowChartConnector">
            <a:avLst/>
          </a:prstGeom>
          <a:noFill/>
          <a:ln w="25400" cap="flat" cmpd="sng">
            <a:solidFill>
              <a:srgbClr val="FF000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542" name="Google Shape;542;p92"/>
          <p:cNvSpPr txBox="1"/>
          <p:nvPr/>
        </p:nvSpPr>
        <p:spPr>
          <a:xfrm>
            <a:off x="897614" y="1050713"/>
            <a:ext cx="642034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1️⃣ Go to Settings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2️⃣ Find “Apps” or “Privacy”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3️⃣ Select a health App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4️⃣ Look at permissions:</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Location  </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Photos  </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Contacts  </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5696D0"/>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5696D0"/>
                </a:solidFill>
                <a:latin typeface="Calibri"/>
                <a:ea typeface="Calibri"/>
                <a:cs typeface="Calibri"/>
                <a:sym typeface="Calibri"/>
              </a:rPr>
              <a:t>5️⃣ </a:t>
            </a:r>
            <a:r>
              <a:rPr lang="en-US" sz="2400" b="0" i="0" u="none" strike="noStrike" cap="none" dirty="0">
                <a:solidFill>
                  <a:srgbClr val="292668"/>
                </a:solidFill>
                <a:latin typeface="Calibri"/>
                <a:ea typeface="Calibri"/>
                <a:cs typeface="Calibri"/>
                <a:sym typeface="Calibri"/>
              </a:rPr>
              <a:t>Ask yourself:</a:t>
            </a:r>
            <a:endParaRPr sz="2400" dirty="0">
              <a:solidFill>
                <a:srgbClr val="292668"/>
              </a:solidFil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      👉 Does this App really need this?</a:t>
            </a:r>
            <a:endParaRPr sz="2400" dirty="0">
              <a:solidFill>
                <a:srgbClr val="292668"/>
              </a:solidFill>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a:ea typeface="Calibri"/>
                <a:cs typeface="Calibri"/>
                <a:sym typeface="Calibri"/>
              </a:rPr>
              <a:t>6️⃣ Turn OFF one permission you don’t need</a:t>
            </a:r>
            <a:r>
              <a:rPr lang="en-US" sz="2400" b="0" i="0" u="none" strike="noStrike" cap="none" dirty="0">
                <a:solidFill>
                  <a:srgbClr val="5696D0"/>
                </a:solidFill>
                <a:latin typeface="Calibri"/>
                <a:ea typeface="Calibri"/>
                <a:cs typeface="Calibri"/>
                <a:sym typeface="Calibri"/>
              </a:rPr>
              <a:t>❌</a:t>
            </a:r>
            <a:endParaRPr sz="2400" b="0" i="0" u="none" strike="noStrike" cap="none" dirty="0">
              <a:solidFill>
                <a:srgbClr val="5696D0"/>
              </a:solidFill>
              <a:latin typeface="Arial"/>
              <a:ea typeface="Arial"/>
              <a:cs typeface="Arial"/>
              <a:sym typeface="Arial"/>
            </a:endParaRPr>
          </a:p>
        </p:txBody>
      </p:sp>
      <p:cxnSp>
        <p:nvCxnSpPr>
          <p:cNvPr id="543" name="Google Shape;543;p92"/>
          <p:cNvCxnSpPr>
            <a:cxnSpLocks/>
          </p:cNvCxnSpPr>
          <p:nvPr/>
        </p:nvCxnSpPr>
        <p:spPr>
          <a:xfrm>
            <a:off x="3981450" y="1347421"/>
            <a:ext cx="5596890" cy="2884703"/>
          </a:xfrm>
          <a:prstGeom prst="straightConnector1">
            <a:avLst/>
          </a:prstGeom>
          <a:noFill/>
          <a:ln w="19050" cap="flat" cmpd="sng">
            <a:solidFill>
              <a:srgbClr val="292668"/>
            </a:solidFill>
            <a:prstDash val="solid"/>
            <a:round/>
            <a:headEnd type="none" w="sm" len="sm"/>
            <a:tailEnd type="triangle" w="med" len="med"/>
          </a:ln>
        </p:spPr>
      </p:cxnSp>
      <p:pic>
        <p:nvPicPr>
          <p:cNvPr id="8" name="Picture 7">
            <a:hlinkClick r:id="rId4"/>
            <a:extLst>
              <a:ext uri="{FF2B5EF4-FFF2-40B4-BE49-F238E27FC236}">
                <a16:creationId xmlns:a16="http://schemas.microsoft.com/office/drawing/2014/main" id="{2CDBEEEE-EB95-A585-69C2-FBFA40948A1D}"/>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177115" y="5265870"/>
            <a:ext cx="1062553" cy="1502784"/>
          </a:xfrm>
          <a:prstGeom prst="rect">
            <a:avLst/>
          </a:prstGeom>
          <a:ln>
            <a:solidFill>
              <a:srgbClr val="002465"/>
            </a:solidFill>
          </a:ln>
        </p:spPr>
      </p:pic>
      <p:grpSp>
        <p:nvGrpSpPr>
          <p:cNvPr id="9" name="Graphic 4">
            <a:extLst>
              <a:ext uri="{FF2B5EF4-FFF2-40B4-BE49-F238E27FC236}">
                <a16:creationId xmlns:a16="http://schemas.microsoft.com/office/drawing/2014/main" id="{344C83A9-0AEE-F65F-65FB-FB0EF54D2463}"/>
              </a:ext>
            </a:extLst>
          </p:cNvPr>
          <p:cNvGrpSpPr/>
          <p:nvPr/>
        </p:nvGrpSpPr>
        <p:grpSpPr>
          <a:xfrm rot="3928889">
            <a:off x="6451713" y="5909501"/>
            <a:ext cx="416812" cy="946355"/>
            <a:chOff x="9129274" y="2719113"/>
            <a:chExt cx="717139" cy="1386497"/>
          </a:xfrm>
          <a:solidFill>
            <a:srgbClr val="242B62"/>
          </a:solidFill>
        </p:grpSpPr>
        <p:grpSp>
          <p:nvGrpSpPr>
            <p:cNvPr id="10" name="Graphic 4">
              <a:extLst>
                <a:ext uri="{FF2B5EF4-FFF2-40B4-BE49-F238E27FC236}">
                  <a16:creationId xmlns:a16="http://schemas.microsoft.com/office/drawing/2014/main" id="{B3152872-62D4-2EE2-894B-BBA3FCED8341}"/>
                </a:ext>
              </a:extLst>
            </p:cNvPr>
            <p:cNvGrpSpPr/>
            <p:nvPr/>
          </p:nvGrpSpPr>
          <p:grpSpPr>
            <a:xfrm>
              <a:off x="9159507" y="2719113"/>
              <a:ext cx="446280" cy="440141"/>
              <a:chOff x="9159507" y="2719113"/>
              <a:chExt cx="446280" cy="440141"/>
            </a:xfrm>
            <a:grpFill/>
          </p:grpSpPr>
          <p:sp>
            <p:nvSpPr>
              <p:cNvPr id="19" name="Freeform 21">
                <a:extLst>
                  <a:ext uri="{FF2B5EF4-FFF2-40B4-BE49-F238E27FC236}">
                    <a16:creationId xmlns:a16="http://schemas.microsoft.com/office/drawing/2014/main" id="{EE1A64E6-A8C7-D364-7740-0A3D84744795}"/>
                  </a:ext>
                </a:extLst>
              </p:cNvPr>
              <p:cNvSpPr/>
              <p:nvPr/>
            </p:nvSpPr>
            <p:spPr>
              <a:xfrm>
                <a:off x="9159507" y="2719113"/>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p>
                <a:endParaRPr lang="en-US" dirty="0"/>
              </a:p>
            </p:txBody>
          </p:sp>
          <p:sp>
            <p:nvSpPr>
              <p:cNvPr id="20" name="Freeform 22">
                <a:extLst>
                  <a:ext uri="{FF2B5EF4-FFF2-40B4-BE49-F238E27FC236}">
                    <a16:creationId xmlns:a16="http://schemas.microsoft.com/office/drawing/2014/main" id="{B6ADCE51-FEEE-3674-3DC3-F928768DF5E9}"/>
                  </a:ext>
                </a:extLst>
              </p:cNvPr>
              <p:cNvSpPr/>
              <p:nvPr/>
            </p:nvSpPr>
            <p:spPr>
              <a:xfrm>
                <a:off x="9245200" y="2800133"/>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p>
                <a:endParaRPr lang="en-US" dirty="0"/>
              </a:p>
            </p:txBody>
          </p:sp>
        </p:grpSp>
        <p:grpSp>
          <p:nvGrpSpPr>
            <p:cNvPr id="11" name="Graphic 4">
              <a:extLst>
                <a:ext uri="{FF2B5EF4-FFF2-40B4-BE49-F238E27FC236}">
                  <a16:creationId xmlns:a16="http://schemas.microsoft.com/office/drawing/2014/main" id="{9A60B509-F01F-72B4-33D1-026E6D3DBCC6}"/>
                </a:ext>
              </a:extLst>
            </p:cNvPr>
            <p:cNvGrpSpPr/>
            <p:nvPr/>
          </p:nvGrpSpPr>
          <p:grpSpPr>
            <a:xfrm>
              <a:off x="9129274" y="2893887"/>
              <a:ext cx="717139" cy="1211724"/>
              <a:chOff x="9129274" y="2893887"/>
              <a:chExt cx="717139" cy="1211724"/>
            </a:xfrm>
            <a:grpFill/>
          </p:grpSpPr>
          <p:sp>
            <p:nvSpPr>
              <p:cNvPr id="12" name="Freeform 14">
                <a:extLst>
                  <a:ext uri="{FF2B5EF4-FFF2-40B4-BE49-F238E27FC236}">
                    <a16:creationId xmlns:a16="http://schemas.microsoft.com/office/drawing/2014/main" id="{8EAECBC0-CEE3-72E0-313E-F9C39A894B76}"/>
                  </a:ext>
                </a:extLst>
              </p:cNvPr>
              <p:cNvSpPr/>
              <p:nvPr/>
            </p:nvSpPr>
            <p:spPr>
              <a:xfrm>
                <a:off x="9129274" y="3281518"/>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p>
                <a:endParaRPr lang="en-US"/>
              </a:p>
            </p:txBody>
          </p:sp>
          <p:sp>
            <p:nvSpPr>
              <p:cNvPr id="13" name="Freeform 15">
                <a:extLst>
                  <a:ext uri="{FF2B5EF4-FFF2-40B4-BE49-F238E27FC236}">
                    <a16:creationId xmlns:a16="http://schemas.microsoft.com/office/drawing/2014/main" id="{37C43BB2-F202-5662-6F73-1D5B24E891D5}"/>
                  </a:ext>
                </a:extLst>
              </p:cNvPr>
              <p:cNvSpPr/>
              <p:nvPr/>
            </p:nvSpPr>
            <p:spPr>
              <a:xfrm>
                <a:off x="9683286" y="3335599"/>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p>
                <a:endParaRPr lang="en-US"/>
              </a:p>
            </p:txBody>
          </p:sp>
          <p:sp>
            <p:nvSpPr>
              <p:cNvPr id="14" name="Freeform 16">
                <a:extLst>
                  <a:ext uri="{FF2B5EF4-FFF2-40B4-BE49-F238E27FC236}">
                    <a16:creationId xmlns:a16="http://schemas.microsoft.com/office/drawing/2014/main" id="{C3514B04-4C5C-6802-0926-5FD2E1BCFCB4}"/>
                  </a:ext>
                </a:extLst>
              </p:cNvPr>
              <p:cNvSpPr/>
              <p:nvPr/>
            </p:nvSpPr>
            <p:spPr>
              <a:xfrm>
                <a:off x="9546086" y="3281250"/>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p>
                <a:endParaRPr lang="en-US"/>
              </a:p>
            </p:txBody>
          </p:sp>
          <p:sp>
            <p:nvSpPr>
              <p:cNvPr id="15" name="Freeform 17">
                <a:extLst>
                  <a:ext uri="{FF2B5EF4-FFF2-40B4-BE49-F238E27FC236}">
                    <a16:creationId xmlns:a16="http://schemas.microsoft.com/office/drawing/2014/main" id="{590823BF-579A-00EB-560E-CEF2C2578B5E}"/>
                  </a:ext>
                </a:extLst>
              </p:cNvPr>
              <p:cNvSpPr/>
              <p:nvPr/>
            </p:nvSpPr>
            <p:spPr>
              <a:xfrm>
                <a:off x="9432178" y="3236028"/>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p>
                <a:endParaRPr lang="en-US" dirty="0"/>
              </a:p>
            </p:txBody>
          </p:sp>
          <p:sp>
            <p:nvSpPr>
              <p:cNvPr id="16" name="Freeform 18">
                <a:extLst>
                  <a:ext uri="{FF2B5EF4-FFF2-40B4-BE49-F238E27FC236}">
                    <a16:creationId xmlns:a16="http://schemas.microsoft.com/office/drawing/2014/main" id="{C09AE1A9-6EA9-8AAA-BD02-92545A215628}"/>
                  </a:ext>
                </a:extLst>
              </p:cNvPr>
              <p:cNvSpPr/>
              <p:nvPr/>
            </p:nvSpPr>
            <p:spPr>
              <a:xfrm>
                <a:off x="9312890" y="3851649"/>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p>
                <a:endParaRPr lang="en-US"/>
              </a:p>
            </p:txBody>
          </p:sp>
          <p:sp>
            <p:nvSpPr>
              <p:cNvPr id="17" name="Freeform 19">
                <a:extLst>
                  <a:ext uri="{FF2B5EF4-FFF2-40B4-BE49-F238E27FC236}">
                    <a16:creationId xmlns:a16="http://schemas.microsoft.com/office/drawing/2014/main" id="{4236F8B7-8D4F-AE7B-39D1-1DD9BC113F15}"/>
                  </a:ext>
                </a:extLst>
              </p:cNvPr>
              <p:cNvSpPr/>
              <p:nvPr/>
            </p:nvSpPr>
            <p:spPr>
              <a:xfrm>
                <a:off x="9682801" y="3503025"/>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p>
                <a:endParaRPr lang="en-US"/>
              </a:p>
            </p:txBody>
          </p:sp>
          <p:sp>
            <p:nvSpPr>
              <p:cNvPr id="18" name="Freeform 20">
                <a:extLst>
                  <a:ext uri="{FF2B5EF4-FFF2-40B4-BE49-F238E27FC236}">
                    <a16:creationId xmlns:a16="http://schemas.microsoft.com/office/drawing/2014/main" id="{CEE53C77-06BB-E1AC-7B6E-A6FFC5A5AFA1}"/>
                  </a:ext>
                </a:extLst>
              </p:cNvPr>
              <p:cNvSpPr/>
              <p:nvPr/>
            </p:nvSpPr>
            <p:spPr>
              <a:xfrm>
                <a:off x="9285004" y="2893887"/>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p>
                <a:endParaRPr lang="en-US"/>
              </a:p>
            </p:txBody>
          </p:sp>
        </p:grpSp>
      </p:grpSp>
      <p:sp>
        <p:nvSpPr>
          <p:cNvPr id="21" name="TextBox 20">
            <a:extLst>
              <a:ext uri="{FF2B5EF4-FFF2-40B4-BE49-F238E27FC236}">
                <a16:creationId xmlns:a16="http://schemas.microsoft.com/office/drawing/2014/main" id="{A1D47059-3C4E-9C25-52D7-2483D520190F}"/>
              </a:ext>
            </a:extLst>
          </p:cNvPr>
          <p:cNvSpPr txBox="1"/>
          <p:nvPr/>
        </p:nvSpPr>
        <p:spPr>
          <a:xfrm>
            <a:off x="1791886" y="6114908"/>
            <a:ext cx="5143682" cy="397801"/>
          </a:xfrm>
          <a:prstGeom prst="rect">
            <a:avLst/>
          </a:prstGeom>
          <a:noFill/>
        </p:spPr>
        <p:txBody>
          <a:bodyPr wrap="square">
            <a:spAutoFit/>
          </a:bodyPr>
          <a:lstStyle/>
          <a:p>
            <a:pPr marL="228600" marR="0" lvl="0" indent="0" algn="l" defTabSz="914400" rtl="0" eaLnBrk="1" fontAlgn="auto" latinLnBrk="0" hangingPunct="1">
              <a:lnSpc>
                <a:spcPct val="103333"/>
              </a:lnSpc>
              <a:spcBef>
                <a:spcPts val="0"/>
              </a:spcBef>
              <a:spcAft>
                <a:spcPts val="0"/>
              </a:spcAft>
              <a:buClr>
                <a:srgbClr val="FFFFFF"/>
              </a:buClr>
              <a:buSzPts val="2400"/>
              <a:buFont typeface="Arial"/>
              <a:buNone/>
              <a:tabLst/>
              <a:defRPr/>
            </a:pPr>
            <a:r>
              <a:rPr kumimoji="0" lang="en-US" sz="2000" b="0" i="0" u="none" strike="noStrike" kern="0" cap="none" spc="0" normalizeH="0" baseline="0" noProof="0" dirty="0">
                <a:ln>
                  <a:noFill/>
                </a:ln>
                <a:solidFill>
                  <a:srgbClr val="615AA6"/>
                </a:solidFill>
                <a:effectLst/>
                <a:uLnTx/>
                <a:uFillTx/>
                <a:latin typeface="Calibri"/>
                <a:ea typeface="Calibri"/>
                <a:cs typeface="Calibri"/>
                <a:sym typeface="Calibri"/>
              </a:rPr>
              <a:t>More instructions available 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551E-E41B-AB99-EB4E-D4E158949C06}"/>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37147F91-54A0-C661-AF12-7B52FFF6D8BF}"/>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 uri="{837473B0-CC2E-450A-ABE3-18F120FF3D39}">
                <a1611:picAttrSrcUrl xmlns:a1611="http://schemas.microsoft.com/office/drawing/2016/11/main" r:id="rId4"/>
              </a:ext>
            </a:extLst>
          </a:blip>
          <a:srcRect/>
          <a:stretch>
            <a:fillRect/>
          </a:stretch>
        </p:blipFill>
        <p:spPr>
          <a:xfrm>
            <a:off x="238772" y="2626822"/>
            <a:ext cx="7708195" cy="3396829"/>
          </a:xfrm>
        </p:spPr>
      </p:pic>
      <p:sp>
        <p:nvSpPr>
          <p:cNvPr id="5" name="Text Placeholder 4">
            <a:extLst>
              <a:ext uri="{FF2B5EF4-FFF2-40B4-BE49-F238E27FC236}">
                <a16:creationId xmlns:a16="http://schemas.microsoft.com/office/drawing/2014/main" id="{FEE679E1-D426-CE8F-3C33-C8E1AF6E4B35}"/>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04</a:t>
            </a:r>
          </a:p>
        </p:txBody>
      </p:sp>
      <p:sp>
        <p:nvSpPr>
          <p:cNvPr id="14" name="Rectangle 13">
            <a:extLst>
              <a:ext uri="{FF2B5EF4-FFF2-40B4-BE49-F238E27FC236}">
                <a16:creationId xmlns:a16="http://schemas.microsoft.com/office/drawing/2014/main" id="{1B620B0C-D129-AE7A-F0FD-27C17ECBC2F6}"/>
              </a:ext>
            </a:extLst>
          </p:cNvPr>
          <p:cNvSpPr/>
          <p:nvPr/>
        </p:nvSpPr>
        <p:spPr>
          <a:xfrm>
            <a:off x="4562475" y="3429000"/>
            <a:ext cx="5839958" cy="1428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529" b="0" i="0" u="none" strike="noStrike" kern="0" cap="none" spc="0" normalizeH="0" baseline="0" noProof="0" dirty="0">
              <a:ln>
                <a:noFill/>
              </a:ln>
              <a:solidFill>
                <a:srgbClr val="FFFFFF"/>
              </a:solidFill>
              <a:effectLst/>
              <a:uLnTx/>
              <a:uFillTx/>
              <a:latin typeface="Montserrat" panose="00000500000000000000" pitchFamily="50" charset="0"/>
              <a:ea typeface="+mn-ea"/>
              <a:cs typeface="+mn-cs"/>
              <a:sym typeface="Arial"/>
            </a:endParaRPr>
          </a:p>
        </p:txBody>
      </p:sp>
      <p:sp>
        <p:nvSpPr>
          <p:cNvPr id="15" name="TextBox 14">
            <a:extLst>
              <a:ext uri="{FF2B5EF4-FFF2-40B4-BE49-F238E27FC236}">
                <a16:creationId xmlns:a16="http://schemas.microsoft.com/office/drawing/2014/main" id="{397B7E2A-1C13-59D6-70E8-D85194918D25}"/>
              </a:ext>
            </a:extLst>
          </p:cNvPr>
          <p:cNvSpPr txBox="1"/>
          <p:nvPr/>
        </p:nvSpPr>
        <p:spPr>
          <a:xfrm>
            <a:off x="4733925" y="3481298"/>
            <a:ext cx="5668508"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1" i="0" u="none" strike="noStrike" kern="0" cap="none" normalizeH="0" baseline="0" noProof="0" dirty="0">
                <a:ln>
                  <a:noFill/>
                </a:ln>
                <a:solidFill>
                  <a:srgbClr val="242B62"/>
                </a:solidFill>
                <a:effectLst/>
                <a:uLnTx/>
                <a:uFillTx/>
                <a:latin typeface="Calibri" panose="020F0502020204030204" pitchFamily="34" charset="0"/>
                <a:cs typeface="Calibri" panose="020F0502020204030204" pitchFamily="34" charset="0"/>
                <a:sym typeface="Arial"/>
              </a:rPr>
              <a:t>RISKS, LIMITS &amp; ETHICS OF AI IN HEALTH CONTEXTS</a:t>
            </a:r>
          </a:p>
        </p:txBody>
      </p:sp>
    </p:spTree>
    <p:extLst>
      <p:ext uri="{BB962C8B-B14F-4D97-AF65-F5344CB8AC3E}">
        <p14:creationId xmlns:p14="http://schemas.microsoft.com/office/powerpoint/2010/main" val="165706209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8"/>
        <p:cNvGrpSpPr/>
        <p:nvPr/>
      </p:nvGrpSpPr>
      <p:grpSpPr>
        <a:xfrm>
          <a:off x="0" y="0"/>
          <a:ext cx="0" cy="0"/>
          <a:chOff x="0" y="0"/>
          <a:chExt cx="0" cy="0"/>
        </a:xfrm>
      </p:grpSpPr>
      <p:pic>
        <p:nvPicPr>
          <p:cNvPr id="559" name="Google Shape;559;p94"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1316110" y="-549000"/>
            <a:ext cx="3845287" cy="3119494"/>
          </a:xfrm>
          <a:prstGeom prst="rect">
            <a:avLst/>
          </a:prstGeom>
          <a:noFill/>
          <a:ln>
            <a:noFill/>
          </a:ln>
        </p:spPr>
      </p:pic>
      <p:sp>
        <p:nvSpPr>
          <p:cNvPr id="560" name="Google Shape;560;p94"/>
          <p:cNvSpPr/>
          <p:nvPr/>
        </p:nvSpPr>
        <p:spPr>
          <a:xfrm>
            <a:off x="3474306" y="954685"/>
            <a:ext cx="7812819" cy="5813859"/>
          </a:xfrm>
          <a:prstGeom prst="rect">
            <a:avLst/>
          </a:prstGeom>
          <a:noFill/>
          <a:ln>
            <a:noFill/>
          </a:ln>
        </p:spPr>
        <p:txBody>
          <a:bodyPr spcFirstLastPara="1" wrap="square" lIns="91425" tIns="45700" rIns="91425" bIns="45700" anchor="ctr" anchorCtr="0">
            <a:spAutoFit/>
          </a:bodyPr>
          <a:lstStyle/>
          <a:p>
            <a:pPr algn="just"/>
            <a:r>
              <a:rPr lang="en-US" sz="2200" b="0" i="0" u="none" strike="noStrike" cap="none" dirty="0">
                <a:solidFill>
                  <a:srgbClr val="292668"/>
                </a:solidFill>
                <a:ea typeface="Calibri"/>
                <a:sym typeface="Calibri"/>
              </a:rPr>
              <a:t>AI works by identifying patterns. For example, it notices that you </a:t>
            </a:r>
            <a:r>
              <a:rPr lang="en-US" sz="2200" dirty="0">
                <a:solidFill>
                  <a:srgbClr val="292668"/>
                </a:solidFill>
                <a:ea typeface="Calibri"/>
                <a:sym typeface="Calibri"/>
              </a:rPr>
              <a:t>took fewer steps </a:t>
            </a:r>
            <a:r>
              <a:rPr lang="en-US" sz="2200" b="0" i="0" u="none" strike="noStrike" cap="none" dirty="0">
                <a:solidFill>
                  <a:srgbClr val="292668"/>
                </a:solidFill>
                <a:ea typeface="Calibri"/>
                <a:sym typeface="Calibri"/>
              </a:rPr>
              <a:t>yesterday, or that your heart rate </a:t>
            </a:r>
            <a:r>
              <a:rPr lang="en-US" sz="2200" dirty="0">
                <a:solidFill>
                  <a:srgbClr val="292668"/>
                </a:solidFill>
                <a:ea typeface="Calibri"/>
                <a:sym typeface="Calibri"/>
              </a:rPr>
              <a:t>rose </a:t>
            </a:r>
            <a:r>
              <a:rPr lang="en-US" sz="2200" b="0" i="0" u="none" strike="noStrike" cap="none" dirty="0">
                <a:solidFill>
                  <a:srgbClr val="292668"/>
                </a:solidFill>
                <a:ea typeface="Calibri"/>
                <a:sym typeface="Calibri"/>
              </a:rPr>
              <a:t>for a few minutes. This can be useful as a gentle reminder in your daily life</a:t>
            </a:r>
            <a:r>
              <a:rPr lang="en-US" sz="2200" dirty="0">
                <a:solidFill>
                  <a:srgbClr val="292668"/>
                </a:solidFill>
                <a:ea typeface="Calibri"/>
                <a:sym typeface="Calibri"/>
              </a:rPr>
              <a:t>, </a:t>
            </a:r>
            <a:r>
              <a:rPr lang="en-US" sz="2200" b="0" i="0" u="none" strike="noStrike" cap="none" dirty="0">
                <a:solidFill>
                  <a:srgbClr val="292668"/>
                </a:solidFill>
                <a:ea typeface="Calibri"/>
                <a:sym typeface="Calibri"/>
              </a:rPr>
              <a:t>a way to </a:t>
            </a:r>
            <a:r>
              <a:rPr lang="en-US" sz="2200" dirty="0">
                <a:solidFill>
                  <a:srgbClr val="292668"/>
                </a:solidFill>
                <a:ea typeface="Calibri"/>
                <a:sym typeface="Calibri"/>
              </a:rPr>
              <a:t>keep </a:t>
            </a:r>
            <a:r>
              <a:rPr lang="en-US" sz="2200" b="0" i="0" u="none" strike="noStrike" cap="none" dirty="0">
                <a:solidFill>
                  <a:srgbClr val="292668"/>
                </a:solidFill>
                <a:ea typeface="Calibri"/>
                <a:sym typeface="Calibri"/>
              </a:rPr>
              <a:t>track </a:t>
            </a:r>
            <a:r>
              <a:rPr lang="en-US" sz="2200" dirty="0">
                <a:solidFill>
                  <a:srgbClr val="292668"/>
                </a:solidFill>
                <a:ea typeface="Calibri"/>
                <a:sym typeface="Calibri"/>
              </a:rPr>
              <a:t>of </a:t>
            </a:r>
            <a:r>
              <a:rPr lang="en-US" sz="2200" b="0" i="0" u="none" strike="noStrike" cap="none" dirty="0">
                <a:solidFill>
                  <a:srgbClr val="292668"/>
                </a:solidFill>
                <a:ea typeface="Calibri"/>
                <a:sym typeface="Calibri"/>
              </a:rPr>
              <a:t>your rhythms and habits without having to do it manually.</a:t>
            </a:r>
            <a:endParaRPr lang="da-DK" dirty="0">
              <a:sym typeface="Calibri"/>
            </a:endParaRPr>
          </a:p>
          <a:p>
            <a:pPr algn="just"/>
            <a:endParaRPr lang="en-US" sz="2200" dirty="0">
              <a:solidFill>
                <a:srgbClr val="292668"/>
              </a:solidFill>
              <a:ea typeface="Calibri"/>
              <a:sym typeface="Calibri"/>
            </a:endParaRPr>
          </a:p>
          <a:p>
            <a:pPr algn="just"/>
            <a:r>
              <a:rPr lang="en-US" sz="2200" dirty="0">
                <a:solidFill>
                  <a:srgbClr val="292668"/>
                </a:solidFill>
                <a:ea typeface="Calibri"/>
                <a:sym typeface="Calibri"/>
              </a:rPr>
              <a:t>Although</a:t>
            </a:r>
            <a:r>
              <a:rPr lang="en-US" sz="2200" b="0" i="0" u="none" strike="noStrike" cap="none" dirty="0">
                <a:solidFill>
                  <a:srgbClr val="292668"/>
                </a:solidFill>
                <a:ea typeface="Calibri"/>
                <a:sym typeface="Calibri"/>
              </a:rPr>
              <a:t> AI can detect </a:t>
            </a:r>
            <a:r>
              <a:rPr lang="en-US" sz="2200" b="0" i="1" u="none" strike="noStrike" cap="none" dirty="0">
                <a:solidFill>
                  <a:srgbClr val="292668"/>
                </a:solidFill>
                <a:ea typeface="Calibri"/>
                <a:sym typeface="Calibri"/>
              </a:rPr>
              <a:t>changes</a:t>
            </a:r>
            <a:r>
              <a:rPr lang="en-US" sz="2200" b="0" i="0" u="none" strike="noStrike" cap="none" dirty="0">
                <a:solidFill>
                  <a:srgbClr val="292668"/>
                </a:solidFill>
                <a:ea typeface="Calibri"/>
                <a:sym typeface="Calibri"/>
              </a:rPr>
              <a:t>, it cannot know why.</a:t>
            </a:r>
            <a:r>
              <a:rPr lang="en-US" sz="2200" dirty="0">
                <a:solidFill>
                  <a:srgbClr val="292668"/>
                </a:solidFill>
                <a:ea typeface="Calibri"/>
                <a:sym typeface="Calibri"/>
              </a:rPr>
              <a:t> </a:t>
            </a:r>
            <a:endParaRPr lang="en-US" dirty="0">
              <a:sym typeface="Calibri"/>
            </a:endParaRPr>
          </a:p>
          <a:p>
            <a:pPr algn="just"/>
            <a:r>
              <a:rPr lang="en-US" sz="2200" b="0" i="0" u="none" strike="noStrike" cap="none" dirty="0">
                <a:solidFill>
                  <a:srgbClr val="292668"/>
                </a:solidFill>
                <a:ea typeface="Calibri"/>
                <a:sym typeface="Calibri"/>
              </a:rPr>
              <a:t>It doesn’t know </a:t>
            </a:r>
            <a:r>
              <a:rPr lang="en-US" sz="2200" dirty="0">
                <a:solidFill>
                  <a:srgbClr val="292668"/>
                </a:solidFill>
                <a:ea typeface="Calibri"/>
                <a:sym typeface="Calibri"/>
              </a:rPr>
              <a:t>if </a:t>
            </a:r>
            <a:r>
              <a:rPr lang="en-US" sz="2200" b="0" i="0" u="none" strike="noStrike" cap="none" dirty="0">
                <a:solidFill>
                  <a:srgbClr val="292668"/>
                </a:solidFill>
                <a:ea typeface="Calibri"/>
                <a:sym typeface="Calibri"/>
              </a:rPr>
              <a:t>your heart rate </a:t>
            </a:r>
            <a:r>
              <a:rPr lang="en-US" sz="2200" dirty="0">
                <a:solidFill>
                  <a:srgbClr val="292668"/>
                </a:solidFill>
                <a:ea typeface="Calibri"/>
                <a:sym typeface="Calibri"/>
              </a:rPr>
              <a:t>went up </a:t>
            </a:r>
            <a:r>
              <a:rPr lang="en-US" sz="2200" b="0" i="0" u="none" strike="noStrike" cap="none" dirty="0">
                <a:solidFill>
                  <a:srgbClr val="292668"/>
                </a:solidFill>
                <a:ea typeface="Calibri"/>
                <a:sym typeface="Calibri"/>
              </a:rPr>
              <a:t>because you were climbing stairs, got startled, laughed, slept poorly</a:t>
            </a:r>
            <a:r>
              <a:rPr lang="en-US" sz="2200" dirty="0">
                <a:solidFill>
                  <a:srgbClr val="292668"/>
                </a:solidFill>
                <a:ea typeface="Calibri"/>
                <a:sym typeface="Calibri"/>
              </a:rPr>
              <a:t>,</a:t>
            </a:r>
            <a:r>
              <a:rPr lang="en-US" sz="2200" b="0" i="0" u="none" strike="noStrike" cap="none" dirty="0">
                <a:solidFill>
                  <a:srgbClr val="292668"/>
                </a:solidFill>
                <a:ea typeface="Calibri"/>
                <a:sym typeface="Calibri"/>
              </a:rPr>
              <a:t> or </a:t>
            </a:r>
            <a:r>
              <a:rPr lang="en-US" sz="2200" dirty="0">
                <a:solidFill>
                  <a:srgbClr val="292668"/>
                </a:solidFill>
                <a:ea typeface="Calibri"/>
                <a:sym typeface="Calibri"/>
              </a:rPr>
              <a:t>your </a:t>
            </a:r>
            <a:r>
              <a:rPr lang="en-US" sz="2200" b="0" i="0" u="none" strike="noStrike" cap="none" dirty="0">
                <a:solidFill>
                  <a:srgbClr val="292668"/>
                </a:solidFill>
                <a:ea typeface="Calibri"/>
                <a:sym typeface="Calibri"/>
              </a:rPr>
              <a:t>watch </a:t>
            </a:r>
            <a:r>
              <a:rPr lang="en-US" sz="2200" dirty="0">
                <a:solidFill>
                  <a:srgbClr val="292668"/>
                </a:solidFill>
                <a:ea typeface="Calibri"/>
                <a:sym typeface="Calibri"/>
              </a:rPr>
              <a:t>was loose</a:t>
            </a:r>
            <a:r>
              <a:rPr lang="en-US" sz="2200" b="0" i="0" u="none" strike="noStrike" cap="none" dirty="0">
                <a:solidFill>
                  <a:srgbClr val="292668"/>
                </a:solidFill>
                <a:ea typeface="Calibri"/>
                <a:sym typeface="Calibri"/>
              </a:rPr>
              <a:t>. It can only see the number itself, not the context </a:t>
            </a:r>
            <a:r>
              <a:rPr lang="en-US" sz="2200" dirty="0">
                <a:solidFill>
                  <a:srgbClr val="292668"/>
                </a:solidFill>
                <a:ea typeface="Calibri"/>
                <a:sym typeface="Calibri"/>
              </a:rPr>
              <a:t>in which </a:t>
            </a:r>
            <a:r>
              <a:rPr lang="en-US" sz="2200" b="0" i="0" u="none" strike="noStrike" cap="none" dirty="0">
                <a:solidFill>
                  <a:srgbClr val="292668"/>
                </a:solidFill>
                <a:ea typeface="Calibri"/>
                <a:sym typeface="Calibri"/>
              </a:rPr>
              <a:t>it</a:t>
            </a:r>
            <a:r>
              <a:rPr lang="en-US" sz="2200" dirty="0">
                <a:solidFill>
                  <a:srgbClr val="292668"/>
                </a:solidFill>
                <a:ea typeface="Calibri"/>
                <a:sym typeface="Calibri"/>
              </a:rPr>
              <a:t> occurs</a:t>
            </a:r>
            <a:r>
              <a:rPr lang="en-US" sz="2200" b="0" i="0" u="none" strike="noStrike" cap="none" dirty="0">
                <a:solidFill>
                  <a:srgbClr val="292668"/>
                </a:solidFill>
                <a:ea typeface="Calibri"/>
                <a:sym typeface="Calibri"/>
              </a:rPr>
              <a:t>.</a:t>
            </a:r>
            <a:r>
              <a:rPr lang="en-US" sz="2200" dirty="0">
                <a:solidFill>
                  <a:srgbClr val="292668"/>
                </a:solidFill>
                <a:ea typeface="Calibri"/>
                <a:sym typeface="Calibri"/>
              </a:rPr>
              <a:t> </a:t>
            </a:r>
            <a:endParaRPr lang="en-US" dirty="0">
              <a:sym typeface="Calibri"/>
            </a:endParaRPr>
          </a:p>
          <a:p>
            <a:pPr algn="just"/>
            <a:endParaRPr lang="en-US" sz="2200" dirty="0">
              <a:solidFill>
                <a:srgbClr val="292668"/>
              </a:solidFill>
              <a:ea typeface="Calibri"/>
            </a:endParaRPr>
          </a:p>
          <a:p>
            <a:pPr algn="just"/>
            <a:r>
              <a:rPr lang="en-US" sz="2200" b="0" i="0" u="none" strike="noStrike" cap="none" dirty="0">
                <a:solidFill>
                  <a:srgbClr val="292668"/>
                </a:solidFill>
                <a:ea typeface="Calibri"/>
                <a:sym typeface="Calibri"/>
              </a:rPr>
              <a:t>Understanding, assessment</a:t>
            </a:r>
            <a:r>
              <a:rPr lang="en-US" sz="2200" dirty="0">
                <a:solidFill>
                  <a:srgbClr val="292668"/>
                </a:solidFill>
                <a:ea typeface="Calibri"/>
                <a:sym typeface="Calibri"/>
              </a:rPr>
              <a:t>,</a:t>
            </a:r>
            <a:r>
              <a:rPr lang="en-US" sz="2200" b="0" i="0" u="none" strike="noStrike" cap="none" dirty="0">
                <a:solidFill>
                  <a:srgbClr val="292668"/>
                </a:solidFill>
                <a:ea typeface="Calibri"/>
                <a:sym typeface="Calibri"/>
              </a:rPr>
              <a:t> and diagnosis always lie with people</a:t>
            </a:r>
            <a:r>
              <a:rPr lang="en-US" sz="2200" dirty="0">
                <a:solidFill>
                  <a:srgbClr val="292668"/>
                </a:solidFill>
                <a:ea typeface="Calibri"/>
                <a:sym typeface="Calibri"/>
              </a:rPr>
              <a:t>—</a:t>
            </a:r>
            <a:r>
              <a:rPr lang="en-US" sz="2200" b="0" i="0" u="none" strike="noStrike" cap="none" dirty="0">
                <a:solidFill>
                  <a:srgbClr val="292668"/>
                </a:solidFill>
                <a:ea typeface="Calibri"/>
                <a:sym typeface="Calibri"/>
              </a:rPr>
              <a:t>with you and with healthcare professionals. </a:t>
            </a:r>
            <a:endParaRPr lang="en-US" dirty="0">
              <a:sym typeface="Calibri"/>
            </a:endParaRPr>
          </a:p>
          <a:p>
            <a:pPr algn="just"/>
            <a:r>
              <a:rPr lang="en-US" sz="2200" b="1" i="0" u="none" strike="noStrike" cap="none" dirty="0">
                <a:solidFill>
                  <a:srgbClr val="292668"/>
                </a:solidFill>
                <a:ea typeface="Calibri"/>
                <a:sym typeface="Calibri"/>
              </a:rPr>
              <a:t>AI is a thermometer, not a doctor: it shows something, but </a:t>
            </a:r>
            <a:r>
              <a:rPr lang="en-US" sz="2200" b="1" dirty="0">
                <a:solidFill>
                  <a:srgbClr val="292668"/>
                </a:solidFill>
                <a:ea typeface="Calibri"/>
                <a:sym typeface="Calibri"/>
              </a:rPr>
              <a:t>it doesn’t assess anything</a:t>
            </a:r>
            <a:r>
              <a:rPr lang="en-US" sz="2200" b="1" i="0" u="none" strike="noStrike" cap="none" dirty="0">
                <a:solidFill>
                  <a:srgbClr val="292668"/>
                </a:solidFill>
                <a:ea typeface="Calibri"/>
                <a:sym typeface="Calibri"/>
              </a:rPr>
              <a:t>.</a:t>
            </a:r>
            <a:r>
              <a:rPr lang="en-US" sz="2200" dirty="0">
                <a:solidFill>
                  <a:srgbClr val="292668"/>
                </a:solidFill>
                <a:ea typeface="Calibri"/>
                <a:sym typeface="Calibri"/>
              </a:rPr>
              <a:t> </a:t>
            </a:r>
            <a:endParaRPr lang="en-US" dirty="0">
              <a:sym typeface="Calibri"/>
            </a:endParaRPr>
          </a:p>
          <a:p>
            <a:pPr marL="0" marR="0" lvl="0" indent="0" algn="just">
              <a:lnSpc>
                <a:spcPct val="90000"/>
              </a:lnSpc>
              <a:spcBef>
                <a:spcPts val="0"/>
              </a:spcBef>
              <a:spcAft>
                <a:spcPts val="0"/>
              </a:spcAft>
              <a:buNone/>
            </a:pPr>
            <a:endParaRPr lang="en-US" sz="2200" dirty="0">
              <a:solidFill>
                <a:srgbClr val="292668"/>
              </a:solidFill>
              <a:latin typeface="Calibri"/>
              <a:ea typeface="Calibri"/>
              <a:cs typeface="Calibri"/>
            </a:endParaRPr>
          </a:p>
        </p:txBody>
      </p:sp>
      <p:sp>
        <p:nvSpPr>
          <p:cNvPr id="561" name="Google Shape;561;p94"/>
          <p:cNvSpPr txBox="1"/>
          <p:nvPr/>
        </p:nvSpPr>
        <p:spPr>
          <a:xfrm>
            <a:off x="1967361" y="354247"/>
            <a:ext cx="889319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dirty="0">
                <a:solidFill>
                  <a:srgbClr val="292668"/>
                </a:solidFill>
                <a:latin typeface="Calibri"/>
                <a:ea typeface="Calibri"/>
                <a:cs typeface="Calibri"/>
                <a:sym typeface="Calibri"/>
              </a:rPr>
              <a:t>AI can measure, but it cannot understand</a:t>
            </a:r>
            <a:endParaRPr dirty="0"/>
          </a:p>
          <a:p>
            <a:pPr marL="0" marR="0" lvl="0" indent="0" algn="ctr" rtl="0">
              <a:lnSpc>
                <a:spcPct val="100000"/>
              </a:lnSpc>
              <a:spcBef>
                <a:spcPts val="0"/>
              </a:spcBef>
              <a:spcAft>
                <a:spcPts val="0"/>
              </a:spcAft>
              <a:buNone/>
            </a:pPr>
            <a:endParaRPr sz="3600" b="0" i="0" u="none" strike="noStrike" cap="none" dirty="0">
              <a:solidFill>
                <a:srgbClr val="292668"/>
              </a:solidFill>
              <a:latin typeface="Arial"/>
              <a:ea typeface="Arial"/>
              <a:cs typeface="Arial"/>
              <a:sym typeface="Arial"/>
            </a:endParaRPr>
          </a:p>
        </p:txBody>
      </p:sp>
      <p:pic>
        <p:nvPicPr>
          <p:cNvPr id="562" name="Google Shape;562;p94" descr="Et billede, der indeholder elektronik, Elektronisk enhed, gadget, Mobiltelefon&#10;&#10;AI-genereret indhold kan være ukorrekt."/>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06533" y="2923040"/>
            <a:ext cx="2797524" cy="2612793"/>
          </a:xfrm>
          <a:prstGeom prst="rect">
            <a:avLst/>
          </a:prstGeom>
          <a:noFill/>
          <a:ln>
            <a:noFill/>
          </a:ln>
        </p:spPr>
      </p:pic>
      <p:sp>
        <p:nvSpPr>
          <p:cNvPr id="563" name="Google Shape;563;p94" descr="Spørgsmålstegn med massiv udfyldning"/>
          <p:cNvSpPr/>
          <p:nvPr/>
        </p:nvSpPr>
        <p:spPr>
          <a:xfrm rot="729432">
            <a:off x="577907" y="2761034"/>
            <a:ext cx="2777233" cy="2777233"/>
          </a:xfrm>
          <a:prstGeom prst="rect">
            <a:avLst/>
          </a:prstGeom>
          <a:noFill/>
          <a:ln>
            <a:noFill/>
          </a:ln>
        </p:spPr>
        <p:txBody>
          <a:bodyPr/>
          <a:lstStyle/>
          <a:p>
            <a:endParaRPr lang="en-IE"/>
          </a:p>
        </p:txBody>
      </p:sp>
      <p:pic>
        <p:nvPicPr>
          <p:cNvPr id="2" name="Grafik 7" descr="Spørgsmålstegn med massiv udfyldning">
            <a:extLst>
              <a:ext uri="{FF2B5EF4-FFF2-40B4-BE49-F238E27FC236}">
                <a16:creationId xmlns:a16="http://schemas.microsoft.com/office/drawing/2014/main" id="{458D60A4-E7FF-F687-1180-17C971D65D9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rot="729432">
            <a:off x="333123" y="2665434"/>
            <a:ext cx="3540696" cy="3540696"/>
          </a:xfrm>
          <a:prstGeom prst="rect">
            <a:avLst/>
          </a:prstGeom>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67"/>
        <p:cNvGrpSpPr/>
        <p:nvPr/>
      </p:nvGrpSpPr>
      <p:grpSpPr>
        <a:xfrm>
          <a:off x="0" y="0"/>
          <a:ext cx="0" cy="0"/>
          <a:chOff x="0" y="0"/>
          <a:chExt cx="0" cy="0"/>
        </a:xfrm>
      </p:grpSpPr>
      <p:pic>
        <p:nvPicPr>
          <p:cNvPr id="568" name="Google Shape;568;p95" descr="710 tusind Fejl royaltyfrie billeder, stock-fotos og illustrationer |  Shutterstock"/>
          <p:cNvPicPr preferRelativeResize="0"/>
          <p:nvPr/>
        </p:nvPicPr>
        <p:blipFill rotWithShape="1">
          <a:blip r:embed="rId3" cstate="email">
            <a:alphaModFix/>
            <a:extLst>
              <a:ext uri="{28A0092B-C50C-407E-A947-70E740481C1C}">
                <a14:useLocalDpi xmlns:a14="http://schemas.microsoft.com/office/drawing/2010/main"/>
              </a:ext>
            </a:extLst>
          </a:blip>
          <a:srcRect/>
          <a:stretch>
            <a:fillRect/>
          </a:stretch>
        </p:blipFill>
        <p:spPr>
          <a:xfrm rot="2340701">
            <a:off x="9407239" y="959487"/>
            <a:ext cx="2833440" cy="1637739"/>
          </a:xfrm>
          <a:prstGeom prst="rect">
            <a:avLst/>
          </a:prstGeom>
          <a:noFill/>
          <a:ln>
            <a:noFill/>
          </a:ln>
        </p:spPr>
      </p:pic>
      <p:pic>
        <p:nvPicPr>
          <p:cNvPr id="569" name="Google Shape;569;p95"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1316110" y="-549000"/>
            <a:ext cx="3845287" cy="3119494"/>
          </a:xfrm>
          <a:prstGeom prst="rect">
            <a:avLst/>
          </a:prstGeom>
          <a:noFill/>
          <a:ln>
            <a:noFill/>
          </a:ln>
        </p:spPr>
      </p:pic>
      <p:sp>
        <p:nvSpPr>
          <p:cNvPr id="570" name="Google Shape;570;p95"/>
          <p:cNvSpPr/>
          <p:nvPr/>
        </p:nvSpPr>
        <p:spPr>
          <a:xfrm>
            <a:off x="2033492" y="1168901"/>
            <a:ext cx="7590663" cy="1569660"/>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0" i="0" u="none" strike="noStrike" cap="none">
                <a:solidFill>
                  <a:srgbClr val="292668"/>
                </a:solidFill>
                <a:latin typeface="Calibri"/>
                <a:ea typeface="Calibri"/>
                <a:cs typeface="Calibri"/>
                <a:sym typeface="Calibri"/>
              </a:rPr>
              <a:t>AI bases its suggestions on previous readings and patterns, which means the system sometimes misinterprets the situation. If the reading is inaccurate because…</a:t>
            </a:r>
            <a:endParaRPr/>
          </a:p>
          <a:p>
            <a:pPr marL="0" marR="0" lvl="0" indent="0" algn="l" rtl="0">
              <a:lnSpc>
                <a:spcPct val="100000"/>
              </a:lnSpc>
              <a:spcBef>
                <a:spcPts val="0"/>
              </a:spcBef>
              <a:spcAft>
                <a:spcPts val="0"/>
              </a:spcAft>
              <a:buClr>
                <a:srgbClr val="000000"/>
              </a:buClr>
              <a:buSzPts val="2400"/>
              <a:buFont typeface="Arial"/>
              <a:buNone/>
            </a:pPr>
            <a:endParaRPr sz="2400" b="0" i="0" u="none" strike="noStrike" cap="none">
              <a:solidFill>
                <a:srgbClr val="292668"/>
              </a:solidFill>
              <a:latin typeface="Calibri"/>
              <a:ea typeface="Calibri"/>
              <a:cs typeface="Calibri"/>
              <a:sym typeface="Calibri"/>
            </a:endParaRPr>
          </a:p>
        </p:txBody>
      </p:sp>
      <p:sp>
        <p:nvSpPr>
          <p:cNvPr id="571" name="Google Shape;571;p95"/>
          <p:cNvSpPr txBox="1"/>
          <p:nvPr/>
        </p:nvSpPr>
        <p:spPr>
          <a:xfrm>
            <a:off x="2373279" y="478462"/>
            <a:ext cx="7741049"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3600" b="1" i="0" u="none" strike="noStrike" cap="none">
                <a:solidFill>
                  <a:srgbClr val="292668"/>
                </a:solidFill>
                <a:latin typeface="Calibri"/>
                <a:ea typeface="Calibri"/>
                <a:cs typeface="Calibri"/>
                <a:sym typeface="Calibri"/>
              </a:rPr>
              <a:t>Why AI sometimes gets it wrong</a:t>
            </a:r>
            <a:endParaRPr sz="3600" b="1" i="0" u="none" strike="noStrike" cap="none">
              <a:solidFill>
                <a:srgbClr val="292668"/>
              </a:solidFill>
              <a:latin typeface="Calibri"/>
              <a:ea typeface="Calibri"/>
              <a:cs typeface="Calibri"/>
              <a:sym typeface="Calibri"/>
            </a:endParaRPr>
          </a:p>
          <a:p>
            <a:pPr marL="0" marR="0" lvl="0" indent="0" algn="l" rtl="0">
              <a:lnSpc>
                <a:spcPct val="100000"/>
              </a:lnSpc>
              <a:spcBef>
                <a:spcPts val="0"/>
              </a:spcBef>
              <a:spcAft>
                <a:spcPts val="0"/>
              </a:spcAft>
              <a:buNone/>
            </a:pPr>
            <a:endParaRPr sz="3600" b="0" i="0" u="none" strike="noStrike" cap="none">
              <a:solidFill>
                <a:srgbClr val="292668"/>
              </a:solidFill>
              <a:latin typeface="Arial"/>
              <a:ea typeface="Arial"/>
              <a:cs typeface="Arial"/>
              <a:sym typeface="Arial"/>
            </a:endParaRPr>
          </a:p>
        </p:txBody>
      </p:sp>
      <p:sp>
        <p:nvSpPr>
          <p:cNvPr id="572" name="Google Shape;572;p95"/>
          <p:cNvSpPr txBox="1"/>
          <p:nvPr/>
        </p:nvSpPr>
        <p:spPr>
          <a:xfrm>
            <a:off x="606533" y="2601401"/>
            <a:ext cx="10643853" cy="544760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You’ve moved your arm, because the light is hitting the sensor at the wrong angle, or because the battery is low - the AI may give advice that doesn’t reflect reality.   This doesn’t mean there’s anything wrong with you. - It just means the technology isn’t perfect. </a:t>
            </a:r>
            <a:endParaRPr sz="2200" dirty="0"/>
          </a:p>
          <a:p>
            <a:pPr marL="0" marR="0" lvl="0" indent="0" algn="just"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Most health Apps are designed for everyday use - not for medical diagnosis.   They can give you an idea of what your day looks like, but they can’t tell you if something is medically serious.</a:t>
            </a:r>
            <a:endParaRPr sz="2200" b="0" i="0" u="none" strike="noStrike" cap="none" dirty="0">
              <a:solidFill>
                <a:srgbClr val="292668"/>
              </a:solidFill>
              <a:latin typeface="Calibri"/>
              <a:ea typeface="Calibri"/>
              <a:cs typeface="Calibri"/>
              <a:sym typeface="Calibri"/>
            </a:endParaRPr>
          </a:p>
          <a:p>
            <a:pPr marL="0" marR="0" lvl="0" indent="0" algn="just" rtl="0">
              <a:lnSpc>
                <a:spcPct val="100000"/>
              </a:lnSpc>
              <a:spcBef>
                <a:spcPts val="0"/>
              </a:spcBef>
              <a:spcAft>
                <a:spcPts val="600"/>
              </a:spcAft>
              <a:buNone/>
            </a:pPr>
            <a:r>
              <a:rPr lang="en-US" sz="2200" b="0" i="0" u="none" strike="noStrike" cap="none" dirty="0">
                <a:solidFill>
                  <a:srgbClr val="292668"/>
                </a:solidFill>
                <a:latin typeface="Calibri"/>
                <a:ea typeface="Calibri"/>
                <a:cs typeface="Calibri"/>
                <a:sym typeface="Calibri"/>
              </a:rPr>
              <a:t>When AI gets it wrong, it is therefore not a sign of danger, but a signal that technology has limitations.  This is completely normal - and something everyone needs to learn to </a:t>
            </a:r>
            <a:r>
              <a:rPr lang="en-US" sz="2200" b="0" i="0" u="none" strike="noStrike" cap="none" dirty="0" err="1">
                <a:solidFill>
                  <a:srgbClr val="292668"/>
                </a:solidFill>
                <a:latin typeface="Calibri"/>
                <a:ea typeface="Calibri"/>
                <a:cs typeface="Calibri"/>
                <a:sym typeface="Calibri"/>
              </a:rPr>
              <a:t>recognise</a:t>
            </a:r>
            <a:r>
              <a:rPr lang="en-US" sz="2200" b="0" i="0" u="none" strike="noStrike" cap="none" dirty="0">
                <a:solidFill>
                  <a:srgbClr val="292668"/>
                </a:solidFill>
                <a:latin typeface="Calibri"/>
                <a:ea typeface="Calibri"/>
                <a:cs typeface="Calibri"/>
                <a:sym typeface="Calibri"/>
              </a:rPr>
              <a:t>, so that AI can be used safely and with relaxed confidence.</a:t>
            </a:r>
            <a:endParaRPr sz="2200" dirty="0"/>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a:p>
            <a:pPr marL="0" marR="0" lvl="0" indent="0" algn="just" rtl="0">
              <a:lnSpc>
                <a:spcPct val="100000"/>
              </a:lnSpc>
              <a:spcBef>
                <a:spcPts val="0"/>
              </a:spcBef>
              <a:spcAft>
                <a:spcPts val="600"/>
              </a:spcAft>
              <a:buNone/>
            </a:pP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600"/>
              </a:spcAft>
              <a:buNone/>
            </a:pPr>
            <a:endParaRPr sz="2200" b="0" i="0" u="none" strike="noStrike" cap="none" dirty="0">
              <a:solidFill>
                <a:srgbClr val="292668"/>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76"/>
        <p:cNvGrpSpPr/>
        <p:nvPr/>
      </p:nvGrpSpPr>
      <p:grpSpPr>
        <a:xfrm>
          <a:off x="0" y="0"/>
          <a:ext cx="0" cy="0"/>
          <a:chOff x="0" y="0"/>
          <a:chExt cx="0" cy="0"/>
        </a:xfrm>
      </p:grpSpPr>
      <p:pic>
        <p:nvPicPr>
          <p:cNvPr id="577" name="Google Shape;577;p96"/>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6115050" y="0"/>
            <a:ext cx="5503385" cy="6858000"/>
          </a:xfrm>
          <a:prstGeom prst="rect">
            <a:avLst/>
          </a:prstGeom>
          <a:solidFill>
            <a:srgbClr val="D8D8D8"/>
          </a:solidFill>
          <a:ln>
            <a:noFill/>
          </a:ln>
        </p:spPr>
      </p:pic>
      <p:sp>
        <p:nvSpPr>
          <p:cNvPr id="578" name="Google Shape;578;p96"/>
          <p:cNvSpPr txBox="1">
            <a:spLocks noGrp="1"/>
          </p:cNvSpPr>
          <p:nvPr>
            <p:ph type="body" idx="1"/>
          </p:nvPr>
        </p:nvSpPr>
        <p:spPr>
          <a:xfrm>
            <a:off x="290058" y="3236687"/>
            <a:ext cx="4644923" cy="697353"/>
          </a:xfrm>
          <a:prstGeom prst="rect">
            <a:avLst/>
          </a:prstGeom>
          <a:noFill/>
          <a:ln>
            <a:noFill/>
          </a:ln>
        </p:spPr>
        <p:txBody>
          <a:bodyPr spcFirstLastPara="1" wrap="square" lIns="91425" tIns="45700" rIns="91425" bIns="45700" anchor="t" anchorCtr="0">
            <a:normAutofit fontScale="92500"/>
          </a:bodyPr>
          <a:lstStyle/>
          <a:p>
            <a:pPr marL="0" lvl="0" indent="0" algn="l" rtl="0">
              <a:lnSpc>
                <a:spcPct val="100000"/>
              </a:lnSpc>
              <a:spcBef>
                <a:spcPts val="0"/>
              </a:spcBef>
              <a:spcAft>
                <a:spcPts val="0"/>
              </a:spcAft>
              <a:buClr>
                <a:schemeClr val="dk1"/>
              </a:buClr>
              <a:buSzPct val="100000"/>
              <a:buNone/>
            </a:pPr>
            <a:r>
              <a:rPr lang="en-US" b="1">
                <a:solidFill>
                  <a:schemeClr val="dk1"/>
                </a:solidFill>
                <a:latin typeface="Calibri"/>
                <a:ea typeface="Calibri"/>
                <a:cs typeface="Calibri"/>
                <a:sym typeface="Calibri"/>
              </a:rPr>
              <a:t>✖️ </a:t>
            </a:r>
            <a:r>
              <a:rPr lang="en-US" b="1">
                <a:solidFill>
                  <a:schemeClr val="lt1"/>
                </a:solidFill>
                <a:latin typeface="Calibri"/>
                <a:ea typeface="Calibri"/>
                <a:cs typeface="Calibri"/>
                <a:sym typeface="Calibri"/>
              </a:rPr>
              <a:t>What AI </a:t>
            </a:r>
            <a:r>
              <a:rPr lang="en-US" b="1" u="sng">
                <a:solidFill>
                  <a:schemeClr val="lt1"/>
                </a:solidFill>
                <a:latin typeface="Calibri"/>
                <a:ea typeface="Calibri"/>
                <a:cs typeface="Calibri"/>
                <a:sym typeface="Calibri"/>
              </a:rPr>
              <a:t>CANNOT</a:t>
            </a:r>
            <a:r>
              <a:rPr lang="en-US" b="1">
                <a:solidFill>
                  <a:schemeClr val="lt1"/>
                </a:solidFill>
                <a:latin typeface="Calibri"/>
                <a:ea typeface="Calibri"/>
                <a:cs typeface="Calibri"/>
                <a:sym typeface="Calibri"/>
              </a:rPr>
              <a:t> do</a:t>
            </a:r>
            <a:endParaRPr/>
          </a:p>
        </p:txBody>
      </p:sp>
      <p:sp>
        <p:nvSpPr>
          <p:cNvPr id="579" name="Google Shape;579;p96"/>
          <p:cNvSpPr txBox="1">
            <a:spLocks noGrp="1"/>
          </p:cNvSpPr>
          <p:nvPr>
            <p:ph type="body" idx="3"/>
          </p:nvPr>
        </p:nvSpPr>
        <p:spPr>
          <a:xfrm>
            <a:off x="290057" y="4007856"/>
            <a:ext cx="6089449" cy="2683595"/>
          </a:xfrm>
          <a:prstGeom prst="rect">
            <a:avLst/>
          </a:prstGeom>
          <a:noFill/>
          <a:ln>
            <a:noFill/>
          </a:ln>
        </p:spPr>
        <p:txBody>
          <a:bodyPr spcFirstLastPara="1" wrap="square" lIns="91425" tIns="45700" rIns="91425" bIns="45700" anchor="t" anchorCtr="0">
            <a:noAutofit/>
          </a:bodyPr>
          <a:lstStyle/>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Make a clinical diagnosis or assess an illness</a:t>
            </a:r>
            <a:endParaRPr lang="da-DK">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Understand your body or your life situation</a:t>
            </a:r>
            <a:endParaRPr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Replace a healthcare professional</a:t>
            </a:r>
            <a:endParaRPr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Predict future health problems</a:t>
            </a:r>
            <a:endParaRPr dirty="0">
              <a:solidFill>
                <a:schemeClr val="lt1"/>
              </a:solidFill>
              <a:highlight>
                <a:srgbClr val="CA7BB3"/>
              </a:highlight>
              <a:latin typeface="Calibri"/>
              <a:ea typeface="Calibri"/>
              <a:cs typeface="Calibri"/>
            </a:endParaRPr>
          </a:p>
          <a:p>
            <a:pPr marL="342900" lvl="0" indent="-342900" algn="l" rtl="0">
              <a:lnSpc>
                <a:spcPct val="100000"/>
              </a:lnSpc>
              <a:spcBef>
                <a:spcPts val="0"/>
              </a:spcBef>
              <a:spcAft>
                <a:spcPts val="0"/>
              </a:spcAft>
              <a:buClr>
                <a:schemeClr val="lt1"/>
              </a:buClr>
              <a:buSzPts val="2400"/>
              <a:buFont typeface="Wingdings" panose="020B0604020202020204" pitchFamily="34" charset="0"/>
              <a:buChar char="v"/>
            </a:pPr>
            <a:r>
              <a:rPr lang="en-US" b="1" dirty="0">
                <a:solidFill>
                  <a:schemeClr val="lt1"/>
                </a:solidFill>
                <a:highlight>
                  <a:srgbClr val="CA7BB3"/>
                </a:highlight>
                <a:latin typeface="Calibri"/>
                <a:ea typeface="Calibri"/>
                <a:cs typeface="Calibri"/>
                <a:sym typeface="Calibri"/>
              </a:rPr>
              <a:t>Determine what is </a:t>
            </a:r>
            <a:r>
              <a:rPr lang="en-US" b="1" i="1" dirty="0">
                <a:solidFill>
                  <a:schemeClr val="lt1"/>
                </a:solidFill>
                <a:highlight>
                  <a:srgbClr val="CA7BB3"/>
                </a:highlight>
                <a:latin typeface="Calibri"/>
                <a:ea typeface="Calibri"/>
                <a:cs typeface="Calibri"/>
                <a:sym typeface="Calibri"/>
              </a:rPr>
              <a:t>normal</a:t>
            </a:r>
            <a:r>
              <a:rPr lang="en-US" b="1" dirty="0">
                <a:solidFill>
                  <a:schemeClr val="lt1"/>
                </a:solidFill>
                <a:highlight>
                  <a:srgbClr val="CA7BB3"/>
                </a:highlight>
                <a:latin typeface="Calibri"/>
                <a:ea typeface="Calibri"/>
                <a:cs typeface="Calibri"/>
                <a:sym typeface="Calibri"/>
              </a:rPr>
              <a:t> for you</a:t>
            </a:r>
            <a:endParaRPr dirty="0">
              <a:solidFill>
                <a:schemeClr val="lt1"/>
              </a:solidFill>
              <a:highlight>
                <a:srgbClr val="CA7BB3"/>
              </a:highlight>
              <a:latin typeface="Calibri"/>
              <a:ea typeface="Calibri"/>
              <a:cs typeface="Calibri"/>
            </a:endParaRPr>
          </a:p>
        </p:txBody>
      </p:sp>
      <p:pic>
        <p:nvPicPr>
          <p:cNvPr id="580" name="Google Shape;580;p96" descr="A colorful circles with white lines and dots&#10;&#10;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799337">
            <a:off x="3801084" y="5008425"/>
            <a:ext cx="3845287" cy="3119494"/>
          </a:xfrm>
          <a:prstGeom prst="rect">
            <a:avLst/>
          </a:prstGeom>
          <a:noFill/>
          <a:ln>
            <a:noFill/>
          </a:ln>
        </p:spPr>
      </p:pic>
      <p:sp>
        <p:nvSpPr>
          <p:cNvPr id="581" name="Google Shape;581;p96"/>
          <p:cNvSpPr txBox="1"/>
          <p:nvPr/>
        </p:nvSpPr>
        <p:spPr>
          <a:xfrm>
            <a:off x="290058" y="289828"/>
            <a:ext cx="4644923" cy="697353"/>
          </a:xfrm>
          <a:prstGeom prst="rect">
            <a:avLst/>
          </a:prstGeom>
          <a:noFill/>
          <a:ln>
            <a:noFill/>
          </a:ln>
        </p:spPr>
        <p:txBody>
          <a:bodyPr spcFirstLastPara="1" wrap="square" lIns="91425" tIns="45700" rIns="91425" bIns="45700" anchor="t" anchorCtr="0">
            <a:normAutofit/>
          </a:bodyPr>
          <a:lstStyle/>
          <a:p>
            <a:pPr marL="0" marR="0" lvl="0" indent="0" algn="l" rtl="0">
              <a:lnSpc>
                <a:spcPct val="100000"/>
              </a:lnSpc>
              <a:spcBef>
                <a:spcPts val="0"/>
              </a:spcBef>
              <a:spcAft>
                <a:spcPts val="0"/>
              </a:spcAft>
              <a:buClr>
                <a:schemeClr val="lt1"/>
              </a:buClr>
              <a:buSzPts val="3600"/>
              <a:buFont typeface="Arial"/>
              <a:buNone/>
            </a:pPr>
            <a:r>
              <a:rPr lang="en-US" sz="3600" b="1" i="0" u="none" strike="noStrike" cap="none">
                <a:solidFill>
                  <a:schemeClr val="lt1"/>
                </a:solidFill>
                <a:latin typeface="Calibri"/>
                <a:ea typeface="Calibri"/>
                <a:cs typeface="Calibri"/>
                <a:sym typeface="Calibri"/>
              </a:rPr>
              <a:t>✔️ What AI </a:t>
            </a:r>
            <a:r>
              <a:rPr lang="en-US" sz="3600" b="1" i="0" u="sng" strike="noStrike" cap="none">
                <a:solidFill>
                  <a:schemeClr val="lt1"/>
                </a:solidFill>
                <a:latin typeface="Calibri"/>
                <a:ea typeface="Calibri"/>
                <a:cs typeface="Calibri"/>
                <a:sym typeface="Calibri"/>
              </a:rPr>
              <a:t>can</a:t>
            </a:r>
            <a:r>
              <a:rPr lang="en-US" sz="3600" b="1" i="0" u="none" strike="noStrike" cap="none">
                <a:solidFill>
                  <a:schemeClr val="lt1"/>
                </a:solidFill>
                <a:latin typeface="Calibri"/>
                <a:ea typeface="Calibri"/>
                <a:cs typeface="Calibri"/>
                <a:sym typeface="Calibri"/>
              </a:rPr>
              <a:t> do</a:t>
            </a:r>
            <a:endParaRPr/>
          </a:p>
        </p:txBody>
      </p:sp>
      <p:sp>
        <p:nvSpPr>
          <p:cNvPr id="582" name="Google Shape;582;p96"/>
          <p:cNvSpPr txBox="1"/>
          <p:nvPr/>
        </p:nvSpPr>
        <p:spPr>
          <a:xfrm>
            <a:off x="219075" y="1034432"/>
            <a:ext cx="6160432" cy="1938992"/>
          </a:xfrm>
          <a:prstGeom prst="rect">
            <a:avLst/>
          </a:prstGeom>
          <a:noFill/>
          <a:ln>
            <a:noFill/>
          </a:ln>
        </p:spPr>
        <p:txBody>
          <a:bodyPr spcFirstLastPara="1" wrap="square" lIns="91425" tIns="45700" rIns="91425" bIns="45700" anchor="t" anchorCtr="0">
            <a:spAutoFit/>
          </a:bodyPr>
          <a:lstStyle/>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err="1">
                <a:solidFill>
                  <a:schemeClr val="lt1"/>
                </a:solidFill>
                <a:latin typeface="Calibri"/>
                <a:ea typeface="Calibri"/>
                <a:cs typeface="Calibri"/>
                <a:sym typeface="Calibri"/>
              </a:rPr>
              <a:t>Analyse</a:t>
            </a:r>
            <a:r>
              <a:rPr lang="en-US" sz="2400" b="1" i="0" u="none" strike="noStrike" cap="none" dirty="0">
                <a:solidFill>
                  <a:schemeClr val="lt1"/>
                </a:solidFill>
                <a:latin typeface="Calibri"/>
                <a:ea typeface="Calibri"/>
                <a:cs typeface="Calibri"/>
                <a:sym typeface="Calibri"/>
              </a:rPr>
              <a:t> patterns in numbers</a:t>
            </a:r>
            <a:endParaRPr lang="da-DK" sz="2400" b="0" i="0" u="none" strike="noStrike" cap="none"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Suggest general habits</a:t>
            </a:r>
            <a:r>
              <a:rPr lang="en-US" sz="2400" b="0" i="0" u="none" strike="noStrike" cap="none" dirty="0">
                <a:solidFill>
                  <a:schemeClr val="lt1"/>
                </a:solidFill>
                <a:latin typeface="Calibri"/>
                <a:ea typeface="Calibri"/>
                <a:cs typeface="Calibri"/>
                <a:sym typeface="Calibri"/>
              </a:rPr>
              <a:t> (e.g. “go for a walk”)</a:t>
            </a:r>
            <a:endParaRPr dirty="0"/>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Track changes over time</a:t>
            </a:r>
            <a:endParaRPr lang="en-US" sz="2400"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Alert you to unexpected readings</a:t>
            </a:r>
            <a:endParaRPr sz="2400" b="0" i="0" u="none" strike="noStrike" cap="none" dirty="0">
              <a:solidFill>
                <a:schemeClr val="lt1"/>
              </a:solidFill>
              <a:latin typeface="Calibri"/>
              <a:ea typeface="Calibri"/>
              <a:cs typeface="Calibri"/>
            </a:endParaRPr>
          </a:p>
          <a:p>
            <a:pPr marL="342900" marR="0" lvl="0" indent="-342900" algn="l" rtl="0">
              <a:lnSpc>
                <a:spcPct val="100000"/>
              </a:lnSpc>
              <a:spcBef>
                <a:spcPts val="0"/>
              </a:spcBef>
              <a:spcAft>
                <a:spcPts val="0"/>
              </a:spcAft>
              <a:buClr>
                <a:schemeClr val="lt1"/>
              </a:buClr>
              <a:buSzPts val="2400"/>
              <a:buFont typeface="Wingdings" panose="020B0604020202020204" pitchFamily="34" charset="0"/>
              <a:buChar char="ü"/>
            </a:pPr>
            <a:r>
              <a:rPr lang="en-US" sz="2400" b="1" i="0" u="none" strike="noStrike" cap="none" dirty="0">
                <a:solidFill>
                  <a:schemeClr val="lt1"/>
                </a:solidFill>
                <a:latin typeface="Calibri"/>
                <a:ea typeface="Calibri"/>
                <a:cs typeface="Calibri"/>
                <a:sym typeface="Calibri"/>
              </a:rPr>
              <a:t>Help you make sense of your data</a:t>
            </a:r>
            <a:endParaRP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86"/>
        <p:cNvGrpSpPr/>
        <p:nvPr/>
      </p:nvGrpSpPr>
      <p:grpSpPr>
        <a:xfrm>
          <a:off x="0" y="0"/>
          <a:ext cx="0" cy="0"/>
          <a:chOff x="0" y="0"/>
          <a:chExt cx="0" cy="0"/>
        </a:xfrm>
      </p:grpSpPr>
      <p:sp>
        <p:nvSpPr>
          <p:cNvPr id="587" name="Google Shape;587;p97"/>
          <p:cNvSpPr txBox="1">
            <a:spLocks noGrp="1"/>
          </p:cNvSpPr>
          <p:nvPr>
            <p:ph type="body" idx="1"/>
          </p:nvPr>
        </p:nvSpPr>
        <p:spPr>
          <a:xfrm>
            <a:off x="2031436" y="541962"/>
            <a:ext cx="7684502" cy="803654"/>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lt1"/>
              </a:buClr>
              <a:buSzPts val="4400"/>
              <a:buNone/>
            </a:pPr>
            <a:r>
              <a:rPr lang="en-US" sz="4400">
                <a:solidFill>
                  <a:schemeClr val="lt1"/>
                </a:solidFill>
                <a:latin typeface="Calibri"/>
                <a:ea typeface="Calibri"/>
                <a:cs typeface="Calibri"/>
                <a:sym typeface="Calibri"/>
              </a:rPr>
              <a:t>Tips on ethics, data and security</a:t>
            </a:r>
            <a:endParaRPr/>
          </a:p>
        </p:txBody>
      </p:sp>
      <p:sp>
        <p:nvSpPr>
          <p:cNvPr id="588" name="Google Shape;588;p97"/>
          <p:cNvSpPr/>
          <p:nvPr/>
        </p:nvSpPr>
        <p:spPr>
          <a:xfrm>
            <a:off x="193137" y="2302405"/>
            <a:ext cx="2965279" cy="2801614"/>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89" name="Google Shape;589;p97"/>
          <p:cNvSpPr/>
          <p:nvPr/>
        </p:nvSpPr>
        <p:spPr>
          <a:xfrm>
            <a:off x="253865" y="2363132"/>
            <a:ext cx="2965279" cy="2953043"/>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0" name="Google Shape;590;p97"/>
          <p:cNvSpPr/>
          <p:nvPr/>
        </p:nvSpPr>
        <p:spPr>
          <a:xfrm>
            <a:off x="317124" y="2423861"/>
            <a:ext cx="2965279" cy="2801614"/>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1" name="Google Shape;591;p97"/>
          <p:cNvSpPr/>
          <p:nvPr/>
        </p:nvSpPr>
        <p:spPr>
          <a:xfrm>
            <a:off x="2303163" y="2198663"/>
            <a:ext cx="928634" cy="928632"/>
          </a:xfrm>
          <a:custGeom>
            <a:avLst/>
            <a:gdLst/>
            <a:ahLst/>
            <a:cxnLst/>
            <a:rect l="l" t="t" r="r" b="b"/>
            <a:pathLst>
              <a:path w="1617" h="1617" extrusionOk="0">
                <a:moveTo>
                  <a:pt x="1616" y="808"/>
                </a:moveTo>
                <a:lnTo>
                  <a:pt x="1616" y="808"/>
                </a:lnTo>
                <a:cubicBezTo>
                  <a:pt x="1616" y="1255"/>
                  <a:pt x="1255" y="1616"/>
                  <a:pt x="808" y="1616"/>
                </a:cubicBezTo>
                <a:lnTo>
                  <a:pt x="808" y="1616"/>
                </a:lnTo>
                <a:cubicBezTo>
                  <a:pt x="362" y="1616"/>
                  <a:pt x="0" y="1255"/>
                  <a:pt x="0" y="808"/>
                </a:cubicBezTo>
                <a:lnTo>
                  <a:pt x="0" y="808"/>
                </a:lnTo>
                <a:cubicBezTo>
                  <a:pt x="0" y="362"/>
                  <a:pt x="362" y="0"/>
                  <a:pt x="808" y="0"/>
                </a:cubicBezTo>
                <a:lnTo>
                  <a:pt x="808" y="0"/>
                </a:lnTo>
                <a:cubicBezTo>
                  <a:pt x="1255"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Safety tip</a:t>
            </a:r>
            <a:endParaRPr/>
          </a:p>
        </p:txBody>
      </p:sp>
      <p:sp>
        <p:nvSpPr>
          <p:cNvPr id="592" name="Google Shape;592;p97"/>
          <p:cNvSpPr/>
          <p:nvPr/>
        </p:nvSpPr>
        <p:spPr>
          <a:xfrm>
            <a:off x="2250027" y="2145525"/>
            <a:ext cx="1032377" cy="1032377"/>
          </a:xfrm>
          <a:custGeom>
            <a:avLst/>
            <a:gdLst/>
            <a:ahLst/>
            <a:cxnLst/>
            <a:rect l="l" t="t" r="r" b="b"/>
            <a:pathLst>
              <a:path w="1799" h="1799" extrusionOk="0">
                <a:moveTo>
                  <a:pt x="1798" y="899"/>
                </a:moveTo>
                <a:lnTo>
                  <a:pt x="1798" y="899"/>
                </a:lnTo>
                <a:cubicBezTo>
                  <a:pt x="1798" y="1396"/>
                  <a:pt x="1396" y="1798"/>
                  <a:pt x="899" y="1798"/>
                </a:cubicBezTo>
                <a:lnTo>
                  <a:pt x="899" y="1798"/>
                </a:lnTo>
                <a:cubicBezTo>
                  <a:pt x="402" y="1798"/>
                  <a:pt x="0" y="1396"/>
                  <a:pt x="0" y="899"/>
                </a:cubicBezTo>
                <a:lnTo>
                  <a:pt x="0" y="899"/>
                </a:lnTo>
                <a:cubicBezTo>
                  <a:pt x="0" y="403"/>
                  <a:pt x="402" y="0"/>
                  <a:pt x="899" y="0"/>
                </a:cubicBezTo>
                <a:lnTo>
                  <a:pt x="899" y="0"/>
                </a:lnTo>
                <a:cubicBezTo>
                  <a:pt x="1396" y="0"/>
                  <a:pt x="1798" y="403"/>
                  <a:pt x="1798"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3" name="Google Shape;593;p97"/>
          <p:cNvSpPr/>
          <p:nvPr/>
        </p:nvSpPr>
        <p:spPr>
          <a:xfrm>
            <a:off x="2919646" y="3519418"/>
            <a:ext cx="2965279" cy="2825449"/>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4" name="Google Shape;594;p97"/>
          <p:cNvSpPr/>
          <p:nvPr/>
        </p:nvSpPr>
        <p:spPr>
          <a:xfrm>
            <a:off x="2980374" y="3580146"/>
            <a:ext cx="2965279" cy="2825449"/>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5" name="Google Shape;595;p97"/>
          <p:cNvSpPr/>
          <p:nvPr/>
        </p:nvSpPr>
        <p:spPr>
          <a:xfrm>
            <a:off x="3043631" y="3640874"/>
            <a:ext cx="2965279" cy="2825449"/>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6" name="Google Shape;596;p97"/>
          <p:cNvSpPr/>
          <p:nvPr/>
        </p:nvSpPr>
        <p:spPr>
          <a:xfrm>
            <a:off x="4683006" y="2768398"/>
            <a:ext cx="926103" cy="928632"/>
          </a:xfrm>
          <a:custGeom>
            <a:avLst/>
            <a:gdLst/>
            <a:ahLst/>
            <a:cxnLst/>
            <a:rect l="l" t="t" r="r" b="b"/>
            <a:pathLst>
              <a:path w="1616" h="1618" extrusionOk="0">
                <a:moveTo>
                  <a:pt x="1615" y="808"/>
                </a:moveTo>
                <a:lnTo>
                  <a:pt x="1615" y="808"/>
                </a:lnTo>
                <a:cubicBezTo>
                  <a:pt x="1615" y="1255"/>
                  <a:pt x="1254" y="1617"/>
                  <a:pt x="808" y="1617"/>
                </a:cubicBezTo>
                <a:lnTo>
                  <a:pt x="808" y="1617"/>
                </a:lnTo>
                <a:cubicBezTo>
                  <a:pt x="361" y="1617"/>
                  <a:pt x="0" y="1255"/>
                  <a:pt x="0" y="808"/>
                </a:cubicBezTo>
                <a:lnTo>
                  <a:pt x="0" y="808"/>
                </a:lnTo>
                <a:cubicBezTo>
                  <a:pt x="0" y="362"/>
                  <a:pt x="361" y="0"/>
                  <a:pt x="808" y="0"/>
                </a:cubicBezTo>
                <a:lnTo>
                  <a:pt x="808" y="0"/>
                </a:lnTo>
                <a:cubicBezTo>
                  <a:pt x="1254" y="0"/>
                  <a:pt x="1615" y="362"/>
                  <a:pt x="1615"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600" b="1" i="0" u="none" strike="noStrike" cap="none">
              <a:solidFill>
                <a:schemeClr val="lt1"/>
              </a:solidFill>
              <a:latin typeface="Calibri"/>
              <a:ea typeface="Calibri"/>
              <a:cs typeface="Calibri"/>
              <a:sym typeface="Calibri"/>
            </a:endParaRPr>
          </a:p>
        </p:txBody>
      </p:sp>
      <p:sp>
        <p:nvSpPr>
          <p:cNvPr id="597" name="Google Shape;597;p97"/>
          <p:cNvSpPr/>
          <p:nvPr/>
        </p:nvSpPr>
        <p:spPr>
          <a:xfrm>
            <a:off x="4622278" y="2715260"/>
            <a:ext cx="1032377" cy="1032377"/>
          </a:xfrm>
          <a:custGeom>
            <a:avLst/>
            <a:gdLst/>
            <a:ahLst/>
            <a:cxnLst/>
            <a:rect l="l" t="t" r="r" b="b"/>
            <a:pathLst>
              <a:path w="1798" h="1799" extrusionOk="0">
                <a:moveTo>
                  <a:pt x="1797" y="899"/>
                </a:moveTo>
                <a:lnTo>
                  <a:pt x="1797" y="899"/>
                </a:lnTo>
                <a:cubicBezTo>
                  <a:pt x="1797" y="1396"/>
                  <a:pt x="1395" y="1798"/>
                  <a:pt x="899" y="1798"/>
                </a:cubicBezTo>
                <a:lnTo>
                  <a:pt x="899" y="1798"/>
                </a:lnTo>
                <a:cubicBezTo>
                  <a:pt x="402" y="1798"/>
                  <a:pt x="0" y="1396"/>
                  <a:pt x="0" y="899"/>
                </a:cubicBezTo>
                <a:lnTo>
                  <a:pt x="0" y="899"/>
                </a:lnTo>
                <a:cubicBezTo>
                  <a:pt x="0" y="402"/>
                  <a:pt x="402" y="0"/>
                  <a:pt x="899" y="0"/>
                </a:cubicBezTo>
                <a:lnTo>
                  <a:pt x="899"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8" name="Google Shape;598;p97"/>
          <p:cNvSpPr/>
          <p:nvPr/>
        </p:nvSpPr>
        <p:spPr>
          <a:xfrm>
            <a:off x="5829116" y="2369272"/>
            <a:ext cx="2965278" cy="2825448"/>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599" name="Google Shape;599;p97"/>
          <p:cNvSpPr/>
          <p:nvPr/>
        </p:nvSpPr>
        <p:spPr>
          <a:xfrm>
            <a:off x="5889844" y="2429999"/>
            <a:ext cx="2965278" cy="2933595"/>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0" name="Google Shape;600;p97"/>
          <p:cNvSpPr/>
          <p:nvPr/>
        </p:nvSpPr>
        <p:spPr>
          <a:xfrm>
            <a:off x="5950572" y="2490728"/>
            <a:ext cx="2965278" cy="2825448"/>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1" name="Google Shape;601;p97"/>
          <p:cNvSpPr/>
          <p:nvPr/>
        </p:nvSpPr>
        <p:spPr>
          <a:xfrm>
            <a:off x="7997592" y="2266291"/>
            <a:ext cx="928634" cy="928632"/>
          </a:xfrm>
          <a:custGeom>
            <a:avLst/>
            <a:gdLst/>
            <a:ahLst/>
            <a:cxnLst/>
            <a:rect l="l" t="t" r="r" b="b"/>
            <a:pathLst>
              <a:path w="1617" h="1617" extrusionOk="0">
                <a:moveTo>
                  <a:pt x="1616" y="808"/>
                </a:moveTo>
                <a:lnTo>
                  <a:pt x="1616" y="808"/>
                </a:lnTo>
                <a:cubicBezTo>
                  <a:pt x="1616" y="1255"/>
                  <a:pt x="1254" y="1616"/>
                  <a:pt x="807" y="1616"/>
                </a:cubicBezTo>
                <a:lnTo>
                  <a:pt x="807" y="1616"/>
                </a:lnTo>
                <a:cubicBezTo>
                  <a:pt x="361" y="1616"/>
                  <a:pt x="0" y="1255"/>
                  <a:pt x="0" y="808"/>
                </a:cubicBezTo>
                <a:lnTo>
                  <a:pt x="0" y="808"/>
                </a:lnTo>
                <a:cubicBezTo>
                  <a:pt x="0" y="362"/>
                  <a:pt x="361" y="0"/>
                  <a:pt x="807" y="0"/>
                </a:cubicBezTo>
                <a:lnTo>
                  <a:pt x="807" y="0"/>
                </a:lnTo>
                <a:cubicBezTo>
                  <a:pt x="1254" y="0"/>
                  <a:pt x="1616" y="362"/>
                  <a:pt x="1616"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2" name="Google Shape;602;p97"/>
          <p:cNvSpPr/>
          <p:nvPr/>
        </p:nvSpPr>
        <p:spPr>
          <a:xfrm>
            <a:off x="7934334" y="2190539"/>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3"/>
                  <a:pt x="402" y="0"/>
                  <a:pt x="898" y="0"/>
                </a:cubicBezTo>
                <a:lnTo>
                  <a:pt x="898" y="0"/>
                </a:lnTo>
                <a:cubicBezTo>
                  <a:pt x="1395" y="0"/>
                  <a:pt x="1797" y="403"/>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3" name="Google Shape;603;p97"/>
          <p:cNvSpPr/>
          <p:nvPr/>
        </p:nvSpPr>
        <p:spPr>
          <a:xfrm>
            <a:off x="8670409" y="3479407"/>
            <a:ext cx="2973337" cy="2859480"/>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4" name="Google Shape;604;p97"/>
          <p:cNvSpPr/>
          <p:nvPr/>
        </p:nvSpPr>
        <p:spPr>
          <a:xfrm>
            <a:off x="8731137" y="3540135"/>
            <a:ext cx="2973337" cy="2859480"/>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5" name="Google Shape;605;p97"/>
          <p:cNvSpPr/>
          <p:nvPr/>
        </p:nvSpPr>
        <p:spPr>
          <a:xfrm>
            <a:off x="8794394" y="3600863"/>
            <a:ext cx="2973337" cy="2859480"/>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6" name="Google Shape;606;p97"/>
          <p:cNvSpPr/>
          <p:nvPr/>
        </p:nvSpPr>
        <p:spPr>
          <a:xfrm>
            <a:off x="10427923" y="2749762"/>
            <a:ext cx="928632" cy="928632"/>
          </a:xfrm>
          <a:custGeom>
            <a:avLst/>
            <a:gdLst/>
            <a:ahLst/>
            <a:cxnLst/>
            <a:rect l="l" t="t" r="r" b="b"/>
            <a:pathLst>
              <a:path w="1618" h="1618" extrusionOk="0">
                <a:moveTo>
                  <a:pt x="1617" y="808"/>
                </a:moveTo>
                <a:lnTo>
                  <a:pt x="1617" y="808"/>
                </a:lnTo>
                <a:cubicBezTo>
                  <a:pt x="1617" y="1255"/>
                  <a:pt x="1255" y="1617"/>
                  <a:pt x="808" y="1617"/>
                </a:cubicBezTo>
                <a:lnTo>
                  <a:pt x="808" y="1617"/>
                </a:lnTo>
                <a:cubicBezTo>
                  <a:pt x="362" y="1617"/>
                  <a:pt x="0" y="1255"/>
                  <a:pt x="0" y="808"/>
                </a:cubicBezTo>
                <a:lnTo>
                  <a:pt x="0" y="808"/>
                </a:lnTo>
                <a:cubicBezTo>
                  <a:pt x="0" y="362"/>
                  <a:pt x="362" y="0"/>
                  <a:pt x="808" y="0"/>
                </a:cubicBezTo>
                <a:lnTo>
                  <a:pt x="808" y="0"/>
                </a:lnTo>
                <a:cubicBezTo>
                  <a:pt x="1255" y="0"/>
                  <a:pt x="1617" y="362"/>
                  <a:pt x="1617" y="8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7" name="Google Shape;607;p97"/>
          <p:cNvSpPr/>
          <p:nvPr/>
        </p:nvSpPr>
        <p:spPr>
          <a:xfrm>
            <a:off x="10364286" y="2709888"/>
            <a:ext cx="1032377" cy="1032377"/>
          </a:xfrm>
          <a:custGeom>
            <a:avLst/>
            <a:gdLst/>
            <a:ahLst/>
            <a:cxnLst/>
            <a:rect l="l" t="t" r="r" b="b"/>
            <a:pathLst>
              <a:path w="1798" h="1799" extrusionOk="0">
                <a:moveTo>
                  <a:pt x="1797" y="899"/>
                </a:moveTo>
                <a:lnTo>
                  <a:pt x="1797" y="899"/>
                </a:lnTo>
                <a:cubicBezTo>
                  <a:pt x="1797" y="1396"/>
                  <a:pt x="1395" y="1798"/>
                  <a:pt x="898" y="1798"/>
                </a:cubicBezTo>
                <a:lnTo>
                  <a:pt x="898" y="1798"/>
                </a:lnTo>
                <a:cubicBezTo>
                  <a:pt x="402" y="1798"/>
                  <a:pt x="0" y="1396"/>
                  <a:pt x="0" y="899"/>
                </a:cubicBezTo>
                <a:lnTo>
                  <a:pt x="0" y="899"/>
                </a:lnTo>
                <a:cubicBezTo>
                  <a:pt x="0" y="402"/>
                  <a:pt x="402" y="0"/>
                  <a:pt x="898" y="0"/>
                </a:cubicBezTo>
                <a:lnTo>
                  <a:pt x="898" y="0"/>
                </a:lnTo>
                <a:cubicBezTo>
                  <a:pt x="1395" y="0"/>
                  <a:pt x="1797" y="402"/>
                  <a:pt x="1797" y="899"/>
                </a:cubicBezTo>
              </a:path>
            </a:pathLst>
          </a:custGeom>
          <a:noFill/>
          <a:ln w="9525" cap="flat" cmpd="sng">
            <a:solidFill>
              <a:schemeClr val="accent2"/>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08" name="Google Shape;608;p97"/>
          <p:cNvSpPr txBox="1"/>
          <p:nvPr/>
        </p:nvSpPr>
        <p:spPr>
          <a:xfrm>
            <a:off x="646645" y="3058018"/>
            <a:ext cx="2304557" cy="147728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1800" b="1" i="0" u="none" strike="noStrike" cap="none" dirty="0">
                <a:solidFill>
                  <a:schemeClr val="lt1"/>
                </a:solidFill>
                <a:latin typeface="Calibri"/>
                <a:ea typeface="Calibri"/>
                <a:cs typeface="Calibri"/>
                <a:sym typeface="Calibri"/>
              </a:rPr>
              <a:t>Never</a:t>
            </a:r>
            <a:r>
              <a:rPr lang="en-US" sz="1800" b="0" i="0" u="none" strike="noStrike" cap="none" dirty="0">
                <a:solidFill>
                  <a:schemeClr val="lt1"/>
                </a:solidFill>
                <a:latin typeface="Calibri"/>
                <a:ea typeface="Calibri"/>
                <a:cs typeface="Calibri"/>
                <a:sym typeface="Calibri"/>
              </a:rPr>
              <a:t> take serious health advice from an App. If you feel unsure or worried → contact a professional.</a:t>
            </a:r>
            <a:endParaRPr sz="1800" b="1" i="0" u="none" strike="noStrike" cap="none" dirty="0">
              <a:solidFill>
                <a:schemeClr val="lt1"/>
              </a:solidFill>
              <a:latin typeface="Calibri"/>
              <a:ea typeface="Calibri"/>
              <a:cs typeface="Calibri"/>
              <a:sym typeface="Calibri"/>
            </a:endParaRPr>
          </a:p>
        </p:txBody>
      </p:sp>
      <p:sp>
        <p:nvSpPr>
          <p:cNvPr id="609" name="Google Shape;609;p97"/>
          <p:cNvSpPr txBox="1"/>
          <p:nvPr/>
        </p:nvSpPr>
        <p:spPr>
          <a:xfrm>
            <a:off x="3151630" y="3979955"/>
            <a:ext cx="2651608" cy="203128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AI systems </a:t>
            </a:r>
            <a:endParaRPr/>
          </a:p>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can seem very </a:t>
            </a:r>
            <a:endParaRPr/>
          </a:p>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confident, but they lack human judgement. Use the systems for support —not for decision-</a:t>
            </a:r>
            <a:endParaRPr/>
          </a:p>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making.</a:t>
            </a:r>
            <a:endParaRPr sz="1800" b="1" i="0" u="none" strike="noStrike" cap="none">
              <a:solidFill>
                <a:srgbClr val="292668"/>
              </a:solidFill>
              <a:latin typeface="Calibri"/>
              <a:ea typeface="Calibri"/>
              <a:cs typeface="Calibri"/>
              <a:sym typeface="Calibri"/>
            </a:endParaRPr>
          </a:p>
        </p:txBody>
      </p:sp>
      <p:sp>
        <p:nvSpPr>
          <p:cNvPr id="610" name="Google Shape;610;p97"/>
          <p:cNvSpPr txBox="1"/>
          <p:nvPr/>
        </p:nvSpPr>
        <p:spPr>
          <a:xfrm>
            <a:off x="5951211" y="3085180"/>
            <a:ext cx="2959081" cy="1754286"/>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AI features often </a:t>
            </a:r>
            <a:endParaRPr dirty="0"/>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use your metrics to </a:t>
            </a:r>
            <a:r>
              <a:rPr lang="en-US" sz="1800" b="1" i="1" u="none" strike="noStrike" cap="none" dirty="0">
                <a:solidFill>
                  <a:schemeClr val="lt1"/>
                </a:solidFill>
                <a:latin typeface="Calibri"/>
                <a:ea typeface="Calibri"/>
                <a:cs typeface="Calibri"/>
                <a:sym typeface="Calibri"/>
              </a:rPr>
              <a:t>learn</a:t>
            </a:r>
            <a:r>
              <a:rPr lang="en-US" sz="1800" b="0" i="0" u="none" strike="noStrike" cap="none" dirty="0">
                <a:solidFill>
                  <a:schemeClr val="lt1"/>
                </a:solidFill>
                <a:latin typeface="Calibri"/>
                <a:ea typeface="Calibri"/>
                <a:cs typeface="Calibri"/>
                <a:sym typeface="Calibri"/>
              </a:rPr>
              <a:t>. Make sure you only share data you’re comfortable sharing, and check who’s </a:t>
            </a:r>
            <a:endParaRPr dirty="0"/>
          </a:p>
          <a:p>
            <a:pPr marL="0" marR="0" lvl="0" indent="0" algn="ctr" rtl="0">
              <a:lnSpc>
                <a:spcPct val="100000"/>
              </a:lnSpc>
              <a:spcBef>
                <a:spcPts val="0"/>
              </a:spcBef>
              <a:spcAft>
                <a:spcPts val="0"/>
              </a:spcAft>
              <a:buNone/>
            </a:pPr>
            <a:r>
              <a:rPr lang="en-US" sz="1800" b="0" i="0" u="none" strike="noStrike" cap="none" dirty="0">
                <a:solidFill>
                  <a:schemeClr val="lt1"/>
                </a:solidFill>
                <a:latin typeface="Calibri"/>
                <a:ea typeface="Calibri"/>
                <a:cs typeface="Calibri"/>
                <a:sym typeface="Calibri"/>
              </a:rPr>
              <a:t>getting it.</a:t>
            </a:r>
            <a:endParaRPr sz="1800" b="1" i="0" u="none" strike="noStrike" cap="none" dirty="0">
              <a:solidFill>
                <a:schemeClr val="lt1"/>
              </a:solidFill>
              <a:latin typeface="Calibri"/>
              <a:ea typeface="Calibri"/>
              <a:cs typeface="Calibri"/>
              <a:sym typeface="Calibri"/>
            </a:endParaRPr>
          </a:p>
        </p:txBody>
      </p:sp>
      <p:sp>
        <p:nvSpPr>
          <p:cNvPr id="611" name="Google Shape;611;p97"/>
          <p:cNvSpPr txBox="1"/>
          <p:nvPr/>
        </p:nvSpPr>
        <p:spPr>
          <a:xfrm>
            <a:off x="8982452" y="3790952"/>
            <a:ext cx="2531140"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If an App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confuses you with dramatic statements or figures, stop and think.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The technology can misinterpret situations — it doesn’t mean </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you’re wrong.</a:t>
            </a:r>
            <a:endParaRPr dirty="0"/>
          </a:p>
        </p:txBody>
      </p:sp>
      <p:sp>
        <p:nvSpPr>
          <p:cNvPr id="612" name="Google Shape;612;p97"/>
          <p:cNvSpPr txBox="1"/>
          <p:nvPr/>
        </p:nvSpPr>
        <p:spPr>
          <a:xfrm>
            <a:off x="4702942" y="2797350"/>
            <a:ext cx="944122" cy="10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Ethics tip</a:t>
            </a:r>
            <a:endParaRPr/>
          </a:p>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13" name="Google Shape;613;p97"/>
          <p:cNvSpPr txBox="1"/>
          <p:nvPr/>
        </p:nvSpPr>
        <p:spPr>
          <a:xfrm>
            <a:off x="7876693" y="2402868"/>
            <a:ext cx="1170432" cy="830997"/>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Data tip</a:t>
            </a:r>
            <a:endParaRPr/>
          </a:p>
          <a:p>
            <a:pPr marL="0" marR="0" lvl="0" indent="0" algn="l" rtl="0">
              <a:lnSpc>
                <a:spcPct val="100000"/>
              </a:lnSpc>
              <a:spcBef>
                <a:spcPts val="0"/>
              </a:spcBef>
              <a:spcAft>
                <a:spcPts val="0"/>
              </a:spcAft>
              <a:buNone/>
            </a:pPr>
            <a:endParaRPr sz="1600" b="0" i="0" u="none" strike="noStrike" cap="none">
              <a:solidFill>
                <a:srgbClr val="000000"/>
              </a:solidFill>
              <a:latin typeface="Arial"/>
              <a:ea typeface="Arial"/>
              <a:cs typeface="Arial"/>
              <a:sym typeface="Arial"/>
            </a:endParaRPr>
          </a:p>
        </p:txBody>
      </p:sp>
      <p:sp>
        <p:nvSpPr>
          <p:cNvPr id="614" name="Google Shape;614;p97"/>
          <p:cNvSpPr txBox="1"/>
          <p:nvPr/>
        </p:nvSpPr>
        <p:spPr>
          <a:xfrm>
            <a:off x="10293182" y="2787662"/>
            <a:ext cx="1170433" cy="104644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Helpful </a:t>
            </a:r>
            <a:endParaRPr/>
          </a:p>
          <a:p>
            <a:pPr marL="0" marR="0" lvl="0" indent="0" algn="ctr" rtl="0">
              <a:lnSpc>
                <a:spcPct val="100000"/>
              </a:lnSpc>
              <a:spcBef>
                <a:spcPts val="0"/>
              </a:spcBef>
              <a:spcAft>
                <a:spcPts val="0"/>
              </a:spcAft>
              <a:buNone/>
            </a:pPr>
            <a:r>
              <a:rPr lang="en-US" sz="1600" b="1" i="0" u="none" strike="noStrike" cap="none">
                <a:solidFill>
                  <a:schemeClr val="lt1"/>
                </a:solidFill>
                <a:latin typeface="Calibri"/>
                <a:ea typeface="Calibri"/>
                <a:cs typeface="Calibri"/>
                <a:sym typeface="Calibri"/>
              </a:rPr>
              <a:t>tips</a:t>
            </a:r>
            <a:endParaRPr sz="1600" b="0" i="0" u="none" strike="noStrike" cap="none">
              <a:solidFill>
                <a:schemeClr val="lt1"/>
              </a:solidFill>
              <a:latin typeface="Calibri"/>
              <a:ea typeface="Calibri"/>
              <a:cs typeface="Calibri"/>
              <a:sym typeface="Calibri"/>
            </a:endParaRPr>
          </a:p>
          <a:p>
            <a:pPr marL="0" marR="0" lvl="0" indent="0" algn="ctr" rtl="0">
              <a:lnSpc>
                <a:spcPct val="100000"/>
              </a:lnSpc>
              <a:spcBef>
                <a:spcPts val="0"/>
              </a:spcBef>
              <a:spcAft>
                <a:spcPts val="0"/>
              </a:spcAft>
              <a:buNone/>
            </a:pPr>
            <a:endParaRPr sz="1400" b="0" i="0" u="none" strike="noStrike" cap="none">
              <a:solidFill>
                <a:srgbClr val="000000"/>
              </a:solidFill>
              <a:latin typeface="Calibri"/>
              <a:ea typeface="Calibri"/>
              <a:cs typeface="Calibri"/>
              <a:sym typeface="Calibri"/>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618"/>
        <p:cNvGrpSpPr/>
        <p:nvPr/>
      </p:nvGrpSpPr>
      <p:grpSpPr>
        <a:xfrm>
          <a:off x="0" y="0"/>
          <a:ext cx="0" cy="0"/>
          <a:chOff x="0" y="0"/>
          <a:chExt cx="0" cy="0"/>
        </a:xfrm>
      </p:grpSpPr>
      <p:sp>
        <p:nvSpPr>
          <p:cNvPr id="619" name="Google Shape;619;p98"/>
          <p:cNvSpPr txBox="1">
            <a:spLocks noGrp="1"/>
          </p:cNvSpPr>
          <p:nvPr>
            <p:ph type="body" idx="1"/>
          </p:nvPr>
        </p:nvSpPr>
        <p:spPr>
          <a:xfrm>
            <a:off x="-132183" y="0"/>
            <a:ext cx="6397881" cy="1336776"/>
          </a:xfrm>
          <a:prstGeom prst="rect">
            <a:avLst/>
          </a:prstGeom>
          <a:noFill/>
          <a:ln>
            <a:noFill/>
          </a:ln>
        </p:spPr>
        <p:txBody>
          <a:bodyPr spcFirstLastPara="1" wrap="square" lIns="91425" tIns="45700" rIns="91425" bIns="45700" anchor="t" anchorCtr="0">
            <a:noAutofit/>
          </a:bodyPr>
          <a:lstStyle/>
          <a:p>
            <a:pPr marL="0" lvl="0" indent="0" algn="ctr" rtl="0">
              <a:lnSpc>
                <a:spcPct val="103333"/>
              </a:lnSpc>
              <a:spcBef>
                <a:spcPts val="0"/>
              </a:spcBef>
              <a:spcAft>
                <a:spcPts val="0"/>
              </a:spcAft>
              <a:buSzPts val="3600"/>
              <a:buNone/>
            </a:pPr>
            <a:r>
              <a:rPr lang="en-US" sz="3400" dirty="0">
                <a:solidFill>
                  <a:schemeClr val="lt1"/>
                </a:solidFill>
                <a:latin typeface="Calibri"/>
                <a:ea typeface="Calibri"/>
                <a:cs typeface="Calibri"/>
                <a:sym typeface="Calibri"/>
              </a:rPr>
              <a:t>Scenario Exercise 4</a:t>
            </a:r>
            <a:endParaRPr dirty="0"/>
          </a:p>
          <a:p>
            <a:pPr marL="0" lvl="0" indent="0" algn="ctr" rtl="0">
              <a:lnSpc>
                <a:spcPct val="103333"/>
              </a:lnSpc>
              <a:spcBef>
                <a:spcPts val="0"/>
              </a:spcBef>
              <a:spcAft>
                <a:spcPts val="0"/>
              </a:spcAft>
              <a:buSzPts val="3600"/>
              <a:buNone/>
            </a:pPr>
            <a:r>
              <a:rPr lang="en-US" sz="3200" b="1" dirty="0"/>
              <a:t>The watch says ‘</a:t>
            </a:r>
            <a:r>
              <a:rPr lang="en-US" sz="3200" b="1" i="1" dirty="0"/>
              <a:t>Possible stress’</a:t>
            </a:r>
            <a:endParaRPr sz="3200" i="1" dirty="0"/>
          </a:p>
          <a:p>
            <a:pPr marL="0" lvl="0" indent="0" algn="l" rtl="0">
              <a:lnSpc>
                <a:spcPct val="103333"/>
              </a:lnSpc>
              <a:spcBef>
                <a:spcPts val="0"/>
              </a:spcBef>
              <a:spcAft>
                <a:spcPts val="0"/>
              </a:spcAft>
              <a:buSzPts val="3600"/>
              <a:buNone/>
            </a:pPr>
            <a:endParaRPr sz="3400" dirty="0"/>
          </a:p>
        </p:txBody>
      </p:sp>
      <p:pic>
        <p:nvPicPr>
          <p:cNvPr id="620" name="Google Shape;620;p98"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3401034" y="4767931"/>
            <a:ext cx="3845287" cy="3119494"/>
          </a:xfrm>
          <a:prstGeom prst="rect">
            <a:avLst/>
          </a:prstGeom>
          <a:noFill/>
          <a:ln>
            <a:noFill/>
          </a:ln>
        </p:spPr>
      </p:pic>
      <p:sp>
        <p:nvSpPr>
          <p:cNvPr id="621" name="Google Shape;621;p98"/>
          <p:cNvSpPr txBox="1"/>
          <p:nvPr/>
        </p:nvSpPr>
        <p:spPr>
          <a:xfrm>
            <a:off x="312088" y="1336776"/>
            <a:ext cx="5569552" cy="51706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200" b="1" i="0" u="none" strike="noStrike" cap="none" dirty="0">
                <a:solidFill>
                  <a:srgbClr val="292668"/>
                </a:solidFill>
                <a:latin typeface="Calibri"/>
                <a:ea typeface="Calibri"/>
                <a:cs typeface="Calibri"/>
                <a:sym typeface="Calibri"/>
              </a:rPr>
              <a:t>Risks, limits &amp; ethics of AI in health contexts</a:t>
            </a:r>
            <a:endParaRPr sz="22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During an afternoon coffee break, 79-year-old Anna sees a message on her watch:</a:t>
            </a:r>
            <a:endParaRPr dirty="0"/>
          </a:p>
          <a:p>
            <a:pPr marL="0" marR="0" lvl="0" indent="0" algn="l" rtl="0">
              <a:lnSpc>
                <a:spcPct val="100000"/>
              </a:lnSpc>
              <a:spcBef>
                <a:spcPts val="0"/>
              </a:spcBef>
              <a:spcAft>
                <a:spcPts val="0"/>
              </a:spcAft>
              <a:buClr>
                <a:srgbClr val="000000"/>
              </a:buClr>
              <a:buSzPts val="2200"/>
              <a:buFont typeface="Arial"/>
              <a:buNone/>
            </a:pPr>
            <a:r>
              <a:rPr lang="en-US" sz="2200" b="0" i="1" u="none" strike="noStrike" cap="none" dirty="0">
                <a:solidFill>
                  <a:schemeClr val="lt1"/>
                </a:solidFill>
                <a:latin typeface="Calibri"/>
                <a:ea typeface="Calibri"/>
                <a:cs typeface="Calibri"/>
                <a:sym typeface="Calibri"/>
              </a:rPr>
              <a:t>“Your heart rate is elevated. Possible stress.”</a:t>
            </a:r>
            <a:endParaRPr sz="22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Anna is unsure but checks again after five minutes - her heart rate is normal. </a:t>
            </a:r>
            <a:endParaRPr dirty="0"/>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She </a:t>
            </a:r>
            <a:r>
              <a:rPr lang="en-US" sz="2200" b="0" i="0" u="none" strike="noStrike" cap="none" dirty="0" err="1">
                <a:solidFill>
                  <a:schemeClr val="lt1"/>
                </a:solidFill>
                <a:latin typeface="Calibri"/>
                <a:ea typeface="Calibri"/>
                <a:cs typeface="Calibri"/>
                <a:sym typeface="Calibri"/>
              </a:rPr>
              <a:t>realises</a:t>
            </a:r>
            <a:r>
              <a:rPr lang="en-US" sz="2200" b="0" i="0" u="none" strike="noStrike" cap="none" dirty="0">
                <a:solidFill>
                  <a:schemeClr val="lt1"/>
                </a:solidFill>
                <a:latin typeface="Calibri"/>
                <a:ea typeface="Calibri"/>
                <a:cs typeface="Calibri"/>
                <a:sym typeface="Calibri"/>
              </a:rPr>
              <a:t> she had just walked quickly up the stairs.</a:t>
            </a:r>
            <a:endParaRPr dirty="0"/>
          </a:p>
          <a:p>
            <a:pPr marL="0" marR="0" lvl="0" indent="0" algn="l" rtl="0">
              <a:lnSpc>
                <a:spcPct val="100000"/>
              </a:lnSpc>
              <a:spcBef>
                <a:spcPts val="0"/>
              </a:spcBef>
              <a:spcAft>
                <a:spcPts val="0"/>
              </a:spcAft>
              <a:buClr>
                <a:srgbClr val="000000"/>
              </a:buClr>
              <a:buSzPts val="2200"/>
              <a:buFont typeface="Arial"/>
              <a:buNone/>
            </a:pPr>
            <a:r>
              <a:rPr lang="en-US" sz="2200" b="0" i="0" u="none" strike="noStrike" cap="none" dirty="0">
                <a:solidFill>
                  <a:schemeClr val="lt1"/>
                </a:solidFill>
                <a:latin typeface="Calibri"/>
                <a:ea typeface="Calibri"/>
                <a:cs typeface="Calibri"/>
                <a:sym typeface="Calibri"/>
              </a:rPr>
              <a:t>She now understands: AI only sees the number, not the situation.</a:t>
            </a:r>
            <a:endParaRPr dirty="0"/>
          </a:p>
          <a:p>
            <a:pPr marL="0" marR="0" lvl="0" indent="0" algn="l" rtl="0">
              <a:lnSpc>
                <a:spcPct val="100000"/>
              </a:lnSpc>
              <a:spcBef>
                <a:spcPts val="0"/>
              </a:spcBef>
              <a:spcAft>
                <a:spcPts val="0"/>
              </a:spcAft>
              <a:buClr>
                <a:srgbClr val="000000"/>
              </a:buClr>
              <a:buSzPts val="2200"/>
              <a:buFont typeface="Arial"/>
              <a:buNone/>
            </a:pPr>
            <a:endParaRPr sz="1000" b="0" i="0" u="none" strike="noStrike" cap="none" dirty="0">
              <a:solidFill>
                <a:schemeClr val="lt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200"/>
              <a:buFont typeface="Arial"/>
              <a:buNone/>
            </a:pPr>
            <a:r>
              <a:rPr lang="en-US" sz="2200" b="1" i="0" u="none" strike="noStrike" cap="none" dirty="0">
                <a:solidFill>
                  <a:srgbClr val="292668"/>
                </a:solidFill>
                <a:latin typeface="Calibri"/>
                <a:ea typeface="Calibri"/>
                <a:cs typeface="Calibri"/>
                <a:sym typeface="Calibri"/>
              </a:rPr>
              <a:t>Scenario questions:</a:t>
            </a:r>
            <a:endParaRPr dirty="0"/>
          </a:p>
          <a:p>
            <a:pPr marL="0" marR="0" lvl="0" indent="0" algn="l" rtl="0">
              <a:lnSpc>
                <a:spcPct val="100000"/>
              </a:lnSpc>
              <a:spcBef>
                <a:spcPts val="0"/>
              </a:spcBef>
              <a:spcAft>
                <a:spcPts val="0"/>
              </a:spcAft>
              <a:buNone/>
            </a:pPr>
            <a:r>
              <a:rPr lang="en-US" sz="2200" b="0" i="0" u="none" strike="noStrike" cap="none" dirty="0">
                <a:solidFill>
                  <a:schemeClr val="lt1"/>
                </a:solidFill>
                <a:latin typeface="Calibri"/>
                <a:ea typeface="Calibri"/>
                <a:cs typeface="Calibri"/>
                <a:sym typeface="Calibri"/>
              </a:rPr>
              <a:t>- Why was the AI wrong here?</a:t>
            </a:r>
            <a:endParaRPr dirty="0"/>
          </a:p>
          <a:p>
            <a:pPr marL="0" marR="0" lvl="0" indent="0" algn="l" rtl="0">
              <a:lnSpc>
                <a:spcPct val="100000"/>
              </a:lnSpc>
              <a:spcBef>
                <a:spcPts val="0"/>
              </a:spcBef>
              <a:spcAft>
                <a:spcPts val="0"/>
              </a:spcAft>
              <a:buNone/>
            </a:pPr>
            <a:r>
              <a:rPr lang="en-US" sz="2200" b="0" i="0" u="none" strike="noStrike" cap="none" dirty="0">
                <a:solidFill>
                  <a:schemeClr val="lt1"/>
                </a:solidFill>
                <a:latin typeface="Calibri"/>
                <a:ea typeface="Calibri"/>
                <a:cs typeface="Calibri"/>
                <a:sym typeface="Calibri"/>
              </a:rPr>
              <a:t>- What can Anna do to assess the message calmly?</a:t>
            </a:r>
            <a:endParaRPr dirty="0"/>
          </a:p>
        </p:txBody>
      </p:sp>
      <p:pic>
        <p:nvPicPr>
          <p:cNvPr id="2" name="Billede 1" descr="Et billede, der indeholder ur, se&#10;&#10;AI-genereret indhold kan være ukorrekt.">
            <a:extLst>
              <a:ext uri="{FF2B5EF4-FFF2-40B4-BE49-F238E27FC236}">
                <a16:creationId xmlns:a16="http://schemas.microsoft.com/office/drawing/2014/main" id="{6147C3AC-CE07-356F-EB15-2866E93BAFD2}"/>
              </a:ext>
            </a:extLst>
          </p:cNvPr>
          <p:cNvPicPr>
            <a:picLocks noChangeAspect="1"/>
          </p:cNvPicPr>
          <p:nvPr/>
        </p:nvPicPr>
        <p:blipFill>
          <a:blip r:embed="rId4"/>
          <a:stretch>
            <a:fillRect/>
          </a:stretch>
        </p:blipFill>
        <p:spPr>
          <a:xfrm>
            <a:off x="7481888" y="2652713"/>
            <a:ext cx="2876550" cy="2971800"/>
          </a:xfrm>
          <a:prstGeom prst="rect">
            <a:avLst/>
          </a:prstGeom>
        </p:spPr>
      </p:pic>
      <p:pic>
        <p:nvPicPr>
          <p:cNvPr id="3" name="Billede 2" descr="Resting heart rate and why it's important. - Barry Monaghan Performance -  Triathlon and Cycling Coaching in Newry, Northern Ireland">
            <a:extLst>
              <a:ext uri="{FF2B5EF4-FFF2-40B4-BE49-F238E27FC236}">
                <a16:creationId xmlns:a16="http://schemas.microsoft.com/office/drawing/2014/main" id="{D6FE46B7-DC24-E746-E674-870391C1F50F}"/>
              </a:ext>
            </a:extLst>
          </p:cNvPr>
          <p:cNvPicPr>
            <a:picLocks noChangeAspect="1"/>
          </p:cNvPicPr>
          <p:nvPr/>
        </p:nvPicPr>
        <p:blipFill>
          <a:blip r:embed="rId5"/>
          <a:stretch>
            <a:fillRect/>
          </a:stretch>
        </p:blipFill>
        <p:spPr>
          <a:xfrm>
            <a:off x="6862763" y="1009650"/>
            <a:ext cx="4114800" cy="1647825"/>
          </a:xfrm>
          <a:prstGeom prst="rect">
            <a:avLst/>
          </a:prstGeom>
        </p:spPr>
      </p:pic>
      <p:pic>
        <p:nvPicPr>
          <p:cNvPr id="4" name="Billede 3" descr="Et billede, der indeholder tekst, smil, Ansigt, ballon&#10;&#10;AI-genereret indhold kan være ukorrekt.">
            <a:hlinkClick r:id="rId6"/>
            <a:extLst>
              <a:ext uri="{FF2B5EF4-FFF2-40B4-BE49-F238E27FC236}">
                <a16:creationId xmlns:a16="http://schemas.microsoft.com/office/drawing/2014/main" id="{A6EC667E-BD75-6676-CDB1-F1716BA96A16}"/>
              </a:ext>
            </a:extLst>
          </p:cNvPr>
          <p:cNvPicPr>
            <a:picLocks noChangeAspect="1"/>
          </p:cNvPicPr>
          <p:nvPr/>
        </p:nvPicPr>
        <p:blipFill>
          <a:blip r:embed="rId7"/>
          <a:stretch>
            <a:fillRect/>
          </a:stretch>
        </p:blipFill>
        <p:spPr>
          <a:xfrm>
            <a:off x="10069286" y="5151211"/>
            <a:ext cx="1066800" cy="1504950"/>
          </a:xfrm>
          <a:prstGeom prst="rect">
            <a:avLst/>
          </a:prstGeom>
        </p:spPr>
      </p:pic>
      <p:grpSp>
        <p:nvGrpSpPr>
          <p:cNvPr id="5" name="Graphic 4">
            <a:extLst>
              <a:ext uri="{FF2B5EF4-FFF2-40B4-BE49-F238E27FC236}">
                <a16:creationId xmlns:a16="http://schemas.microsoft.com/office/drawing/2014/main" id="{C6E2AA34-7EF1-6987-0B83-70E1801634A3}"/>
              </a:ext>
            </a:extLst>
          </p:cNvPr>
          <p:cNvGrpSpPr/>
          <p:nvPr/>
        </p:nvGrpSpPr>
        <p:grpSpPr>
          <a:xfrm rot="3928889">
            <a:off x="9452800" y="5856047"/>
            <a:ext cx="416813" cy="946356"/>
            <a:chOff x="4880804" y="6124557"/>
            <a:chExt cx="717140" cy="1386497"/>
          </a:xfrm>
          <a:solidFill>
            <a:srgbClr val="242B62"/>
          </a:solidFill>
        </p:grpSpPr>
        <p:grpSp>
          <p:nvGrpSpPr>
            <p:cNvPr id="6" name="Graphic 4">
              <a:extLst>
                <a:ext uri="{FF2B5EF4-FFF2-40B4-BE49-F238E27FC236}">
                  <a16:creationId xmlns:a16="http://schemas.microsoft.com/office/drawing/2014/main" id="{E335AFBB-F1AF-64B3-1C68-7512337BF028}"/>
                </a:ext>
              </a:extLst>
            </p:cNvPr>
            <p:cNvGrpSpPr/>
            <p:nvPr/>
          </p:nvGrpSpPr>
          <p:grpSpPr>
            <a:xfrm>
              <a:off x="4911037" y="6124557"/>
              <a:ext cx="446280" cy="440141"/>
              <a:chOff x="4911037" y="6124557"/>
              <a:chExt cx="446280" cy="440141"/>
            </a:xfrm>
            <a:grpFill/>
          </p:grpSpPr>
          <p:sp>
            <p:nvSpPr>
              <p:cNvPr id="15" name="Freeform 21">
                <a:extLst>
                  <a:ext uri="{FF2B5EF4-FFF2-40B4-BE49-F238E27FC236}">
                    <a16:creationId xmlns:a16="http://schemas.microsoft.com/office/drawing/2014/main" id="{A9D9BC0C-D76D-528B-0156-06C922B68730}"/>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6" name="Freeform 22">
                <a:extLst>
                  <a:ext uri="{FF2B5EF4-FFF2-40B4-BE49-F238E27FC236}">
                    <a16:creationId xmlns:a16="http://schemas.microsoft.com/office/drawing/2014/main" id="{502E9FCF-DBD4-0560-98B5-07E04A14BBDF}"/>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aphic 4">
              <a:extLst>
                <a:ext uri="{FF2B5EF4-FFF2-40B4-BE49-F238E27FC236}">
                  <a16:creationId xmlns:a16="http://schemas.microsoft.com/office/drawing/2014/main" id="{6347B466-B6D0-DCCC-40A4-F8EFB28F5A10}"/>
                </a:ext>
              </a:extLst>
            </p:cNvPr>
            <p:cNvGrpSpPr/>
            <p:nvPr/>
          </p:nvGrpSpPr>
          <p:grpSpPr>
            <a:xfrm>
              <a:off x="4880804" y="6299331"/>
              <a:ext cx="717140" cy="1211723"/>
              <a:chOff x="4880804" y="6299331"/>
              <a:chExt cx="717140" cy="1211723"/>
            </a:xfrm>
            <a:grpFill/>
          </p:grpSpPr>
          <p:sp>
            <p:nvSpPr>
              <p:cNvPr id="8" name="Freeform 14">
                <a:extLst>
                  <a:ext uri="{FF2B5EF4-FFF2-40B4-BE49-F238E27FC236}">
                    <a16:creationId xmlns:a16="http://schemas.microsoft.com/office/drawing/2014/main" id="{B2AD16F9-0993-BA1A-48CE-4CAEE7255A92}"/>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9" name="Freeform 15">
                <a:extLst>
                  <a:ext uri="{FF2B5EF4-FFF2-40B4-BE49-F238E27FC236}">
                    <a16:creationId xmlns:a16="http://schemas.microsoft.com/office/drawing/2014/main" id="{9AF7F140-CEFE-0A2A-BA47-1AA305FB3B8A}"/>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6">
                <a:extLst>
                  <a:ext uri="{FF2B5EF4-FFF2-40B4-BE49-F238E27FC236}">
                    <a16:creationId xmlns:a16="http://schemas.microsoft.com/office/drawing/2014/main" id="{3CF65D53-C455-36B9-8530-045101ED40C9}"/>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7">
                <a:extLst>
                  <a:ext uri="{FF2B5EF4-FFF2-40B4-BE49-F238E27FC236}">
                    <a16:creationId xmlns:a16="http://schemas.microsoft.com/office/drawing/2014/main" id="{501D982F-C3FD-9760-AA24-ACC90608786E}"/>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8">
                <a:extLst>
                  <a:ext uri="{FF2B5EF4-FFF2-40B4-BE49-F238E27FC236}">
                    <a16:creationId xmlns:a16="http://schemas.microsoft.com/office/drawing/2014/main" id="{003668E1-78DC-2304-D9B8-3DEA5EE71A51}"/>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9">
                <a:extLst>
                  <a:ext uri="{FF2B5EF4-FFF2-40B4-BE49-F238E27FC236}">
                    <a16:creationId xmlns:a16="http://schemas.microsoft.com/office/drawing/2014/main" id="{EB2DC7B5-4E09-B124-DD2B-AAEF3BFC0074}"/>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20">
                <a:extLst>
                  <a:ext uri="{FF2B5EF4-FFF2-40B4-BE49-F238E27FC236}">
                    <a16:creationId xmlns:a16="http://schemas.microsoft.com/office/drawing/2014/main" id="{860D2E5B-44BD-0404-4D11-41863A1A4FB1}"/>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17" name="Tekstfelt 16">
            <a:extLst>
              <a:ext uri="{FF2B5EF4-FFF2-40B4-BE49-F238E27FC236}">
                <a16:creationId xmlns:a16="http://schemas.microsoft.com/office/drawing/2014/main" id="{3E479E5D-9B9C-D945-8E04-23A5C8FCA7AF}"/>
              </a:ext>
            </a:extLst>
          </p:cNvPr>
          <p:cNvSpPr txBox="1"/>
          <p:nvPr/>
        </p:nvSpPr>
        <p:spPr>
          <a:xfrm>
            <a:off x="7075714" y="6324600"/>
            <a:ext cx="2300515"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Find the answer here</a:t>
            </a:r>
            <a:endParaRPr lang="da-DK"/>
          </a:p>
          <a:p>
            <a:pPr algn="ctr"/>
            <a:endParaRPr lang="da-DK"/>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627"/>
        <p:cNvGrpSpPr/>
        <p:nvPr/>
      </p:nvGrpSpPr>
      <p:grpSpPr>
        <a:xfrm>
          <a:off x="0" y="0"/>
          <a:ext cx="0" cy="0"/>
          <a:chOff x="0" y="0"/>
          <a:chExt cx="0" cy="0"/>
        </a:xfrm>
      </p:grpSpPr>
      <p:sp>
        <p:nvSpPr>
          <p:cNvPr id="628" name="Google Shape;628;p99"/>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Step-by-step exercise</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629" name="Google Shape;629;p99"/>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630" name="Google Shape;630;p99"/>
          <p:cNvSpPr txBox="1"/>
          <p:nvPr/>
        </p:nvSpPr>
        <p:spPr>
          <a:xfrm>
            <a:off x="1150774" y="1373925"/>
            <a:ext cx="526907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You </a:t>
            </a:r>
            <a:r>
              <a:rPr lang="en-US" sz="2400" dirty="0">
                <a:solidFill>
                  <a:srgbClr val="292668"/>
                </a:solidFill>
                <a:latin typeface="Calibri" panose="020F0502020204030204" pitchFamily="34" charset="0"/>
                <a:ea typeface="Calibri" panose="020F0502020204030204" pitchFamily="34" charset="0"/>
                <a:cs typeface="Calibri" panose="020F0502020204030204" pitchFamily="34" charset="0"/>
              </a:rPr>
              <a:t>re</a:t>
            </a: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ad this message on your device:</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8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a:t>
            </a:r>
            <a:r>
              <a:rPr lang="en-US" sz="2400" b="1"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Your heart rate is high</a:t>
            </a:r>
            <a:r>
              <a:rPr lang="en-US" sz="2400" b="0"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0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Now ask:</a:t>
            </a:r>
            <a:endParaRPr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1️⃣What did I just do?  </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Walk - run – sitting still</a:t>
            </a: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2️⃣Could there be another explanation?  </a:t>
            </a: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3️⃣Do I feel unwell?  </a:t>
            </a:r>
            <a:endParaRPr sz="2400"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12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Decision:</a:t>
            </a:r>
            <a:endParaRPr sz="2400" b="1"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Ignore / check again / act</a:t>
            </a:r>
            <a:endParaRPr sz="2400"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AEFDA4-BFF6-0C1B-F917-EAD1901C0F40}"/>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FA50178E-88DD-AE68-1E0D-3AC3BAB8AE38}"/>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r="-204"/>
          <a:stretch>
            <a:fillRect/>
          </a:stretch>
        </p:blipFill>
        <p:spPr>
          <a:xfrm>
            <a:off x="238772" y="2626822"/>
            <a:ext cx="7708195" cy="3396829"/>
          </a:xfrm>
        </p:spPr>
      </p:pic>
      <p:sp>
        <p:nvSpPr>
          <p:cNvPr id="5" name="Text Placeholder 4">
            <a:extLst>
              <a:ext uri="{FF2B5EF4-FFF2-40B4-BE49-F238E27FC236}">
                <a16:creationId xmlns:a16="http://schemas.microsoft.com/office/drawing/2014/main" id="{E476D0C7-51D9-A119-DA55-BAE0B2EEF8A6}"/>
              </a:ext>
            </a:extLst>
          </p:cNvPr>
          <p:cNvSpPr>
            <a:spLocks noGrp="1"/>
          </p:cNvSpPr>
          <p:nvPr>
            <p:ph type="body" sz="quarter" idx="17"/>
          </p:nvPr>
        </p:nvSpPr>
        <p:spPr>
          <a:xfrm>
            <a:off x="7764874" y="730800"/>
            <a:ext cx="2066906" cy="582221"/>
          </a:xfrm>
        </p:spPr>
        <p:txBody>
          <a:bodyPr/>
          <a:lstStyle/>
          <a:p>
            <a:r>
              <a:rPr lang="en-US" dirty="0">
                <a:latin typeface="Calibri" panose="020F0502020204030204" pitchFamily="34" charset="0"/>
                <a:ea typeface="Calibri" panose="020F0502020204030204" pitchFamily="34" charset="0"/>
                <a:cs typeface="Calibri" panose="020F0502020204030204" pitchFamily="34" charset="0"/>
              </a:rPr>
              <a:t>05</a:t>
            </a:r>
          </a:p>
        </p:txBody>
      </p:sp>
      <p:sp>
        <p:nvSpPr>
          <p:cNvPr id="14" name="Rectangle 13">
            <a:extLst>
              <a:ext uri="{FF2B5EF4-FFF2-40B4-BE49-F238E27FC236}">
                <a16:creationId xmlns:a16="http://schemas.microsoft.com/office/drawing/2014/main" id="{8EC8F987-2DD0-0868-A9DD-BB2A99755B5D}"/>
              </a:ext>
            </a:extLst>
          </p:cNvPr>
          <p:cNvSpPr/>
          <p:nvPr/>
        </p:nvSpPr>
        <p:spPr>
          <a:xfrm>
            <a:off x="4230477" y="3788962"/>
            <a:ext cx="6459428"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5" name="TextBox 14">
            <a:extLst>
              <a:ext uri="{FF2B5EF4-FFF2-40B4-BE49-F238E27FC236}">
                <a16:creationId xmlns:a16="http://schemas.microsoft.com/office/drawing/2014/main" id="{8156F166-FE6F-37C4-8F3A-0518B0A556C8}"/>
              </a:ext>
            </a:extLst>
          </p:cNvPr>
          <p:cNvSpPr txBox="1"/>
          <p:nvPr/>
        </p:nvSpPr>
        <p:spPr>
          <a:xfrm>
            <a:off x="4330662" y="3841260"/>
            <a:ext cx="6359243" cy="1754326"/>
          </a:xfrm>
          <a:prstGeom prst="rect">
            <a:avLst/>
          </a:prstGeom>
          <a:noFill/>
        </p:spPr>
        <p:txBody>
          <a:bodyPr wrap="square" rtlCol="0">
            <a:spAutoFit/>
          </a:bodyPr>
          <a:lstStyle/>
          <a:p>
            <a:r>
              <a:rPr lang="en-US" sz="3600" b="1" spc="324" dirty="0">
                <a:solidFill>
                  <a:srgbClr val="242B62"/>
                </a:solidFill>
                <a:latin typeface="Calibri" panose="020F0502020204030204" pitchFamily="34" charset="0"/>
                <a:cs typeface="Calibri" panose="020F0502020204030204" pitchFamily="34" charset="0"/>
              </a:rPr>
              <a:t>KNOWING WHEN TO TRUST AI &amp; WHEN TO SEEK PROFESSIONAL ADVICE</a:t>
            </a:r>
          </a:p>
        </p:txBody>
      </p:sp>
    </p:spTree>
    <p:extLst>
      <p:ext uri="{BB962C8B-B14F-4D97-AF65-F5344CB8AC3E}">
        <p14:creationId xmlns:p14="http://schemas.microsoft.com/office/powerpoint/2010/main" val="32510709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660"/>
        <p:cNvGrpSpPr/>
        <p:nvPr/>
      </p:nvGrpSpPr>
      <p:grpSpPr>
        <a:xfrm>
          <a:off x="0" y="0"/>
          <a:ext cx="0" cy="0"/>
          <a:chOff x="0" y="0"/>
          <a:chExt cx="0" cy="0"/>
        </a:xfrm>
      </p:grpSpPr>
      <p:sp>
        <p:nvSpPr>
          <p:cNvPr id="661" name="Google Shape;661;p102"/>
          <p:cNvSpPr txBox="1">
            <a:spLocks noGrp="1"/>
          </p:cNvSpPr>
          <p:nvPr>
            <p:ph type="body" idx="1"/>
          </p:nvPr>
        </p:nvSpPr>
        <p:spPr>
          <a:xfrm>
            <a:off x="1889759" y="353518"/>
            <a:ext cx="8412481" cy="1006909"/>
          </a:xfrm>
          <a:prstGeom prst="rect">
            <a:avLst/>
          </a:prstGeom>
          <a:noFill/>
          <a:ln>
            <a:noFill/>
          </a:ln>
        </p:spPr>
        <p:txBody>
          <a:bodyPr spcFirstLastPara="1" wrap="square" lIns="91425" tIns="45700" rIns="91425" bIns="45700" anchor="t" anchorCtr="0">
            <a:normAutofit/>
          </a:bodyPr>
          <a:lstStyle/>
          <a:p>
            <a:pPr marL="0" lvl="0" indent="0" algn="l" rtl="0">
              <a:lnSpc>
                <a:spcPct val="103333"/>
              </a:lnSpc>
              <a:spcBef>
                <a:spcPts val="0"/>
              </a:spcBef>
              <a:spcAft>
                <a:spcPts val="0"/>
              </a:spcAft>
              <a:buSzPts val="3600"/>
              <a:buNone/>
            </a:pPr>
            <a:r>
              <a:rPr lang="en-US" b="1">
                <a:solidFill>
                  <a:srgbClr val="292668"/>
                </a:solidFill>
                <a:latin typeface="Calibri"/>
                <a:ea typeface="Calibri"/>
                <a:cs typeface="Calibri"/>
                <a:sym typeface="Calibri"/>
              </a:rPr>
              <a:t>Decisions require human judgement</a:t>
            </a:r>
            <a:endParaRPr/>
          </a:p>
        </p:txBody>
      </p:sp>
      <p:sp>
        <p:nvSpPr>
          <p:cNvPr id="662" name="Google Shape;662;p102"/>
          <p:cNvSpPr txBox="1">
            <a:spLocks noGrp="1"/>
          </p:cNvSpPr>
          <p:nvPr>
            <p:ph type="body" idx="2"/>
          </p:nvPr>
        </p:nvSpPr>
        <p:spPr>
          <a:xfrm>
            <a:off x="666833" y="2046296"/>
            <a:ext cx="8323860" cy="3793939"/>
          </a:xfrm>
          <a:prstGeom prst="rect">
            <a:avLst/>
          </a:prstGeom>
          <a:noFill/>
          <a:ln>
            <a:noFill/>
          </a:ln>
        </p:spPr>
        <p:txBody>
          <a:bodyPr spcFirstLastPara="1" wrap="square" lIns="91425" tIns="45700" rIns="91425" bIns="45700" anchor="t" anchorCtr="0">
            <a:noAutofit/>
          </a:bodyPr>
          <a:lstStyle/>
          <a:p>
            <a:pPr marL="0" lvl="0" indent="0" algn="just" rtl="0">
              <a:lnSpc>
                <a:spcPct val="100000"/>
              </a:lnSpc>
              <a:spcBef>
                <a:spcPts val="0"/>
              </a:spcBef>
              <a:spcAft>
                <a:spcPts val="0"/>
              </a:spcAft>
              <a:buClr>
                <a:srgbClr val="242B62"/>
              </a:buClr>
              <a:buSzPts val="2000"/>
              <a:buNone/>
            </a:pPr>
            <a:endParaRPr sz="2000"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But such messages are </a:t>
            </a:r>
            <a:r>
              <a:rPr lang="en-US" sz="2000" b="1" dirty="0">
                <a:solidFill>
                  <a:srgbClr val="292668"/>
                </a:solidFill>
                <a:latin typeface="Calibri"/>
                <a:ea typeface="Calibri"/>
                <a:cs typeface="Calibri"/>
                <a:sym typeface="Calibri"/>
              </a:rPr>
              <a:t>based on algorithms</a:t>
            </a:r>
            <a:r>
              <a:rPr lang="en-US" sz="2000" dirty="0">
                <a:solidFill>
                  <a:srgbClr val="292668"/>
                </a:solidFill>
                <a:latin typeface="Calibri"/>
                <a:ea typeface="Calibri"/>
                <a:cs typeface="Calibri"/>
                <a:sym typeface="Calibri"/>
              </a:rPr>
              <a:t>, not on medical knowledge or </a:t>
            </a:r>
            <a:endParaRPr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human judgement. </a:t>
            </a:r>
            <a:r>
              <a:rPr lang="en-US" sz="2000" b="1" dirty="0">
                <a:solidFill>
                  <a:srgbClr val="292668"/>
                </a:solidFill>
                <a:latin typeface="Calibri"/>
                <a:ea typeface="Calibri"/>
                <a:cs typeface="Calibri"/>
                <a:sym typeface="Calibri"/>
              </a:rPr>
              <a:t>They are not dangerous — just automated. </a:t>
            </a:r>
            <a:endParaRPr b="1"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It’s perfectly natural to feel doubtful if an App says something unexpected.</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Doubt should always lead to calm reflection, not panic.</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AI isn’t designed to detect illness or emergencies — it’s designed to </a:t>
            </a:r>
            <a:endParaRPr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      support your daily life.</a:t>
            </a:r>
            <a:endParaRPr dirty="0"/>
          </a:p>
          <a:p>
            <a:pPr marL="342900" lvl="0" indent="-342900" algn="l" rtl="0">
              <a:lnSpc>
                <a:spcPct val="100000"/>
              </a:lnSpc>
              <a:spcBef>
                <a:spcPts val="0"/>
              </a:spcBef>
              <a:spcAft>
                <a:spcPts val="0"/>
              </a:spcAft>
              <a:buClr>
                <a:srgbClr val="292668"/>
              </a:buClr>
              <a:buSzPts val="2000"/>
              <a:buFont typeface="Arial"/>
              <a:buChar char="•"/>
            </a:pPr>
            <a:r>
              <a:rPr lang="en-US" sz="2000" dirty="0">
                <a:solidFill>
                  <a:srgbClr val="292668"/>
                </a:solidFill>
                <a:latin typeface="Calibri"/>
                <a:ea typeface="Calibri"/>
                <a:cs typeface="Calibri"/>
                <a:sym typeface="Calibri"/>
              </a:rPr>
              <a:t>When it comes to health, symptoms or concerns, a healthcare </a:t>
            </a:r>
            <a:endParaRPr dirty="0"/>
          </a:p>
          <a:p>
            <a:pPr marL="0" lvl="0" indent="0" algn="l" rtl="0">
              <a:lnSpc>
                <a:spcPct val="100000"/>
              </a:lnSpc>
              <a:spcBef>
                <a:spcPts val="0"/>
              </a:spcBef>
              <a:spcAft>
                <a:spcPts val="0"/>
              </a:spcAft>
              <a:buClr>
                <a:srgbClr val="292668"/>
              </a:buClr>
              <a:buSzPts val="2000"/>
              <a:buNone/>
            </a:pPr>
            <a:r>
              <a:rPr lang="en-US" sz="2000" dirty="0">
                <a:solidFill>
                  <a:srgbClr val="292668"/>
                </a:solidFill>
                <a:latin typeface="Calibri"/>
                <a:ea typeface="Calibri"/>
                <a:cs typeface="Calibri"/>
                <a:sym typeface="Calibri"/>
              </a:rPr>
              <a:t>      professional must be involved. </a:t>
            </a:r>
            <a:endParaRPr dirty="0"/>
          </a:p>
          <a:p>
            <a:pPr marL="0" lvl="0" indent="0" algn="l" rtl="0">
              <a:lnSpc>
                <a:spcPct val="100000"/>
              </a:lnSpc>
              <a:spcBef>
                <a:spcPts val="0"/>
              </a:spcBef>
              <a:spcAft>
                <a:spcPts val="0"/>
              </a:spcAft>
              <a:buClr>
                <a:srgbClr val="292668"/>
              </a:buClr>
              <a:buSzPts val="2000"/>
              <a:buNone/>
            </a:pPr>
            <a:endParaRPr lang="en-US" sz="2000" dirty="0">
              <a:solidFill>
                <a:srgbClr val="292668"/>
              </a:solidFill>
            </a:endParaRPr>
          </a:p>
          <a:p>
            <a:pPr marL="0" lvl="0" indent="0" algn="l" rtl="0">
              <a:lnSpc>
                <a:spcPct val="100000"/>
              </a:lnSpc>
              <a:spcBef>
                <a:spcPts val="0"/>
              </a:spcBef>
              <a:spcAft>
                <a:spcPts val="0"/>
              </a:spcAft>
              <a:buClr>
                <a:srgbClr val="242B62"/>
              </a:buClr>
              <a:buSzPts val="2000"/>
              <a:buNone/>
            </a:pPr>
            <a:endParaRPr sz="1200" dirty="0">
              <a:solidFill>
                <a:srgbClr val="292668"/>
              </a:solidFill>
              <a:latin typeface="Calibri"/>
              <a:ea typeface="Calibri"/>
              <a:cs typeface="Calibri"/>
              <a:sym typeface="Calibri"/>
            </a:endParaRPr>
          </a:p>
          <a:p>
            <a:pPr marL="0" lvl="0" indent="0" algn="l" rtl="0">
              <a:lnSpc>
                <a:spcPct val="100000"/>
              </a:lnSpc>
              <a:spcBef>
                <a:spcPts val="0"/>
              </a:spcBef>
              <a:spcAft>
                <a:spcPts val="0"/>
              </a:spcAft>
              <a:buClr>
                <a:srgbClr val="292668"/>
              </a:buClr>
              <a:buSzPts val="2000"/>
              <a:buNone/>
            </a:pPr>
            <a:r>
              <a:rPr lang="en-US" sz="2000" b="1" dirty="0">
                <a:solidFill>
                  <a:srgbClr val="292668"/>
                </a:solidFill>
                <a:latin typeface="Calibri"/>
                <a:ea typeface="Calibri"/>
                <a:cs typeface="Calibri"/>
                <a:sym typeface="Calibri"/>
              </a:rPr>
              <a:t>			AI provides data</a:t>
            </a:r>
            <a:endParaRPr dirty="0"/>
          </a:p>
          <a:p>
            <a:pPr marL="0" lvl="0" indent="0" algn="l" rtl="0">
              <a:lnSpc>
                <a:spcPct val="100000"/>
              </a:lnSpc>
              <a:spcBef>
                <a:spcPts val="0"/>
              </a:spcBef>
              <a:spcAft>
                <a:spcPts val="0"/>
              </a:spcAft>
              <a:buClr>
                <a:srgbClr val="292668"/>
              </a:buClr>
              <a:buSzPts val="2000"/>
              <a:buNone/>
            </a:pPr>
            <a:r>
              <a:rPr lang="en-US" sz="2000" b="1" dirty="0">
                <a:solidFill>
                  <a:srgbClr val="292668"/>
                </a:solidFill>
                <a:latin typeface="Calibri"/>
                <a:ea typeface="Calibri"/>
                <a:cs typeface="Calibri"/>
                <a:sym typeface="Calibri"/>
              </a:rPr>
              <a:t>		      People provide reassurance</a:t>
            </a:r>
            <a:endParaRPr sz="2000" dirty="0">
              <a:solidFill>
                <a:srgbClr val="292668"/>
              </a:solidFill>
            </a:endParaRPr>
          </a:p>
        </p:txBody>
      </p:sp>
      <p:pic>
        <p:nvPicPr>
          <p:cNvPr id="663" name="Google Shape;663;p102"/>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9149951" y="2399281"/>
            <a:ext cx="2875839" cy="3952076"/>
          </a:xfrm>
          <a:prstGeom prst="rect">
            <a:avLst/>
          </a:prstGeom>
          <a:noFill/>
          <a:ln>
            <a:noFill/>
          </a:ln>
        </p:spPr>
      </p:pic>
      <p:sp>
        <p:nvSpPr>
          <p:cNvPr id="664" name="Google Shape;664;p102"/>
          <p:cNvSpPr txBox="1"/>
          <p:nvPr/>
        </p:nvSpPr>
        <p:spPr>
          <a:xfrm>
            <a:off x="1657023" y="1179152"/>
            <a:ext cx="8085978" cy="1015663"/>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000" b="0" i="0" u="none" strike="noStrike" cap="none" dirty="0">
                <a:solidFill>
                  <a:srgbClr val="292668"/>
                </a:solidFill>
                <a:latin typeface="Calibri"/>
                <a:ea typeface="Calibri"/>
                <a:cs typeface="Calibri"/>
                <a:sym typeface="Calibri"/>
              </a:rPr>
              <a:t>When you receive a message from an App, it can seem very authoritative: </a:t>
            </a:r>
            <a:r>
              <a:rPr lang="en-US" sz="2000" b="0" i="1" u="none" strike="noStrike" cap="none" dirty="0">
                <a:solidFill>
                  <a:srgbClr val="292668"/>
                </a:solidFill>
                <a:latin typeface="Calibri"/>
                <a:ea typeface="Calibri"/>
                <a:cs typeface="Calibri"/>
                <a:sym typeface="Calibri"/>
              </a:rPr>
              <a:t>“Your heart rate is high.” “You slept poorly.” “You were less active today.”</a:t>
            </a:r>
            <a:endParaRPr dirty="0"/>
          </a:p>
          <a:p>
            <a:pPr marL="0" marR="0" lvl="0" indent="0" algn="l" rtl="0">
              <a:lnSpc>
                <a:spcPct val="100000"/>
              </a:lnSpc>
              <a:spcBef>
                <a:spcPts val="0"/>
              </a:spcBef>
              <a:spcAft>
                <a:spcPts val="0"/>
              </a:spcAft>
              <a:buNone/>
            </a:pPr>
            <a:endParaRPr sz="2000" b="0" i="0" u="none" strike="noStrike" cap="none" dirty="0">
              <a:solidFill>
                <a:srgbClr val="000000"/>
              </a:solidFill>
              <a:latin typeface="Arial"/>
              <a:ea typeface="Arial"/>
              <a:cs typeface="Arial"/>
              <a:sym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668"/>
        <p:cNvGrpSpPr/>
        <p:nvPr/>
      </p:nvGrpSpPr>
      <p:grpSpPr>
        <a:xfrm>
          <a:off x="0" y="0"/>
          <a:ext cx="0" cy="0"/>
          <a:chOff x="0" y="0"/>
          <a:chExt cx="0" cy="0"/>
        </a:xfrm>
      </p:grpSpPr>
      <p:sp>
        <p:nvSpPr>
          <p:cNvPr id="669" name="Google Shape;669;p103"/>
          <p:cNvSpPr txBox="1">
            <a:spLocks noGrp="1"/>
          </p:cNvSpPr>
          <p:nvPr>
            <p:ph type="body" idx="2"/>
          </p:nvPr>
        </p:nvSpPr>
        <p:spPr>
          <a:xfrm>
            <a:off x="195943" y="2100419"/>
            <a:ext cx="4555000" cy="4616608"/>
          </a:xfrm>
          <a:prstGeom prst="rect">
            <a:avLst/>
          </a:prstGeom>
          <a:noFill/>
          <a:ln>
            <a:noFill/>
          </a:ln>
        </p:spPr>
        <p:txBody>
          <a:bodyPr spcFirstLastPara="1" wrap="square" lIns="91425" tIns="45700" rIns="91425" bIns="45700" anchor="ctr" anchorCtr="0">
            <a:spAutoFit/>
          </a:bodyPr>
          <a:lstStyle/>
          <a:p>
            <a:pPr marL="0" marR="0" lvl="0" indent="0" algn="l" rtl="0">
              <a:lnSpc>
                <a:spcPct val="100000"/>
              </a:lnSpc>
              <a:spcBef>
                <a:spcPts val="0"/>
              </a:spcBef>
              <a:spcAft>
                <a:spcPts val="0"/>
              </a:spcAft>
              <a:buClr>
                <a:schemeClr val="dk1"/>
              </a:buClr>
              <a:buSzPts val="1800"/>
              <a:buFont typeface="Calibri"/>
              <a:buNone/>
            </a:pPr>
            <a:r>
              <a:rPr lang="en-US" sz="1800" b="1" i="0" u="none" strike="noStrike" cap="none" dirty="0">
                <a:solidFill>
                  <a:schemeClr val="dk1"/>
                </a:solidFill>
                <a:latin typeface="Calibri"/>
                <a:ea typeface="Calibri"/>
                <a:cs typeface="Calibri"/>
                <a:sym typeface="Calibri"/>
              </a:rPr>
              <a:t>✔️ </a:t>
            </a:r>
            <a:r>
              <a:rPr lang="en-US" b="1" i="0" u="none" strike="noStrike" cap="none" dirty="0">
                <a:solidFill>
                  <a:srgbClr val="CA7BB3"/>
                </a:solidFill>
                <a:latin typeface="Calibri"/>
                <a:ea typeface="Calibri"/>
                <a:cs typeface="Calibri"/>
                <a:sym typeface="Calibri"/>
              </a:rPr>
              <a:t>When you can trust AI</a:t>
            </a:r>
            <a:endParaRPr dirty="0"/>
          </a:p>
          <a:p>
            <a:pPr marL="0" marR="0" lvl="0" indent="0" algn="l" rtl="0">
              <a:lnSpc>
                <a:spcPct val="100000"/>
              </a:lnSpc>
              <a:spcBef>
                <a:spcPts val="0"/>
              </a:spcBef>
              <a:spcAft>
                <a:spcPts val="0"/>
              </a:spcAft>
              <a:buClr>
                <a:srgbClr val="242B62"/>
              </a:buClr>
              <a:buSzPts val="1800"/>
              <a:buFont typeface="Calibri"/>
              <a:buNone/>
            </a:pPr>
            <a:endParaRPr sz="1800" b="0" i="0" u="none" strike="noStrike" cap="none" dirty="0">
              <a:solidFill>
                <a:srgbClr val="292668"/>
              </a:solidFill>
              <a:latin typeface="Calibri"/>
              <a:ea typeface="Calibri"/>
              <a:cs typeface="Calibri"/>
              <a:sym typeface="Calibri"/>
            </a:endParaRPr>
          </a:p>
          <a:p>
            <a:pPr marL="0" lvl="0" indent="0">
              <a:lnSpc>
                <a:spcPct val="100000"/>
              </a:lnSpc>
              <a:buClr>
                <a:srgbClr val="00B050"/>
              </a:buClr>
              <a:buSzPct val="197000"/>
            </a:pPr>
            <a:r>
              <a:rPr lang="en-US" sz="1800" dirty="0">
                <a:solidFill>
                  <a:srgbClr val="292668"/>
                </a:solidFill>
              </a:rPr>
              <a:t>🟢 </a:t>
            </a:r>
            <a:r>
              <a:rPr lang="en-US" sz="1800" b="1" i="0" u="none" strike="noStrike" cap="none" dirty="0">
                <a:solidFill>
                  <a:srgbClr val="292668"/>
                </a:solidFill>
                <a:latin typeface="Calibri"/>
                <a:ea typeface="Calibri"/>
                <a:cs typeface="Calibri"/>
                <a:sym typeface="Calibri"/>
              </a:rPr>
              <a:t>General advice</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“Go for a walk”</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“Drink water”</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“Take a break”</a:t>
            </a:r>
            <a:endParaRPr lang="en-IE" dirty="0"/>
          </a:p>
          <a:p>
            <a:pPr marL="0" lvl="0" indent="0">
              <a:lnSpc>
                <a:spcPct val="100000"/>
              </a:lnSpc>
              <a:buClr>
                <a:srgbClr val="00B050"/>
              </a:buClr>
              <a:buSzPct val="200000"/>
            </a:pPr>
            <a:r>
              <a:rPr lang="en-US" sz="1800" dirty="0">
                <a:solidFill>
                  <a:srgbClr val="292668"/>
                </a:solidFill>
              </a:rPr>
              <a:t>🟢 </a:t>
            </a:r>
            <a:r>
              <a:rPr lang="en-IE" sz="1800" b="1" i="0" u="none" strike="noStrike" cap="none" dirty="0">
                <a:solidFill>
                  <a:srgbClr val="292668"/>
                </a:solidFill>
                <a:latin typeface="Calibri"/>
                <a:ea typeface="Calibri"/>
                <a:cs typeface="Calibri"/>
                <a:sym typeface="Calibri"/>
              </a:rPr>
              <a:t>Data overview</a:t>
            </a:r>
            <a:endParaRPr lang="en-IE"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Step count</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Average heart rate</a:t>
            </a:r>
            <a:endParaRPr dirty="0"/>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Sleep duration</a:t>
            </a:r>
            <a:endParaRPr sz="1800" b="0" i="0" u="none" strike="noStrike" cap="none" dirty="0">
              <a:solidFill>
                <a:srgbClr val="292668"/>
              </a:solidFill>
              <a:latin typeface="Calibri"/>
              <a:ea typeface="Calibri"/>
              <a:cs typeface="Calibri"/>
              <a:sym typeface="Calibri"/>
            </a:endParaRPr>
          </a:p>
          <a:p>
            <a:pPr marL="0" lvl="0" indent="0">
              <a:lnSpc>
                <a:spcPct val="100000"/>
              </a:lnSpc>
              <a:buClr>
                <a:srgbClr val="00B050"/>
              </a:buClr>
              <a:buSzPct val="200000"/>
            </a:pPr>
            <a:r>
              <a:rPr lang="en-US" sz="1800" dirty="0">
                <a:solidFill>
                  <a:srgbClr val="292668"/>
                </a:solidFill>
              </a:rPr>
              <a:t>🟢 </a:t>
            </a:r>
            <a:r>
              <a:rPr lang="en-US" sz="1800" b="1" i="0" u="none" strike="noStrike" cap="none" dirty="0">
                <a:solidFill>
                  <a:srgbClr val="292668"/>
                </a:solidFill>
                <a:latin typeface="Calibri"/>
                <a:ea typeface="Calibri"/>
                <a:cs typeface="Calibri"/>
                <a:sym typeface="Calibri"/>
              </a:rPr>
              <a:t>Daily patterns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None/>
            </a:pPr>
            <a:r>
              <a:rPr lang="en-US" sz="1800" b="0" i="0" u="none" strike="noStrike" cap="none" dirty="0">
                <a:solidFill>
                  <a:srgbClr val="292668"/>
                </a:solidFill>
                <a:latin typeface="Calibri"/>
                <a:ea typeface="Calibri"/>
                <a:cs typeface="Calibri"/>
                <a:sym typeface="Calibri"/>
              </a:rPr>
              <a:t>Morning activity</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None/>
            </a:pPr>
            <a:r>
              <a:rPr lang="en-US" sz="1800" b="0" i="0" u="none" strike="noStrike" cap="none" dirty="0">
                <a:solidFill>
                  <a:srgbClr val="292668"/>
                </a:solidFill>
                <a:latin typeface="Calibri"/>
                <a:ea typeface="Calibri"/>
                <a:cs typeface="Calibri"/>
                <a:sym typeface="Calibri"/>
              </a:rPr>
              <a:t>Less movement at the weekend</a:t>
            </a:r>
            <a:endParaRPr dirty="0"/>
          </a:p>
          <a:p>
            <a:pPr marL="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Simple reminders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Calibri"/>
              <a:buNone/>
            </a:pPr>
            <a:r>
              <a:rPr lang="en-US" sz="1800" b="0" i="0" u="none" strike="noStrike" cap="none" dirty="0">
                <a:solidFill>
                  <a:srgbClr val="292668"/>
                </a:solidFill>
                <a:latin typeface="Calibri"/>
                <a:ea typeface="Calibri"/>
                <a:cs typeface="Calibri"/>
                <a:sym typeface="Calibri"/>
              </a:rPr>
              <a:t>Medication, Appointments, exercise</a:t>
            </a:r>
            <a:endParaRPr sz="18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242B62"/>
              </a:buClr>
              <a:buSzPts val="1800"/>
              <a:buFont typeface="Calibri"/>
              <a:buNone/>
            </a:pPr>
            <a:endParaRPr sz="1800" b="0" i="0" u="none" strike="noStrike" cap="none" dirty="0">
              <a:solidFill>
                <a:schemeClr val="dk1"/>
              </a:solidFill>
              <a:latin typeface="Calibri"/>
              <a:ea typeface="Calibri"/>
              <a:cs typeface="Calibri"/>
              <a:sym typeface="Calibri"/>
            </a:endParaRPr>
          </a:p>
        </p:txBody>
      </p:sp>
      <p:sp>
        <p:nvSpPr>
          <p:cNvPr id="670" name="Google Shape;670;p103"/>
          <p:cNvSpPr txBox="1"/>
          <p:nvPr/>
        </p:nvSpPr>
        <p:spPr>
          <a:xfrm>
            <a:off x="7441059" y="2220556"/>
            <a:ext cx="4478798" cy="406261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dk1"/>
              </a:buClr>
              <a:buSzPts val="1800"/>
              <a:buFont typeface="Arial"/>
              <a:buNone/>
            </a:pPr>
            <a:r>
              <a:rPr lang="en-US" sz="1800" b="1" i="0" u="none" strike="noStrike" cap="none" dirty="0">
                <a:solidFill>
                  <a:schemeClr val="dk1"/>
                </a:solidFill>
                <a:latin typeface="Calibri"/>
                <a:ea typeface="Calibri"/>
                <a:cs typeface="Calibri"/>
                <a:sym typeface="Calibri"/>
              </a:rPr>
              <a:t>✖️ </a:t>
            </a:r>
            <a:r>
              <a:rPr lang="en-US" sz="2400" b="1" i="0" u="none" strike="noStrike" cap="none" dirty="0">
                <a:solidFill>
                  <a:srgbClr val="CA7BB3"/>
                </a:solidFill>
                <a:latin typeface="Calibri"/>
                <a:ea typeface="Calibri"/>
                <a:cs typeface="Calibri"/>
                <a:sym typeface="Calibri"/>
              </a:rPr>
              <a:t>When you should NOT trust AI</a:t>
            </a:r>
            <a:endParaRPr sz="2400" dirty="0"/>
          </a:p>
          <a:p>
            <a:pPr marL="0" marR="0" lvl="0" indent="0" algn="l" rtl="0">
              <a:lnSpc>
                <a:spcPct val="100000"/>
              </a:lnSpc>
              <a:spcBef>
                <a:spcPts val="0"/>
              </a:spcBef>
              <a:spcAft>
                <a:spcPts val="0"/>
              </a:spcAft>
              <a:buClr>
                <a:srgbClr val="000000"/>
              </a:buClr>
              <a:buSzPts val="1800"/>
              <a:buFont typeface="Arial"/>
              <a:buNone/>
            </a:pPr>
            <a:endParaRPr sz="1800" b="0" i="0" u="none" strike="noStrike" cap="none" dirty="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800"/>
              <a:buFont typeface="Arial"/>
              <a:buNone/>
            </a:pPr>
            <a:r>
              <a:rPr lang="en-US" sz="1800" b="0" i="0" u="none" strike="noStrike" cap="none" dirty="0">
                <a:solidFill>
                  <a:schemeClr val="dk1"/>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Diagnoses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”You are at high risk of illness”</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Alarming messages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“Dangerously high heart rate” without a medical monitor</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Personal health assessments</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“You are stressed”, “You are ill”</a:t>
            </a:r>
            <a:endParaRPr dirty="0"/>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Suggestions that cause anxiety</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If you become anxious → seek human advice</a:t>
            </a:r>
            <a:endParaRPr sz="1800" b="0" i="0" u="none" strike="noStrike" cap="none" dirty="0">
              <a:solidFill>
                <a:srgbClr val="292668"/>
              </a:solidFill>
              <a:latin typeface="Calibri"/>
              <a:ea typeface="Calibri"/>
              <a:cs typeface="Calibri"/>
              <a:sym typeface="Calibri"/>
            </a:endParaRPr>
          </a:p>
          <a:p>
            <a:pPr marL="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 </a:t>
            </a:r>
            <a:r>
              <a:rPr lang="en-US" sz="1800" b="1" i="0" u="none" strike="noStrike" cap="none" dirty="0">
                <a:solidFill>
                  <a:srgbClr val="292668"/>
                </a:solidFill>
                <a:latin typeface="Calibri"/>
                <a:ea typeface="Calibri"/>
                <a:cs typeface="Calibri"/>
                <a:sym typeface="Calibri"/>
              </a:rPr>
              <a:t>When in doubt</a:t>
            </a:r>
            <a:endParaRPr sz="1800" b="0" i="0" u="none" strike="noStrike" cap="none" dirty="0">
              <a:solidFill>
                <a:srgbClr val="292668"/>
              </a:solidFill>
              <a:latin typeface="Calibri"/>
              <a:ea typeface="Calibri"/>
              <a:cs typeface="Calibri"/>
              <a:sym typeface="Calibri"/>
            </a:endParaRPr>
          </a:p>
          <a:p>
            <a:pPr marL="324000" marR="0" lvl="0" indent="0" algn="l" rtl="0">
              <a:lnSpc>
                <a:spcPct val="100000"/>
              </a:lnSpc>
              <a:spcBef>
                <a:spcPts val="0"/>
              </a:spcBef>
              <a:spcAft>
                <a:spcPts val="0"/>
              </a:spcAft>
              <a:buClr>
                <a:srgbClr val="292668"/>
              </a:buClr>
              <a:buSzPts val="1800"/>
              <a:buFont typeface="Arial"/>
              <a:buNone/>
            </a:pPr>
            <a:r>
              <a:rPr lang="en-US" sz="1800" b="0" i="0" u="none" strike="noStrike" cap="none" dirty="0">
                <a:solidFill>
                  <a:srgbClr val="292668"/>
                </a:solidFill>
                <a:latin typeface="Calibri"/>
                <a:ea typeface="Calibri"/>
                <a:cs typeface="Calibri"/>
                <a:sym typeface="Calibri"/>
              </a:rPr>
              <a:t>Doubt = contact a professional</a:t>
            </a:r>
            <a:endParaRPr sz="1800" b="0" i="0" u="none" strike="noStrike" cap="none" dirty="0">
              <a:solidFill>
                <a:srgbClr val="292668"/>
              </a:solidFill>
              <a:latin typeface="Arial"/>
              <a:ea typeface="Arial"/>
              <a:cs typeface="Arial"/>
              <a:sym typeface="Arial"/>
            </a:endParaRPr>
          </a:p>
        </p:txBody>
      </p:sp>
      <p:sp>
        <p:nvSpPr>
          <p:cNvPr id="671" name="Google Shape;671;p103"/>
          <p:cNvSpPr txBox="1">
            <a:spLocks noGrp="1"/>
          </p:cNvSpPr>
          <p:nvPr>
            <p:ph type="body" idx="1"/>
          </p:nvPr>
        </p:nvSpPr>
        <p:spPr>
          <a:xfrm>
            <a:off x="3060356" y="298573"/>
            <a:ext cx="5897245" cy="1200329"/>
          </a:xfrm>
          <a:prstGeom prst="rect">
            <a:avLst/>
          </a:prstGeom>
          <a:noFill/>
          <a:ln>
            <a:noFill/>
          </a:ln>
        </p:spPr>
        <p:txBody>
          <a:bodyPr spcFirstLastPara="1" wrap="square" lIns="91425" tIns="45700" rIns="91425" bIns="45700" anchor="ctr" anchorCtr="0">
            <a:spAutoFit/>
          </a:bodyPr>
          <a:lstStyle/>
          <a:p>
            <a:pPr marL="0" lvl="0" indent="0" algn="l" rtl="0">
              <a:lnSpc>
                <a:spcPct val="100000"/>
              </a:lnSpc>
              <a:spcBef>
                <a:spcPts val="0"/>
              </a:spcBef>
              <a:spcAft>
                <a:spcPts val="0"/>
              </a:spcAft>
              <a:buClr>
                <a:schemeClr val="lt1"/>
              </a:buClr>
              <a:buSzPts val="3600"/>
              <a:buNone/>
            </a:pPr>
            <a:r>
              <a:rPr lang="en-US" b="1">
                <a:solidFill>
                  <a:schemeClr val="lt1"/>
                </a:solidFill>
                <a:latin typeface="Calibri"/>
                <a:ea typeface="Calibri"/>
                <a:cs typeface="Calibri"/>
                <a:sym typeface="Calibri"/>
              </a:rPr>
              <a:t>When can you trust AI, and when shouldn't you trust AI</a:t>
            </a:r>
            <a:endParaRPr>
              <a:solidFill>
                <a:schemeClr val="lt1"/>
              </a:solidFill>
              <a:latin typeface="Calibri"/>
              <a:ea typeface="Calibri"/>
              <a:cs typeface="Calibri"/>
              <a:sym typeface="Calibri"/>
            </a:endParaRPr>
          </a:p>
        </p:txBody>
      </p:sp>
      <p:pic>
        <p:nvPicPr>
          <p:cNvPr id="672" name="Google Shape;672;p103"/>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4086029" y="2220556"/>
            <a:ext cx="3284525" cy="4105656"/>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676"/>
        <p:cNvGrpSpPr/>
        <p:nvPr/>
      </p:nvGrpSpPr>
      <p:grpSpPr>
        <a:xfrm>
          <a:off x="0" y="0"/>
          <a:ext cx="0" cy="0"/>
          <a:chOff x="0" y="0"/>
          <a:chExt cx="0" cy="0"/>
        </a:xfrm>
      </p:grpSpPr>
      <p:sp>
        <p:nvSpPr>
          <p:cNvPr id="677" name="Google Shape;677;p10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p>
            <a:pPr marL="0" lvl="0" indent="0" algn="l" rtl="0">
              <a:lnSpc>
                <a:spcPct val="103333"/>
              </a:lnSpc>
              <a:spcBef>
                <a:spcPts val="0"/>
              </a:spcBef>
              <a:spcAft>
                <a:spcPts val="0"/>
              </a:spcAft>
              <a:buClr>
                <a:srgbClr val="242B62"/>
              </a:buClr>
              <a:buSzPts val="2400"/>
              <a:buNone/>
            </a:pPr>
            <a:r>
              <a:rPr lang="en-US"/>
              <a:t> </a:t>
            </a:r>
            <a:endParaRPr/>
          </a:p>
        </p:txBody>
      </p:sp>
      <p:sp>
        <p:nvSpPr>
          <p:cNvPr id="678" name="Google Shape;678;p104"/>
          <p:cNvSpPr/>
          <p:nvPr/>
        </p:nvSpPr>
        <p:spPr>
          <a:xfrm>
            <a:off x="981090" y="2417655"/>
            <a:ext cx="2116635" cy="4021291"/>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EBCB1F"/>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79" name="Google Shape;679;p104"/>
          <p:cNvSpPr/>
          <p:nvPr/>
        </p:nvSpPr>
        <p:spPr>
          <a:xfrm>
            <a:off x="3510288" y="2417656"/>
            <a:ext cx="2104683" cy="4021290"/>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0" name="Google Shape;680;p104"/>
          <p:cNvSpPr/>
          <p:nvPr/>
        </p:nvSpPr>
        <p:spPr>
          <a:xfrm>
            <a:off x="3449165" y="2417656"/>
            <a:ext cx="2224624"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1" name="Google Shape;681;p104"/>
          <p:cNvSpPr/>
          <p:nvPr/>
        </p:nvSpPr>
        <p:spPr>
          <a:xfrm>
            <a:off x="6096000" y="2508358"/>
            <a:ext cx="2165806" cy="3930588"/>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2" name="Google Shape;682;p104"/>
          <p:cNvSpPr/>
          <p:nvPr/>
        </p:nvSpPr>
        <p:spPr>
          <a:xfrm>
            <a:off x="8730880" y="2405059"/>
            <a:ext cx="2180319" cy="402129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1"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3" name="Google Shape;683;p104"/>
          <p:cNvSpPr txBox="1"/>
          <p:nvPr/>
        </p:nvSpPr>
        <p:spPr>
          <a:xfrm>
            <a:off x="1034409" y="2841319"/>
            <a:ext cx="2063316" cy="286228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rgbClr val="292668"/>
                </a:solidFill>
                <a:latin typeface="Calibri"/>
                <a:ea typeface="Calibri"/>
                <a:cs typeface="Calibri"/>
                <a:sym typeface="Calibri"/>
              </a:rPr>
              <a:t>If a piece of advice concerns your health, symptoms or something serious → contact a healthcare professional.</a:t>
            </a:r>
            <a:endParaRPr/>
          </a:p>
          <a:p>
            <a:pPr marL="0" marR="0" lvl="0" indent="0" algn="ctr" rtl="0">
              <a:lnSpc>
                <a:spcPct val="100000"/>
              </a:lnSpc>
              <a:spcBef>
                <a:spcPts val="0"/>
              </a:spcBef>
              <a:spcAft>
                <a:spcPts val="0"/>
              </a:spcAft>
              <a:buNone/>
            </a:pPr>
            <a:r>
              <a:rPr lang="en-US" sz="1800" b="0" i="1" u="none" strike="noStrike" cap="none">
                <a:solidFill>
                  <a:srgbClr val="292668"/>
                </a:solidFill>
                <a:latin typeface="Calibri"/>
                <a:ea typeface="Calibri"/>
                <a:cs typeface="Calibri"/>
                <a:sym typeface="Calibri"/>
              </a:rPr>
              <a:t>AI should never be the sole basis for a health decision</a:t>
            </a:r>
            <a:endParaRPr sz="1800" b="0" i="0" u="none" strike="noStrike" cap="none">
              <a:solidFill>
                <a:srgbClr val="292668"/>
              </a:solidFill>
              <a:latin typeface="Calibri"/>
              <a:ea typeface="Calibri"/>
              <a:cs typeface="Calibri"/>
              <a:sym typeface="Calibri"/>
            </a:endParaRPr>
          </a:p>
        </p:txBody>
      </p:sp>
      <p:sp>
        <p:nvSpPr>
          <p:cNvPr id="684" name="Google Shape;684;p104"/>
          <p:cNvSpPr txBox="1"/>
          <p:nvPr/>
        </p:nvSpPr>
        <p:spPr>
          <a:xfrm>
            <a:off x="3566799" y="2977524"/>
            <a:ext cx="1977203"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AI may suggest, but must never pressure you.</a:t>
            </a:r>
            <a:endParaRPr dirty="0"/>
          </a:p>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If an App makes you feel you </a:t>
            </a:r>
            <a:r>
              <a:rPr lang="en-US" sz="1800" b="1" i="1" u="none" strike="noStrike" cap="none" dirty="0">
                <a:solidFill>
                  <a:srgbClr val="292668"/>
                </a:solidFill>
                <a:latin typeface="Calibri"/>
                <a:ea typeface="Calibri"/>
                <a:cs typeface="Calibri"/>
                <a:sym typeface="Calibri"/>
              </a:rPr>
              <a:t>must</a:t>
            </a:r>
            <a:r>
              <a:rPr lang="en-US" sz="1800" b="0" i="0" u="none" strike="noStrike" cap="none" dirty="0">
                <a:solidFill>
                  <a:srgbClr val="292668"/>
                </a:solidFill>
                <a:latin typeface="Calibri"/>
                <a:ea typeface="Calibri"/>
                <a:cs typeface="Calibri"/>
                <a:sym typeface="Calibri"/>
              </a:rPr>
              <a:t> do something, turn off the notifications.</a:t>
            </a:r>
            <a:endParaRPr dirty="0"/>
          </a:p>
        </p:txBody>
      </p:sp>
      <p:sp>
        <p:nvSpPr>
          <p:cNvPr id="685" name="Google Shape;685;p104"/>
          <p:cNvSpPr txBox="1"/>
          <p:nvPr/>
        </p:nvSpPr>
        <p:spPr>
          <a:xfrm>
            <a:off x="6222558" y="2997569"/>
            <a:ext cx="1900733"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dirty="0">
                <a:solidFill>
                  <a:srgbClr val="292668"/>
                </a:solidFill>
                <a:latin typeface="Calibri"/>
                <a:ea typeface="Calibri"/>
                <a:cs typeface="Calibri"/>
                <a:sym typeface="Calibri"/>
              </a:rPr>
              <a:t>If an App gives health advice, look for the text:</a:t>
            </a:r>
            <a:br>
              <a:rPr lang="en-US" sz="1800" b="0" i="0" u="none" strike="noStrike" cap="none" dirty="0">
                <a:solidFill>
                  <a:srgbClr val="292668"/>
                </a:solidFill>
                <a:latin typeface="Calibri"/>
                <a:ea typeface="Calibri"/>
                <a:cs typeface="Calibri"/>
                <a:sym typeface="Calibri"/>
              </a:rPr>
            </a:br>
            <a:r>
              <a:rPr lang="en-US" sz="1800" b="0" i="0" u="none" strike="noStrike" cap="none" dirty="0">
                <a:solidFill>
                  <a:srgbClr val="292668"/>
                </a:solidFill>
                <a:latin typeface="Calibri"/>
                <a:ea typeface="Calibri"/>
                <a:cs typeface="Calibri"/>
                <a:sym typeface="Calibri"/>
              </a:rPr>
              <a:t>“This is not a medical device.”</a:t>
            </a:r>
            <a:br>
              <a:rPr lang="en-US" sz="1800" b="0" i="0" u="none" strike="noStrike" cap="none" dirty="0">
                <a:solidFill>
                  <a:srgbClr val="292668"/>
                </a:solidFill>
                <a:latin typeface="Calibri"/>
                <a:ea typeface="Calibri"/>
                <a:cs typeface="Calibri"/>
                <a:sym typeface="Calibri"/>
              </a:rPr>
            </a:br>
            <a:r>
              <a:rPr lang="en-US" sz="1800" b="0" i="0" u="none" strike="noStrike" cap="none" dirty="0">
                <a:solidFill>
                  <a:srgbClr val="292668"/>
                </a:solidFill>
                <a:latin typeface="Calibri"/>
                <a:ea typeface="Calibri"/>
                <a:cs typeface="Calibri"/>
                <a:sym typeface="Calibri"/>
              </a:rPr>
              <a:t>It is often written in small print in the App.</a:t>
            </a:r>
            <a:endParaRPr sz="1800" b="0" i="0" u="none" strike="noStrike" cap="none" dirty="0">
              <a:solidFill>
                <a:srgbClr val="292668"/>
              </a:solidFill>
              <a:latin typeface="Calibri"/>
              <a:ea typeface="Calibri"/>
              <a:cs typeface="Calibri"/>
              <a:sym typeface="Calibri"/>
            </a:endParaRPr>
          </a:p>
        </p:txBody>
      </p:sp>
      <p:sp>
        <p:nvSpPr>
          <p:cNvPr id="686" name="Google Shape;686;p104"/>
          <p:cNvSpPr txBox="1"/>
          <p:nvPr/>
        </p:nvSpPr>
        <p:spPr>
          <a:xfrm>
            <a:off x="8684017" y="3012851"/>
            <a:ext cx="2312214" cy="230828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If a reading looks odd:</a:t>
            </a:r>
            <a:endParaRPr/>
          </a:p>
          <a:p>
            <a:pPr marL="0" marR="0" lvl="0" indent="0" algn="ctr"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Take another measurement</a:t>
            </a:r>
            <a:endParaRPr/>
          </a:p>
          <a:p>
            <a:pPr marL="0" marR="0" lvl="0" indent="0" algn="ctr" rtl="0">
              <a:lnSpc>
                <a:spcPct val="100000"/>
              </a:lnSpc>
              <a:spcBef>
                <a:spcPts val="0"/>
              </a:spcBef>
              <a:spcAft>
                <a:spcPts val="0"/>
              </a:spcAft>
              <a:buNone/>
            </a:pPr>
            <a:r>
              <a:rPr lang="en-US" sz="1800" b="0" i="0" u="none" strike="noStrike" cap="none">
                <a:solidFill>
                  <a:schemeClr val="lt1"/>
                </a:solidFill>
                <a:latin typeface="Calibri"/>
                <a:ea typeface="Calibri"/>
                <a:cs typeface="Calibri"/>
                <a:sym typeface="Calibri"/>
              </a:rPr>
              <a:t>Check the device is fitted correctly</a:t>
            </a:r>
            <a:endParaRPr/>
          </a:p>
          <a:p>
            <a:pPr marL="0" marR="0" lvl="0" indent="0" algn="ctr" rtl="0">
              <a:lnSpc>
                <a:spcPct val="100000"/>
              </a:lnSpc>
              <a:spcBef>
                <a:spcPts val="0"/>
              </a:spcBef>
              <a:spcAft>
                <a:spcPts val="0"/>
              </a:spcAft>
              <a:buNone/>
            </a:pPr>
            <a:r>
              <a:rPr lang="en-US" sz="1800" b="0" i="1" u="none" strike="noStrike" cap="none">
                <a:solidFill>
                  <a:schemeClr val="lt1"/>
                </a:solidFill>
                <a:latin typeface="Calibri"/>
                <a:ea typeface="Calibri"/>
                <a:cs typeface="Calibri"/>
                <a:sym typeface="Calibri"/>
              </a:rPr>
              <a:t>Often, the error is </a:t>
            </a:r>
            <a:endParaRPr/>
          </a:p>
          <a:p>
            <a:pPr marL="0" marR="0" lvl="0" indent="0" algn="ctr" rtl="0">
              <a:lnSpc>
                <a:spcPct val="100000"/>
              </a:lnSpc>
              <a:spcBef>
                <a:spcPts val="0"/>
              </a:spcBef>
              <a:spcAft>
                <a:spcPts val="0"/>
              </a:spcAft>
              <a:buNone/>
            </a:pPr>
            <a:r>
              <a:rPr lang="en-US" sz="1800" b="0" i="1" u="none" strike="noStrike" cap="none">
                <a:solidFill>
                  <a:schemeClr val="lt1"/>
                </a:solidFill>
                <a:latin typeface="Calibri"/>
                <a:ea typeface="Calibri"/>
                <a:cs typeface="Calibri"/>
                <a:sym typeface="Calibri"/>
              </a:rPr>
              <a:t>technical — not health-related.</a:t>
            </a:r>
            <a:endParaRPr sz="1800" b="0" i="0" u="none" strike="noStrike" cap="none">
              <a:solidFill>
                <a:schemeClr val="lt1"/>
              </a:solidFill>
              <a:latin typeface="Calibri"/>
              <a:ea typeface="Calibri"/>
              <a:cs typeface="Calibri"/>
              <a:sym typeface="Calibri"/>
            </a:endParaRPr>
          </a:p>
        </p:txBody>
      </p:sp>
      <p:sp>
        <p:nvSpPr>
          <p:cNvPr id="687" name="Google Shape;687;p104"/>
          <p:cNvSpPr txBox="1"/>
          <p:nvPr/>
        </p:nvSpPr>
        <p:spPr>
          <a:xfrm>
            <a:off x="483566" y="1898933"/>
            <a:ext cx="2543654" cy="46166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 Safety tip</a:t>
            </a:r>
            <a:endParaRPr/>
          </a:p>
        </p:txBody>
      </p:sp>
      <p:sp>
        <p:nvSpPr>
          <p:cNvPr id="688" name="Google Shape;688;p104"/>
          <p:cNvSpPr/>
          <p:nvPr/>
        </p:nvSpPr>
        <p:spPr>
          <a:xfrm>
            <a:off x="969133" y="2405060"/>
            <a:ext cx="2177761"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89" name="Google Shape;689;p104"/>
          <p:cNvSpPr/>
          <p:nvPr/>
        </p:nvSpPr>
        <p:spPr>
          <a:xfrm>
            <a:off x="6084045" y="2405060"/>
            <a:ext cx="2177761"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90" name="Google Shape;690;p104"/>
          <p:cNvSpPr/>
          <p:nvPr/>
        </p:nvSpPr>
        <p:spPr>
          <a:xfrm>
            <a:off x="8684017" y="2405060"/>
            <a:ext cx="2224624" cy="559868"/>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chemeClr val="dk1"/>
              </a:solidFill>
              <a:latin typeface="Calibri"/>
              <a:ea typeface="Calibri"/>
              <a:cs typeface="Calibri"/>
              <a:sym typeface="Calibri"/>
            </a:endParaRPr>
          </a:p>
        </p:txBody>
      </p:sp>
      <p:sp>
        <p:nvSpPr>
          <p:cNvPr id="691" name="Google Shape;691;p104"/>
          <p:cNvSpPr txBox="1"/>
          <p:nvPr/>
        </p:nvSpPr>
        <p:spPr>
          <a:xfrm>
            <a:off x="3530675" y="1908078"/>
            <a:ext cx="2035129"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1" i="0" u="none" strike="noStrike" cap="none">
                <a:solidFill>
                  <a:srgbClr val="292668"/>
                </a:solidFill>
                <a:latin typeface="Calibri"/>
                <a:ea typeface="Calibri"/>
                <a:cs typeface="Calibri"/>
                <a:sym typeface="Calibri"/>
              </a:rPr>
              <a:t>🧭 Ethics tip</a:t>
            </a:r>
            <a:endParaRPr sz="2400" b="0" i="0" u="none" strike="noStrike" cap="none">
              <a:solidFill>
                <a:srgbClr val="292668"/>
              </a:solidFill>
              <a:latin typeface="Calibri"/>
              <a:ea typeface="Calibri"/>
              <a:cs typeface="Calibri"/>
              <a:sym typeface="Calibri"/>
            </a:endParaRPr>
          </a:p>
        </p:txBody>
      </p:sp>
      <p:sp>
        <p:nvSpPr>
          <p:cNvPr id="692" name="Google Shape;692;p104"/>
          <p:cNvSpPr txBox="1"/>
          <p:nvPr/>
        </p:nvSpPr>
        <p:spPr>
          <a:xfrm>
            <a:off x="6266935" y="1863977"/>
            <a:ext cx="182237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292668"/>
              </a:buClr>
              <a:buSzPts val="2400"/>
              <a:buFont typeface="Arial"/>
              <a:buNone/>
            </a:pPr>
            <a:r>
              <a:rPr lang="en-US" sz="2400" b="1" i="0" u="none" strike="noStrike" cap="none">
                <a:solidFill>
                  <a:srgbClr val="292668"/>
                </a:solidFill>
                <a:latin typeface="Calibri"/>
                <a:ea typeface="Calibri"/>
                <a:cs typeface="Calibri"/>
                <a:sym typeface="Calibri"/>
              </a:rPr>
              <a:t>🔍 Data tip</a:t>
            </a:r>
            <a:endParaRPr sz="2400" b="0" i="0" u="none" strike="noStrike" cap="none">
              <a:solidFill>
                <a:srgbClr val="292668"/>
              </a:solidFill>
              <a:latin typeface="Calibri"/>
              <a:ea typeface="Calibri"/>
              <a:cs typeface="Calibri"/>
              <a:sym typeface="Calibri"/>
            </a:endParaRPr>
          </a:p>
        </p:txBody>
      </p:sp>
      <p:sp>
        <p:nvSpPr>
          <p:cNvPr id="693" name="Google Shape;693;p104"/>
          <p:cNvSpPr txBox="1"/>
          <p:nvPr/>
        </p:nvSpPr>
        <p:spPr>
          <a:xfrm>
            <a:off x="8507491" y="1861388"/>
            <a:ext cx="2978182"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n-US" sz="2400" b="1" i="0" u="none" strike="noStrike" cap="none">
                <a:solidFill>
                  <a:srgbClr val="292668"/>
                </a:solidFill>
                <a:latin typeface="Calibri"/>
                <a:ea typeface="Calibri"/>
                <a:cs typeface="Calibri"/>
                <a:sym typeface="Calibri"/>
              </a:rPr>
              <a:t>🫰 Security tip</a:t>
            </a:r>
            <a:endParaRPr sz="2400" b="0" i="0" u="none" strike="noStrike" cap="none">
              <a:solidFill>
                <a:srgbClr val="292668"/>
              </a:solidFill>
              <a:latin typeface="Calibri"/>
              <a:ea typeface="Calibri"/>
              <a:cs typeface="Calibri"/>
              <a:sym typeface="Calibri"/>
            </a:endParaRPr>
          </a:p>
        </p:txBody>
      </p:sp>
      <p:sp>
        <p:nvSpPr>
          <p:cNvPr id="694" name="Google Shape;694;p104"/>
          <p:cNvSpPr txBox="1">
            <a:spLocks noGrp="1"/>
          </p:cNvSpPr>
          <p:nvPr>
            <p:ph type="body" idx="1"/>
          </p:nvPr>
        </p:nvSpPr>
        <p:spPr>
          <a:xfrm>
            <a:off x="2955366" y="677420"/>
            <a:ext cx="5801588" cy="646331"/>
          </a:xfrm>
          <a:prstGeom prst="rect">
            <a:avLst/>
          </a:prstGeom>
          <a:noFill/>
          <a:ln>
            <a:noFill/>
          </a:ln>
        </p:spPr>
        <p:txBody>
          <a:bodyPr spcFirstLastPara="1" wrap="square" lIns="91425" tIns="45700" rIns="91425" bIns="45700" anchor="ctr" anchorCtr="0">
            <a:spAutoFit/>
          </a:bodyPr>
          <a:lstStyle/>
          <a:p>
            <a:pPr marL="0" marR="0" lvl="0" indent="0" algn="ctr" rtl="0">
              <a:lnSpc>
                <a:spcPct val="100000"/>
              </a:lnSpc>
              <a:spcBef>
                <a:spcPts val="0"/>
              </a:spcBef>
              <a:spcAft>
                <a:spcPts val="0"/>
              </a:spcAft>
              <a:buClr>
                <a:srgbClr val="292668"/>
              </a:buClr>
              <a:buSzPts val="3600"/>
              <a:buFont typeface="Calibri"/>
              <a:buNone/>
            </a:pPr>
            <a:r>
              <a:rPr lang="en-US" b="1" i="0" u="none" strike="noStrike" cap="none">
                <a:solidFill>
                  <a:srgbClr val="292668"/>
                </a:solidFill>
                <a:latin typeface="Calibri"/>
                <a:ea typeface="Calibri"/>
                <a:cs typeface="Calibri"/>
                <a:sym typeface="Calibri"/>
              </a:rPr>
              <a:t>Ethics, Data and Security Tips</a:t>
            </a:r>
            <a:endParaRPr b="0" i="0" u="none" strike="noStrike" cap="none">
              <a:solidFill>
                <a:srgbClr val="292668"/>
              </a:solidFill>
              <a:latin typeface="Calibri"/>
              <a:ea typeface="Calibri"/>
              <a:cs typeface="Calibri"/>
              <a:sym typeface="Calibri"/>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27">
          <a:extLst>
            <a:ext uri="{FF2B5EF4-FFF2-40B4-BE49-F238E27FC236}">
              <a16:creationId xmlns:a16="http://schemas.microsoft.com/office/drawing/2014/main" id="{5836ED12-9D62-010E-B3C9-A3D7888381FE}"/>
            </a:ext>
          </a:extLst>
        </p:cNvPr>
        <p:cNvGrpSpPr/>
        <p:nvPr/>
      </p:nvGrpSpPr>
      <p:grpSpPr>
        <a:xfrm>
          <a:off x="0" y="0"/>
          <a:ext cx="0" cy="0"/>
          <a:chOff x="0" y="0"/>
          <a:chExt cx="0" cy="0"/>
        </a:xfrm>
      </p:grpSpPr>
      <p:sp>
        <p:nvSpPr>
          <p:cNvPr id="328" name="Google Shape;328;p12">
            <a:extLst>
              <a:ext uri="{FF2B5EF4-FFF2-40B4-BE49-F238E27FC236}">
                <a16:creationId xmlns:a16="http://schemas.microsoft.com/office/drawing/2014/main" id="{D534A400-C03A-648A-F78F-19BC22641B2D}"/>
              </a:ext>
            </a:extLst>
          </p:cNvPr>
          <p:cNvSpPr txBox="1">
            <a:spLocks noGrp="1"/>
          </p:cNvSpPr>
          <p:nvPr>
            <p:ph type="body" idx="1"/>
          </p:nvPr>
        </p:nvSpPr>
        <p:spPr>
          <a:xfrm>
            <a:off x="231354" y="270879"/>
            <a:ext cx="6289344" cy="1188720"/>
          </a:xfrm>
          <a:prstGeom prst="rect">
            <a:avLst/>
          </a:prstGeom>
          <a:noFill/>
          <a:ln>
            <a:noFill/>
          </a:ln>
        </p:spPr>
        <p:txBody>
          <a:bodyPr spcFirstLastPara="1" wrap="square" lIns="91425" tIns="45700" rIns="91425" bIns="45700" anchor="t" anchorCtr="0">
            <a:normAutofit fontScale="40000" lnSpcReduction="20000"/>
          </a:bodyPr>
          <a:lstStyle/>
          <a:p>
            <a:pPr marL="0" indent="0"/>
            <a:r>
              <a:rPr lang="da-DK" sz="9600" dirty="0">
                <a:solidFill>
                  <a:schemeClr val="bg1"/>
                </a:solidFill>
                <a:latin typeface="Calibri" panose="020F0502020204030204" pitchFamily="34" charset="0"/>
                <a:ea typeface="Calibri" panose="020F0502020204030204" pitchFamily="34" charset="0"/>
                <a:cs typeface="Calibri" panose="020F0502020204030204" pitchFamily="34" charset="0"/>
              </a:rPr>
              <a:t>Scenario Exercise </a:t>
            </a:r>
            <a:r>
              <a:rPr lang="da-DK" altLang="da-DK" sz="9000" b="1" dirty="0">
                <a:solidFill>
                  <a:schemeClr val="bg1"/>
                </a:solidFill>
                <a:latin typeface="Calibri" panose="020F0502020204030204" pitchFamily="34" charset="0"/>
                <a:ea typeface="Calibri" panose="020F0502020204030204" pitchFamily="34" charset="0"/>
                <a:cs typeface="Calibri" panose="020F0502020204030204" pitchFamily="34" charset="0"/>
              </a:rPr>
              <a:t>5  </a:t>
            </a:r>
          </a:p>
          <a:p>
            <a:pPr marL="0" indent="0"/>
            <a:r>
              <a:rPr lang="en-US" sz="7000" b="1" dirty="0">
                <a:latin typeface="Calibri" panose="020F0502020204030204" pitchFamily="34" charset="0"/>
                <a:ea typeface="Calibri" panose="020F0502020204030204" pitchFamily="34" charset="0"/>
                <a:cs typeface="Calibri" panose="020F0502020204030204" pitchFamily="34" charset="0"/>
              </a:rPr>
              <a:t>The sleep report that </a:t>
            </a:r>
            <a:r>
              <a:rPr lang="da-DK" altLang="da-DK" sz="7000" b="1" dirty="0">
                <a:solidFill>
                  <a:schemeClr val="bg1"/>
                </a:solidFill>
                <a:latin typeface="Calibri" panose="020F0502020204030204" pitchFamily="34" charset="0"/>
                <a:ea typeface="Calibri" panose="020F0502020204030204" pitchFamily="34" charset="0"/>
                <a:cs typeface="Calibri" panose="020F0502020204030204" pitchFamily="34" charset="0"/>
              </a:rPr>
              <a:t>worries</a:t>
            </a:r>
            <a:r>
              <a:rPr lang="en-US" sz="7000" b="1" dirty="0">
                <a:latin typeface="Calibri" panose="020F0502020204030204" pitchFamily="34" charset="0"/>
                <a:ea typeface="Calibri" panose="020F0502020204030204" pitchFamily="34" charset="0"/>
                <a:cs typeface="Calibri" panose="020F0502020204030204" pitchFamily="34" charset="0"/>
              </a:rPr>
              <a:t> David</a:t>
            </a:r>
            <a:endParaRPr lang="en-US" sz="7000" dirty="0">
              <a:latin typeface="Calibri" panose="020F0502020204030204" pitchFamily="34" charset="0"/>
              <a:ea typeface="Calibri" panose="020F0502020204030204" pitchFamily="34" charset="0"/>
              <a:cs typeface="Calibri" panose="020F0502020204030204" pitchFamily="34" charset="0"/>
            </a:endParaRPr>
          </a:p>
          <a:p>
            <a:pPr marL="0" lvl="0" indent="0"/>
            <a:endParaRPr dirty="0"/>
          </a:p>
        </p:txBody>
      </p:sp>
      <p:sp>
        <p:nvSpPr>
          <p:cNvPr id="4" name="Tekstfelt 3">
            <a:extLst>
              <a:ext uri="{FF2B5EF4-FFF2-40B4-BE49-F238E27FC236}">
                <a16:creationId xmlns:a16="http://schemas.microsoft.com/office/drawing/2014/main" id="{3A6266F7-038A-DAE0-1290-E7F5D7D01E0C}"/>
              </a:ext>
            </a:extLst>
          </p:cNvPr>
          <p:cNvSpPr txBox="1"/>
          <p:nvPr/>
        </p:nvSpPr>
        <p:spPr>
          <a:xfrm>
            <a:off x="324701" y="1195117"/>
            <a:ext cx="5731117" cy="5232202"/>
          </a:xfrm>
          <a:prstGeom prst="rect">
            <a:avLst/>
          </a:prstGeom>
          <a:noFill/>
        </p:spPr>
        <p:txBody>
          <a:bodyPr wrap="square">
            <a:spAutoFit/>
          </a:bodyPr>
          <a:lstStyle/>
          <a:p>
            <a:pPr>
              <a:buNone/>
            </a:pPr>
            <a:r>
              <a:rPr lang="en-US" sz="2000" b="1" dirty="0">
                <a:solidFill>
                  <a:srgbClr val="292668"/>
                </a:solidFill>
                <a:latin typeface="Calibri" panose="020F0502020204030204" pitchFamily="34" charset="0"/>
                <a:ea typeface="Calibri" panose="020F0502020204030204" pitchFamily="34" charset="0"/>
                <a:cs typeface="Calibri" panose="020F0502020204030204" pitchFamily="34" charset="0"/>
              </a:rPr>
              <a:t>Knowing when to trust AI &amp; when to seek advice</a:t>
            </a:r>
          </a:p>
          <a:p>
            <a:pPr>
              <a:buNone/>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David, aged 75, receives a notification from his App: </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“You slept poorly last night. Risk of tiredness all day.”        </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However, he feels perfectly fine. He thinks: </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Should I take this seriously?</a:t>
            </a:r>
          </a:p>
          <a:p>
            <a:pPr>
              <a:buNone/>
            </a:pPr>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pPr>
              <a:buNone/>
            </a:pPr>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He uses the 1-2-3 rule:</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1. General advice? — No.</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2. Health-related? — Yes, but harmless.</a:t>
            </a:r>
          </a:p>
          <a:p>
            <a:r>
              <a:rPr lang="en-US" sz="1800" b="1" dirty="0">
                <a:solidFill>
                  <a:schemeClr val="bg1"/>
                </a:solidFill>
                <a:latin typeface="Calibri" panose="020F0502020204030204" pitchFamily="34" charset="0"/>
                <a:ea typeface="Calibri" panose="020F0502020204030204" pitchFamily="34" charset="0"/>
                <a:cs typeface="Calibri" panose="020F0502020204030204" pitchFamily="34" charset="0"/>
              </a:rPr>
              <a:t>3. Critical? — No.</a:t>
            </a:r>
          </a:p>
          <a:p>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He chooses to ignore it and contact his doctor </a:t>
            </a:r>
            <a:r>
              <a:rPr lang="en-US" sz="2000" i="1" dirty="0">
                <a:solidFill>
                  <a:schemeClr val="bg1"/>
                </a:solidFill>
                <a:latin typeface="Calibri" panose="020F0502020204030204" pitchFamily="34" charset="0"/>
                <a:ea typeface="Calibri" panose="020F0502020204030204" pitchFamily="34" charset="0"/>
                <a:cs typeface="Calibri" panose="020F0502020204030204" pitchFamily="34" charset="0"/>
              </a:rPr>
              <a:t>only</a:t>
            </a: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 if he experiences symptoms — not because an App suggested it</a:t>
            </a:r>
            <a:r>
              <a:rPr lang="en-US" sz="1800" dirty="0">
                <a:solidFill>
                  <a:schemeClr val="bg1"/>
                </a:solidFill>
                <a:latin typeface="Calibri" panose="020F0502020204030204" pitchFamily="34" charset="0"/>
                <a:ea typeface="Calibri" panose="020F0502020204030204" pitchFamily="34" charset="0"/>
                <a:cs typeface="Calibri" panose="020F0502020204030204" pitchFamily="34" charset="0"/>
              </a:rPr>
              <a:t>.</a:t>
            </a:r>
          </a:p>
          <a:p>
            <a:endParaRPr lang="en-US" sz="800" dirty="0">
              <a:solidFill>
                <a:schemeClr val="bg1"/>
              </a:solidFill>
              <a:latin typeface="Calibri" panose="020F0502020204030204" pitchFamily="34" charset="0"/>
              <a:ea typeface="Calibri" panose="020F0502020204030204" pitchFamily="34" charset="0"/>
              <a:cs typeface="Calibri" panose="020F0502020204030204" pitchFamily="34" charset="0"/>
            </a:endParaRPr>
          </a:p>
          <a:p>
            <a:r>
              <a:rPr lang="en-US" sz="1800" b="1" dirty="0">
                <a:solidFill>
                  <a:srgbClr val="292668"/>
                </a:solidFill>
                <a:latin typeface="Calibri" panose="020F0502020204030204" pitchFamily="34" charset="0"/>
                <a:ea typeface="Calibri" panose="020F0502020204030204" pitchFamily="34" charset="0"/>
                <a:cs typeface="Calibri" panose="020F0502020204030204" pitchFamily="34" charset="0"/>
              </a:rPr>
              <a:t>Learner questions:</a:t>
            </a:r>
          </a:p>
          <a:p>
            <a:pPr marL="285750" indent="-285750">
              <a:buClr>
                <a:srgbClr val="292668"/>
              </a:buClr>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When does it make sense to act on AI advice?</a:t>
            </a:r>
          </a:p>
          <a:p>
            <a:pPr marL="285750" indent="-285750">
              <a:buClr>
                <a:srgbClr val="292668"/>
              </a:buClr>
              <a:buFont typeface="Arial" panose="020B0604020202020204" pitchFamily="34" charset="0"/>
              <a:buChar char="•"/>
            </a:pPr>
            <a:r>
              <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rPr>
              <a:t>When is consulting a professional the right course of action?</a:t>
            </a:r>
          </a:p>
        </p:txBody>
      </p:sp>
      <p:pic>
        <p:nvPicPr>
          <p:cNvPr id="331" name="Google Shape;331;p12" descr="A colorful circles with white lines and dots&#10;&#10;AI-generated content may be incorrect.">
            <a:extLst>
              <a:ext uri="{FF2B5EF4-FFF2-40B4-BE49-F238E27FC236}">
                <a16:creationId xmlns:a16="http://schemas.microsoft.com/office/drawing/2014/main" id="{DA8095E0-8D74-3D7F-B645-4C4649CFB9BC}"/>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3799337">
            <a:off x="5258006" y="3953750"/>
            <a:ext cx="3845287" cy="3119494"/>
          </a:xfrm>
          <a:prstGeom prst="rect">
            <a:avLst/>
          </a:prstGeom>
          <a:noFill/>
          <a:ln>
            <a:noFill/>
          </a:ln>
        </p:spPr>
      </p:pic>
      <p:pic>
        <p:nvPicPr>
          <p:cNvPr id="6" name="Billede 5" descr="Et billede, der indeholder tekst, gadget, skærmbillede, Mobilenhed&#10;&#10;AI-genereret indhold kan være ukorrekt.">
            <a:extLst>
              <a:ext uri="{FF2B5EF4-FFF2-40B4-BE49-F238E27FC236}">
                <a16:creationId xmlns:a16="http://schemas.microsoft.com/office/drawing/2014/main" id="{2B61C26F-196C-36B3-C4E4-D5897E426E6F}"/>
              </a:ext>
            </a:extLst>
          </p:cNvPr>
          <p:cNvPicPr>
            <a:picLocks noChangeAspect="1"/>
          </p:cNvPicPr>
          <p:nvPr/>
        </p:nvPicPr>
        <p:blipFill>
          <a:blip r:embed="rId4"/>
          <a:stretch>
            <a:fillRect/>
          </a:stretch>
        </p:blipFill>
        <p:spPr>
          <a:xfrm>
            <a:off x="6738938" y="271463"/>
            <a:ext cx="2076450" cy="4086225"/>
          </a:xfrm>
          <a:prstGeom prst="rect">
            <a:avLst/>
          </a:prstGeom>
        </p:spPr>
      </p:pic>
      <p:pic>
        <p:nvPicPr>
          <p:cNvPr id="9" name="Billede 8" descr="Track your sleep on Apple Watch and use Sleep on iPhone - Apple Support (BN)">
            <a:extLst>
              <a:ext uri="{FF2B5EF4-FFF2-40B4-BE49-F238E27FC236}">
                <a16:creationId xmlns:a16="http://schemas.microsoft.com/office/drawing/2014/main" id="{C3B9C79D-3C44-8172-1513-916D312DDB4A}"/>
              </a:ext>
            </a:extLst>
          </p:cNvPr>
          <p:cNvPicPr>
            <a:picLocks noChangeAspect="1"/>
          </p:cNvPicPr>
          <p:nvPr/>
        </p:nvPicPr>
        <p:blipFill>
          <a:blip r:embed="rId5"/>
          <a:stretch>
            <a:fillRect/>
          </a:stretch>
        </p:blipFill>
        <p:spPr>
          <a:xfrm>
            <a:off x="9312956" y="863146"/>
            <a:ext cx="1962150" cy="3971925"/>
          </a:xfrm>
          <a:prstGeom prst="rect">
            <a:avLst/>
          </a:prstGeom>
        </p:spPr>
      </p:pic>
      <p:pic>
        <p:nvPicPr>
          <p:cNvPr id="2" name="Billede 1" descr="Et billede, der indeholder tekst, smil, Ansigt, ballon&#10;&#10;AI-genereret indhold kan være ukorrekt.">
            <a:hlinkClick r:id="rId6"/>
            <a:extLst>
              <a:ext uri="{FF2B5EF4-FFF2-40B4-BE49-F238E27FC236}">
                <a16:creationId xmlns:a16="http://schemas.microsoft.com/office/drawing/2014/main" id="{653D15BF-91D8-ABFA-8777-0D7555E6A6C7}"/>
              </a:ext>
            </a:extLst>
          </p:cNvPr>
          <p:cNvPicPr>
            <a:picLocks noChangeAspect="1"/>
          </p:cNvPicPr>
          <p:nvPr/>
        </p:nvPicPr>
        <p:blipFill>
          <a:blip r:embed="rId7"/>
          <a:stretch>
            <a:fillRect/>
          </a:stretch>
        </p:blipFill>
        <p:spPr>
          <a:xfrm>
            <a:off x="10642600" y="4926239"/>
            <a:ext cx="1066800" cy="1504950"/>
          </a:xfrm>
          <a:prstGeom prst="rect">
            <a:avLst/>
          </a:prstGeom>
        </p:spPr>
      </p:pic>
      <p:grpSp>
        <p:nvGrpSpPr>
          <p:cNvPr id="3" name="Graphic 4">
            <a:extLst>
              <a:ext uri="{FF2B5EF4-FFF2-40B4-BE49-F238E27FC236}">
                <a16:creationId xmlns:a16="http://schemas.microsoft.com/office/drawing/2014/main" id="{0E80B3F3-2CBA-25D7-BF3C-A4757CB8DA8F}"/>
              </a:ext>
            </a:extLst>
          </p:cNvPr>
          <p:cNvGrpSpPr/>
          <p:nvPr/>
        </p:nvGrpSpPr>
        <p:grpSpPr>
          <a:xfrm rot="3928889">
            <a:off x="10091429" y="5587533"/>
            <a:ext cx="416813" cy="946356"/>
            <a:chOff x="4880804" y="6124557"/>
            <a:chExt cx="717140" cy="1386497"/>
          </a:xfrm>
          <a:solidFill>
            <a:srgbClr val="242B62"/>
          </a:solidFill>
        </p:grpSpPr>
        <p:grpSp>
          <p:nvGrpSpPr>
            <p:cNvPr id="5" name="Graphic 4">
              <a:extLst>
                <a:ext uri="{FF2B5EF4-FFF2-40B4-BE49-F238E27FC236}">
                  <a16:creationId xmlns:a16="http://schemas.microsoft.com/office/drawing/2014/main" id="{C319EAF4-3EEE-97C5-E5D4-60175FEAD2AA}"/>
                </a:ext>
              </a:extLst>
            </p:cNvPr>
            <p:cNvGrpSpPr/>
            <p:nvPr/>
          </p:nvGrpSpPr>
          <p:grpSpPr>
            <a:xfrm>
              <a:off x="4911037" y="6124557"/>
              <a:ext cx="446280" cy="440141"/>
              <a:chOff x="4911037" y="6124557"/>
              <a:chExt cx="446280" cy="440141"/>
            </a:xfrm>
            <a:grpFill/>
          </p:grpSpPr>
          <p:sp>
            <p:nvSpPr>
              <p:cNvPr id="16" name="Freeform 21">
                <a:extLst>
                  <a:ext uri="{FF2B5EF4-FFF2-40B4-BE49-F238E27FC236}">
                    <a16:creationId xmlns:a16="http://schemas.microsoft.com/office/drawing/2014/main" id="{F36BDF06-0DB1-F7C5-D46A-036E80B85F75}"/>
                  </a:ext>
                </a:extLst>
              </p:cNvPr>
              <p:cNvSpPr/>
              <p:nvPr/>
            </p:nvSpPr>
            <p:spPr>
              <a:xfrm>
                <a:off x="4911037" y="6124557"/>
                <a:ext cx="446280" cy="440141"/>
              </a:xfrm>
              <a:custGeom>
                <a:avLst/>
                <a:gdLst>
                  <a:gd name="connsiteX0" fmla="*/ 275519 w 446280"/>
                  <a:gd name="connsiteY0" fmla="*/ 440141 h 440141"/>
                  <a:gd name="connsiteX1" fmla="*/ 256120 w 446280"/>
                  <a:gd name="connsiteY1" fmla="*/ 425920 h 440141"/>
                  <a:gd name="connsiteX2" fmla="*/ 270345 w 446280"/>
                  <a:gd name="connsiteY2" fmla="*/ 402649 h 440141"/>
                  <a:gd name="connsiteX3" fmla="*/ 384154 w 446280"/>
                  <a:gd name="connsiteY3" fmla="*/ 316029 h 440141"/>
                  <a:gd name="connsiteX4" fmla="*/ 402261 w 446280"/>
                  <a:gd name="connsiteY4" fmla="*/ 176402 h 440141"/>
                  <a:gd name="connsiteX5" fmla="*/ 316903 w 446280"/>
                  <a:gd name="connsiteY5" fmla="*/ 63925 h 440141"/>
                  <a:gd name="connsiteX6" fmla="*/ 64713 w 446280"/>
                  <a:gd name="connsiteY6" fmla="*/ 131153 h 440141"/>
                  <a:gd name="connsiteX7" fmla="*/ 46607 w 446280"/>
                  <a:gd name="connsiteY7" fmla="*/ 270779 h 440141"/>
                  <a:gd name="connsiteX8" fmla="*/ 131964 w 446280"/>
                  <a:gd name="connsiteY8" fmla="*/ 383256 h 440141"/>
                  <a:gd name="connsiteX9" fmla="*/ 174642 w 446280"/>
                  <a:gd name="connsiteY9" fmla="*/ 401356 h 440141"/>
                  <a:gd name="connsiteX10" fmla="*/ 187575 w 446280"/>
                  <a:gd name="connsiteY10" fmla="*/ 425920 h 440141"/>
                  <a:gd name="connsiteX11" fmla="*/ 163003 w 446280"/>
                  <a:gd name="connsiteY11" fmla="*/ 438848 h 440141"/>
                  <a:gd name="connsiteX12" fmla="*/ 111271 w 446280"/>
                  <a:gd name="connsiteY12" fmla="*/ 416870 h 440141"/>
                  <a:gd name="connsiteX13" fmla="*/ 7808 w 446280"/>
                  <a:gd name="connsiteY13" fmla="*/ 281122 h 440141"/>
                  <a:gd name="connsiteX14" fmla="*/ 29794 w 446280"/>
                  <a:gd name="connsiteY14" fmla="*/ 111760 h 440141"/>
                  <a:gd name="connsiteX15" fmla="*/ 335010 w 446280"/>
                  <a:gd name="connsiteY15" fmla="*/ 30311 h 440141"/>
                  <a:gd name="connsiteX16" fmla="*/ 438473 w 446280"/>
                  <a:gd name="connsiteY16" fmla="*/ 166059 h 440141"/>
                  <a:gd name="connsiteX17" fmla="*/ 416487 w 446280"/>
                  <a:gd name="connsiteY17" fmla="*/ 335421 h 440141"/>
                  <a:gd name="connsiteX18" fmla="*/ 278105 w 446280"/>
                  <a:gd name="connsiteY18" fmla="*/ 440141 h 440141"/>
                  <a:gd name="connsiteX19" fmla="*/ 275519 w 446280"/>
                  <a:gd name="connsiteY19" fmla="*/ 440141 h 4401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46280" h="440141">
                    <a:moveTo>
                      <a:pt x="275519" y="440141"/>
                    </a:moveTo>
                    <a:cubicBezTo>
                      <a:pt x="266466" y="440141"/>
                      <a:pt x="258705" y="433677"/>
                      <a:pt x="256120" y="425920"/>
                    </a:cubicBezTo>
                    <a:cubicBezTo>
                      <a:pt x="253533" y="415577"/>
                      <a:pt x="259999" y="405234"/>
                      <a:pt x="270345" y="402649"/>
                    </a:cubicBezTo>
                    <a:cubicBezTo>
                      <a:pt x="318197" y="389720"/>
                      <a:pt x="359582" y="359985"/>
                      <a:pt x="384154" y="316029"/>
                    </a:cubicBezTo>
                    <a:cubicBezTo>
                      <a:pt x="408727" y="273365"/>
                      <a:pt x="415194" y="222944"/>
                      <a:pt x="402261" y="176402"/>
                    </a:cubicBezTo>
                    <a:cubicBezTo>
                      <a:pt x="389328" y="128567"/>
                      <a:pt x="359582" y="88489"/>
                      <a:pt x="316903" y="63925"/>
                    </a:cubicBezTo>
                    <a:cubicBezTo>
                      <a:pt x="228960" y="12212"/>
                      <a:pt x="115151" y="43240"/>
                      <a:pt x="64713" y="131153"/>
                    </a:cubicBezTo>
                    <a:cubicBezTo>
                      <a:pt x="40141" y="173816"/>
                      <a:pt x="33674" y="224237"/>
                      <a:pt x="46607" y="270779"/>
                    </a:cubicBezTo>
                    <a:cubicBezTo>
                      <a:pt x="59540" y="318614"/>
                      <a:pt x="89285" y="358692"/>
                      <a:pt x="131964" y="383256"/>
                    </a:cubicBezTo>
                    <a:cubicBezTo>
                      <a:pt x="144896" y="391013"/>
                      <a:pt x="159123" y="397477"/>
                      <a:pt x="174642" y="401356"/>
                    </a:cubicBezTo>
                    <a:cubicBezTo>
                      <a:pt x="184989" y="403942"/>
                      <a:pt x="191455" y="415577"/>
                      <a:pt x="187575" y="425920"/>
                    </a:cubicBezTo>
                    <a:cubicBezTo>
                      <a:pt x="184989" y="436262"/>
                      <a:pt x="173349" y="442727"/>
                      <a:pt x="163003" y="438848"/>
                    </a:cubicBezTo>
                    <a:cubicBezTo>
                      <a:pt x="144896" y="433677"/>
                      <a:pt x="128084" y="425920"/>
                      <a:pt x="111271" y="416870"/>
                    </a:cubicBezTo>
                    <a:cubicBezTo>
                      <a:pt x="59540" y="387135"/>
                      <a:pt x="22034" y="338007"/>
                      <a:pt x="7808" y="281122"/>
                    </a:cubicBezTo>
                    <a:cubicBezTo>
                      <a:pt x="-7711" y="222944"/>
                      <a:pt x="48" y="163474"/>
                      <a:pt x="29794" y="111760"/>
                    </a:cubicBezTo>
                    <a:cubicBezTo>
                      <a:pt x="91872" y="4455"/>
                      <a:pt x="228960" y="-31745"/>
                      <a:pt x="335010" y="30311"/>
                    </a:cubicBezTo>
                    <a:cubicBezTo>
                      <a:pt x="386741" y="60047"/>
                      <a:pt x="424247" y="109175"/>
                      <a:pt x="438473" y="166059"/>
                    </a:cubicBezTo>
                    <a:cubicBezTo>
                      <a:pt x="453992" y="224237"/>
                      <a:pt x="446232" y="283708"/>
                      <a:pt x="416487" y="335421"/>
                    </a:cubicBezTo>
                    <a:cubicBezTo>
                      <a:pt x="386741" y="387135"/>
                      <a:pt x="337596" y="424627"/>
                      <a:pt x="278105" y="440141"/>
                    </a:cubicBezTo>
                    <a:cubicBezTo>
                      <a:pt x="278105" y="438848"/>
                      <a:pt x="276812" y="440141"/>
                      <a:pt x="275519" y="440141"/>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sp>
            <p:nvSpPr>
              <p:cNvPr id="17" name="Freeform 22">
                <a:extLst>
                  <a:ext uri="{FF2B5EF4-FFF2-40B4-BE49-F238E27FC236}">
                    <a16:creationId xmlns:a16="http://schemas.microsoft.com/office/drawing/2014/main" id="{7A56EB77-2236-28C3-2C06-E196777BE2F1}"/>
                  </a:ext>
                </a:extLst>
              </p:cNvPr>
              <p:cNvSpPr/>
              <p:nvPr/>
            </p:nvSpPr>
            <p:spPr>
              <a:xfrm>
                <a:off x="4996730" y="6205577"/>
                <a:ext cx="280068" cy="273794"/>
              </a:xfrm>
              <a:custGeom>
                <a:avLst/>
                <a:gdLst>
                  <a:gd name="connsiteX0" fmla="*/ 182066 w 280068"/>
                  <a:gd name="connsiteY0" fmla="*/ 273794 h 273794"/>
                  <a:gd name="connsiteX1" fmla="*/ 163960 w 280068"/>
                  <a:gd name="connsiteY1" fmla="*/ 260866 h 273794"/>
                  <a:gd name="connsiteX2" fmla="*/ 175599 w 280068"/>
                  <a:gd name="connsiteY2" fmla="*/ 236302 h 273794"/>
                  <a:gd name="connsiteX3" fmla="*/ 227331 w 280068"/>
                  <a:gd name="connsiteY3" fmla="*/ 192345 h 273794"/>
                  <a:gd name="connsiteX4" fmla="*/ 191119 w 280068"/>
                  <a:gd name="connsiteY4" fmla="*/ 54012 h 273794"/>
                  <a:gd name="connsiteX5" fmla="*/ 52737 w 280068"/>
                  <a:gd name="connsiteY5" fmla="*/ 90211 h 273794"/>
                  <a:gd name="connsiteX6" fmla="*/ 88949 w 280068"/>
                  <a:gd name="connsiteY6" fmla="*/ 228545 h 273794"/>
                  <a:gd name="connsiteX7" fmla="*/ 95415 w 280068"/>
                  <a:gd name="connsiteY7" fmla="*/ 254402 h 273794"/>
                  <a:gd name="connsiteX8" fmla="*/ 69550 w 280068"/>
                  <a:gd name="connsiteY8" fmla="*/ 260866 h 273794"/>
                  <a:gd name="connsiteX9" fmla="*/ 19112 w 280068"/>
                  <a:gd name="connsiteY9" fmla="*/ 69526 h 273794"/>
                  <a:gd name="connsiteX10" fmla="*/ 210518 w 280068"/>
                  <a:gd name="connsiteY10" fmla="*/ 19105 h 273794"/>
                  <a:gd name="connsiteX11" fmla="*/ 260957 w 280068"/>
                  <a:gd name="connsiteY11" fmla="*/ 210445 h 273794"/>
                  <a:gd name="connsiteX12" fmla="*/ 189826 w 280068"/>
                  <a:gd name="connsiteY12" fmla="*/ 271209 h 273794"/>
                  <a:gd name="connsiteX13" fmla="*/ 182066 w 280068"/>
                  <a:gd name="connsiteY13" fmla="*/ 273794 h 2737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80068" h="273794">
                    <a:moveTo>
                      <a:pt x="182066" y="273794"/>
                    </a:moveTo>
                    <a:cubicBezTo>
                      <a:pt x="174306" y="273794"/>
                      <a:pt x="166546" y="268623"/>
                      <a:pt x="163960" y="260866"/>
                    </a:cubicBezTo>
                    <a:cubicBezTo>
                      <a:pt x="160080" y="250523"/>
                      <a:pt x="165253" y="240180"/>
                      <a:pt x="175599" y="236302"/>
                    </a:cubicBezTo>
                    <a:cubicBezTo>
                      <a:pt x="197585" y="228545"/>
                      <a:pt x="215692" y="213031"/>
                      <a:pt x="227331" y="192345"/>
                    </a:cubicBezTo>
                    <a:cubicBezTo>
                      <a:pt x="255783" y="144510"/>
                      <a:pt x="238971" y="82454"/>
                      <a:pt x="191119" y="54012"/>
                    </a:cubicBezTo>
                    <a:cubicBezTo>
                      <a:pt x="143267" y="25569"/>
                      <a:pt x="81189" y="42376"/>
                      <a:pt x="52737" y="90211"/>
                    </a:cubicBezTo>
                    <a:cubicBezTo>
                      <a:pt x="24285" y="138046"/>
                      <a:pt x="41098" y="200103"/>
                      <a:pt x="88949" y="228545"/>
                    </a:cubicBezTo>
                    <a:cubicBezTo>
                      <a:pt x="98002" y="233716"/>
                      <a:pt x="101882" y="245352"/>
                      <a:pt x="95415" y="254402"/>
                    </a:cubicBezTo>
                    <a:cubicBezTo>
                      <a:pt x="90243" y="263452"/>
                      <a:pt x="78603" y="267330"/>
                      <a:pt x="69550" y="260866"/>
                    </a:cubicBezTo>
                    <a:cubicBezTo>
                      <a:pt x="2299" y="222081"/>
                      <a:pt x="-19687" y="136753"/>
                      <a:pt x="19112" y="69526"/>
                    </a:cubicBezTo>
                    <a:cubicBezTo>
                      <a:pt x="57910" y="2298"/>
                      <a:pt x="143267" y="-19680"/>
                      <a:pt x="210518" y="19105"/>
                    </a:cubicBezTo>
                    <a:cubicBezTo>
                      <a:pt x="277769" y="57890"/>
                      <a:pt x="299755" y="143218"/>
                      <a:pt x="260957" y="210445"/>
                    </a:cubicBezTo>
                    <a:cubicBezTo>
                      <a:pt x="245437" y="237595"/>
                      <a:pt x="219571" y="259573"/>
                      <a:pt x="189826" y="271209"/>
                    </a:cubicBezTo>
                    <a:cubicBezTo>
                      <a:pt x="185945" y="272501"/>
                      <a:pt x="183359" y="273794"/>
                      <a:pt x="182066" y="273794"/>
                    </a:cubicBezTo>
                    <a:close/>
                  </a:path>
                </a:pathLst>
              </a:custGeom>
              <a:solidFill>
                <a:srgbClr val="EBCB1F"/>
              </a:solid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dirty="0"/>
              </a:p>
            </p:txBody>
          </p:sp>
        </p:grpSp>
        <p:grpSp>
          <p:nvGrpSpPr>
            <p:cNvPr id="7" name="Graphic 4">
              <a:extLst>
                <a:ext uri="{FF2B5EF4-FFF2-40B4-BE49-F238E27FC236}">
                  <a16:creationId xmlns:a16="http://schemas.microsoft.com/office/drawing/2014/main" id="{777DA15B-2D42-4157-0A28-A61B6EFF852B}"/>
                </a:ext>
              </a:extLst>
            </p:cNvPr>
            <p:cNvGrpSpPr/>
            <p:nvPr/>
          </p:nvGrpSpPr>
          <p:grpSpPr>
            <a:xfrm>
              <a:off x="4880804" y="6299331"/>
              <a:ext cx="717140" cy="1211723"/>
              <a:chOff x="4880804" y="6299331"/>
              <a:chExt cx="717140" cy="1211723"/>
            </a:xfrm>
            <a:grpFill/>
          </p:grpSpPr>
          <p:sp>
            <p:nvSpPr>
              <p:cNvPr id="8" name="Freeform 14">
                <a:extLst>
                  <a:ext uri="{FF2B5EF4-FFF2-40B4-BE49-F238E27FC236}">
                    <a16:creationId xmlns:a16="http://schemas.microsoft.com/office/drawing/2014/main" id="{98CBCAF3-AE0A-6E1B-2FE3-BDF25B1B6C79}"/>
                  </a:ext>
                </a:extLst>
              </p:cNvPr>
              <p:cNvSpPr/>
              <p:nvPr/>
            </p:nvSpPr>
            <p:spPr>
              <a:xfrm>
                <a:off x="4880804" y="6686962"/>
                <a:ext cx="222449" cy="606896"/>
              </a:xfrm>
              <a:custGeom>
                <a:avLst/>
                <a:gdLst>
                  <a:gd name="connsiteX0" fmla="*/ 200995 w 222449"/>
                  <a:gd name="connsiteY0" fmla="*/ 606896 h 606896"/>
                  <a:gd name="connsiteX1" fmla="*/ 193235 w 222449"/>
                  <a:gd name="connsiteY1" fmla="*/ 605603 h 606896"/>
                  <a:gd name="connsiteX2" fmla="*/ 173836 w 222449"/>
                  <a:gd name="connsiteY2" fmla="*/ 593968 h 606896"/>
                  <a:gd name="connsiteX3" fmla="*/ 169956 w 222449"/>
                  <a:gd name="connsiteY3" fmla="*/ 591382 h 606896"/>
                  <a:gd name="connsiteX4" fmla="*/ 107878 w 222449"/>
                  <a:gd name="connsiteY4" fmla="*/ 531912 h 606896"/>
                  <a:gd name="connsiteX5" fmla="*/ 62613 w 222449"/>
                  <a:gd name="connsiteY5" fmla="*/ 465977 h 606896"/>
                  <a:gd name="connsiteX6" fmla="*/ 8296 w 222449"/>
                  <a:gd name="connsiteY6" fmla="*/ 326350 h 606896"/>
                  <a:gd name="connsiteX7" fmla="*/ 4415 w 222449"/>
                  <a:gd name="connsiteY7" fmla="*/ 306958 h 606896"/>
                  <a:gd name="connsiteX8" fmla="*/ 3122 w 222449"/>
                  <a:gd name="connsiteY8" fmla="*/ 303079 h 606896"/>
                  <a:gd name="connsiteX9" fmla="*/ 1829 w 222449"/>
                  <a:gd name="connsiteY9" fmla="*/ 295322 h 606896"/>
                  <a:gd name="connsiteX10" fmla="*/ 536 w 222449"/>
                  <a:gd name="connsiteY10" fmla="*/ 279808 h 606896"/>
                  <a:gd name="connsiteX11" fmla="*/ 1829 w 222449"/>
                  <a:gd name="connsiteY11" fmla="*/ 243609 h 606896"/>
                  <a:gd name="connsiteX12" fmla="*/ 1829 w 222449"/>
                  <a:gd name="connsiteY12" fmla="*/ 238437 h 606896"/>
                  <a:gd name="connsiteX13" fmla="*/ 7002 w 222449"/>
                  <a:gd name="connsiteY13" fmla="*/ 197067 h 606896"/>
                  <a:gd name="connsiteX14" fmla="*/ 9589 w 222449"/>
                  <a:gd name="connsiteY14" fmla="*/ 175088 h 606896"/>
                  <a:gd name="connsiteX15" fmla="*/ 13468 w 222449"/>
                  <a:gd name="connsiteY15" fmla="*/ 66490 h 606896"/>
                  <a:gd name="connsiteX16" fmla="*/ 13468 w 222449"/>
                  <a:gd name="connsiteY16" fmla="*/ 65197 h 606896"/>
                  <a:gd name="connsiteX17" fmla="*/ 63907 w 222449"/>
                  <a:gd name="connsiteY17" fmla="*/ 555 h 606896"/>
                  <a:gd name="connsiteX18" fmla="*/ 125984 w 222449"/>
                  <a:gd name="connsiteY18" fmla="*/ 39341 h 606896"/>
                  <a:gd name="connsiteX19" fmla="*/ 153143 w 222449"/>
                  <a:gd name="connsiteY19" fmla="*/ 177674 h 606896"/>
                  <a:gd name="connsiteX20" fmla="*/ 155730 w 222449"/>
                  <a:gd name="connsiteY20" fmla="*/ 200945 h 606896"/>
                  <a:gd name="connsiteX21" fmla="*/ 159610 w 222449"/>
                  <a:gd name="connsiteY21" fmla="*/ 238437 h 606896"/>
                  <a:gd name="connsiteX22" fmla="*/ 191942 w 222449"/>
                  <a:gd name="connsiteY22" fmla="*/ 314715 h 606896"/>
                  <a:gd name="connsiteX23" fmla="*/ 193235 w 222449"/>
                  <a:gd name="connsiteY23" fmla="*/ 341864 h 606896"/>
                  <a:gd name="connsiteX24" fmla="*/ 166076 w 222449"/>
                  <a:gd name="connsiteY24" fmla="*/ 343157 h 606896"/>
                  <a:gd name="connsiteX25" fmla="*/ 120811 w 222449"/>
                  <a:gd name="connsiteY25" fmla="*/ 243609 h 606896"/>
                  <a:gd name="connsiteX26" fmla="*/ 116931 w 222449"/>
                  <a:gd name="connsiteY26" fmla="*/ 204824 h 606896"/>
                  <a:gd name="connsiteX27" fmla="*/ 114345 w 222449"/>
                  <a:gd name="connsiteY27" fmla="*/ 181553 h 606896"/>
                  <a:gd name="connsiteX28" fmla="*/ 89773 w 222449"/>
                  <a:gd name="connsiteY28" fmla="*/ 52269 h 606896"/>
                  <a:gd name="connsiteX29" fmla="*/ 69080 w 222449"/>
                  <a:gd name="connsiteY29" fmla="*/ 39341 h 606896"/>
                  <a:gd name="connsiteX30" fmla="*/ 52267 w 222449"/>
                  <a:gd name="connsiteY30" fmla="*/ 61319 h 606896"/>
                  <a:gd name="connsiteX31" fmla="*/ 52267 w 222449"/>
                  <a:gd name="connsiteY31" fmla="*/ 62611 h 606896"/>
                  <a:gd name="connsiteX32" fmla="*/ 48387 w 222449"/>
                  <a:gd name="connsiteY32" fmla="*/ 180260 h 606896"/>
                  <a:gd name="connsiteX33" fmla="*/ 45801 w 222449"/>
                  <a:gd name="connsiteY33" fmla="*/ 202238 h 606896"/>
                  <a:gd name="connsiteX34" fmla="*/ 40628 w 222449"/>
                  <a:gd name="connsiteY34" fmla="*/ 242316 h 606896"/>
                  <a:gd name="connsiteX35" fmla="*/ 40628 w 222449"/>
                  <a:gd name="connsiteY35" fmla="*/ 246195 h 606896"/>
                  <a:gd name="connsiteX36" fmla="*/ 39334 w 222449"/>
                  <a:gd name="connsiteY36" fmla="*/ 277223 h 606896"/>
                  <a:gd name="connsiteX37" fmla="*/ 40628 w 222449"/>
                  <a:gd name="connsiteY37" fmla="*/ 288858 h 606896"/>
                  <a:gd name="connsiteX38" fmla="*/ 41921 w 222449"/>
                  <a:gd name="connsiteY38" fmla="*/ 296615 h 606896"/>
                  <a:gd name="connsiteX39" fmla="*/ 43214 w 222449"/>
                  <a:gd name="connsiteY39" fmla="*/ 300494 h 606896"/>
                  <a:gd name="connsiteX40" fmla="*/ 47094 w 222449"/>
                  <a:gd name="connsiteY40" fmla="*/ 317301 h 606896"/>
                  <a:gd name="connsiteX41" fmla="*/ 97532 w 222449"/>
                  <a:gd name="connsiteY41" fmla="*/ 446584 h 606896"/>
                  <a:gd name="connsiteX42" fmla="*/ 138917 w 222449"/>
                  <a:gd name="connsiteY42" fmla="*/ 507348 h 606896"/>
                  <a:gd name="connsiteX43" fmla="*/ 194528 w 222449"/>
                  <a:gd name="connsiteY43" fmla="*/ 561647 h 606896"/>
                  <a:gd name="connsiteX44" fmla="*/ 198408 w 222449"/>
                  <a:gd name="connsiteY44" fmla="*/ 564233 h 606896"/>
                  <a:gd name="connsiteX45" fmla="*/ 211341 w 222449"/>
                  <a:gd name="connsiteY45" fmla="*/ 571990 h 606896"/>
                  <a:gd name="connsiteX46" fmla="*/ 220394 w 222449"/>
                  <a:gd name="connsiteY46" fmla="*/ 597846 h 606896"/>
                  <a:gd name="connsiteX47" fmla="*/ 200995 w 222449"/>
                  <a:gd name="connsiteY47" fmla="*/ 606896 h 606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22449" h="606896">
                    <a:moveTo>
                      <a:pt x="200995" y="606896"/>
                    </a:moveTo>
                    <a:cubicBezTo>
                      <a:pt x="198408" y="606896"/>
                      <a:pt x="195822" y="606896"/>
                      <a:pt x="193235" y="605603"/>
                    </a:cubicBezTo>
                    <a:cubicBezTo>
                      <a:pt x="186769" y="601725"/>
                      <a:pt x="180303" y="597846"/>
                      <a:pt x="173836" y="593968"/>
                    </a:cubicBezTo>
                    <a:lnTo>
                      <a:pt x="169956" y="591382"/>
                    </a:lnTo>
                    <a:cubicBezTo>
                      <a:pt x="147970" y="574575"/>
                      <a:pt x="125984" y="553890"/>
                      <a:pt x="107878" y="531912"/>
                    </a:cubicBezTo>
                    <a:cubicBezTo>
                      <a:pt x="91066" y="511226"/>
                      <a:pt x="75546" y="489248"/>
                      <a:pt x="62613" y="465977"/>
                    </a:cubicBezTo>
                    <a:cubicBezTo>
                      <a:pt x="38041" y="422020"/>
                      <a:pt x="21229" y="376771"/>
                      <a:pt x="8296" y="326350"/>
                    </a:cubicBezTo>
                    <a:cubicBezTo>
                      <a:pt x="7002" y="319886"/>
                      <a:pt x="5709" y="313422"/>
                      <a:pt x="4415" y="306958"/>
                    </a:cubicBezTo>
                    <a:lnTo>
                      <a:pt x="3122" y="303079"/>
                    </a:lnTo>
                    <a:cubicBezTo>
                      <a:pt x="3122" y="300494"/>
                      <a:pt x="1829" y="297908"/>
                      <a:pt x="1829" y="295322"/>
                    </a:cubicBezTo>
                    <a:cubicBezTo>
                      <a:pt x="536" y="288858"/>
                      <a:pt x="536" y="283687"/>
                      <a:pt x="536" y="279808"/>
                    </a:cubicBezTo>
                    <a:cubicBezTo>
                      <a:pt x="-757" y="264294"/>
                      <a:pt x="536" y="253951"/>
                      <a:pt x="1829" y="243609"/>
                    </a:cubicBezTo>
                    <a:lnTo>
                      <a:pt x="1829" y="238437"/>
                    </a:lnTo>
                    <a:cubicBezTo>
                      <a:pt x="3122" y="222923"/>
                      <a:pt x="4415" y="209995"/>
                      <a:pt x="7002" y="197067"/>
                    </a:cubicBezTo>
                    <a:cubicBezTo>
                      <a:pt x="8296" y="189310"/>
                      <a:pt x="8296" y="182845"/>
                      <a:pt x="9589" y="175088"/>
                    </a:cubicBezTo>
                    <a:cubicBezTo>
                      <a:pt x="14762" y="132425"/>
                      <a:pt x="17348" y="97518"/>
                      <a:pt x="13468" y="66490"/>
                    </a:cubicBezTo>
                    <a:lnTo>
                      <a:pt x="13468" y="65197"/>
                    </a:lnTo>
                    <a:cubicBezTo>
                      <a:pt x="9589" y="32876"/>
                      <a:pt x="32868" y="4434"/>
                      <a:pt x="63907" y="555"/>
                    </a:cubicBezTo>
                    <a:cubicBezTo>
                      <a:pt x="91066" y="-3323"/>
                      <a:pt x="116931" y="13484"/>
                      <a:pt x="125984" y="39341"/>
                    </a:cubicBezTo>
                    <a:cubicBezTo>
                      <a:pt x="142797" y="85883"/>
                      <a:pt x="147970" y="131132"/>
                      <a:pt x="153143" y="177674"/>
                    </a:cubicBezTo>
                    <a:cubicBezTo>
                      <a:pt x="154437" y="185431"/>
                      <a:pt x="154437" y="193188"/>
                      <a:pt x="155730" y="200945"/>
                    </a:cubicBezTo>
                    <a:cubicBezTo>
                      <a:pt x="157024" y="213874"/>
                      <a:pt x="158317" y="226802"/>
                      <a:pt x="159610" y="238437"/>
                    </a:cubicBezTo>
                    <a:cubicBezTo>
                      <a:pt x="166076" y="284980"/>
                      <a:pt x="185475" y="306958"/>
                      <a:pt x="191942" y="314715"/>
                    </a:cubicBezTo>
                    <a:cubicBezTo>
                      <a:pt x="199702" y="322472"/>
                      <a:pt x="199702" y="334107"/>
                      <a:pt x="193235" y="341864"/>
                    </a:cubicBezTo>
                    <a:cubicBezTo>
                      <a:pt x="185475" y="349622"/>
                      <a:pt x="173836" y="349622"/>
                      <a:pt x="166076" y="343157"/>
                    </a:cubicBezTo>
                    <a:cubicBezTo>
                      <a:pt x="153143" y="330229"/>
                      <a:pt x="129864" y="301786"/>
                      <a:pt x="120811" y="243609"/>
                    </a:cubicBezTo>
                    <a:cubicBezTo>
                      <a:pt x="119518" y="230680"/>
                      <a:pt x="118225" y="217752"/>
                      <a:pt x="116931" y="204824"/>
                    </a:cubicBezTo>
                    <a:cubicBezTo>
                      <a:pt x="115638" y="197067"/>
                      <a:pt x="115638" y="189310"/>
                      <a:pt x="114345" y="181553"/>
                    </a:cubicBezTo>
                    <a:cubicBezTo>
                      <a:pt x="109172" y="136303"/>
                      <a:pt x="103998" y="94932"/>
                      <a:pt x="89773" y="52269"/>
                    </a:cubicBezTo>
                    <a:cubicBezTo>
                      <a:pt x="87186" y="43219"/>
                      <a:pt x="78133" y="38048"/>
                      <a:pt x="69080" y="39341"/>
                    </a:cubicBezTo>
                    <a:cubicBezTo>
                      <a:pt x="58733" y="40633"/>
                      <a:pt x="50974" y="50976"/>
                      <a:pt x="52267" y="61319"/>
                    </a:cubicBezTo>
                    <a:lnTo>
                      <a:pt x="52267" y="62611"/>
                    </a:lnTo>
                    <a:cubicBezTo>
                      <a:pt x="56147" y="97518"/>
                      <a:pt x="53561" y="135010"/>
                      <a:pt x="48387" y="180260"/>
                    </a:cubicBezTo>
                    <a:cubicBezTo>
                      <a:pt x="47094" y="188017"/>
                      <a:pt x="47094" y="194481"/>
                      <a:pt x="45801" y="202238"/>
                    </a:cubicBezTo>
                    <a:cubicBezTo>
                      <a:pt x="44508" y="215166"/>
                      <a:pt x="41921" y="228095"/>
                      <a:pt x="40628" y="242316"/>
                    </a:cubicBezTo>
                    <a:lnTo>
                      <a:pt x="40628" y="246195"/>
                    </a:lnTo>
                    <a:cubicBezTo>
                      <a:pt x="39334" y="256537"/>
                      <a:pt x="39334" y="265587"/>
                      <a:pt x="39334" y="277223"/>
                    </a:cubicBezTo>
                    <a:cubicBezTo>
                      <a:pt x="39334" y="279808"/>
                      <a:pt x="40628" y="284980"/>
                      <a:pt x="40628" y="288858"/>
                    </a:cubicBezTo>
                    <a:cubicBezTo>
                      <a:pt x="40628" y="292737"/>
                      <a:pt x="41921" y="294030"/>
                      <a:pt x="41921" y="296615"/>
                    </a:cubicBezTo>
                    <a:lnTo>
                      <a:pt x="43214" y="300494"/>
                    </a:lnTo>
                    <a:cubicBezTo>
                      <a:pt x="44508" y="305665"/>
                      <a:pt x="45801" y="312129"/>
                      <a:pt x="47094" y="317301"/>
                    </a:cubicBezTo>
                    <a:cubicBezTo>
                      <a:pt x="58733" y="363843"/>
                      <a:pt x="75546" y="406506"/>
                      <a:pt x="97532" y="446584"/>
                    </a:cubicBezTo>
                    <a:cubicBezTo>
                      <a:pt x="109172" y="468563"/>
                      <a:pt x="123398" y="487955"/>
                      <a:pt x="138917" y="507348"/>
                    </a:cubicBezTo>
                    <a:cubicBezTo>
                      <a:pt x="155730" y="526740"/>
                      <a:pt x="175129" y="544840"/>
                      <a:pt x="194528" y="561647"/>
                    </a:cubicBezTo>
                    <a:lnTo>
                      <a:pt x="198408" y="564233"/>
                    </a:lnTo>
                    <a:cubicBezTo>
                      <a:pt x="202289" y="566818"/>
                      <a:pt x="206168" y="569404"/>
                      <a:pt x="211341" y="571990"/>
                    </a:cubicBezTo>
                    <a:cubicBezTo>
                      <a:pt x="220394" y="577161"/>
                      <a:pt x="225568" y="587504"/>
                      <a:pt x="220394" y="597846"/>
                    </a:cubicBezTo>
                    <a:cubicBezTo>
                      <a:pt x="215222" y="603018"/>
                      <a:pt x="207461" y="606896"/>
                      <a:pt x="200995" y="606896"/>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0" name="Freeform 15">
                <a:extLst>
                  <a:ext uri="{FF2B5EF4-FFF2-40B4-BE49-F238E27FC236}">
                    <a16:creationId xmlns:a16="http://schemas.microsoft.com/office/drawing/2014/main" id="{7E8878C2-6430-D8E2-EA9F-347F13C6445C}"/>
                  </a:ext>
                </a:extLst>
              </p:cNvPr>
              <p:cNvSpPr/>
              <p:nvPr/>
            </p:nvSpPr>
            <p:spPr>
              <a:xfrm>
                <a:off x="5434816" y="6741043"/>
                <a:ext cx="163004" cy="201164"/>
              </a:xfrm>
              <a:custGeom>
                <a:avLst/>
                <a:gdLst>
                  <a:gd name="connsiteX0" fmla="*/ 143605 w 163004"/>
                  <a:gd name="connsiteY0" fmla="*/ 201164 h 201164"/>
                  <a:gd name="connsiteX1" fmla="*/ 124206 w 163004"/>
                  <a:gd name="connsiteY1" fmla="*/ 181772 h 201164"/>
                  <a:gd name="connsiteX2" fmla="*/ 82820 w 163004"/>
                  <a:gd name="connsiteY2" fmla="*/ 57659 h 201164"/>
                  <a:gd name="connsiteX3" fmla="*/ 29796 w 163004"/>
                  <a:gd name="connsiteY3" fmla="*/ 44731 h 201164"/>
                  <a:gd name="connsiteX4" fmla="*/ 2636 w 163004"/>
                  <a:gd name="connsiteY4" fmla="*/ 38266 h 201164"/>
                  <a:gd name="connsiteX5" fmla="*/ 9103 w 163004"/>
                  <a:gd name="connsiteY5" fmla="*/ 11117 h 201164"/>
                  <a:gd name="connsiteX6" fmla="*/ 116445 w 163004"/>
                  <a:gd name="connsiteY6" fmla="*/ 36974 h 201164"/>
                  <a:gd name="connsiteX7" fmla="*/ 163004 w 163004"/>
                  <a:gd name="connsiteY7" fmla="*/ 181772 h 201164"/>
                  <a:gd name="connsiteX8" fmla="*/ 143605 w 163004"/>
                  <a:gd name="connsiteY8" fmla="*/ 201164 h 201164"/>
                  <a:gd name="connsiteX9" fmla="*/ 143605 w 163004"/>
                  <a:gd name="connsiteY9" fmla="*/ 201164 h 201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3004" h="201164">
                    <a:moveTo>
                      <a:pt x="143605" y="201164"/>
                    </a:moveTo>
                    <a:cubicBezTo>
                      <a:pt x="133259" y="201164"/>
                      <a:pt x="124206" y="192114"/>
                      <a:pt x="124206" y="181772"/>
                    </a:cubicBezTo>
                    <a:cubicBezTo>
                      <a:pt x="124206" y="132644"/>
                      <a:pt x="108686" y="99030"/>
                      <a:pt x="82820" y="57659"/>
                    </a:cubicBezTo>
                    <a:cubicBezTo>
                      <a:pt x="71180" y="39559"/>
                      <a:pt x="47901" y="33095"/>
                      <a:pt x="29796" y="44731"/>
                    </a:cubicBezTo>
                    <a:cubicBezTo>
                      <a:pt x="20743" y="49902"/>
                      <a:pt x="9103" y="47316"/>
                      <a:pt x="2636" y="38266"/>
                    </a:cubicBezTo>
                    <a:cubicBezTo>
                      <a:pt x="-2536" y="29217"/>
                      <a:pt x="50" y="17581"/>
                      <a:pt x="9103" y="11117"/>
                    </a:cubicBezTo>
                    <a:cubicBezTo>
                      <a:pt x="45315" y="-10861"/>
                      <a:pt x="93166" y="774"/>
                      <a:pt x="116445" y="36974"/>
                    </a:cubicBezTo>
                    <a:cubicBezTo>
                      <a:pt x="144898" y="83516"/>
                      <a:pt x="163004" y="123594"/>
                      <a:pt x="163004" y="181772"/>
                    </a:cubicBezTo>
                    <a:cubicBezTo>
                      <a:pt x="163004" y="192114"/>
                      <a:pt x="155244" y="201164"/>
                      <a:pt x="143605" y="201164"/>
                    </a:cubicBezTo>
                    <a:cubicBezTo>
                      <a:pt x="143605" y="201164"/>
                      <a:pt x="143605" y="201164"/>
                      <a:pt x="143605" y="201164"/>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1" name="Freeform 16">
                <a:extLst>
                  <a:ext uri="{FF2B5EF4-FFF2-40B4-BE49-F238E27FC236}">
                    <a16:creationId xmlns:a16="http://schemas.microsoft.com/office/drawing/2014/main" id="{7868B4B2-233C-1B8E-DE4C-D7BD538603A5}"/>
                  </a:ext>
                </a:extLst>
              </p:cNvPr>
              <p:cNvSpPr/>
              <p:nvPr/>
            </p:nvSpPr>
            <p:spPr>
              <a:xfrm>
                <a:off x="5297616" y="6686694"/>
                <a:ext cx="205957" cy="241291"/>
              </a:xfrm>
              <a:custGeom>
                <a:avLst/>
                <a:gdLst>
                  <a:gd name="connsiteX0" fmla="*/ 187688 w 205957"/>
                  <a:gd name="connsiteY0" fmla="*/ 241292 h 241291"/>
                  <a:gd name="connsiteX1" fmla="*/ 168289 w 205957"/>
                  <a:gd name="connsiteY1" fmla="*/ 224485 h 241291"/>
                  <a:gd name="connsiteX2" fmla="*/ 135957 w 205957"/>
                  <a:gd name="connsiteY2" fmla="*/ 132693 h 241291"/>
                  <a:gd name="connsiteX3" fmla="*/ 108798 w 205957"/>
                  <a:gd name="connsiteY3" fmla="*/ 69344 h 241291"/>
                  <a:gd name="connsiteX4" fmla="*/ 75172 w 205957"/>
                  <a:gd name="connsiteY4" fmla="*/ 39609 h 241291"/>
                  <a:gd name="connsiteX5" fmla="*/ 35081 w 205957"/>
                  <a:gd name="connsiteY5" fmla="*/ 61587 h 241291"/>
                  <a:gd name="connsiteX6" fmla="*/ 7921 w 205957"/>
                  <a:gd name="connsiteY6" fmla="*/ 65466 h 241291"/>
                  <a:gd name="connsiteX7" fmla="*/ 4041 w 205957"/>
                  <a:gd name="connsiteY7" fmla="*/ 38316 h 241291"/>
                  <a:gd name="connsiteX8" fmla="*/ 81639 w 205957"/>
                  <a:gd name="connsiteY8" fmla="*/ 824 h 241291"/>
                  <a:gd name="connsiteX9" fmla="*/ 146303 w 205957"/>
                  <a:gd name="connsiteY9" fmla="*/ 56416 h 241291"/>
                  <a:gd name="connsiteX10" fmla="*/ 170876 w 205957"/>
                  <a:gd name="connsiteY10" fmla="*/ 115887 h 241291"/>
                  <a:gd name="connsiteX11" fmla="*/ 205794 w 205957"/>
                  <a:gd name="connsiteY11" fmla="*/ 218021 h 241291"/>
                  <a:gd name="connsiteX12" fmla="*/ 188981 w 205957"/>
                  <a:gd name="connsiteY12" fmla="*/ 239999 h 241291"/>
                  <a:gd name="connsiteX13" fmla="*/ 187688 w 205957"/>
                  <a:gd name="connsiteY13" fmla="*/ 241292 h 2412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05957" h="241291">
                    <a:moveTo>
                      <a:pt x="187688" y="241292"/>
                    </a:moveTo>
                    <a:cubicBezTo>
                      <a:pt x="178635" y="241292"/>
                      <a:pt x="169582" y="234828"/>
                      <a:pt x="168289" y="224485"/>
                    </a:cubicBezTo>
                    <a:cubicBezTo>
                      <a:pt x="163115" y="189578"/>
                      <a:pt x="148890" y="161136"/>
                      <a:pt x="135957" y="132693"/>
                    </a:cubicBezTo>
                    <a:cubicBezTo>
                      <a:pt x="126904" y="113301"/>
                      <a:pt x="116557" y="92615"/>
                      <a:pt x="108798" y="69344"/>
                    </a:cubicBezTo>
                    <a:cubicBezTo>
                      <a:pt x="104918" y="59002"/>
                      <a:pt x="91985" y="42195"/>
                      <a:pt x="75172" y="39609"/>
                    </a:cubicBezTo>
                    <a:cubicBezTo>
                      <a:pt x="62239" y="37023"/>
                      <a:pt x="48013" y="44780"/>
                      <a:pt x="35081" y="61587"/>
                    </a:cubicBezTo>
                    <a:cubicBezTo>
                      <a:pt x="28614" y="70637"/>
                      <a:pt x="16974" y="71930"/>
                      <a:pt x="7921" y="65466"/>
                    </a:cubicBezTo>
                    <a:cubicBezTo>
                      <a:pt x="-1131" y="59002"/>
                      <a:pt x="-2425" y="47366"/>
                      <a:pt x="4041" y="38316"/>
                    </a:cubicBezTo>
                    <a:cubicBezTo>
                      <a:pt x="32494" y="-469"/>
                      <a:pt x="64826" y="-1762"/>
                      <a:pt x="81639" y="824"/>
                    </a:cubicBezTo>
                    <a:cubicBezTo>
                      <a:pt x="113971" y="5995"/>
                      <a:pt x="138543" y="33145"/>
                      <a:pt x="146303" y="56416"/>
                    </a:cubicBezTo>
                    <a:cubicBezTo>
                      <a:pt x="154063" y="78394"/>
                      <a:pt x="163115" y="97787"/>
                      <a:pt x="170876" y="115887"/>
                    </a:cubicBezTo>
                    <a:cubicBezTo>
                      <a:pt x="185101" y="145622"/>
                      <a:pt x="200621" y="177943"/>
                      <a:pt x="205794" y="218021"/>
                    </a:cubicBezTo>
                    <a:cubicBezTo>
                      <a:pt x="207087" y="228363"/>
                      <a:pt x="200621" y="238706"/>
                      <a:pt x="188981" y="239999"/>
                    </a:cubicBezTo>
                    <a:cubicBezTo>
                      <a:pt x="188981" y="241292"/>
                      <a:pt x="188981" y="241292"/>
                      <a:pt x="187688" y="241292"/>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2" name="Freeform 17">
                <a:extLst>
                  <a:ext uri="{FF2B5EF4-FFF2-40B4-BE49-F238E27FC236}">
                    <a16:creationId xmlns:a16="http://schemas.microsoft.com/office/drawing/2014/main" id="{971DA32A-F1DC-B2B7-1C5F-9DA7F2BF6CF8}"/>
                  </a:ext>
                </a:extLst>
              </p:cNvPr>
              <p:cNvSpPr/>
              <p:nvPr/>
            </p:nvSpPr>
            <p:spPr>
              <a:xfrm>
                <a:off x="5183708" y="6641472"/>
                <a:ext cx="185859" cy="216700"/>
              </a:xfrm>
              <a:custGeom>
                <a:avLst/>
                <a:gdLst>
                  <a:gd name="connsiteX0" fmla="*/ 165801 w 185859"/>
                  <a:gd name="connsiteY0" fmla="*/ 216700 h 216700"/>
                  <a:gd name="connsiteX1" fmla="*/ 147695 w 185859"/>
                  <a:gd name="connsiteY1" fmla="*/ 202479 h 216700"/>
                  <a:gd name="connsiteX2" fmla="*/ 141228 w 185859"/>
                  <a:gd name="connsiteY2" fmla="*/ 179208 h 216700"/>
                  <a:gd name="connsiteX3" fmla="*/ 139935 w 185859"/>
                  <a:gd name="connsiteY3" fmla="*/ 176622 h 216700"/>
                  <a:gd name="connsiteX4" fmla="*/ 102430 w 185859"/>
                  <a:gd name="connsiteY4" fmla="*/ 64146 h 216700"/>
                  <a:gd name="connsiteX5" fmla="*/ 68805 w 185859"/>
                  <a:gd name="connsiteY5" fmla="*/ 38289 h 216700"/>
                  <a:gd name="connsiteX6" fmla="*/ 33886 w 185859"/>
                  <a:gd name="connsiteY6" fmla="*/ 55096 h 216700"/>
                  <a:gd name="connsiteX7" fmla="*/ 6727 w 185859"/>
                  <a:gd name="connsiteY7" fmla="*/ 57681 h 216700"/>
                  <a:gd name="connsiteX8" fmla="*/ 4140 w 185859"/>
                  <a:gd name="connsiteY8" fmla="*/ 30532 h 216700"/>
                  <a:gd name="connsiteX9" fmla="*/ 75271 w 185859"/>
                  <a:gd name="connsiteY9" fmla="*/ 797 h 216700"/>
                  <a:gd name="connsiteX10" fmla="*/ 138642 w 185859"/>
                  <a:gd name="connsiteY10" fmla="*/ 49924 h 216700"/>
                  <a:gd name="connsiteX11" fmla="*/ 177441 w 185859"/>
                  <a:gd name="connsiteY11" fmla="*/ 166280 h 216700"/>
                  <a:gd name="connsiteX12" fmla="*/ 178734 w 185859"/>
                  <a:gd name="connsiteY12" fmla="*/ 168866 h 216700"/>
                  <a:gd name="connsiteX13" fmla="*/ 185200 w 185859"/>
                  <a:gd name="connsiteY13" fmla="*/ 192136 h 216700"/>
                  <a:gd name="connsiteX14" fmla="*/ 172268 w 185859"/>
                  <a:gd name="connsiteY14" fmla="*/ 216700 h 216700"/>
                  <a:gd name="connsiteX15" fmla="*/ 165801 w 185859"/>
                  <a:gd name="connsiteY15" fmla="*/ 216700 h 21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859" h="216700">
                    <a:moveTo>
                      <a:pt x="165801" y="216700"/>
                    </a:moveTo>
                    <a:cubicBezTo>
                      <a:pt x="158042" y="216700"/>
                      <a:pt x="150282" y="211529"/>
                      <a:pt x="147695" y="202479"/>
                    </a:cubicBezTo>
                    <a:cubicBezTo>
                      <a:pt x="145109" y="194722"/>
                      <a:pt x="142522" y="186965"/>
                      <a:pt x="141228" y="179208"/>
                    </a:cubicBezTo>
                    <a:lnTo>
                      <a:pt x="139935" y="176622"/>
                    </a:lnTo>
                    <a:cubicBezTo>
                      <a:pt x="129589" y="141716"/>
                      <a:pt x="123123" y="114566"/>
                      <a:pt x="102430" y="64146"/>
                    </a:cubicBezTo>
                    <a:cubicBezTo>
                      <a:pt x="98550" y="53803"/>
                      <a:pt x="84324" y="40875"/>
                      <a:pt x="68805" y="38289"/>
                    </a:cubicBezTo>
                    <a:cubicBezTo>
                      <a:pt x="55872" y="35703"/>
                      <a:pt x="44232" y="42167"/>
                      <a:pt x="33886" y="55096"/>
                    </a:cubicBezTo>
                    <a:cubicBezTo>
                      <a:pt x="27419" y="62853"/>
                      <a:pt x="14487" y="64146"/>
                      <a:pt x="6727" y="57681"/>
                    </a:cubicBezTo>
                    <a:cubicBezTo>
                      <a:pt x="-1033" y="51217"/>
                      <a:pt x="-2326" y="38289"/>
                      <a:pt x="4140" y="30532"/>
                    </a:cubicBezTo>
                    <a:cubicBezTo>
                      <a:pt x="23540" y="7261"/>
                      <a:pt x="49405" y="-3082"/>
                      <a:pt x="75271" y="797"/>
                    </a:cubicBezTo>
                    <a:cubicBezTo>
                      <a:pt x="102430" y="4675"/>
                      <a:pt x="128296" y="25360"/>
                      <a:pt x="138642" y="49924"/>
                    </a:cubicBezTo>
                    <a:cubicBezTo>
                      <a:pt x="159335" y="102931"/>
                      <a:pt x="167094" y="130080"/>
                      <a:pt x="177441" y="166280"/>
                    </a:cubicBezTo>
                    <a:lnTo>
                      <a:pt x="178734" y="168866"/>
                    </a:lnTo>
                    <a:cubicBezTo>
                      <a:pt x="181321" y="175330"/>
                      <a:pt x="182614" y="183087"/>
                      <a:pt x="185200" y="192136"/>
                    </a:cubicBezTo>
                    <a:cubicBezTo>
                      <a:pt x="187787" y="202479"/>
                      <a:pt x="182614" y="212822"/>
                      <a:pt x="172268" y="216700"/>
                    </a:cubicBezTo>
                    <a:cubicBezTo>
                      <a:pt x="168388" y="215408"/>
                      <a:pt x="167094" y="216700"/>
                      <a:pt x="165801" y="216700"/>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3" name="Freeform 18">
                <a:extLst>
                  <a:ext uri="{FF2B5EF4-FFF2-40B4-BE49-F238E27FC236}">
                    <a16:creationId xmlns:a16="http://schemas.microsoft.com/office/drawing/2014/main" id="{50F0E30F-6E69-B2BC-8126-4E13A9C80D4F}"/>
                  </a:ext>
                </a:extLst>
              </p:cNvPr>
              <p:cNvSpPr/>
              <p:nvPr/>
            </p:nvSpPr>
            <p:spPr>
              <a:xfrm>
                <a:off x="5064420" y="7257093"/>
                <a:ext cx="85195" cy="252669"/>
              </a:xfrm>
              <a:custGeom>
                <a:avLst/>
                <a:gdLst>
                  <a:gd name="connsiteX0" fmla="*/ 65230 w 85195"/>
                  <a:gd name="connsiteY0" fmla="*/ 252669 h 252669"/>
                  <a:gd name="connsiteX1" fmla="*/ 45831 w 85195"/>
                  <a:gd name="connsiteY1" fmla="*/ 237155 h 252669"/>
                  <a:gd name="connsiteX2" fmla="*/ 566 w 85195"/>
                  <a:gd name="connsiteY2" fmla="*/ 23837 h 252669"/>
                  <a:gd name="connsiteX3" fmla="*/ 16086 w 85195"/>
                  <a:gd name="connsiteY3" fmla="*/ 566 h 252669"/>
                  <a:gd name="connsiteX4" fmla="*/ 39365 w 85195"/>
                  <a:gd name="connsiteY4" fmla="*/ 16080 h 252669"/>
                  <a:gd name="connsiteX5" fmla="*/ 84630 w 85195"/>
                  <a:gd name="connsiteY5" fmla="*/ 229398 h 252669"/>
                  <a:gd name="connsiteX6" fmla="*/ 69110 w 85195"/>
                  <a:gd name="connsiteY6" fmla="*/ 252669 h 252669"/>
                  <a:gd name="connsiteX7" fmla="*/ 65230 w 85195"/>
                  <a:gd name="connsiteY7" fmla="*/ 252669 h 2526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5195" h="252669">
                    <a:moveTo>
                      <a:pt x="65230" y="252669"/>
                    </a:moveTo>
                    <a:cubicBezTo>
                      <a:pt x="56177" y="252669"/>
                      <a:pt x="48418" y="246205"/>
                      <a:pt x="45831" y="237155"/>
                    </a:cubicBezTo>
                    <a:lnTo>
                      <a:pt x="566" y="23837"/>
                    </a:lnTo>
                    <a:cubicBezTo>
                      <a:pt x="-2021" y="13494"/>
                      <a:pt x="4446" y="3152"/>
                      <a:pt x="16086" y="566"/>
                    </a:cubicBezTo>
                    <a:cubicBezTo>
                      <a:pt x="26432" y="-2020"/>
                      <a:pt x="36778" y="4444"/>
                      <a:pt x="39365" y="16080"/>
                    </a:cubicBezTo>
                    <a:lnTo>
                      <a:pt x="84630" y="229398"/>
                    </a:lnTo>
                    <a:cubicBezTo>
                      <a:pt x="87217" y="239741"/>
                      <a:pt x="80750" y="250084"/>
                      <a:pt x="69110" y="252669"/>
                    </a:cubicBezTo>
                    <a:cubicBezTo>
                      <a:pt x="67817" y="252669"/>
                      <a:pt x="66523" y="252669"/>
                      <a:pt x="65230" y="25266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4" name="Freeform 19">
                <a:extLst>
                  <a:ext uri="{FF2B5EF4-FFF2-40B4-BE49-F238E27FC236}">
                    <a16:creationId xmlns:a16="http://schemas.microsoft.com/office/drawing/2014/main" id="{1F0F5BEA-E3C2-E95B-D9AF-FE5357FB4B46}"/>
                  </a:ext>
                </a:extLst>
              </p:cNvPr>
              <p:cNvSpPr/>
              <p:nvPr/>
            </p:nvSpPr>
            <p:spPr>
              <a:xfrm>
                <a:off x="5434331" y="6908469"/>
                <a:ext cx="163613" cy="602585"/>
              </a:xfrm>
              <a:custGeom>
                <a:avLst/>
                <a:gdLst>
                  <a:gd name="connsiteX0" fmla="*/ 62614 w 163613"/>
                  <a:gd name="connsiteY0" fmla="*/ 601293 h 602585"/>
                  <a:gd name="connsiteX1" fmla="*/ 43215 w 163613"/>
                  <a:gd name="connsiteY1" fmla="*/ 585779 h 602585"/>
                  <a:gd name="connsiteX2" fmla="*/ 536 w 163613"/>
                  <a:gd name="connsiteY2" fmla="*/ 340140 h 602585"/>
                  <a:gd name="connsiteX3" fmla="*/ 1829 w 163613"/>
                  <a:gd name="connsiteY3" fmla="*/ 328504 h 602585"/>
                  <a:gd name="connsiteX4" fmla="*/ 5709 w 163613"/>
                  <a:gd name="connsiteY4" fmla="*/ 319454 h 602585"/>
                  <a:gd name="connsiteX5" fmla="*/ 124691 w 163613"/>
                  <a:gd name="connsiteY5" fmla="*/ 18223 h 602585"/>
                  <a:gd name="connsiteX6" fmla="*/ 145384 w 163613"/>
                  <a:gd name="connsiteY6" fmla="*/ 123 h 602585"/>
                  <a:gd name="connsiteX7" fmla="*/ 163490 w 163613"/>
                  <a:gd name="connsiteY7" fmla="*/ 20809 h 602585"/>
                  <a:gd name="connsiteX8" fmla="*/ 40628 w 163613"/>
                  <a:gd name="connsiteY8" fmla="*/ 336261 h 602585"/>
                  <a:gd name="connsiteX9" fmla="*/ 39334 w 163613"/>
                  <a:gd name="connsiteY9" fmla="*/ 340140 h 602585"/>
                  <a:gd name="connsiteX10" fmla="*/ 80719 w 163613"/>
                  <a:gd name="connsiteY10" fmla="*/ 580608 h 602585"/>
                  <a:gd name="connsiteX11" fmla="*/ 65200 w 163613"/>
                  <a:gd name="connsiteY11" fmla="*/ 602586 h 602585"/>
                  <a:gd name="connsiteX12" fmla="*/ 62614 w 163613"/>
                  <a:gd name="connsiteY12" fmla="*/ 601293 h 602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3613" h="602585">
                    <a:moveTo>
                      <a:pt x="62614" y="601293"/>
                    </a:moveTo>
                    <a:cubicBezTo>
                      <a:pt x="53561" y="601293"/>
                      <a:pt x="45801" y="594829"/>
                      <a:pt x="43215" y="585779"/>
                    </a:cubicBezTo>
                    <a:lnTo>
                      <a:pt x="536" y="340140"/>
                    </a:lnTo>
                    <a:cubicBezTo>
                      <a:pt x="-757" y="336261"/>
                      <a:pt x="536" y="332383"/>
                      <a:pt x="1829" y="328504"/>
                    </a:cubicBezTo>
                    <a:lnTo>
                      <a:pt x="5709" y="319454"/>
                    </a:lnTo>
                    <a:cubicBezTo>
                      <a:pt x="57440" y="208270"/>
                      <a:pt x="120812" y="71230"/>
                      <a:pt x="124691" y="18223"/>
                    </a:cubicBezTo>
                    <a:cubicBezTo>
                      <a:pt x="125984" y="7881"/>
                      <a:pt x="135038" y="-1169"/>
                      <a:pt x="145384" y="123"/>
                    </a:cubicBezTo>
                    <a:cubicBezTo>
                      <a:pt x="155730" y="1416"/>
                      <a:pt x="164783" y="10466"/>
                      <a:pt x="163490" y="20809"/>
                    </a:cubicBezTo>
                    <a:cubicBezTo>
                      <a:pt x="159610" y="81572"/>
                      <a:pt x="96239" y="216027"/>
                      <a:pt x="40628" y="336261"/>
                    </a:cubicBezTo>
                    <a:lnTo>
                      <a:pt x="39334" y="340140"/>
                    </a:lnTo>
                    <a:lnTo>
                      <a:pt x="80719" y="580608"/>
                    </a:lnTo>
                    <a:cubicBezTo>
                      <a:pt x="82013" y="590950"/>
                      <a:pt x="75547" y="601293"/>
                      <a:pt x="65200" y="602586"/>
                    </a:cubicBezTo>
                    <a:cubicBezTo>
                      <a:pt x="65200" y="601293"/>
                      <a:pt x="63907" y="601293"/>
                      <a:pt x="62614" y="601293"/>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sp>
            <p:nvSpPr>
              <p:cNvPr id="15" name="Freeform 20">
                <a:extLst>
                  <a:ext uri="{FF2B5EF4-FFF2-40B4-BE49-F238E27FC236}">
                    <a16:creationId xmlns:a16="http://schemas.microsoft.com/office/drawing/2014/main" id="{33C19F79-4AA1-1F2E-326E-EAB1CB5BFD8A}"/>
                  </a:ext>
                </a:extLst>
              </p:cNvPr>
              <p:cNvSpPr/>
              <p:nvPr/>
            </p:nvSpPr>
            <p:spPr>
              <a:xfrm>
                <a:off x="5036534" y="6299331"/>
                <a:ext cx="193992" cy="790259"/>
              </a:xfrm>
              <a:custGeom>
                <a:avLst/>
                <a:gdLst>
                  <a:gd name="connsiteX0" fmla="*/ 19399 w 193992"/>
                  <a:gd name="connsiteY0" fmla="*/ 790259 h 790259"/>
                  <a:gd name="connsiteX1" fmla="*/ 0 w 193992"/>
                  <a:gd name="connsiteY1" fmla="*/ 770867 h 790259"/>
                  <a:gd name="connsiteX2" fmla="*/ 11640 w 193992"/>
                  <a:gd name="connsiteY2" fmla="*/ 620898 h 790259"/>
                  <a:gd name="connsiteX3" fmla="*/ 20693 w 193992"/>
                  <a:gd name="connsiteY3" fmla="*/ 543327 h 790259"/>
                  <a:gd name="connsiteX4" fmla="*/ 25866 w 193992"/>
                  <a:gd name="connsiteY4" fmla="*/ 306738 h 790259"/>
                  <a:gd name="connsiteX5" fmla="*/ 24573 w 193992"/>
                  <a:gd name="connsiteY5" fmla="*/ 267953 h 790259"/>
                  <a:gd name="connsiteX6" fmla="*/ 23279 w 193992"/>
                  <a:gd name="connsiteY6" fmla="*/ 183919 h 790259"/>
                  <a:gd name="connsiteX7" fmla="*/ 38799 w 193992"/>
                  <a:gd name="connsiteY7" fmla="*/ 48171 h 790259"/>
                  <a:gd name="connsiteX8" fmla="*/ 115103 w 193992"/>
                  <a:gd name="connsiteY8" fmla="*/ 1628 h 790259"/>
                  <a:gd name="connsiteX9" fmla="*/ 162955 w 193992"/>
                  <a:gd name="connsiteY9" fmla="*/ 71442 h 790259"/>
                  <a:gd name="connsiteX10" fmla="*/ 161661 w 193992"/>
                  <a:gd name="connsiteY10" fmla="*/ 177454 h 790259"/>
                  <a:gd name="connsiteX11" fmla="*/ 170714 w 193992"/>
                  <a:gd name="connsiteY11" fmla="*/ 256317 h 790259"/>
                  <a:gd name="connsiteX12" fmla="*/ 175887 w 193992"/>
                  <a:gd name="connsiteY12" fmla="*/ 296395 h 790259"/>
                  <a:gd name="connsiteX13" fmla="*/ 187526 w 193992"/>
                  <a:gd name="connsiteY13" fmla="*/ 419215 h 790259"/>
                  <a:gd name="connsiteX14" fmla="*/ 193993 w 193992"/>
                  <a:gd name="connsiteY14" fmla="*/ 543327 h 790259"/>
                  <a:gd name="connsiteX15" fmla="*/ 175887 w 193992"/>
                  <a:gd name="connsiteY15" fmla="*/ 564013 h 790259"/>
                  <a:gd name="connsiteX16" fmla="*/ 155194 w 193992"/>
                  <a:gd name="connsiteY16" fmla="*/ 545913 h 790259"/>
                  <a:gd name="connsiteX17" fmla="*/ 148728 w 193992"/>
                  <a:gd name="connsiteY17" fmla="*/ 423093 h 790259"/>
                  <a:gd name="connsiteX18" fmla="*/ 137089 w 193992"/>
                  <a:gd name="connsiteY18" fmla="*/ 301567 h 790259"/>
                  <a:gd name="connsiteX19" fmla="*/ 131915 w 193992"/>
                  <a:gd name="connsiteY19" fmla="*/ 261489 h 790259"/>
                  <a:gd name="connsiteX20" fmla="*/ 122862 w 193992"/>
                  <a:gd name="connsiteY20" fmla="*/ 181333 h 790259"/>
                  <a:gd name="connsiteX21" fmla="*/ 124156 w 193992"/>
                  <a:gd name="connsiteY21" fmla="*/ 66270 h 790259"/>
                  <a:gd name="connsiteX22" fmla="*/ 106050 w 193992"/>
                  <a:gd name="connsiteY22" fmla="*/ 37828 h 790259"/>
                  <a:gd name="connsiteX23" fmla="*/ 87943 w 193992"/>
                  <a:gd name="connsiteY23" fmla="*/ 40413 h 790259"/>
                  <a:gd name="connsiteX24" fmla="*/ 76304 w 193992"/>
                  <a:gd name="connsiteY24" fmla="*/ 55927 h 790259"/>
                  <a:gd name="connsiteX25" fmla="*/ 62078 w 193992"/>
                  <a:gd name="connsiteY25" fmla="*/ 182626 h 790259"/>
                  <a:gd name="connsiteX26" fmla="*/ 63371 w 193992"/>
                  <a:gd name="connsiteY26" fmla="*/ 265367 h 790259"/>
                  <a:gd name="connsiteX27" fmla="*/ 64664 w 193992"/>
                  <a:gd name="connsiteY27" fmla="*/ 304152 h 790259"/>
                  <a:gd name="connsiteX28" fmla="*/ 59492 w 193992"/>
                  <a:gd name="connsiteY28" fmla="*/ 543327 h 790259"/>
                  <a:gd name="connsiteX29" fmla="*/ 50438 w 193992"/>
                  <a:gd name="connsiteY29" fmla="*/ 624776 h 790259"/>
                  <a:gd name="connsiteX30" fmla="*/ 38799 w 193992"/>
                  <a:gd name="connsiteY30" fmla="*/ 768281 h 790259"/>
                  <a:gd name="connsiteX31" fmla="*/ 19399 w 193992"/>
                  <a:gd name="connsiteY31" fmla="*/ 790259 h 790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93992" h="790259">
                    <a:moveTo>
                      <a:pt x="19399" y="790259"/>
                    </a:moveTo>
                    <a:cubicBezTo>
                      <a:pt x="9053" y="790259"/>
                      <a:pt x="0" y="781209"/>
                      <a:pt x="0" y="770867"/>
                    </a:cubicBezTo>
                    <a:cubicBezTo>
                      <a:pt x="0" y="697175"/>
                      <a:pt x="6466" y="658390"/>
                      <a:pt x="11640" y="620898"/>
                    </a:cubicBezTo>
                    <a:cubicBezTo>
                      <a:pt x="15520" y="597627"/>
                      <a:pt x="18106" y="574355"/>
                      <a:pt x="20693" y="543327"/>
                    </a:cubicBezTo>
                    <a:cubicBezTo>
                      <a:pt x="25866" y="461879"/>
                      <a:pt x="27159" y="384308"/>
                      <a:pt x="25866" y="306738"/>
                    </a:cubicBezTo>
                    <a:cubicBezTo>
                      <a:pt x="25866" y="293810"/>
                      <a:pt x="25866" y="280881"/>
                      <a:pt x="24573" y="267953"/>
                    </a:cubicBezTo>
                    <a:cubicBezTo>
                      <a:pt x="24573" y="240803"/>
                      <a:pt x="23279" y="212361"/>
                      <a:pt x="23279" y="183919"/>
                    </a:cubicBezTo>
                    <a:cubicBezTo>
                      <a:pt x="23279" y="134791"/>
                      <a:pt x="28452" y="89541"/>
                      <a:pt x="38799" y="48171"/>
                    </a:cubicBezTo>
                    <a:cubicBezTo>
                      <a:pt x="46559" y="14557"/>
                      <a:pt x="81477" y="-6129"/>
                      <a:pt x="115103" y="1628"/>
                    </a:cubicBezTo>
                    <a:cubicBezTo>
                      <a:pt x="146141" y="9385"/>
                      <a:pt x="166834" y="39121"/>
                      <a:pt x="162955" y="71442"/>
                    </a:cubicBezTo>
                    <a:cubicBezTo>
                      <a:pt x="157781" y="105055"/>
                      <a:pt x="157781" y="138669"/>
                      <a:pt x="161661" y="177454"/>
                    </a:cubicBezTo>
                    <a:cubicBezTo>
                      <a:pt x="164247" y="203311"/>
                      <a:pt x="166834" y="229168"/>
                      <a:pt x="170714" y="256317"/>
                    </a:cubicBezTo>
                    <a:cubicBezTo>
                      <a:pt x="172007" y="269246"/>
                      <a:pt x="173301" y="283467"/>
                      <a:pt x="175887" y="296395"/>
                    </a:cubicBezTo>
                    <a:cubicBezTo>
                      <a:pt x="181060" y="337766"/>
                      <a:pt x="184940" y="379137"/>
                      <a:pt x="187526" y="419215"/>
                    </a:cubicBezTo>
                    <a:cubicBezTo>
                      <a:pt x="191406" y="461879"/>
                      <a:pt x="192700" y="505835"/>
                      <a:pt x="193993" y="543327"/>
                    </a:cubicBezTo>
                    <a:cubicBezTo>
                      <a:pt x="193993" y="553670"/>
                      <a:pt x="186234" y="562720"/>
                      <a:pt x="175887" y="564013"/>
                    </a:cubicBezTo>
                    <a:cubicBezTo>
                      <a:pt x="165540" y="564013"/>
                      <a:pt x="156488" y="556256"/>
                      <a:pt x="155194" y="545913"/>
                    </a:cubicBezTo>
                    <a:cubicBezTo>
                      <a:pt x="153901" y="508421"/>
                      <a:pt x="151315" y="465757"/>
                      <a:pt x="148728" y="423093"/>
                    </a:cubicBezTo>
                    <a:cubicBezTo>
                      <a:pt x="146141" y="383015"/>
                      <a:pt x="142261" y="341645"/>
                      <a:pt x="137089" y="301567"/>
                    </a:cubicBezTo>
                    <a:cubicBezTo>
                      <a:pt x="135795" y="288638"/>
                      <a:pt x="134502" y="274417"/>
                      <a:pt x="131915" y="261489"/>
                    </a:cubicBezTo>
                    <a:cubicBezTo>
                      <a:pt x="128036" y="234339"/>
                      <a:pt x="125449" y="207190"/>
                      <a:pt x="122862" y="181333"/>
                    </a:cubicBezTo>
                    <a:cubicBezTo>
                      <a:pt x="118982" y="138669"/>
                      <a:pt x="118982" y="102470"/>
                      <a:pt x="124156" y="66270"/>
                    </a:cubicBezTo>
                    <a:cubicBezTo>
                      <a:pt x="125449" y="53342"/>
                      <a:pt x="117690" y="41706"/>
                      <a:pt x="106050" y="37828"/>
                    </a:cubicBezTo>
                    <a:cubicBezTo>
                      <a:pt x="99583" y="36535"/>
                      <a:pt x="93117" y="37828"/>
                      <a:pt x="87943" y="40413"/>
                    </a:cubicBezTo>
                    <a:cubicBezTo>
                      <a:pt x="82771" y="44292"/>
                      <a:pt x="78891" y="49463"/>
                      <a:pt x="76304" y="55927"/>
                    </a:cubicBezTo>
                    <a:cubicBezTo>
                      <a:pt x="67251" y="93420"/>
                      <a:pt x="62078" y="136084"/>
                      <a:pt x="62078" y="182626"/>
                    </a:cubicBezTo>
                    <a:cubicBezTo>
                      <a:pt x="62078" y="211068"/>
                      <a:pt x="62078" y="238218"/>
                      <a:pt x="63371" y="265367"/>
                    </a:cubicBezTo>
                    <a:cubicBezTo>
                      <a:pt x="63371" y="278296"/>
                      <a:pt x="63371" y="291224"/>
                      <a:pt x="64664" y="304152"/>
                    </a:cubicBezTo>
                    <a:cubicBezTo>
                      <a:pt x="65958" y="383015"/>
                      <a:pt x="64664" y="460586"/>
                      <a:pt x="59492" y="543327"/>
                    </a:cubicBezTo>
                    <a:cubicBezTo>
                      <a:pt x="56905" y="576941"/>
                      <a:pt x="54318" y="601505"/>
                      <a:pt x="50438" y="624776"/>
                    </a:cubicBezTo>
                    <a:cubicBezTo>
                      <a:pt x="45265" y="660976"/>
                      <a:pt x="38799" y="698468"/>
                      <a:pt x="38799" y="768281"/>
                    </a:cubicBezTo>
                    <a:cubicBezTo>
                      <a:pt x="38799" y="782502"/>
                      <a:pt x="29745" y="790259"/>
                      <a:pt x="19399" y="790259"/>
                    </a:cubicBezTo>
                    <a:close/>
                  </a:path>
                </a:pathLst>
              </a:custGeom>
              <a:grpFill/>
              <a:ln w="12931" cap="flat">
                <a:noFill/>
                <a:prstDash val="solid"/>
                <a:miter/>
              </a:ln>
            </p:spPr>
            <p:txBody>
              <a:bodyPr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US"/>
              </a:p>
            </p:txBody>
          </p:sp>
        </p:grpSp>
      </p:grpSp>
      <p:sp>
        <p:nvSpPr>
          <p:cNvPr id="18" name="Tekstfelt 17">
            <a:extLst>
              <a:ext uri="{FF2B5EF4-FFF2-40B4-BE49-F238E27FC236}">
                <a16:creationId xmlns:a16="http://schemas.microsoft.com/office/drawing/2014/main" id="{18451EC7-5347-C665-10F2-D08BF361CD7A}"/>
              </a:ext>
            </a:extLst>
          </p:cNvPr>
          <p:cNvSpPr txBox="1"/>
          <p:nvPr/>
        </p:nvSpPr>
        <p:spPr>
          <a:xfrm>
            <a:off x="8563428" y="6426200"/>
            <a:ext cx="2256972" cy="5847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sz="1800" b="0" i="0" u="none" strike="noStrike" baseline="0">
                <a:solidFill>
                  <a:srgbClr val="292668"/>
                </a:solidFill>
                <a:latin typeface="Calibri"/>
              </a:rPr>
              <a:t>Find the answer here</a:t>
            </a:r>
            <a:endParaRPr lang="da-DK"/>
          </a:p>
          <a:p>
            <a:pPr algn="ctr"/>
            <a:endParaRPr lang="da-DK"/>
          </a:p>
        </p:txBody>
      </p:sp>
    </p:spTree>
    <p:extLst>
      <p:ext uri="{BB962C8B-B14F-4D97-AF65-F5344CB8AC3E}">
        <p14:creationId xmlns:p14="http://schemas.microsoft.com/office/powerpoint/2010/main" val="9735908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708"/>
        <p:cNvGrpSpPr/>
        <p:nvPr/>
      </p:nvGrpSpPr>
      <p:grpSpPr>
        <a:xfrm>
          <a:off x="0" y="0"/>
          <a:ext cx="0" cy="0"/>
          <a:chOff x="0" y="0"/>
          <a:chExt cx="0" cy="0"/>
        </a:xfrm>
      </p:grpSpPr>
      <p:sp>
        <p:nvSpPr>
          <p:cNvPr id="709" name="Google Shape;709;p106"/>
          <p:cNvSpPr txBox="1"/>
          <p:nvPr/>
        </p:nvSpPr>
        <p:spPr>
          <a:xfrm>
            <a:off x="982521" y="391734"/>
            <a:ext cx="4550975" cy="1049981"/>
          </a:xfrm>
          <a:prstGeom prst="rect">
            <a:avLst/>
          </a:prstGeom>
          <a:noFill/>
          <a:ln>
            <a:noFill/>
          </a:ln>
        </p:spPr>
        <p:txBody>
          <a:bodyPr spcFirstLastPara="1" wrap="square" lIns="91425" tIns="45700" rIns="91425" bIns="45700" anchor="t" anchorCtr="0">
            <a:normAutofit fontScale="25000" lnSpcReduction="20000"/>
          </a:bodyPr>
          <a:lstStyle/>
          <a:p>
            <a:pPr marL="0" marR="0" lvl="0" indent="0" algn="l" rtl="0">
              <a:lnSpc>
                <a:spcPct val="103333"/>
              </a:lnSpc>
              <a:spcBef>
                <a:spcPts val="0"/>
              </a:spcBef>
              <a:spcAft>
                <a:spcPts val="0"/>
              </a:spcAft>
              <a:buClr>
                <a:srgbClr val="242B62"/>
              </a:buClr>
              <a:buSzPct val="100000"/>
              <a:buFont typeface="Arial"/>
              <a:buNone/>
            </a:pPr>
            <a:r>
              <a:rPr lang="en-US" sz="14400" b="1" i="0" u="none" strike="noStrike" cap="none">
                <a:solidFill>
                  <a:srgbClr val="292668"/>
                </a:solidFill>
                <a:latin typeface="Calibri"/>
                <a:ea typeface="Calibri"/>
                <a:cs typeface="Calibri"/>
                <a:sym typeface="Calibri"/>
              </a:rPr>
              <a:t>Step-by-step exercise</a:t>
            </a:r>
            <a:endParaRPr sz="3600" b="0" i="0" u="none" strike="noStrike" cap="none">
              <a:solidFill>
                <a:srgbClr val="292668"/>
              </a:solidFill>
              <a:latin typeface="Calibri"/>
              <a:ea typeface="Calibri"/>
              <a:cs typeface="Calibri"/>
              <a:sym typeface="Calibri"/>
            </a:endParaRPr>
          </a:p>
          <a:p>
            <a:pPr marL="0" marR="0" lvl="0" indent="0" algn="l" rtl="0">
              <a:lnSpc>
                <a:spcPct val="103333"/>
              </a:lnSpc>
              <a:spcBef>
                <a:spcPts val="0"/>
              </a:spcBef>
              <a:spcAft>
                <a:spcPts val="0"/>
              </a:spcAft>
              <a:buClr>
                <a:schemeClr val="lt1"/>
              </a:buClr>
              <a:buSzPts val="3600"/>
              <a:buFont typeface="Arial"/>
              <a:buNone/>
            </a:pPr>
            <a:endParaRPr sz="3600" b="0" i="0" u="none" strike="noStrike" cap="none">
              <a:solidFill>
                <a:srgbClr val="292668"/>
              </a:solidFill>
              <a:latin typeface="Calibri"/>
              <a:ea typeface="Calibri"/>
              <a:cs typeface="Calibri"/>
              <a:sym typeface="Calibri"/>
            </a:endParaRPr>
          </a:p>
        </p:txBody>
      </p:sp>
      <p:pic>
        <p:nvPicPr>
          <p:cNvPr id="710" name="Google Shape;710;p106"/>
          <p:cNvPicPr preferRelativeResize="0">
            <a:picLocks noGrp="1"/>
          </p:cNvPicPr>
          <p:nvPr>
            <p:ph type="pic" idx="3"/>
          </p:nvPr>
        </p:nvPicPr>
        <p:blipFill rotWithShape="1">
          <a:blip r:embed="rId3" cstate="email">
            <a:alphaModFix/>
            <a:extLst>
              <a:ext uri="{28A0092B-C50C-407E-A947-70E740481C1C}">
                <a14:useLocalDpi xmlns:a14="http://schemas.microsoft.com/office/drawing/2010/main"/>
              </a:ext>
            </a:extLst>
          </a:blip>
          <a:srcRect/>
          <a:stretch/>
        </p:blipFill>
        <p:spPr>
          <a:xfrm>
            <a:off x="7735037" y="1373925"/>
            <a:ext cx="2444127" cy="4336988"/>
          </a:xfrm>
          <a:prstGeom prst="rect">
            <a:avLst/>
          </a:prstGeom>
          <a:solidFill>
            <a:srgbClr val="D8D8D8"/>
          </a:solidFill>
          <a:ln>
            <a:noFill/>
          </a:ln>
        </p:spPr>
      </p:pic>
      <p:sp>
        <p:nvSpPr>
          <p:cNvPr id="711" name="Google Shape;711;p106"/>
          <p:cNvSpPr txBox="1"/>
          <p:nvPr/>
        </p:nvSpPr>
        <p:spPr>
          <a:xfrm>
            <a:off x="1102768" y="1441715"/>
            <a:ext cx="4545176" cy="328354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Read:</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1"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“You slept poorly”</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1"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Ask:</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1️⃣ Is this general advice?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2️⃣ Do I feel unwell?  </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3️⃣ Am I worried?</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If YES → talk to a person👩‍⚕️</a:t>
            </a:r>
            <a:endParaRPr dirty="0">
              <a:latin typeface="Calibri" panose="020F0502020204030204" pitchFamily="34" charset="0"/>
              <a:ea typeface="Calibri" panose="020F0502020204030204" pitchFamily="34" charset="0"/>
              <a:cs typeface="Calibri" panose="020F0502020204030204" pitchFamily="34" charset="0"/>
            </a:endParaRPr>
          </a:p>
          <a:p>
            <a:pPr marL="0" marR="0" lvl="0" indent="0" algn="l" rtl="0">
              <a:lnSpc>
                <a:spcPct val="100000"/>
              </a:lnSpc>
              <a:spcBef>
                <a:spcPts val="0"/>
              </a:spcBef>
              <a:spcAft>
                <a:spcPts val="0"/>
              </a:spcAft>
              <a:buNone/>
            </a:pPr>
            <a:endParaRPr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endParaRPr>
          </a:p>
          <a:p>
            <a:pPr marL="0" marR="0" lvl="0" indent="0" algn="l" rtl="0">
              <a:lnSpc>
                <a:spcPct val="100000"/>
              </a:lnSpc>
              <a:spcBef>
                <a:spcPts val="0"/>
              </a:spcBef>
              <a:spcAft>
                <a:spcPts val="0"/>
              </a:spcAft>
              <a:buNone/>
            </a:pPr>
            <a:r>
              <a:rPr lang="en-US" sz="2400" b="0" i="0" u="none" strike="noStrike" cap="none" dirty="0">
                <a:solidFill>
                  <a:srgbClr val="292668"/>
                </a:solidFill>
                <a:latin typeface="Calibri" panose="020F0502020204030204" pitchFamily="34" charset="0"/>
                <a:ea typeface="Calibri" panose="020F0502020204030204" pitchFamily="34" charset="0"/>
                <a:cs typeface="Calibri" panose="020F0502020204030204" pitchFamily="34" charset="0"/>
                <a:sym typeface="Arial"/>
              </a:rPr>
              <a:t>👉 If NO → ignore it✔️</a:t>
            </a:r>
            <a:endParaRPr dirty="0">
              <a:latin typeface="Calibri" panose="020F0502020204030204" pitchFamily="34" charset="0"/>
              <a:ea typeface="Calibri" panose="020F0502020204030204" pitchFamily="34" charset="0"/>
              <a:cs typeface="Calibri" panose="020F0502020204030204" pitchFamily="34" charset="0"/>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a16="http://schemas.microsoft.com/office/drawing/2014/main" id="{BB65CE2A-5E9F-2DB8-8044-328F715B96F4}"/>
            </a:ext>
          </a:extLst>
        </p:cNvPr>
        <p:cNvGrpSpPr/>
        <p:nvPr/>
      </p:nvGrpSpPr>
      <p:grpSpPr>
        <a:xfrm>
          <a:off x="0" y="0"/>
          <a:ext cx="0" cy="0"/>
          <a:chOff x="0" y="0"/>
          <a:chExt cx="0" cy="0"/>
        </a:xfrm>
      </p:grpSpPr>
      <p:pic>
        <p:nvPicPr>
          <p:cNvPr id="2" name="Billede 1" descr="Et billede, der indeholder person, indendørs, tøj, Ansigt&#10;&#10;AI-genereret indhold kan være ukorrekt.">
            <a:extLst>
              <a:ext uri="{FF2B5EF4-FFF2-40B4-BE49-F238E27FC236}">
                <a16:creationId xmlns:a16="http://schemas.microsoft.com/office/drawing/2014/main" id="{089DF8B1-2B2A-D51B-F34D-27117C4F937D}"/>
              </a:ext>
            </a:extLst>
          </p:cNvPr>
          <p:cNvPicPr>
            <a:picLocks noChangeAspect="1"/>
          </p:cNvPicPr>
          <p:nvPr/>
        </p:nvPicPr>
        <p:blipFill>
          <a:blip r:embed="rId3"/>
          <a:stretch>
            <a:fillRect/>
          </a:stretch>
        </p:blipFill>
        <p:spPr>
          <a:xfrm>
            <a:off x="280988" y="352425"/>
            <a:ext cx="4505325" cy="4838700"/>
          </a:xfrm>
          <a:prstGeom prst="rect">
            <a:avLst/>
          </a:prstGeom>
        </p:spPr>
      </p:pic>
      <p:pic>
        <p:nvPicPr>
          <p:cNvPr id="502" name="Google Shape;502;p89" descr="A colorful circles with white lines and dots&#10;&#10;AI-generated content may be incorrect.">
            <a:extLst>
              <a:ext uri="{FF2B5EF4-FFF2-40B4-BE49-F238E27FC236}">
                <a16:creationId xmlns:a16="http://schemas.microsoft.com/office/drawing/2014/main" id="{42DB482A-8849-FD18-4F6E-714ECDEC3BC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9DA1E3CD-5280-0D51-258C-BAEBA4E77FD5}"/>
              </a:ext>
            </a:extLst>
          </p:cNvPr>
          <p:cNvSpPr txBox="1">
            <a:spLocks/>
          </p:cNvSpPr>
          <p:nvPr/>
        </p:nvSpPr>
        <p:spPr>
          <a:xfrm>
            <a:off x="4635931" y="976011"/>
            <a:ext cx="6810374" cy="461386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da-DK" b="1" i="1" dirty="0"/>
              <a:t>AI is </a:t>
            </a:r>
            <a:r>
              <a:rPr lang="da-DK" b="1" i="1" dirty="0" err="1"/>
              <a:t>good</a:t>
            </a:r>
            <a:r>
              <a:rPr lang="da-DK" b="1" i="1" dirty="0"/>
              <a:t> at </a:t>
            </a:r>
            <a:r>
              <a:rPr lang="da-DK" b="1" i="1" dirty="0" err="1"/>
              <a:t>helping</a:t>
            </a:r>
            <a:r>
              <a:rPr lang="da-DK" b="1" i="1" dirty="0"/>
              <a:t> with </a:t>
            </a:r>
            <a:r>
              <a:rPr lang="da-DK" b="1" i="1" dirty="0" err="1"/>
              <a:t>everyday</a:t>
            </a:r>
            <a:r>
              <a:rPr lang="da-DK" b="1" i="1" dirty="0"/>
              <a:t> tasks </a:t>
            </a:r>
            <a:r>
              <a:rPr lang="da-DK" b="1" i="1" dirty="0" err="1"/>
              <a:t>when</a:t>
            </a:r>
            <a:r>
              <a:rPr lang="da-DK" b="1" i="1" dirty="0"/>
              <a:t> the</a:t>
            </a:r>
          </a:p>
          <a:p>
            <a:r>
              <a:rPr lang="da-DK" b="1" i="1" dirty="0" err="1"/>
              <a:t>consequences</a:t>
            </a:r>
            <a:r>
              <a:rPr lang="da-DK" b="1" i="1" dirty="0"/>
              <a:t> of </a:t>
            </a:r>
            <a:r>
              <a:rPr lang="da-DK" b="1" i="1" dirty="0" err="1"/>
              <a:t>mistakes</a:t>
            </a:r>
            <a:r>
              <a:rPr lang="da-DK" b="1" i="1" dirty="0"/>
              <a:t> </a:t>
            </a:r>
            <a:r>
              <a:rPr lang="da-DK" b="1" i="1" dirty="0" err="1"/>
              <a:t>are</a:t>
            </a:r>
            <a:r>
              <a:rPr lang="da-DK" b="1" i="1" dirty="0"/>
              <a:t> </a:t>
            </a:r>
            <a:r>
              <a:rPr lang="da-DK" b="1" i="1" dirty="0" err="1"/>
              <a:t>minor</a:t>
            </a:r>
            <a:r>
              <a:rPr lang="da-DK" b="1" i="1" dirty="0"/>
              <a:t>.</a:t>
            </a:r>
            <a:endParaRPr lang="da-DK" b="1" i="1"/>
          </a:p>
          <a:p>
            <a:endParaRPr lang="da-DK" sz="2200" dirty="0"/>
          </a:p>
          <a:p>
            <a:r>
              <a:rPr lang="da-DK" sz="2200" dirty="0" err="1"/>
              <a:t>Examples</a:t>
            </a:r>
            <a:endParaRPr lang="da-DK" sz="2200" dirty="0"/>
          </a:p>
          <a:p>
            <a:r>
              <a:rPr lang="da-DK" sz="2200" dirty="0"/>
              <a:t>✅ Reminders for </a:t>
            </a:r>
            <a:r>
              <a:rPr lang="da-DK" sz="2200" dirty="0" err="1"/>
              <a:t>medication</a:t>
            </a:r>
            <a:r>
              <a:rPr lang="da-DK" sz="2200" dirty="0"/>
              <a:t> or </a:t>
            </a:r>
            <a:r>
              <a:rPr lang="da-DK" sz="2200" dirty="0" err="1"/>
              <a:t>appointments</a:t>
            </a:r>
            <a:endParaRPr lang="da-DK" sz="2200" dirty="0"/>
          </a:p>
          <a:p>
            <a:r>
              <a:rPr lang="da-DK" sz="2200" dirty="0"/>
              <a:t>✅ Overview of steps, </a:t>
            </a:r>
            <a:r>
              <a:rPr lang="da-DK" sz="2200" dirty="0" err="1"/>
              <a:t>sleep</a:t>
            </a:r>
            <a:r>
              <a:rPr lang="da-DK" sz="2200" dirty="0"/>
              <a:t>, and </a:t>
            </a:r>
            <a:r>
              <a:rPr lang="da-DK" sz="2200" dirty="0" err="1"/>
              <a:t>activity</a:t>
            </a:r>
            <a:endParaRPr lang="da-DK" sz="2200" dirty="0"/>
          </a:p>
          <a:p>
            <a:r>
              <a:rPr lang="da-DK" sz="2200" dirty="0"/>
              <a:t>✅ General suggestions </a:t>
            </a:r>
            <a:r>
              <a:rPr lang="da-DK" sz="2200" dirty="0" err="1"/>
              <a:t>such</a:t>
            </a:r>
            <a:r>
              <a:rPr lang="da-DK" sz="2200" dirty="0"/>
              <a:t> as:</a:t>
            </a:r>
          </a:p>
          <a:p>
            <a:pPr marL="800100" lvl="1" indent="-342900" algn="l">
              <a:buFont typeface="Wingdings"/>
              <a:buChar char="q"/>
            </a:pPr>
            <a:r>
              <a:rPr lang="da-DK" sz="2200" dirty="0">
                <a:solidFill>
                  <a:srgbClr val="242B62"/>
                </a:solidFill>
              </a:rPr>
              <a:t>“Take a break”</a:t>
            </a:r>
          </a:p>
          <a:p>
            <a:pPr marL="800100" lvl="1" indent="-342900" algn="l">
              <a:buFont typeface="Wingdings"/>
              <a:buChar char="q"/>
            </a:pPr>
            <a:r>
              <a:rPr lang="da-DK" sz="2200" dirty="0">
                <a:solidFill>
                  <a:srgbClr val="242B62"/>
                </a:solidFill>
              </a:rPr>
              <a:t>“Drink </a:t>
            </a:r>
            <a:r>
              <a:rPr lang="da-DK" sz="2200" dirty="0" err="1">
                <a:solidFill>
                  <a:srgbClr val="242B62"/>
                </a:solidFill>
              </a:rPr>
              <a:t>water</a:t>
            </a:r>
            <a:r>
              <a:rPr lang="da-DK" sz="2200" dirty="0">
                <a:solidFill>
                  <a:srgbClr val="242B62"/>
                </a:solidFill>
              </a:rPr>
              <a:t>”</a:t>
            </a:r>
          </a:p>
          <a:p>
            <a:pPr marL="800100" lvl="1" indent="-342900" algn="l">
              <a:buFont typeface="Wingdings"/>
              <a:buChar char="q"/>
            </a:pPr>
            <a:r>
              <a:rPr lang="da-DK" sz="2200" dirty="0">
                <a:solidFill>
                  <a:srgbClr val="242B62"/>
                </a:solidFill>
              </a:rPr>
              <a:t>“Go for a </a:t>
            </a:r>
            <a:r>
              <a:rPr lang="da-DK" sz="2200" dirty="0" err="1">
                <a:solidFill>
                  <a:srgbClr val="242B62"/>
                </a:solidFill>
              </a:rPr>
              <a:t>walk</a:t>
            </a:r>
            <a:r>
              <a:rPr lang="da-DK" sz="2200" dirty="0">
                <a:solidFill>
                  <a:srgbClr val="242B62"/>
                </a:solidFill>
              </a:rPr>
              <a:t>”</a:t>
            </a:r>
          </a:p>
          <a:p>
            <a:pPr marL="800100" lvl="1" indent="-342900">
              <a:buFont typeface="Wingdings"/>
              <a:buChar char="q"/>
            </a:pPr>
            <a:endParaRPr lang="da-DK" sz="2200" dirty="0"/>
          </a:p>
          <a:p>
            <a:pPr marL="0" indent="0"/>
            <a:r>
              <a:rPr lang="da-DK" sz="2200" dirty="0"/>
              <a:t>    ✅ </a:t>
            </a:r>
            <a:r>
              <a:rPr lang="da-DK" sz="2200" dirty="0" err="1"/>
              <a:t>Detecting</a:t>
            </a:r>
            <a:r>
              <a:rPr lang="da-DK" sz="2200" dirty="0"/>
              <a:t> patterns in </a:t>
            </a:r>
            <a:r>
              <a:rPr lang="da-DK" sz="2200" dirty="0" err="1"/>
              <a:t>daily</a:t>
            </a:r>
            <a:r>
              <a:rPr lang="da-DK" sz="2200" dirty="0"/>
              <a:t> </a:t>
            </a:r>
            <a:r>
              <a:rPr lang="da-DK" sz="2200" dirty="0" err="1"/>
              <a:t>life</a:t>
            </a:r>
            <a:endParaRPr lang="da-DK" dirty="0" err="1"/>
          </a:p>
          <a:p>
            <a:pPr marL="0" indent="0">
              <a:lnSpc>
                <a:spcPct val="100000"/>
              </a:lnSpc>
            </a:pPr>
            <a:endParaRPr lang="da-DK" sz="2200" b="1" dirty="0"/>
          </a:p>
          <a:p>
            <a:pPr marL="0" indent="0"/>
            <a:endParaRPr lang="da-DK" sz="2200" b="1" u="sng" dirty="0"/>
          </a:p>
        </p:txBody>
      </p:sp>
      <p:sp>
        <p:nvSpPr>
          <p:cNvPr id="3" name="Google Shape;628;p99">
            <a:extLst>
              <a:ext uri="{FF2B5EF4-FFF2-40B4-BE49-F238E27FC236}">
                <a16:creationId xmlns:a16="http://schemas.microsoft.com/office/drawing/2014/main" id="{B88B0845-1E70-E4E2-C6FD-00944FD5B816}"/>
              </a:ext>
            </a:extLst>
          </p:cNvPr>
          <p:cNvSpPr txBox="1"/>
          <p:nvPr/>
        </p:nvSpPr>
        <p:spPr>
          <a:xfrm>
            <a:off x="4944921" y="248859"/>
            <a:ext cx="7370375" cy="726131"/>
          </a:xfrm>
          <a:prstGeom prst="rect">
            <a:avLst/>
          </a:prstGeom>
          <a:noFill/>
          <a:ln>
            <a:noFill/>
          </a:ln>
        </p:spPr>
        <p:txBody>
          <a:bodyPr spcFirstLastPara="1" wrap="square" lIns="91425" tIns="45700" rIns="91425" bIns="45700" anchor="t" anchorCtr="0">
            <a:noAutofit/>
          </a:bodyPr>
          <a:lstStyle/>
          <a:p>
            <a:pPr>
              <a:lnSpc>
                <a:spcPct val="103333"/>
              </a:lnSpc>
            </a:pPr>
            <a:r>
              <a:rPr lang="da-DK" sz="3600" b="1" dirty="0" err="1">
                <a:solidFill>
                  <a:srgbClr val="242B62"/>
                </a:solidFill>
                <a:latin typeface="Calibri"/>
                <a:ea typeface="Calibri"/>
                <a:cs typeface="Calibri"/>
                <a:sym typeface="Calibri"/>
              </a:rPr>
              <a:t>When</a:t>
            </a:r>
            <a:r>
              <a:rPr lang="da-DK" sz="3600" b="1" dirty="0">
                <a:solidFill>
                  <a:srgbClr val="242B62"/>
                </a:solidFill>
                <a:latin typeface="Calibri"/>
                <a:ea typeface="Calibri"/>
                <a:cs typeface="Calibri"/>
                <a:sym typeface="Calibri"/>
              </a:rPr>
              <a:t> </a:t>
            </a:r>
            <a:r>
              <a:rPr lang="da-DK" sz="3600" b="1" dirty="0" err="1">
                <a:solidFill>
                  <a:srgbClr val="242B62"/>
                </a:solidFill>
                <a:latin typeface="Calibri"/>
                <a:ea typeface="Calibri"/>
                <a:cs typeface="Calibri"/>
                <a:sym typeface="Calibri"/>
              </a:rPr>
              <a:t>can</a:t>
            </a:r>
            <a:r>
              <a:rPr lang="da-DK" sz="3600" b="1" dirty="0">
                <a:solidFill>
                  <a:srgbClr val="242B62"/>
                </a:solidFill>
                <a:latin typeface="Calibri"/>
                <a:ea typeface="Calibri"/>
                <a:cs typeface="Calibri"/>
                <a:sym typeface="Calibri"/>
              </a:rPr>
              <a:t> I trust AI?</a:t>
            </a:r>
            <a:endParaRPr lang="da-DK" sz="3600" dirty="0"/>
          </a:p>
        </p:txBody>
      </p:sp>
      <p:sp>
        <p:nvSpPr>
          <p:cNvPr id="11" name="Tekstfelt 10">
            <a:extLst>
              <a:ext uri="{FF2B5EF4-FFF2-40B4-BE49-F238E27FC236}">
                <a16:creationId xmlns:a16="http://schemas.microsoft.com/office/drawing/2014/main" id="{9DD785A0-6748-C77D-17BF-FC9D6EA096D9}"/>
              </a:ext>
            </a:extLst>
          </p:cNvPr>
          <p:cNvSpPr txBox="1"/>
          <p:nvPr/>
        </p:nvSpPr>
        <p:spPr>
          <a:xfrm>
            <a:off x="3309777" y="5594365"/>
            <a:ext cx="8546155" cy="11235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228600">
              <a:lnSpc>
                <a:spcPct val="103333"/>
              </a:lnSpc>
            </a:pPr>
            <a:r>
              <a:rPr lang="da-DK" sz="2200" b="1" u="sng" dirty="0" err="1">
                <a:solidFill>
                  <a:srgbClr val="242B62"/>
                </a:solidFill>
                <a:latin typeface="Calibri"/>
                <a:ea typeface="Calibri"/>
                <a:cs typeface="Calibri"/>
              </a:rPr>
              <a:t>Remember</a:t>
            </a:r>
            <a:r>
              <a:rPr lang="da-DK" sz="2200" b="1" u="sng" dirty="0">
                <a:solidFill>
                  <a:srgbClr val="242B62"/>
                </a:solidFill>
                <a:latin typeface="Calibri"/>
                <a:ea typeface="Calibri"/>
                <a:cs typeface="Calibri"/>
              </a:rPr>
              <a:t>:</a:t>
            </a:r>
            <a:endParaRPr lang="da-DK" dirty="0">
              <a:ea typeface="Calibri"/>
            </a:endParaRPr>
          </a:p>
          <a:p>
            <a:pPr marL="457200" indent="-228600">
              <a:lnSpc>
                <a:spcPct val="103333"/>
              </a:lnSpc>
            </a:pPr>
            <a:r>
              <a:rPr lang="da-DK" sz="2200" b="1" dirty="0">
                <a:solidFill>
                  <a:srgbClr val="242B62"/>
                </a:solidFill>
                <a:latin typeface="Calibri"/>
                <a:ea typeface="Calibri"/>
                <a:cs typeface="Calibri"/>
              </a:rPr>
              <a:t>AI provides information—</a:t>
            </a:r>
            <a:r>
              <a:rPr lang="da-DK" sz="2200" b="1" dirty="0" err="1">
                <a:solidFill>
                  <a:srgbClr val="242B62"/>
                </a:solidFill>
                <a:latin typeface="Calibri"/>
                <a:ea typeface="Calibri"/>
                <a:cs typeface="Calibri"/>
              </a:rPr>
              <a:t>you</a:t>
            </a:r>
            <a:r>
              <a:rPr lang="da-DK" sz="2200" b="1" dirty="0">
                <a:solidFill>
                  <a:srgbClr val="242B62"/>
                </a:solidFill>
                <a:latin typeface="Calibri"/>
                <a:ea typeface="Calibri"/>
                <a:cs typeface="Calibri"/>
              </a:rPr>
              <a:t> </a:t>
            </a:r>
            <a:r>
              <a:rPr lang="da-DK" sz="2200" b="1" dirty="0" err="1">
                <a:solidFill>
                  <a:srgbClr val="242B62"/>
                </a:solidFill>
                <a:latin typeface="Calibri"/>
                <a:ea typeface="Calibri"/>
                <a:cs typeface="Calibri"/>
              </a:rPr>
              <a:t>make</a:t>
            </a:r>
            <a:r>
              <a:rPr lang="da-DK" sz="2200" b="1" dirty="0">
                <a:solidFill>
                  <a:srgbClr val="242B62"/>
                </a:solidFill>
                <a:latin typeface="Calibri"/>
                <a:ea typeface="Calibri"/>
                <a:cs typeface="Calibri"/>
              </a:rPr>
              <a:t> the decision.</a:t>
            </a:r>
            <a:endParaRPr lang="da-DK"/>
          </a:p>
          <a:p>
            <a:pPr marL="457200" indent="-228600">
              <a:lnSpc>
                <a:spcPct val="103333"/>
              </a:lnSpc>
            </a:pPr>
            <a:r>
              <a:rPr lang="da-DK" sz="2200" dirty="0">
                <a:solidFill>
                  <a:srgbClr val="242B62"/>
                </a:solidFill>
                <a:latin typeface="Calibri"/>
                <a:ea typeface="Calibri"/>
                <a:cs typeface="Calibri"/>
              </a:rPr>
              <a:t>📱 Data → 🤖 AI </a:t>
            </a:r>
            <a:r>
              <a:rPr lang="da-DK" sz="2200" err="1">
                <a:solidFill>
                  <a:srgbClr val="242B62"/>
                </a:solidFill>
                <a:latin typeface="Calibri"/>
                <a:ea typeface="Calibri"/>
                <a:cs typeface="Calibri"/>
              </a:rPr>
              <a:t>analyzes</a:t>
            </a:r>
            <a:r>
              <a:rPr lang="da-DK" sz="2200" dirty="0">
                <a:solidFill>
                  <a:srgbClr val="242B62"/>
                </a:solidFill>
                <a:latin typeface="Calibri"/>
                <a:ea typeface="Calibri"/>
                <a:cs typeface="Calibri"/>
              </a:rPr>
              <a:t> → 💡 Suggestions → 🧠 </a:t>
            </a:r>
            <a:r>
              <a:rPr lang="da-DK" sz="2200" b="1" err="1">
                <a:solidFill>
                  <a:srgbClr val="242B62"/>
                </a:solidFill>
                <a:latin typeface="Calibri"/>
                <a:ea typeface="Calibri"/>
                <a:cs typeface="Calibri"/>
              </a:rPr>
              <a:t>You</a:t>
            </a:r>
            <a:r>
              <a:rPr lang="da-DK" sz="2200" b="1" dirty="0">
                <a:solidFill>
                  <a:srgbClr val="242B62"/>
                </a:solidFill>
                <a:latin typeface="Calibri"/>
                <a:ea typeface="Calibri"/>
                <a:cs typeface="Calibri"/>
              </a:rPr>
              <a:t> </a:t>
            </a:r>
            <a:r>
              <a:rPr lang="da-DK" sz="2200" b="1" err="1">
                <a:solidFill>
                  <a:srgbClr val="242B62"/>
                </a:solidFill>
                <a:latin typeface="Calibri"/>
                <a:ea typeface="Calibri"/>
                <a:cs typeface="Calibri"/>
              </a:rPr>
              <a:t>decide</a:t>
            </a:r>
            <a:endParaRPr lang="da-DK" b="1"/>
          </a:p>
        </p:txBody>
      </p:sp>
    </p:spTree>
    <p:extLst>
      <p:ext uri="{BB962C8B-B14F-4D97-AF65-F5344CB8AC3E}">
        <p14:creationId xmlns:p14="http://schemas.microsoft.com/office/powerpoint/2010/main" val="40958226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00">
          <a:extLst>
            <a:ext uri="{FF2B5EF4-FFF2-40B4-BE49-F238E27FC236}">
              <a16:creationId xmlns:a16="http://schemas.microsoft.com/office/drawing/2014/main" id="{92B96041-C8DF-EED3-6A04-2A54D30F100C}"/>
            </a:ext>
          </a:extLst>
        </p:cNvPr>
        <p:cNvGrpSpPr/>
        <p:nvPr/>
      </p:nvGrpSpPr>
      <p:grpSpPr>
        <a:xfrm>
          <a:off x="0" y="0"/>
          <a:ext cx="0" cy="0"/>
          <a:chOff x="0" y="0"/>
          <a:chExt cx="0" cy="0"/>
        </a:xfrm>
      </p:grpSpPr>
      <p:pic>
        <p:nvPicPr>
          <p:cNvPr id="10" name="Billede 9" descr="Et billede, der indeholder person, briller, kaffekop, indendørs&#10;&#10;AI-genereret indhold kan være ukorrekt.">
            <a:extLst>
              <a:ext uri="{FF2B5EF4-FFF2-40B4-BE49-F238E27FC236}">
                <a16:creationId xmlns:a16="http://schemas.microsoft.com/office/drawing/2014/main" id="{67A9A1D9-1D19-ED8C-608E-9153F1E5FD3C}"/>
              </a:ext>
            </a:extLst>
          </p:cNvPr>
          <p:cNvPicPr>
            <a:picLocks noChangeAspect="1"/>
          </p:cNvPicPr>
          <p:nvPr/>
        </p:nvPicPr>
        <p:blipFill>
          <a:blip r:embed="rId3"/>
          <a:stretch>
            <a:fillRect/>
          </a:stretch>
        </p:blipFill>
        <p:spPr>
          <a:xfrm>
            <a:off x="171450" y="414338"/>
            <a:ext cx="4505325" cy="4914900"/>
          </a:xfrm>
          <a:prstGeom prst="rect">
            <a:avLst/>
          </a:prstGeom>
        </p:spPr>
      </p:pic>
      <p:pic>
        <p:nvPicPr>
          <p:cNvPr id="502" name="Google Shape;502;p89" descr="A colorful circles with white lines and dots&#10;&#10;AI-generated content may be incorrect.">
            <a:extLst>
              <a:ext uri="{FF2B5EF4-FFF2-40B4-BE49-F238E27FC236}">
                <a16:creationId xmlns:a16="http://schemas.microsoft.com/office/drawing/2014/main" id="{3602BAF9-03CC-7790-3CA5-C5E7AE12C56F}"/>
              </a:ext>
            </a:extLst>
          </p:cNvPr>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348199" y="4331028"/>
            <a:ext cx="3657707" cy="2910004"/>
          </a:xfrm>
          <a:prstGeom prst="rect">
            <a:avLst/>
          </a:prstGeom>
          <a:noFill/>
          <a:ln>
            <a:noFill/>
          </a:ln>
        </p:spPr>
      </p:pic>
      <p:sp>
        <p:nvSpPr>
          <p:cNvPr id="4" name="Pladsholder til tekst 2">
            <a:extLst>
              <a:ext uri="{FF2B5EF4-FFF2-40B4-BE49-F238E27FC236}">
                <a16:creationId xmlns:a16="http://schemas.microsoft.com/office/drawing/2014/main" id="{8FB29818-F13E-72F1-4B3A-9F47F9E87607}"/>
              </a:ext>
            </a:extLst>
          </p:cNvPr>
          <p:cNvSpPr txBox="1">
            <a:spLocks/>
          </p:cNvSpPr>
          <p:nvPr/>
        </p:nvSpPr>
        <p:spPr>
          <a:xfrm>
            <a:off x="4512106" y="575961"/>
            <a:ext cx="7362824" cy="611881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lang="da-DK" sz="2000" dirty="0"/>
          </a:p>
          <a:p>
            <a:r>
              <a:rPr lang="da-DK" b="1" i="1" dirty="0">
                <a:solidFill>
                  <a:srgbClr val="292668"/>
                </a:solidFill>
              </a:rPr>
              <a:t>The more serious the consequences of a mistake could</a:t>
            </a:r>
            <a:endParaRPr lang="da-DK" b="1" i="1" dirty="0"/>
          </a:p>
          <a:p>
            <a:r>
              <a:rPr lang="da-DK" b="1" i="1" dirty="0">
                <a:solidFill>
                  <a:srgbClr val="292668"/>
                </a:solidFill>
              </a:rPr>
              <a:t>be, the less you should rely solely on AI.</a:t>
            </a:r>
            <a:endParaRPr lang="da-DK" b="1" i="1" dirty="0"/>
          </a:p>
          <a:p>
            <a:endParaRPr lang="da-DK" sz="2000" dirty="0">
              <a:solidFill>
                <a:srgbClr val="292668"/>
              </a:solidFill>
            </a:endParaRPr>
          </a:p>
          <a:p>
            <a:r>
              <a:rPr lang="da-DK" sz="2000" b="1" dirty="0"/>
              <a:t>Be extra critical when AI:</a:t>
            </a:r>
          </a:p>
          <a:p>
            <a:r>
              <a:rPr lang="da-DK" sz="2000" dirty="0">
                <a:solidFill>
                  <a:srgbClr val="292668"/>
                </a:solidFill>
              </a:rPr>
              <a:t>❌ Assesses illness or symptoms</a:t>
            </a:r>
            <a:endParaRPr lang="da-DK" sz="2000" dirty="0"/>
          </a:p>
          <a:p>
            <a:r>
              <a:rPr lang="da-DK" sz="2000" dirty="0">
                <a:solidFill>
                  <a:srgbClr val="292668"/>
                </a:solidFill>
              </a:rPr>
              <a:t>❌ Sends alarming messages</a:t>
            </a:r>
            <a:endParaRPr lang="da-DK" sz="2000" dirty="0"/>
          </a:p>
          <a:p>
            <a:r>
              <a:rPr lang="da-DK" sz="2000" dirty="0">
                <a:solidFill>
                  <a:srgbClr val="292668"/>
                </a:solidFill>
              </a:rPr>
              <a:t>❌ Says you are sick, stressed, or in danger</a:t>
            </a:r>
            <a:endParaRPr lang="da-DK" sz="2000" dirty="0"/>
          </a:p>
          <a:p>
            <a:r>
              <a:rPr lang="da-DK" sz="2000" dirty="0">
                <a:solidFill>
                  <a:srgbClr val="292668"/>
                </a:solidFill>
              </a:rPr>
              <a:t>❌ Makes you feel worried or uncertain</a:t>
            </a:r>
            <a:endParaRPr lang="da-DK" sz="2000" dirty="0"/>
          </a:p>
          <a:p>
            <a:endParaRPr lang="da-DK" sz="2000" dirty="0">
              <a:solidFill>
                <a:srgbClr val="292668"/>
              </a:solidFill>
            </a:endParaRPr>
          </a:p>
          <a:p>
            <a:r>
              <a:rPr lang="da-DK" sz="2000" b="1" dirty="0"/>
              <a:t>Use 3 questions</a:t>
            </a:r>
          </a:p>
          <a:p>
            <a:pPr marL="685800" indent="-457200">
              <a:buAutoNum type="arabicParenR"/>
            </a:pPr>
            <a:r>
              <a:rPr lang="da-DK" sz="2000" dirty="0">
                <a:solidFill>
                  <a:srgbClr val="292668"/>
                </a:solidFill>
              </a:rPr>
              <a:t>Is it just a reminder or general advice?</a:t>
            </a:r>
            <a:endParaRPr lang="da-DK" sz="2000" dirty="0"/>
          </a:p>
          <a:p>
            <a:pPr marL="685800" indent="-457200">
              <a:buAutoNum type="arabicParenR"/>
            </a:pPr>
            <a:r>
              <a:rPr lang="da-DK" sz="2000" dirty="0">
                <a:solidFill>
                  <a:srgbClr val="292668"/>
                </a:solidFill>
              </a:rPr>
              <a:t>Is it about my health or symptoms?</a:t>
            </a:r>
            <a:endParaRPr lang="da-DK" sz="2000" dirty="0"/>
          </a:p>
          <a:p>
            <a:pPr marL="685800" indent="-457200">
              <a:buAutoNum type="arabicParenR"/>
            </a:pPr>
            <a:r>
              <a:rPr lang="da-DK" sz="2000" dirty="0">
                <a:solidFill>
                  <a:srgbClr val="292668"/>
                </a:solidFill>
              </a:rPr>
              <a:t>Could there be serious consequences if the AI is </a:t>
            </a:r>
            <a:r>
              <a:rPr lang="da-DK" sz="2000" dirty="0" err="1">
                <a:solidFill>
                  <a:srgbClr val="292668"/>
                </a:solidFill>
              </a:rPr>
              <a:t>wrong</a:t>
            </a:r>
            <a:r>
              <a:rPr lang="da-DK" sz="2000" dirty="0">
                <a:solidFill>
                  <a:srgbClr val="292668"/>
                </a:solidFill>
              </a:rPr>
              <a:t>?</a:t>
            </a:r>
            <a:endParaRPr lang="da-DK" sz="2000" dirty="0"/>
          </a:p>
          <a:p>
            <a:pPr marL="228600" indent="0"/>
            <a:r>
              <a:rPr lang="da-DK" sz="2000" dirty="0">
                <a:solidFill>
                  <a:srgbClr val="292668"/>
                </a:solidFill>
              </a:rPr>
              <a:t>If the answer is </a:t>
            </a:r>
            <a:r>
              <a:rPr lang="da-DK" sz="2000" b="1" dirty="0">
                <a:solidFill>
                  <a:srgbClr val="292668"/>
                </a:solidFill>
              </a:rPr>
              <a:t>yes</a:t>
            </a:r>
            <a:r>
              <a:rPr lang="da-DK" sz="2000" dirty="0">
                <a:solidFill>
                  <a:srgbClr val="292668"/>
                </a:solidFill>
              </a:rPr>
              <a:t> to question 2 or 3:</a:t>
            </a:r>
            <a:endParaRPr lang="da-DK" sz="2000" dirty="0"/>
          </a:p>
          <a:p>
            <a:pPr indent="0"/>
            <a:endParaRPr lang="da-DK" sz="2000" dirty="0">
              <a:solidFill>
                <a:srgbClr val="292668"/>
              </a:solidFill>
            </a:endParaRPr>
          </a:p>
          <a:p>
            <a:r>
              <a:rPr lang="da-DK" sz="2000" dirty="0">
                <a:solidFill>
                  <a:srgbClr val="292668"/>
                </a:solidFill>
              </a:rPr>
              <a:t>👩</a:t>
            </a:r>
            <a:r>
              <a:rPr lang="da-DK" sz="2200" dirty="0">
                <a:solidFill>
                  <a:srgbClr val="292668"/>
                </a:solidFill>
              </a:rPr>
              <a:t>‍⚕️ </a:t>
            </a:r>
            <a:r>
              <a:rPr lang="da-DK" sz="2200" b="1" dirty="0">
                <a:solidFill>
                  <a:srgbClr val="292668"/>
                </a:solidFill>
              </a:rPr>
              <a:t>Talk to a </a:t>
            </a:r>
            <a:r>
              <a:rPr lang="da-DK" sz="2200" b="1" dirty="0" err="1">
                <a:solidFill>
                  <a:srgbClr val="292668"/>
                </a:solidFill>
              </a:rPr>
              <a:t>healthcare</a:t>
            </a:r>
            <a:r>
              <a:rPr lang="da-DK" sz="2200" b="1" dirty="0">
                <a:solidFill>
                  <a:srgbClr val="292668"/>
                </a:solidFill>
              </a:rPr>
              <a:t> professional</a:t>
            </a:r>
            <a:endParaRPr lang="da-DK" sz="2200" dirty="0"/>
          </a:p>
          <a:p>
            <a:r>
              <a:rPr lang="da-DK" sz="2200" b="1" dirty="0">
                <a:solidFill>
                  <a:srgbClr val="292668"/>
                </a:solidFill>
              </a:rPr>
              <a:t>AI can measure—but humans must interpret and decide.</a:t>
            </a:r>
            <a:endParaRPr lang="da-DK" sz="2200" dirty="0"/>
          </a:p>
          <a:p>
            <a:pPr marL="0" indent="0">
              <a:lnSpc>
                <a:spcPct val="150000"/>
              </a:lnSpc>
              <a:spcBef>
                <a:spcPct val="0"/>
              </a:spcBef>
              <a:spcAft>
                <a:spcPct val="0"/>
              </a:spcAft>
              <a:buClrTx/>
              <a:buSzTx/>
            </a:pPr>
            <a:endParaRPr lang="da-DK" altLang="da-DK" sz="2200" b="1" dirty="0">
              <a:solidFill>
                <a:srgbClr val="292668"/>
              </a:solidFill>
              <a:latin typeface="Calibri" panose="020F0502020204030204" pitchFamily="34" charset="0"/>
              <a:ea typeface="Calibri" panose="020F0502020204030204" pitchFamily="34" charset="0"/>
              <a:cs typeface="Calibri" panose="020F0502020204030204" pitchFamily="34" charset="0"/>
            </a:endParaRPr>
          </a:p>
        </p:txBody>
      </p:sp>
      <p:sp>
        <p:nvSpPr>
          <p:cNvPr id="3" name="Google Shape;628;p99">
            <a:extLst>
              <a:ext uri="{FF2B5EF4-FFF2-40B4-BE49-F238E27FC236}">
                <a16:creationId xmlns:a16="http://schemas.microsoft.com/office/drawing/2014/main" id="{9F9F5C6B-58A3-422E-7A0F-A1335A567414}"/>
              </a:ext>
            </a:extLst>
          </p:cNvPr>
          <p:cNvSpPr txBox="1"/>
          <p:nvPr/>
        </p:nvSpPr>
        <p:spPr>
          <a:xfrm>
            <a:off x="4687746" y="210759"/>
            <a:ext cx="7370375" cy="726131"/>
          </a:xfrm>
          <a:prstGeom prst="rect">
            <a:avLst/>
          </a:prstGeom>
          <a:noFill/>
          <a:ln>
            <a:noFill/>
          </a:ln>
        </p:spPr>
        <p:txBody>
          <a:bodyPr spcFirstLastPara="1" wrap="square" lIns="91425" tIns="45700" rIns="91425" bIns="45700" anchor="t" anchorCtr="0">
            <a:noAutofit/>
          </a:bodyPr>
          <a:lstStyle/>
          <a:p>
            <a:pPr>
              <a:lnSpc>
                <a:spcPct val="103333"/>
              </a:lnSpc>
            </a:pPr>
            <a:r>
              <a:rPr lang="da-DK" sz="3600" b="1" dirty="0">
                <a:solidFill>
                  <a:srgbClr val="242B62"/>
                </a:solidFill>
                <a:latin typeface="Calibri"/>
                <a:ea typeface="Calibri"/>
                <a:cs typeface="Calibri"/>
                <a:sym typeface="Calibri"/>
              </a:rPr>
              <a:t>When should I not solely rely on AI?</a:t>
            </a:r>
            <a:endParaRPr lang="da-DK" sz="3600" b="1" dirty="0">
              <a:latin typeface="Calibri"/>
              <a:ea typeface="Calibri"/>
              <a:cs typeface="Calibri"/>
            </a:endParaRPr>
          </a:p>
        </p:txBody>
      </p:sp>
    </p:spTree>
    <p:extLst>
      <p:ext uri="{BB962C8B-B14F-4D97-AF65-F5344CB8AC3E}">
        <p14:creationId xmlns:p14="http://schemas.microsoft.com/office/powerpoint/2010/main" val="5038166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715"/>
        <p:cNvGrpSpPr/>
        <p:nvPr/>
      </p:nvGrpSpPr>
      <p:grpSpPr>
        <a:xfrm>
          <a:off x="0" y="0"/>
          <a:ext cx="0" cy="0"/>
          <a:chOff x="0" y="0"/>
          <a:chExt cx="0" cy="0"/>
        </a:xfrm>
      </p:grpSpPr>
      <p:sp>
        <p:nvSpPr>
          <p:cNvPr id="716" name="Google Shape;716;p107"/>
          <p:cNvSpPr txBox="1">
            <a:spLocks noGrp="1"/>
          </p:cNvSpPr>
          <p:nvPr>
            <p:ph type="body" idx="1"/>
          </p:nvPr>
        </p:nvSpPr>
        <p:spPr>
          <a:xfrm>
            <a:off x="3141441" y="172735"/>
            <a:ext cx="6128571" cy="869262"/>
          </a:xfrm>
          <a:prstGeom prst="rect">
            <a:avLst/>
          </a:prstGeom>
          <a:noFill/>
          <a:ln>
            <a:noFill/>
          </a:ln>
        </p:spPr>
        <p:txBody>
          <a:bodyPr spcFirstLastPara="1" wrap="square" lIns="91425" tIns="45700" rIns="91425" bIns="45700" anchor="ctr" anchorCtr="0">
            <a:normAutofit/>
          </a:bodyPr>
          <a:lstStyle/>
          <a:p>
            <a:pPr marL="0" lvl="0" indent="0" algn="ctr" rtl="0">
              <a:lnSpc>
                <a:spcPct val="103333"/>
              </a:lnSpc>
              <a:spcBef>
                <a:spcPts val="0"/>
              </a:spcBef>
              <a:spcAft>
                <a:spcPts val="0"/>
              </a:spcAft>
              <a:buSzPts val="3000"/>
              <a:buNone/>
            </a:pPr>
            <a:r>
              <a:rPr lang="en-US" sz="3600" b="1" dirty="0">
                <a:solidFill>
                  <a:srgbClr val="292668"/>
                </a:solidFill>
              </a:rPr>
              <a:t>Golden rules</a:t>
            </a:r>
            <a:endParaRPr sz="3600" b="1" dirty="0">
              <a:solidFill>
                <a:srgbClr val="292668"/>
              </a:solidFill>
            </a:endParaRPr>
          </a:p>
        </p:txBody>
      </p:sp>
      <p:sp>
        <p:nvSpPr>
          <p:cNvPr id="717" name="Google Shape;717;p107"/>
          <p:cNvSpPr txBox="1">
            <a:spLocks noGrp="1"/>
          </p:cNvSpPr>
          <p:nvPr>
            <p:ph type="body" idx="2"/>
          </p:nvPr>
        </p:nvSpPr>
        <p:spPr>
          <a:xfrm>
            <a:off x="3306033" y="1335024"/>
            <a:ext cx="6128571" cy="2950219"/>
          </a:xfrm>
          <a:prstGeom prst="rect">
            <a:avLst/>
          </a:prstGeom>
          <a:noFill/>
          <a:ln>
            <a:noFill/>
          </a:ln>
        </p:spPr>
        <p:txBody>
          <a:bodyPr spcFirstLastPara="1" wrap="square" lIns="91425" tIns="45700" rIns="91425" bIns="45700" anchor="t" anchorCtr="0">
            <a:noAutofit/>
          </a:bodyPr>
          <a:lstStyle/>
          <a:p>
            <a:pPr marL="457200" lvl="0" indent="-457200" algn="ctr" rtl="0">
              <a:lnSpc>
                <a:spcPct val="200000"/>
              </a:lnSpc>
              <a:spcBef>
                <a:spcPts val="0"/>
              </a:spcBef>
              <a:spcAft>
                <a:spcPts val="0"/>
              </a:spcAft>
              <a:buSzPts val="2400"/>
              <a:buFont typeface="Noto Sans Symbols"/>
              <a:buChar char="✔"/>
            </a:pPr>
            <a:r>
              <a:rPr lang="en-US" sz="3000" dirty="0"/>
              <a:t>You decide</a:t>
            </a:r>
            <a:r>
              <a:rPr lang="en-US" sz="3000" b="0" dirty="0"/>
              <a:t> – not the App</a:t>
            </a:r>
            <a:endParaRPr dirty="0"/>
          </a:p>
          <a:p>
            <a:pPr marL="457200" lvl="0" indent="-457200" algn="ctr" rtl="0">
              <a:lnSpc>
                <a:spcPct val="200000"/>
              </a:lnSpc>
              <a:spcBef>
                <a:spcPts val="0"/>
              </a:spcBef>
              <a:spcAft>
                <a:spcPts val="0"/>
              </a:spcAft>
              <a:buSzPts val="2400"/>
              <a:buFont typeface="Noto Sans Symbols"/>
              <a:buChar char="✔"/>
            </a:pPr>
            <a:r>
              <a:rPr lang="en-US" sz="3000" b="0" dirty="0"/>
              <a:t>AI helps – it does not decide</a:t>
            </a:r>
            <a:endParaRPr dirty="0"/>
          </a:p>
          <a:p>
            <a:pPr marL="457200" lvl="0" indent="-457200" algn="ctr" rtl="0">
              <a:lnSpc>
                <a:spcPct val="200000"/>
              </a:lnSpc>
              <a:spcBef>
                <a:spcPts val="0"/>
              </a:spcBef>
              <a:spcAft>
                <a:spcPts val="0"/>
              </a:spcAft>
              <a:buSzPts val="2400"/>
              <a:buFont typeface="Noto Sans Symbols"/>
              <a:buChar char="✔"/>
            </a:pPr>
            <a:r>
              <a:rPr lang="en-US" sz="3000" b="0" dirty="0"/>
              <a:t>Data shows – it does not explain </a:t>
            </a:r>
            <a:endParaRPr dirty="0"/>
          </a:p>
          <a:p>
            <a:pPr marL="457200" lvl="0" indent="-457200" algn="ctr" rtl="0">
              <a:lnSpc>
                <a:spcPct val="200000"/>
              </a:lnSpc>
              <a:spcBef>
                <a:spcPts val="0"/>
              </a:spcBef>
              <a:spcAft>
                <a:spcPts val="0"/>
              </a:spcAft>
              <a:buSzPts val="2400"/>
              <a:buFont typeface="Noto Sans Symbols"/>
              <a:buChar char="✔"/>
            </a:pPr>
            <a:r>
              <a:rPr lang="en-US" sz="3000" b="0" dirty="0"/>
              <a:t>When in doubt → </a:t>
            </a:r>
            <a:r>
              <a:rPr lang="en-US" sz="3000" dirty="0"/>
              <a:t>talk to a person </a:t>
            </a:r>
            <a:endParaRPr sz="300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t>
            </a:r>
            <a:r>
              <a:rPr lang="en-US" sz="3000" b="1" dirty="0"/>
              <a:t>.ai4seniorsproject</a:t>
            </a:r>
            <a:r>
              <a:rPr lang="en-US" sz="3000" dirty="0"/>
              <a: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Follow our journey</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369214" cy="255454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Congratulations,</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you have just completed the entire AI for Seniors Training Course. Remember to download the </a:t>
            </a:r>
            <a:r>
              <a:rPr kumimoji="0" lang="en-IE" sz="3200" b="1" i="0" u="none" strike="noStrike" kern="1200" cap="none" spc="0" normalizeH="0" baseline="0" noProof="0" dirty="0">
                <a:ln>
                  <a:noFill/>
                </a:ln>
                <a:solidFill>
                  <a:srgbClr val="292668"/>
                </a:solidFill>
                <a:effectLst/>
                <a:uLnTx/>
                <a:uFillTx/>
                <a:latin typeface="Calibri" panose="020F0502020204030204"/>
                <a:ea typeface="+mn-ea"/>
                <a:cs typeface="+mn-cs"/>
              </a:rPr>
              <a:t>Digital Learner Guide</a:t>
            </a:r>
            <a:r>
              <a:rPr kumimoji="0" lang="en-IE" sz="3200" b="0" i="0" u="none" strike="noStrike" kern="1200" cap="none" spc="0" normalizeH="0" baseline="0" noProof="0" dirty="0">
                <a:ln>
                  <a:noFill/>
                </a:ln>
                <a:solidFill>
                  <a:srgbClr val="292668"/>
                </a:solidFill>
                <a:effectLst/>
                <a:uLnTx/>
                <a:uFillTx/>
                <a:latin typeface="Calibri" panose="020F0502020204030204"/>
                <a:ea typeface="+mn-ea"/>
                <a:cs typeface="+mn-cs"/>
              </a:rPr>
              <a:t> to support you in your Daily use of AI tools</a:t>
            </a:r>
          </a:p>
        </p:txBody>
      </p:sp>
    </p:spTree>
    <p:extLst>
      <p:ext uri="{BB962C8B-B14F-4D97-AF65-F5344CB8AC3E}">
        <p14:creationId xmlns:p14="http://schemas.microsoft.com/office/powerpoint/2010/main" val="3164073377"/>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2284</TotalTime>
  <Words>4564</Words>
  <Application>Microsoft Office PowerPoint</Application>
  <PresentationFormat>Widescreen</PresentationFormat>
  <Paragraphs>542</Paragraphs>
  <Slides>50</Slides>
  <Notes>47</Notes>
  <HiddenSlides>0</HiddenSlides>
  <MMClips>1</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50</vt:i4>
      </vt:variant>
    </vt:vector>
  </HeadingPairs>
  <TitlesOfParts>
    <vt:vector size="61" baseType="lpstr">
      <vt:lpstr>Montserrat</vt:lpstr>
      <vt:lpstr>Symbol</vt:lpstr>
      <vt:lpstr>Calibri</vt:lpstr>
      <vt:lpstr>Courier New</vt:lpstr>
      <vt:lpstr>Wingdings</vt:lpstr>
      <vt:lpstr>Arial</vt:lpstr>
      <vt:lpstr>Montserrat Light</vt:lpstr>
      <vt:lpstr>Noto Sans Symbols</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Paula Whyte ( Momentum Consulting )</cp:lastModifiedBy>
  <cp:revision>373</cp:revision>
  <dcterms:created xsi:type="dcterms:W3CDTF">2020-10-14T13:32:04Z</dcterms:created>
  <dcterms:modified xsi:type="dcterms:W3CDTF">2026-08-27T14:16:39Z</dcterms:modified>
</cp:coreProperties>
</file>