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1120_CCD8676.xml" ContentType="application/vnd.ms-powerpoint.comments+xml"/>
  <Override PartName="/ppt/comments/modernComment_1121_6998C457.xml" ContentType="application/vnd.ms-powerpoint.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3EF_7A4FB946.xml" ContentType="application/vnd.ms-powerpoint.comments+xml"/>
  <Override PartName="/ppt/notesSlides/notesSlide5.xml" ContentType="application/vnd.openxmlformats-officedocument.presentationml.notesSlide+xml"/>
  <Override PartName="/ppt/comments/modernComment_3F0_B2CB1796.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1A_0.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148_A5FC7BF3.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omments/modernComment_11D_0.xml" ContentType="application/vnd.ms-powerpoint.comment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omments/modernComment_120_0.xml" ContentType="application/vnd.ms-powerpoint.comment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2" r:id="rId2"/>
    <p:sldMasterId id="2147483714" r:id="rId3"/>
  </p:sldMasterIdLst>
  <p:notesMasterIdLst>
    <p:notesMasterId r:id="rId51"/>
  </p:notesMasterIdLst>
  <p:sldIdLst>
    <p:sldId id="4371" r:id="rId4"/>
    <p:sldId id="4428" r:id="rId5"/>
    <p:sldId id="1001" r:id="rId6"/>
    <p:sldId id="4384" r:id="rId7"/>
    <p:sldId id="4385" r:id="rId8"/>
    <p:sldId id="260" r:id="rId9"/>
    <p:sldId id="1006" r:id="rId10"/>
    <p:sldId id="1007" r:id="rId11"/>
    <p:sldId id="1008" r:id="rId12"/>
    <p:sldId id="1009" r:id="rId13"/>
    <p:sldId id="1010" r:id="rId14"/>
    <p:sldId id="1011" r:id="rId15"/>
    <p:sldId id="4393" r:id="rId16"/>
    <p:sldId id="1013" r:id="rId17"/>
    <p:sldId id="1014" r:id="rId18"/>
    <p:sldId id="4408" r:id="rId19"/>
    <p:sldId id="282" r:id="rId20"/>
    <p:sldId id="4409" r:id="rId21"/>
    <p:sldId id="4411" r:id="rId22"/>
    <p:sldId id="1020" r:id="rId23"/>
    <p:sldId id="4424" r:id="rId24"/>
    <p:sldId id="286" r:id="rId25"/>
    <p:sldId id="1500" r:id="rId26"/>
    <p:sldId id="4412" r:id="rId27"/>
    <p:sldId id="1023" r:id="rId28"/>
    <p:sldId id="1024" r:id="rId29"/>
    <p:sldId id="4429" r:id="rId30"/>
    <p:sldId id="4415" r:id="rId31"/>
    <p:sldId id="4416" r:id="rId32"/>
    <p:sldId id="1028" r:id="rId33"/>
    <p:sldId id="1029" r:id="rId34"/>
    <p:sldId id="4430" r:id="rId35"/>
    <p:sldId id="4431" r:id="rId36"/>
    <p:sldId id="4418" r:id="rId37"/>
    <p:sldId id="4432" r:id="rId38"/>
    <p:sldId id="1034" r:id="rId39"/>
    <p:sldId id="4433" r:id="rId40"/>
    <p:sldId id="4434" r:id="rId41"/>
    <p:sldId id="4419" r:id="rId42"/>
    <p:sldId id="4435" r:id="rId43"/>
    <p:sldId id="285" r:id="rId44"/>
    <p:sldId id="4436" r:id="rId45"/>
    <p:sldId id="4437" r:id="rId46"/>
    <p:sldId id="288" r:id="rId47"/>
    <p:sldId id="290" r:id="rId48"/>
    <p:sldId id="4426" r:id="rId49"/>
    <p:sldId id="4438" r:id="rId50"/>
  </p:sldIdLst>
  <p:sldSz cx="12192000" cy="6858000"/>
  <p:notesSz cx="6858000" cy="9144000"/>
  <p:embeddedFontLst>
    <p:embeddedFont>
      <p:font typeface="Montserrat" pitchFamily="2" charset="77"/>
      <p:bold r:id="rId52"/>
      <p:italic r:id="rId53"/>
      <p:boldItalic r:id="rId54"/>
    </p:embeddedFont>
    <p:embeddedFont>
      <p:font typeface="Montserrat Light" panose="00000400000000000000" pitchFamily="2" charset="77"/>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61" roundtripDataSignature="AMtx7mi4ARdYT0fo4cmI1ERwY49vRQ56BA=="/>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AD8F2B-3357-5D42-8F3D-D7EB84A64EE9}" name="César Isaac Veliz Paiz" initials="CIVP" userId="S::cesar.veliz@cibervoluntarios.org::4b882b39-4946-4fa0-a213-1abc357bf5e7"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CB1F"/>
    <a:srgbClr val="31376B"/>
    <a:srgbClr val="5496D1"/>
    <a:srgbClr val="CA7BB3"/>
    <a:srgbClr val="002465"/>
    <a:srgbClr val="002C70"/>
    <a:srgbClr val="EFF8BA"/>
    <a:srgbClr val="E6E6E6"/>
    <a:srgbClr val="E1B5D4"/>
    <a:srgbClr val="ADCC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404" autoAdjust="0"/>
    <p:restoredTop sz="90000" autoAdjust="0"/>
  </p:normalViewPr>
  <p:slideViewPr>
    <p:cSldViewPr snapToGrid="0">
      <p:cViewPr varScale="1">
        <p:scale>
          <a:sx n="139" d="100"/>
          <a:sy n="139" d="100"/>
        </p:scale>
        <p:origin x="1608" y="168"/>
      </p:cViewPr>
      <p:guideLst/>
    </p:cSldViewPr>
  </p:slideViewPr>
  <p:notesTextViewPr>
    <p:cViewPr>
      <p:scale>
        <a:sx n="1" d="1"/>
        <a:sy n="1" d="1"/>
      </p:scale>
      <p:origin x="0" y="0"/>
    </p:cViewPr>
  </p:notesTextViewPr>
  <p:sorterViewPr>
    <p:cViewPr>
      <p:scale>
        <a:sx n="100" d="100"/>
        <a:sy n="100" d="100"/>
      </p:scale>
      <p:origin x="0" y="-87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font" Target="fonts/font4.fntdata"/><Relationship Id="rId63"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font" Target="fonts/font2.fntdata"/><Relationship Id="rId58" Type="http://schemas.openxmlformats.org/officeDocument/2006/relationships/font" Target="fonts/font7.fntdata"/><Relationship Id="rId66" Type="http://schemas.microsoft.com/office/2018/10/relationships/authors" Target="authors.xml"/><Relationship Id="rId5" Type="http://schemas.openxmlformats.org/officeDocument/2006/relationships/slide" Target="slides/slide2.xml"/><Relationship Id="rId61" Type="http://customschemas.google.com/relationships/presentationmetadata" Target="meta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5.fntdata"/><Relationship Id="rId64" Type="http://schemas.openxmlformats.org/officeDocument/2006/relationships/theme" Target="theme/theme1.xml"/><Relationship Id="rId8" Type="http://schemas.openxmlformats.org/officeDocument/2006/relationships/slide" Target="slides/slide5.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3.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6.fntdata"/><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font" Target="fonts/font1.fntdata"/><Relationship Id="rId65"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s>
</file>

<file path=ppt/comments/modernComment_1120_CCD8676.xml><?xml version="1.0" encoding="utf-8"?>
<p188:cmLst xmlns:a="http://schemas.openxmlformats.org/drawingml/2006/main" xmlns:r="http://schemas.openxmlformats.org/officeDocument/2006/relationships" xmlns:p188="http://schemas.microsoft.com/office/powerpoint/2018/8/main">
  <p188:cm id="{5A75D53F-5C05-401F-A3CE-C05703A4A8C1}" authorId="{782496B7-485F-7B69-F7DE-F8CDD527168F}" status="resolved" created="2026-07-07T14:12:29.572" complete="100000">
    <ac:txMkLst xmlns:ac="http://schemas.microsoft.com/office/drawing/2013/main/command">
      <pc:docMk xmlns:pc="http://schemas.microsoft.com/office/powerpoint/2013/main/command"/>
      <pc:sldMk xmlns:pc="http://schemas.microsoft.com/office/powerpoint/2013/main/command" cId="214795894" sldId="4384"/>
      <ac:spMk id="4" creationId="{050A9FAB-7655-F46C-B526-9C62EB0B490C}"/>
      <ac:txMk cp="57" len="1">
        <ac:context len="457" hash="2287807870"/>
      </ac:txMk>
    </ac:txMkLst>
    <p188:pos x="4269738" y="1737952"/>
    <p188:txBody>
      <a:bodyPr/>
      <a:lstStyle/>
      <a:p>
        <a:r>
          <a:rPr lang="en-IE"/>
          <a:t>localise</a:t>
        </a:r>
      </a:p>
    </p188:txBody>
  </p188:cm>
</p188:cmLst>
</file>

<file path=ppt/comments/modernComment_1121_6998C457.xml><?xml version="1.0" encoding="utf-8"?>
<p188:cmLst xmlns:a="http://schemas.openxmlformats.org/drawingml/2006/main" xmlns:r="http://schemas.openxmlformats.org/officeDocument/2006/relationships" xmlns:p188="http://schemas.microsoft.com/office/powerpoint/2018/8/main">
  <p188:cm id="{D1328D60-AD21-45F9-A556-EC260BA869C5}" authorId="{782496B7-485F-7B69-F7DE-F8CDD527168F}" status="resolved" created="2026-07-07T14:13:10.134" complete="100000">
    <ac:txMkLst xmlns:ac="http://schemas.microsoft.com/office/drawing/2013/main/command">
      <pc:docMk xmlns:pc="http://schemas.microsoft.com/office/powerpoint/2013/main/command"/>
      <pc:sldMk xmlns:pc="http://schemas.microsoft.com/office/powerpoint/2013/main/command" cId="1771619415" sldId="4385"/>
      <ac:spMk id="4" creationId="{A22D4852-387B-AE7D-22BB-BEE35FB57D10}"/>
      <ac:txMk cp="276">
        <ac:context len="547" hash="2481967396"/>
      </ac:txMk>
    </ac:txMkLst>
    <p188:pos x="5493592" y="4660368"/>
    <p188:txBody>
      <a:bodyPr/>
      <a:lstStyle/>
      <a:p>
        <a:r>
          <a:rPr lang="en-IE"/>
          <a:t>localise</a:t>
        </a:r>
      </a:p>
    </p188:txBody>
  </p188:cm>
</p188:cmLst>
</file>

<file path=ppt/comments/modernComment_1148_A5FC7BF3.xml><?xml version="1.0" encoding="utf-8"?>
<p188:cmLst xmlns:a="http://schemas.openxmlformats.org/drawingml/2006/main" xmlns:r="http://schemas.openxmlformats.org/officeDocument/2006/relationships" xmlns:p188="http://schemas.microsoft.com/office/powerpoint/2018/8/main">
  <p188:cm id="{96A31EEF-5E67-441F-8F3A-EDE4562F4235}" authorId="{782496B7-485F-7B69-F7DE-F8CDD527168F}" status="resolved" created="2026-07-07T14:32:03.246" complete="100000">
    <ac:txMkLst xmlns:ac="http://schemas.microsoft.com/office/drawing/2013/main/command">
      <pc:docMk xmlns:pc="http://schemas.microsoft.com/office/powerpoint/2013/main/command"/>
      <pc:sldMk xmlns:pc="http://schemas.microsoft.com/office/powerpoint/2013/main/command" cId="2784787443" sldId="4424"/>
      <ac:spMk id="14" creationId="{A270DB42-5F30-3FEC-2E3F-258DD095FEA8}"/>
      <ac:txMk cp="0" len="1">
        <ac:context len="35" hash="53035154"/>
      </ac:txMk>
    </ac:txMkLst>
    <p188:pos x="5500305" y="267892"/>
    <p188:txBody>
      <a:bodyPr/>
      <a:lstStyle/>
      <a:p>
        <a:r>
          <a:rPr lang="en-IE"/>
          <a:t>Localise the entire page with suitable examples for your country</a:t>
        </a:r>
      </a:p>
    </p188:txBody>
  </p188:cm>
</p188:cmLst>
</file>

<file path=ppt/comments/modernComment_11A_0.xml><?xml version="1.0" encoding="utf-8"?>
<p188:cmLst xmlns:a="http://schemas.openxmlformats.org/drawingml/2006/main" xmlns:r="http://schemas.openxmlformats.org/officeDocument/2006/relationships" xmlns:p188="http://schemas.microsoft.com/office/powerpoint/2018/8/main">
  <p188:cm id="{4A451A84-B381-4658-9F5E-E574010A981E}" authorId="{782496B7-485F-7B69-F7DE-F8CDD527168F}" status="resolved" created="2026-07-07T14:28:57.256" complete="100000">
    <ac:txMkLst xmlns:ac="http://schemas.microsoft.com/office/drawing/2013/main/command">
      <pc:docMk xmlns:pc="http://schemas.microsoft.com/office/powerpoint/2013/main/command"/>
      <pc:sldMk xmlns:pc="http://schemas.microsoft.com/office/powerpoint/2013/main/command" cId="0" sldId="282"/>
      <ac:spMk id="17" creationId="{16624A1E-C0E6-F711-8AED-210C95854EBB}"/>
      <ac:txMk cp="0">
        <ac:context len="235" hash="1939042992"/>
      </ac:txMk>
    </ac:txMkLst>
    <p188:pos x="4903187" y="422344"/>
    <p188:txBody>
      <a:bodyPr/>
      <a:lstStyle/>
      <a:p>
        <a:r>
          <a:rPr lang="en-IE"/>
          <a:t>localise</a:t>
        </a:r>
      </a:p>
    </p188:txBody>
  </p188:cm>
</p188:cmLst>
</file>

<file path=ppt/comments/modernComment_11D_0.xml><?xml version="1.0" encoding="utf-8"?>
<p188:cmLst xmlns:a="http://schemas.openxmlformats.org/drawingml/2006/main" xmlns:r="http://schemas.openxmlformats.org/officeDocument/2006/relationships" xmlns:p188="http://schemas.microsoft.com/office/powerpoint/2018/8/main">
  <p188:cm id="{63B9D0C2-31C2-4D1E-90B2-15D8EBE7EC10}" authorId="{782496B7-485F-7B69-F7DE-F8CDD527168F}" status="resolved" created="2026-07-07T14:43:48.500" complete="100000">
    <ac:txMkLst xmlns:ac="http://schemas.microsoft.com/office/drawing/2013/main/command">
      <pc:docMk xmlns:pc="http://schemas.microsoft.com/office/powerpoint/2013/main/command"/>
      <pc:sldMk xmlns:pc="http://schemas.microsoft.com/office/powerpoint/2013/main/command" cId="0" sldId="285"/>
      <ac:spMk id="11" creationId="{B54EF62E-4CB7-5064-6AF3-C19A946BFE25}"/>
      <ac:txMk cp="1" len="17">
        <ac:context len="117" hash="2677234674"/>
      </ac:txMk>
    </ac:txMkLst>
    <p188:pos x="2313952" y="87397"/>
    <p188:txBody>
      <a:bodyPr/>
      <a:lstStyle/>
      <a:p>
        <a:r>
          <a:rPr lang="en-IE"/>
          <a:t>Localise each example</a:t>
        </a:r>
      </a:p>
    </p188:txBody>
  </p188:cm>
</p188:cmLst>
</file>

<file path=ppt/comments/modernComment_120_0.xml><?xml version="1.0" encoding="utf-8"?>
<p188:cmLst xmlns:a="http://schemas.openxmlformats.org/drawingml/2006/main" xmlns:r="http://schemas.openxmlformats.org/officeDocument/2006/relationships" xmlns:p188="http://schemas.microsoft.com/office/powerpoint/2018/8/main">
  <p188:cm id="{79343D70-0E5F-4E6D-8C54-0D0E255982F2}" authorId="{782496B7-485F-7B69-F7DE-F8CDD527168F}" status="resolved" created="2026-07-07T14:45:40.186" complete="100000">
    <ac:deMkLst xmlns:ac="http://schemas.microsoft.com/office/drawing/2013/main/command">
      <pc:docMk xmlns:pc="http://schemas.microsoft.com/office/powerpoint/2013/main/command"/>
      <pc:sldMk xmlns:pc="http://schemas.microsoft.com/office/powerpoint/2013/main/command" cId="0" sldId="288"/>
      <ac:spMk id="3" creationId="{D62D67F0-127D-F873-E7B6-C4168CE327A2}"/>
    </ac:deMkLst>
    <p188:txBody>
      <a:bodyPr/>
      <a:lstStyle/>
      <a:p>
        <a:r>
          <a:rPr lang="en-IE"/>
          <a:t>Localise the entire page</a:t>
        </a:r>
      </a:p>
    </p188:txBody>
  </p188:cm>
</p188:cmLst>
</file>

<file path=ppt/comments/modernComment_3EF_7A4FB946.xml><?xml version="1.0" encoding="utf-8"?>
<p188:cmLst xmlns:a="http://schemas.openxmlformats.org/drawingml/2006/main" xmlns:r="http://schemas.openxmlformats.org/officeDocument/2006/relationships" xmlns:p188="http://schemas.microsoft.com/office/powerpoint/2018/8/main">
  <p188:cm id="{D6CE25FA-D5D1-4C90-B24C-C08394E0461F}" authorId="{782496B7-485F-7B69-F7DE-F8CDD527168F}" status="resolved" created="2026-07-07T14:13:59.919" complete="100000">
    <ac:txMkLst xmlns:ac="http://schemas.microsoft.com/office/drawing/2013/main/command">
      <pc:docMk xmlns:pc="http://schemas.microsoft.com/office/powerpoint/2013/main/command"/>
      <pc:sldMk xmlns:pc="http://schemas.microsoft.com/office/powerpoint/2013/main/command" cId="2052045126" sldId="1007"/>
      <ac:spMk id="3" creationId="{5A29260C-0C5C-700E-69A2-C7B186EE401F}"/>
      <ac:txMk cp="497" len="17">
        <ac:context len="517" hash="376673598"/>
      </ac:txMk>
    </ac:txMkLst>
    <p188:pos x="9741516" y="5416745"/>
    <p188:txBody>
      <a:bodyPr/>
      <a:lstStyle/>
      <a:p>
        <a:r>
          <a:rPr lang="en-IE"/>
          <a:t>localise</a:t>
        </a:r>
      </a:p>
    </p188:txBody>
  </p188:cm>
</p188:cmLst>
</file>

<file path=ppt/comments/modernComment_3F0_B2CB1796.xml><?xml version="1.0" encoding="utf-8"?>
<p188:cmLst xmlns:a="http://schemas.openxmlformats.org/drawingml/2006/main" xmlns:r="http://schemas.openxmlformats.org/officeDocument/2006/relationships" xmlns:p188="http://schemas.microsoft.com/office/powerpoint/2018/8/main">
  <p188:cm id="{37C52A21-753A-4F98-8A0B-05D36D07384F}" authorId="{782496B7-485F-7B69-F7DE-F8CDD527168F}" status="resolved" created="2026-07-07T14:14:48.137" complete="100000">
    <ac:txMkLst xmlns:ac="http://schemas.microsoft.com/office/drawing/2013/main/command">
      <pc:docMk xmlns:pc="http://schemas.microsoft.com/office/powerpoint/2013/main/command"/>
      <pc:sldMk xmlns:pc="http://schemas.microsoft.com/office/powerpoint/2013/main/command" cId="2999654294" sldId="1008"/>
      <ac:spMk id="3" creationId="{348554BA-8140-C652-7E3F-E78D0480742C}"/>
      <ac:txMk cp="162" len="163">
        <ac:context len="472" hash="4069943533"/>
      </ac:txMk>
    </ac:txMkLst>
    <p188:pos x="10917406" y="2618892"/>
    <p188:txBody>
      <a:bodyPr/>
      <a:lstStyle/>
      <a:p>
        <a:r>
          <a:rPr lang="en-IE"/>
          <a:t>localise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unsplash.com/@emkal?utm_source=unsplash&amp;utm_medium=referral&amp;utm_content=creditCopyText" TargetMode="External"/><Relationship Id="rId2" Type="http://schemas.openxmlformats.org/officeDocument/2006/relationships/slide" Target="../slides/slide7.xml"/><Relationship Id="rId1" Type="http://schemas.openxmlformats.org/officeDocument/2006/relationships/notesMaster" Target="../notesMasters/notesMaster1.xml"/><Relationship Id="rId4" Type="http://schemas.openxmlformats.org/officeDocument/2006/relationships/hyperlink" Target="https://unsplash.com/photos/black-leather-bifold-wallet-on-persons-hand-2s9N9qHsSCI?utm_source=unsplash&amp;utm_medium=referral&amp;utm_content=creditCopyText"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7" name="Google Shape;22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28" name="Google Shape;22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LINK </a:t>
            </a:r>
          </a:p>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176746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CREDIT -https://unsplash.com/photos/black-iphone-5-on-yellow-textile-DoWZMPZ-M9s</a:t>
            </a:r>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en-US"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1815143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****LOCAL EXAMPLE****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018063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0"/>
        <p:cNvGrpSpPr/>
        <p:nvPr/>
      </p:nvGrpSpPr>
      <p:grpSpPr>
        <a:xfrm>
          <a:off x="0" y="0"/>
          <a:ext cx="0" cy="0"/>
          <a:chOff x="0" y="0"/>
          <a:chExt cx="0" cy="0"/>
        </a:xfrm>
      </p:grpSpPr>
      <p:sp>
        <p:nvSpPr>
          <p:cNvPr id="1091" name="Google Shape;109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92" name="Google Shape;109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CREDT –https://unsplash.com/photos/scam-spelled-with-scrabbles-on-a-wooden-table-FjyseC7iV3k</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25</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155234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PHOTO CREDITS - https://x.com/MenloParkPD/status/1846960843411611887/photo/1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26</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43738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9084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97588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CRÉDITO DE LA FOTO DE UNSPLASH - https://unsplash.com/photos/a-white-robot-with-blue-eyes-and-a-laptop--0xMiYQmk8g</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22368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9" name="Google Shape;549;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3"/>
        <p:cNvGrpSpPr/>
        <p:nvPr/>
      </p:nvGrpSpPr>
      <p:grpSpPr>
        <a:xfrm>
          <a:off x="0" y="0"/>
          <a:ext cx="0" cy="0"/>
          <a:chOff x="0" y="0"/>
          <a:chExt cx="0" cy="0"/>
        </a:xfrm>
      </p:grpSpPr>
      <p:sp>
        <p:nvSpPr>
          <p:cNvPr id="424" name="Google Shape;424;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dirty="0"/>
          </a:p>
        </p:txBody>
      </p:sp>
      <p:sp>
        <p:nvSpPr>
          <p:cNvPr id="425" name="Google Shape;4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CRÉDITO DE LA FOTO DE UNSPLASH - https://unsplash.com/photos/white-heart-shaped-balloon-on-white-surface-1vZAezBEADw</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289306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2" name="Google Shape;112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841532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5"/>
        <p:cNvGrpSpPr/>
        <p:nvPr/>
      </p:nvGrpSpPr>
      <p:grpSpPr>
        <a:xfrm>
          <a:off x="0" y="0"/>
          <a:ext cx="0" cy="0"/>
          <a:chOff x="0" y="0"/>
          <a:chExt cx="0" cy="0"/>
        </a:xfrm>
      </p:grpSpPr>
      <p:sp>
        <p:nvSpPr>
          <p:cNvPr id="1036" name="Google Shape;1036;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****LOCAL EXAMPLES****</a:t>
            </a:r>
            <a:endParaRPr dirty="0"/>
          </a:p>
        </p:txBody>
      </p:sp>
      <p:sp>
        <p:nvSpPr>
          <p:cNvPr id="1037" name="Google Shape;1037;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8" name="Google Shape;54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9"/>
        <p:cNvGrpSpPr/>
        <p:nvPr/>
      </p:nvGrpSpPr>
      <p:grpSpPr>
        <a:xfrm>
          <a:off x="0" y="0"/>
          <a:ext cx="0" cy="0"/>
          <a:chOff x="0" y="0"/>
          <a:chExt cx="0" cy="0"/>
        </a:xfrm>
      </p:grpSpPr>
      <p:sp>
        <p:nvSpPr>
          <p:cNvPr id="1150" name="Google Shape;1150;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****LOCAL EXAMPLE****</a:t>
            </a:r>
            <a:endParaRPr dirty="0"/>
          </a:p>
        </p:txBody>
      </p:sp>
      <p:sp>
        <p:nvSpPr>
          <p:cNvPr id="1151" name="Google Shape;1151;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3"/>
        <p:cNvGrpSpPr/>
        <p:nvPr/>
      </p:nvGrpSpPr>
      <p:grpSpPr>
        <a:xfrm>
          <a:off x="0" y="0"/>
          <a:ext cx="0" cy="0"/>
          <a:chOff x="0" y="0"/>
          <a:chExt cx="0" cy="0"/>
        </a:xfrm>
      </p:grpSpPr>
      <p:sp>
        <p:nvSpPr>
          <p:cNvPr id="1284" name="Google Shape;1284;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85" name="Google Shape;1285;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IE"/>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E5DE82-CF29-044D-9158-06A81114988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dirty="0"/>
              <a:t>UNSPLAH PHOTO CREDIT - Photo by </a:t>
            </a:r>
            <a:r>
              <a:rPr lang="en-US" dirty="0">
                <a:hlinkClick r:id="rId3"/>
              </a:rPr>
              <a:t>Emil </a:t>
            </a:r>
            <a:r>
              <a:rPr lang="en-US" dirty="0" err="1">
                <a:hlinkClick r:id="rId3"/>
              </a:rPr>
              <a:t>Kalibradov</a:t>
            </a:r>
            <a:r>
              <a:rPr lang="en-US" dirty="0"/>
              <a:t> on </a:t>
            </a:r>
            <a:r>
              <a:rPr lang="en-US" dirty="0" err="1">
                <a:hlinkClick r:id="rId4"/>
              </a:rPr>
              <a:t>Unsplash</a:t>
            </a:r>
            <a:r>
              <a:rPr lang="en-US" dirty="0"/>
              <a:t> </a:t>
            </a:r>
            <a:endParaRPr dirty="0"/>
          </a:p>
        </p:txBody>
      </p:sp>
      <p:sp>
        <p:nvSpPr>
          <p:cNvPr id="286" name="Google Shape;28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****LOCAL EXAMPLE****</a:t>
            </a:r>
          </a:p>
          <a:p>
            <a:r>
              <a:rPr lang="en-GB" dirty="0"/>
              <a:t>STATISTIC FROM - https://ec.europa.eu/eurostat/statistics-explained/index.php?title=Digital_society_statistics_at_regional_level&amp;utm</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8</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538002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AB2AA-2843-DD3A-9FD7-BC84DF51B6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2B2B90-6D2F-6E57-EA64-6B4F0051CE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763D6-FA97-183F-A42E-D4F76BD00C03}"/>
              </a:ext>
            </a:extLst>
          </p:cNvPr>
          <p:cNvSpPr>
            <a:spLocks noGrp="1"/>
          </p:cNvSpPr>
          <p:nvPr>
            <p:ph type="body" idx="1"/>
          </p:nvPr>
        </p:nvSpPr>
        <p:spPr/>
        <p:txBody>
          <a:bodyPr/>
          <a:lstStyle/>
          <a:p>
            <a:r>
              <a:rPr lang="en-GB" dirty="0"/>
              <a:t>****LOCAL EXAMPLES*****</a:t>
            </a:r>
          </a:p>
        </p:txBody>
      </p:sp>
      <p:sp>
        <p:nvSpPr>
          <p:cNvPr id="4" name="Slide Number Placeholder 3">
            <a:extLst>
              <a:ext uri="{FF2B5EF4-FFF2-40B4-BE49-F238E27FC236}">
                <a16:creationId xmlns:a16="http://schemas.microsoft.com/office/drawing/2014/main" id="{BBE4CFFA-36ED-04B1-1257-CF4503344E78}"/>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491426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CREDITS - https://unsplash.com/photos/a-woman-holding-her-head-in-her-hands-XWGUsWWopJc</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11</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616952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****LOCAL EXAMPLE****</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2784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UNSPLASH PHOTO CREDIT - https://unsplash.com/photos/the-bank-of-ornate-classical-columns-and-facade-714uXLBwczM</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14</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339131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6"/>
        <p:cNvGrpSpPr/>
        <p:nvPr/>
      </p:nvGrpSpPr>
      <p:grpSpPr>
        <a:xfrm>
          <a:off x="0" y="0"/>
          <a:ext cx="0" cy="0"/>
          <a:chOff x="0" y="0"/>
          <a:chExt cx="0" cy="0"/>
        </a:xfrm>
      </p:grpSpPr>
      <p:sp>
        <p:nvSpPr>
          <p:cNvPr id="627" name="Google Shape;627;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GB" dirty="0"/>
              <a:t>****LOCAL EXAMPLE****</a:t>
            </a:r>
            <a:endParaRPr dirty="0"/>
          </a:p>
        </p:txBody>
      </p:sp>
      <p:sp>
        <p:nvSpPr>
          <p:cNvPr id="628" name="Google Shape;628;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15.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8.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15.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02">
  <p:cSld name="Cover 02">
    <p:spTree>
      <p:nvGrpSpPr>
        <p:cNvPr id="1" name="Shape 17"/>
        <p:cNvGrpSpPr/>
        <p:nvPr/>
      </p:nvGrpSpPr>
      <p:grpSpPr>
        <a:xfrm>
          <a:off x="0" y="0"/>
          <a:ext cx="0" cy="0"/>
          <a:chOff x="0" y="0"/>
          <a:chExt cx="0" cy="0"/>
        </a:xfrm>
      </p:grpSpPr>
      <p:sp>
        <p:nvSpPr>
          <p:cNvPr id="18" name="Google Shape;18;p41"/>
          <p:cNvSpPr>
            <a:spLocks noGrp="1"/>
          </p:cNvSpPr>
          <p:nvPr>
            <p:ph type="pic" idx="2"/>
          </p:nvPr>
        </p:nvSpPr>
        <p:spPr>
          <a:xfrm>
            <a:off x="0" y="2853114"/>
            <a:ext cx="12192000" cy="3094978"/>
          </a:xfrm>
          <a:prstGeom prst="rect">
            <a:avLst/>
          </a:prstGeom>
          <a:solidFill>
            <a:srgbClr val="BFBFBF"/>
          </a:solidFill>
          <a:ln>
            <a:noFill/>
          </a:ln>
        </p:spPr>
        <p:txBody>
          <a:bodyPr/>
          <a:lstStyle/>
          <a:p>
            <a:endParaRPr lang="es-ES"/>
          </a:p>
        </p:txBody>
      </p:sp>
      <p:pic>
        <p:nvPicPr>
          <p:cNvPr id="19" name="Google Shape;19;p41" descr="A logo for a company&#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8454521" y="-204061"/>
            <a:ext cx="3540255" cy="3291816"/>
          </a:xfrm>
          <a:prstGeom prst="rect">
            <a:avLst/>
          </a:prstGeom>
          <a:noFill/>
          <a:ln>
            <a:noFill/>
          </a:ln>
        </p:spPr>
      </p:pic>
      <p:pic>
        <p:nvPicPr>
          <p:cNvPr id="20" name="Google Shape;20;p41"/>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547344" y="6176903"/>
            <a:ext cx="1787365" cy="397996"/>
          </a:xfrm>
          <a:prstGeom prst="rect">
            <a:avLst/>
          </a:prstGeom>
          <a:noFill/>
          <a:ln>
            <a:noFill/>
          </a:ln>
        </p:spPr>
      </p:pic>
      <p:sp>
        <p:nvSpPr>
          <p:cNvPr id="21" name="Google Shape;21;p41"/>
          <p:cNvSpPr txBox="1"/>
          <p:nvPr/>
        </p:nvSpPr>
        <p:spPr>
          <a:xfrm>
            <a:off x="2334709" y="6176903"/>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138"/>
        <p:cNvGrpSpPr/>
        <p:nvPr/>
      </p:nvGrpSpPr>
      <p:grpSpPr>
        <a:xfrm>
          <a:off x="0" y="0"/>
          <a:ext cx="0" cy="0"/>
          <a:chOff x="0" y="0"/>
          <a:chExt cx="0" cy="0"/>
        </a:xfrm>
      </p:grpSpPr>
      <p:sp>
        <p:nvSpPr>
          <p:cNvPr id="139" name="Google Shape;139;p56"/>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0" name="Google Shape;140;p56"/>
          <p:cNvSpPr>
            <a:spLocks noGrp="1"/>
          </p:cNvSpPr>
          <p:nvPr>
            <p:ph type="pic" idx="2"/>
          </p:nvPr>
        </p:nvSpPr>
        <p:spPr>
          <a:xfrm>
            <a:off x="0" y="0"/>
            <a:ext cx="12192000" cy="6858000"/>
          </a:xfrm>
          <a:prstGeom prst="rect">
            <a:avLst/>
          </a:prstGeom>
          <a:noFill/>
          <a:ln>
            <a:noFill/>
          </a:ln>
        </p:spPr>
        <p:txBody>
          <a:bodyPr/>
          <a:lstStyle/>
          <a:p>
            <a:endParaRPr lang="es-ES"/>
          </a:p>
        </p:txBody>
      </p:sp>
      <p:sp>
        <p:nvSpPr>
          <p:cNvPr id="141" name="Google Shape;141;p56"/>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2" name="Google Shape;142;p56"/>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3" name="Google Shape;143;p56"/>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149"/>
        <p:cNvGrpSpPr/>
        <p:nvPr/>
      </p:nvGrpSpPr>
      <p:grpSpPr>
        <a:xfrm>
          <a:off x="0" y="0"/>
          <a:ext cx="0" cy="0"/>
          <a:chOff x="0" y="0"/>
          <a:chExt cx="0" cy="0"/>
        </a:xfrm>
      </p:grpSpPr>
      <p:sp>
        <p:nvSpPr>
          <p:cNvPr id="150" name="Google Shape;150;p58"/>
          <p:cNvSpPr/>
          <p:nvPr/>
        </p:nvSpPr>
        <p:spPr>
          <a:xfrm>
            <a:off x="-36717" y="643325"/>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51" name="Google Shape;151;p58"/>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52" name="Google Shape;152;p5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53" name="Google Shape;153;p58"/>
          <p:cNvSpPr>
            <a:spLocks noGrp="1"/>
          </p:cNvSpPr>
          <p:nvPr>
            <p:ph type="pic" idx="2"/>
          </p:nvPr>
        </p:nvSpPr>
        <p:spPr>
          <a:xfrm>
            <a:off x="6966760" y="2884487"/>
            <a:ext cx="3896842" cy="3973513"/>
          </a:xfrm>
          <a:prstGeom prst="rect">
            <a:avLst/>
          </a:prstGeom>
          <a:solidFill>
            <a:srgbClr val="D9D9D9"/>
          </a:solidFill>
          <a:ln>
            <a:noFill/>
          </a:ln>
        </p:spPr>
        <p:txBody>
          <a:bodyPr/>
          <a:lstStyle/>
          <a:p>
            <a:endParaRPr lang="es-ES"/>
          </a:p>
        </p:txBody>
      </p:sp>
      <p:sp>
        <p:nvSpPr>
          <p:cNvPr id="154" name="Google Shape;154;p58"/>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5" name="Google Shape;155;p58"/>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2"/>
                                        </p:tgtEl>
                                        <p:attrNameLst>
                                          <p:attrName>style.visibility</p:attrName>
                                        </p:attrNameLst>
                                      </p:cBhvr>
                                      <p:to>
                                        <p:strVal val="visible"/>
                                      </p:to>
                                    </p:set>
                                    <p:animEffect transition="in" filter="fade">
                                      <p:cBhvr>
                                        <p:cTn id="7"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166"/>
        <p:cNvGrpSpPr/>
        <p:nvPr/>
      </p:nvGrpSpPr>
      <p:grpSpPr>
        <a:xfrm>
          <a:off x="0" y="0"/>
          <a:ext cx="0" cy="0"/>
          <a:chOff x="0" y="0"/>
          <a:chExt cx="0" cy="0"/>
        </a:xfrm>
      </p:grpSpPr>
      <p:sp>
        <p:nvSpPr>
          <p:cNvPr id="167" name="Google Shape;167;p61"/>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68" name="Google Shape;168;p61"/>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69" name="Google Shape;169;p61"/>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170" name="Google Shape;170;p61"/>
          <p:cNvSpPr>
            <a:spLocks noGrp="1"/>
          </p:cNvSpPr>
          <p:nvPr>
            <p:ph type="pic" idx="2"/>
          </p:nvPr>
        </p:nvSpPr>
        <p:spPr>
          <a:xfrm>
            <a:off x="1114362" y="2802349"/>
            <a:ext cx="4981638" cy="3090444"/>
          </a:xfrm>
          <a:prstGeom prst="rect">
            <a:avLst/>
          </a:prstGeom>
          <a:solidFill>
            <a:srgbClr val="D9D9D9"/>
          </a:solidFill>
          <a:ln>
            <a:noFill/>
          </a:ln>
        </p:spPr>
        <p:txBody>
          <a:bodyPr/>
          <a:lstStyle/>
          <a:p>
            <a:endParaRPr lang="es-ES"/>
          </a:p>
        </p:txBody>
      </p:sp>
      <p:sp>
        <p:nvSpPr>
          <p:cNvPr id="171" name="Google Shape;171;p61"/>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2" name="Google Shape;172;p61"/>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178"/>
        <p:cNvGrpSpPr/>
        <p:nvPr/>
      </p:nvGrpSpPr>
      <p:grpSpPr>
        <a:xfrm>
          <a:off x="0" y="0"/>
          <a:ext cx="0" cy="0"/>
          <a:chOff x="0" y="0"/>
          <a:chExt cx="0" cy="0"/>
        </a:xfrm>
      </p:grpSpPr>
      <p:sp>
        <p:nvSpPr>
          <p:cNvPr id="179" name="Google Shape;179;p63"/>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63"/>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1" name="Google Shape;181;p63"/>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ext Slide 02 - Navy">
  <p:cSld name="Text Slide 02 - Navy">
    <p:spTree>
      <p:nvGrpSpPr>
        <p:cNvPr id="1" name="Shape 189"/>
        <p:cNvGrpSpPr/>
        <p:nvPr/>
      </p:nvGrpSpPr>
      <p:grpSpPr>
        <a:xfrm>
          <a:off x="0" y="0"/>
          <a:ext cx="0" cy="0"/>
          <a:chOff x="0" y="0"/>
          <a:chExt cx="0" cy="0"/>
        </a:xfrm>
      </p:grpSpPr>
      <p:sp>
        <p:nvSpPr>
          <p:cNvPr id="190" name="Google Shape;190;p65"/>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1" name="Google Shape;191;p65"/>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2" name="Google Shape;192;p65"/>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92668"/>
              </a:buClr>
              <a:buSzPts val="2400"/>
              <a:buFont typeface="Arial"/>
              <a:buNone/>
              <a:defRPr sz="2400" b="0" i="0" u="none" strike="noStrike" cap="none">
                <a:solidFill>
                  <a:srgbClr val="292668"/>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193"/>
        <p:cNvGrpSpPr/>
        <p:nvPr/>
      </p:nvGrpSpPr>
      <p:grpSpPr>
        <a:xfrm>
          <a:off x="0" y="0"/>
          <a:ext cx="0" cy="0"/>
          <a:chOff x="0" y="0"/>
          <a:chExt cx="0" cy="0"/>
        </a:xfrm>
      </p:grpSpPr>
      <p:sp>
        <p:nvSpPr>
          <p:cNvPr id="194" name="Google Shape;194;p66"/>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5" name="Google Shape;195;p6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6" name="Google Shape;196;p66"/>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7" name="Google Shape;197;p66"/>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8" name="Google Shape;198;p66"/>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66"/>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0" name="Google Shape;200;p66"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age">
  <p:cSld name="Blank Page">
    <p:spTree>
      <p:nvGrpSpPr>
        <p:cNvPr id="1" name="Shape 201"/>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to Slide - Navy">
  <p:cSld name="Photo Slide - Navy">
    <p:spTree>
      <p:nvGrpSpPr>
        <p:cNvPr id="1" name="Shape 202"/>
        <p:cNvGrpSpPr/>
        <p:nvPr/>
      </p:nvGrpSpPr>
      <p:grpSpPr>
        <a:xfrm>
          <a:off x="0" y="0"/>
          <a:ext cx="0" cy="0"/>
          <a:chOff x="0" y="0"/>
          <a:chExt cx="0" cy="0"/>
        </a:xfrm>
      </p:grpSpPr>
      <p:sp>
        <p:nvSpPr>
          <p:cNvPr id="203" name="Google Shape;203;p68"/>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4" name="Google Shape;204;p6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6" name="Google Shape;206;p68"/>
          <p:cNvSpPr>
            <a:spLocks noGrp="1"/>
          </p:cNvSpPr>
          <p:nvPr>
            <p:ph type="pic" idx="3"/>
          </p:nvPr>
        </p:nvSpPr>
        <p:spPr>
          <a:xfrm>
            <a:off x="6083676" y="0"/>
            <a:ext cx="5361066" cy="6858000"/>
          </a:xfrm>
          <a:prstGeom prst="rect">
            <a:avLst/>
          </a:prstGeom>
          <a:solidFill>
            <a:srgbClr val="D8D8D8"/>
          </a:solidFill>
          <a:ln>
            <a:noFill/>
          </a:ln>
        </p:spPr>
        <p:txBody>
          <a:bodyPr/>
          <a:lstStyle/>
          <a:p>
            <a:endParaRPr lang="es-E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15"/>
        <p:cNvGrpSpPr/>
        <p:nvPr/>
      </p:nvGrpSpPr>
      <p:grpSpPr>
        <a:xfrm>
          <a:off x="0" y="0"/>
          <a:ext cx="0" cy="0"/>
          <a:chOff x="0" y="0"/>
          <a:chExt cx="0" cy="0"/>
        </a:xfrm>
      </p:grpSpPr>
      <p:sp>
        <p:nvSpPr>
          <p:cNvPr id="216" name="Google Shape;216;p70"/>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7" name="Google Shape;217;p70"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8" name="Google Shape;218;p70"/>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9" name="Google Shape;219;p70"/>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0" name="Google Shape;220;p70"/>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1" name="Google Shape;221;p70"/>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22" name="Google Shape;222;p70"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23"/>
        <p:cNvGrpSpPr/>
        <p:nvPr/>
      </p:nvGrpSpPr>
      <p:grpSpPr>
        <a:xfrm>
          <a:off x="0" y="0"/>
          <a:ext cx="0" cy="0"/>
          <a:chOff x="0" y="0"/>
          <a:chExt cx="0" cy="0"/>
        </a:xfrm>
      </p:grpSpPr>
      <p:sp>
        <p:nvSpPr>
          <p:cNvPr id="224" name="Google Shape;224;p71"/>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25" name="Google Shape;225;p7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26" name="Google Shape;226;p71"/>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27" name="Google Shape;227;p71"/>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8" name="Google Shape;228;p71"/>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9" name="Google Shape;229;p71"/>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30" name="Google Shape;230;p71"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Cover 01">
  <p:cSld name="Cover 01">
    <p:spTree>
      <p:nvGrpSpPr>
        <p:cNvPr id="1" name="Shape 22"/>
        <p:cNvGrpSpPr/>
        <p:nvPr/>
      </p:nvGrpSpPr>
      <p:grpSpPr>
        <a:xfrm>
          <a:off x="0" y="0"/>
          <a:ext cx="0" cy="0"/>
          <a:chOff x="0" y="0"/>
          <a:chExt cx="0" cy="0"/>
        </a:xfrm>
      </p:grpSpPr>
      <p:sp>
        <p:nvSpPr>
          <p:cNvPr id="23" name="Google Shape;23;p42"/>
          <p:cNvSpPr>
            <a:spLocks noGrp="1"/>
          </p:cNvSpPr>
          <p:nvPr>
            <p:ph type="pic" idx="2"/>
          </p:nvPr>
        </p:nvSpPr>
        <p:spPr>
          <a:xfrm>
            <a:off x="3310" y="17886"/>
            <a:ext cx="12188690" cy="5750526"/>
          </a:xfrm>
          <a:prstGeom prst="rect">
            <a:avLst/>
          </a:prstGeom>
          <a:solidFill>
            <a:srgbClr val="BFBFBF"/>
          </a:solidFill>
          <a:ln>
            <a:noFill/>
          </a:ln>
        </p:spPr>
      </p:sp>
      <p:sp>
        <p:nvSpPr>
          <p:cNvPr id="24" name="Google Shape;24;p42"/>
          <p:cNvSpPr/>
          <p:nvPr/>
        </p:nvSpPr>
        <p:spPr>
          <a:xfrm>
            <a:off x="0" y="385061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pic>
        <p:nvPicPr>
          <p:cNvPr id="25" name="Google Shape;25;p42"/>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7060110" y="6096129"/>
            <a:ext cx="1787365" cy="397996"/>
          </a:xfrm>
          <a:prstGeom prst="rect">
            <a:avLst/>
          </a:prstGeom>
          <a:noFill/>
          <a:ln>
            <a:noFill/>
          </a:ln>
        </p:spPr>
      </p:pic>
      <p:sp>
        <p:nvSpPr>
          <p:cNvPr id="26" name="Google Shape;26;p42"/>
          <p:cNvSpPr txBox="1"/>
          <p:nvPr/>
        </p:nvSpPr>
        <p:spPr>
          <a:xfrm>
            <a:off x="8847475" y="609612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2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2576874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8396576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824206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109"/>
        <p:cNvGrpSpPr/>
        <p:nvPr/>
      </p:nvGrpSpPr>
      <p:grpSpPr>
        <a:xfrm>
          <a:off x="0" y="0"/>
          <a:ext cx="0" cy="0"/>
          <a:chOff x="0" y="0"/>
          <a:chExt cx="0" cy="0"/>
        </a:xfrm>
      </p:grpSpPr>
      <p:sp>
        <p:nvSpPr>
          <p:cNvPr id="110" name="Google Shape;110;p62"/>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2"/>
          <p:cNvSpPr>
            <a:spLocks noGrp="1"/>
          </p:cNvSpPr>
          <p:nvPr>
            <p:ph type="pic" idx="2"/>
          </p:nvPr>
        </p:nvSpPr>
        <p:spPr>
          <a:xfrm>
            <a:off x="-1" y="-16255"/>
            <a:ext cx="13698071" cy="7654184"/>
          </a:xfrm>
          <a:prstGeom prst="rect">
            <a:avLst/>
          </a:prstGeom>
          <a:noFill/>
          <a:ln>
            <a:noFill/>
          </a:ln>
        </p:spPr>
        <p:txBody>
          <a:bodyPr/>
          <a:lstStyle/>
          <a:p>
            <a:endParaRPr lang="es-ES"/>
          </a:p>
        </p:txBody>
      </p:sp>
      <p:sp>
        <p:nvSpPr>
          <p:cNvPr id="112" name="Google Shape;112;p62"/>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62"/>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62"/>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49255116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410883" y="4928291"/>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42300824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A23881BF-50DE-4A0A-BC60-2288230932B6}"/>
              </a:ext>
            </a:extLst>
          </p:cNvPr>
          <p:cNvSpPr>
            <a:spLocks noGrp="1"/>
          </p:cNvSpPr>
          <p:nvPr>
            <p:ph type="pic" sz="quarter" idx="10"/>
          </p:nvPr>
        </p:nvSpPr>
        <p:spPr>
          <a:xfrm>
            <a:off x="3310" y="17886"/>
            <a:ext cx="12188690" cy="5750526"/>
          </a:xfrm>
          <a:custGeom>
            <a:avLst/>
            <a:gdLst>
              <a:gd name="connsiteX0" fmla="*/ 0 w 12188690"/>
              <a:gd name="connsiteY0" fmla="*/ 0 h 5750526"/>
              <a:gd name="connsiteX1" fmla="*/ 12188690 w 12188690"/>
              <a:gd name="connsiteY1" fmla="*/ 0 h 5750526"/>
              <a:gd name="connsiteX2" fmla="*/ 12188690 w 12188690"/>
              <a:gd name="connsiteY2" fmla="*/ 5750526 h 5750526"/>
              <a:gd name="connsiteX3" fmla="*/ 4880096 w 12188690"/>
              <a:gd name="connsiteY3" fmla="*/ 5750526 h 5750526"/>
              <a:gd name="connsiteX4" fmla="*/ 4880096 w 12188690"/>
              <a:gd name="connsiteY4" fmla="*/ 3832731 h 5750526"/>
              <a:gd name="connsiteX5" fmla="*/ 0 w 12188690"/>
              <a:gd name="connsiteY5" fmla="*/ 3832731 h 5750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88690" h="5750526">
                <a:moveTo>
                  <a:pt x="0" y="0"/>
                </a:moveTo>
                <a:lnTo>
                  <a:pt x="12188690" y="0"/>
                </a:lnTo>
                <a:lnTo>
                  <a:pt x="12188690" y="5750526"/>
                </a:lnTo>
                <a:lnTo>
                  <a:pt x="4880096" y="5750526"/>
                </a:lnTo>
                <a:lnTo>
                  <a:pt x="4880096" y="3832731"/>
                </a:lnTo>
                <a:lnTo>
                  <a:pt x="0" y="3832731"/>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17" name="Rectangle 16">
            <a:extLst>
              <a:ext uri="{FF2B5EF4-FFF2-40B4-BE49-F238E27FC236}">
                <a16:creationId xmlns:a16="http://schemas.microsoft.com/office/drawing/2014/main" id="{6B601F56-BD2F-2B6E-9059-2394412AA06D}"/>
              </a:ext>
            </a:extLst>
          </p:cNvPr>
          <p:cNvSpPr/>
          <p:nvPr userDrawn="1"/>
        </p:nvSpPr>
        <p:spPr>
          <a:xfrm>
            <a:off x="0" y="385061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20" name="Picture 19">
            <a:extLst>
              <a:ext uri="{FF2B5EF4-FFF2-40B4-BE49-F238E27FC236}">
                <a16:creationId xmlns:a16="http://schemas.microsoft.com/office/drawing/2014/main" id="{37D0F76E-84E8-B97E-209C-D9516D39394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060110" y="6096129"/>
            <a:ext cx="1787365" cy="397996"/>
          </a:xfrm>
          <a:prstGeom prst="rect">
            <a:avLst/>
          </a:prstGeom>
        </p:spPr>
      </p:pic>
      <p:sp>
        <p:nvSpPr>
          <p:cNvPr id="21" name="TextBox 20">
            <a:extLst>
              <a:ext uri="{FF2B5EF4-FFF2-40B4-BE49-F238E27FC236}">
                <a16:creationId xmlns:a16="http://schemas.microsoft.com/office/drawing/2014/main" id="{8233B25E-0BD6-6E7F-3784-AA21F79CB9BA}"/>
              </a:ext>
            </a:extLst>
          </p:cNvPr>
          <p:cNvSpPr txBox="1"/>
          <p:nvPr userDrawn="1"/>
        </p:nvSpPr>
        <p:spPr>
          <a:xfrm>
            <a:off x="8847475" y="609612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74912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1_Cover 01">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E3BAAE-FA76-F16F-DC86-33478BE5694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235151" y="6051093"/>
            <a:ext cx="2054262" cy="457426"/>
          </a:xfrm>
          <a:prstGeom prst="rect">
            <a:avLst/>
          </a:prstGeom>
        </p:spPr>
      </p:pic>
      <p:pic>
        <p:nvPicPr>
          <p:cNvPr id="4" name="Picture 3" descr="A logo for a company&#10;&#10;AI-generated content may be incorrect.">
            <a:extLst>
              <a:ext uri="{FF2B5EF4-FFF2-40B4-BE49-F238E27FC236}">
                <a16:creationId xmlns:a16="http://schemas.microsoft.com/office/drawing/2014/main" id="{BD9F56B2-666B-391C-5900-2DA6915B14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075095" y="349480"/>
            <a:ext cx="3700312" cy="3440641"/>
          </a:xfrm>
          <a:prstGeom prst="rect">
            <a:avLst/>
          </a:prstGeom>
        </p:spPr>
      </p:pic>
      <p:sp>
        <p:nvSpPr>
          <p:cNvPr id="7" name="Freeform 6">
            <a:extLst>
              <a:ext uri="{FF2B5EF4-FFF2-40B4-BE49-F238E27FC236}">
                <a16:creationId xmlns:a16="http://schemas.microsoft.com/office/drawing/2014/main" id="{ACF12B56-9C95-5EC7-A168-32BD26DB9B1B}"/>
              </a:ext>
            </a:extLst>
          </p:cNvPr>
          <p:cNvSpPr>
            <a:spLocks noGrp="1"/>
          </p:cNvSpPr>
          <p:nvPr>
            <p:ph type="pic" sz="quarter" idx="10"/>
          </p:nvPr>
        </p:nvSpPr>
        <p:spPr>
          <a:xfrm>
            <a:off x="548891" y="0"/>
            <a:ext cx="7137369" cy="6858000"/>
          </a:xfrm>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AFCF296B-E199-9A44-DB23-825EDA2C3D6A}"/>
              </a:ext>
            </a:extLst>
          </p:cNvPr>
          <p:cNvSpPr/>
          <p:nvPr userDrawn="1"/>
        </p:nvSpPr>
        <p:spPr>
          <a:xfrm>
            <a:off x="0" y="3906677"/>
            <a:ext cx="4883406" cy="260184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3" name="Picture 2" descr="A grey and black sign with a person in a circle&#10;&#10;AI-generated content may be incorrect.">
            <a:extLst>
              <a:ext uri="{FF2B5EF4-FFF2-40B4-BE49-F238E27FC236}">
                <a16:creationId xmlns:a16="http://schemas.microsoft.com/office/drawing/2014/main" id="{8D22FA3F-6B1A-33A6-AD28-9B9837424997}"/>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700497" y="6051094"/>
            <a:ext cx="1074910" cy="392170"/>
          </a:xfrm>
          <a:prstGeom prst="rect">
            <a:avLst/>
          </a:prstGeom>
        </p:spPr>
      </p:pic>
    </p:spTree>
    <p:extLst>
      <p:ext uri="{BB962C8B-B14F-4D97-AF65-F5344CB8AC3E}">
        <p14:creationId xmlns:p14="http://schemas.microsoft.com/office/powerpoint/2010/main" val="1762337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04673D9F-9BC9-4E52-5154-43BA36715B62}"/>
              </a:ext>
            </a:extLst>
          </p:cNvPr>
          <p:cNvSpPr>
            <a:spLocks noGrp="1"/>
          </p:cNvSpPr>
          <p:nvPr>
            <p:ph type="pic" sz="quarter" idx="10"/>
          </p:nvPr>
        </p:nvSpPr>
        <p:spPr>
          <a:xfrm>
            <a:off x="0" y="2853114"/>
            <a:ext cx="12192000" cy="3094978"/>
          </a:xfrm>
          <a:custGeom>
            <a:avLst/>
            <a:gdLst>
              <a:gd name="connsiteX0" fmla="*/ 405507 w 12192000"/>
              <a:gd name="connsiteY0" fmla="*/ 2825686 h 3094978"/>
              <a:gd name="connsiteX1" fmla="*/ 857572 w 12192000"/>
              <a:gd name="connsiteY1" fmla="*/ 2825686 h 3094978"/>
              <a:gd name="connsiteX2" fmla="*/ 938497 w 12192000"/>
              <a:gd name="connsiteY2" fmla="*/ 3067532 h 3094978"/>
              <a:gd name="connsiteX3" fmla="*/ 947799 w 12192000"/>
              <a:gd name="connsiteY3" fmla="*/ 3087066 h 3094978"/>
              <a:gd name="connsiteX4" fmla="*/ 961092 w 12192000"/>
              <a:gd name="connsiteY4" fmla="*/ 3094978 h 3094978"/>
              <a:gd name="connsiteX5" fmla="*/ 302529 w 12192000"/>
              <a:gd name="connsiteY5" fmla="*/ 3094978 h 3094978"/>
              <a:gd name="connsiteX6" fmla="*/ 319465 w 12192000"/>
              <a:gd name="connsiteY6" fmla="*/ 3082880 h 3094978"/>
              <a:gd name="connsiteX7" fmla="*/ 329232 w 12192000"/>
              <a:gd name="connsiteY7" fmla="*/ 3061021 h 3094978"/>
              <a:gd name="connsiteX8" fmla="*/ 10614483 w 12192000"/>
              <a:gd name="connsiteY8" fmla="*/ 2608025 h 3094978"/>
              <a:gd name="connsiteX9" fmla="*/ 10690757 w 12192000"/>
              <a:gd name="connsiteY9" fmla="*/ 2608025 h 3094978"/>
              <a:gd name="connsiteX10" fmla="*/ 10759590 w 12192000"/>
              <a:gd name="connsiteY10" fmla="*/ 2620118 h 3094978"/>
              <a:gd name="connsiteX11" fmla="*/ 10812145 w 12192000"/>
              <a:gd name="connsiteY11" fmla="*/ 2655929 h 3094978"/>
              <a:gd name="connsiteX12" fmla="*/ 10853538 w 12192000"/>
              <a:gd name="connsiteY12" fmla="*/ 2714995 h 3094978"/>
              <a:gd name="connsiteX13" fmla="*/ 10891675 w 12192000"/>
              <a:gd name="connsiteY13" fmla="*/ 2795921 h 3094978"/>
              <a:gd name="connsiteX14" fmla="*/ 10999575 w 12192000"/>
              <a:gd name="connsiteY14" fmla="*/ 3064742 h 3094978"/>
              <a:gd name="connsiteX15" fmla="*/ 11008877 w 12192000"/>
              <a:gd name="connsiteY15" fmla="*/ 3083810 h 3094978"/>
              <a:gd name="connsiteX16" fmla="*/ 11025230 w 12192000"/>
              <a:gd name="connsiteY16" fmla="*/ 3094978 h 3094978"/>
              <a:gd name="connsiteX17" fmla="*/ 10589197 w 12192000"/>
              <a:gd name="connsiteY17" fmla="*/ 3094978 h 3094978"/>
              <a:gd name="connsiteX18" fmla="*/ 10608436 w 12192000"/>
              <a:gd name="connsiteY18" fmla="*/ 3083345 h 3094978"/>
              <a:gd name="connsiteX19" fmla="*/ 10614483 w 12192000"/>
              <a:gd name="connsiteY19" fmla="*/ 3066602 h 3094978"/>
              <a:gd name="connsiteX20" fmla="*/ 4499433 w 12192000"/>
              <a:gd name="connsiteY20" fmla="*/ 2608025 h 3094978"/>
              <a:gd name="connsiteX21" fmla="*/ 4575708 w 12192000"/>
              <a:gd name="connsiteY21" fmla="*/ 2608025 h 3094978"/>
              <a:gd name="connsiteX22" fmla="*/ 4644541 w 12192000"/>
              <a:gd name="connsiteY22" fmla="*/ 2620118 h 3094978"/>
              <a:gd name="connsiteX23" fmla="*/ 4697096 w 12192000"/>
              <a:gd name="connsiteY23" fmla="*/ 2655929 h 3094978"/>
              <a:gd name="connsiteX24" fmla="*/ 4738489 w 12192000"/>
              <a:gd name="connsiteY24" fmla="*/ 2714995 h 3094978"/>
              <a:gd name="connsiteX25" fmla="*/ 4776626 w 12192000"/>
              <a:gd name="connsiteY25" fmla="*/ 2795921 h 3094978"/>
              <a:gd name="connsiteX26" fmla="*/ 4884526 w 12192000"/>
              <a:gd name="connsiteY26" fmla="*/ 3064742 h 3094978"/>
              <a:gd name="connsiteX27" fmla="*/ 4893827 w 12192000"/>
              <a:gd name="connsiteY27" fmla="*/ 3083810 h 3094978"/>
              <a:gd name="connsiteX28" fmla="*/ 4910180 w 12192000"/>
              <a:gd name="connsiteY28" fmla="*/ 3094978 h 3094978"/>
              <a:gd name="connsiteX29" fmla="*/ 4474149 w 12192000"/>
              <a:gd name="connsiteY29" fmla="*/ 3094978 h 3094978"/>
              <a:gd name="connsiteX30" fmla="*/ 4493387 w 12192000"/>
              <a:gd name="connsiteY30" fmla="*/ 3083345 h 3094978"/>
              <a:gd name="connsiteX31" fmla="*/ 4499433 w 12192000"/>
              <a:gd name="connsiteY31" fmla="*/ 3066602 h 3094978"/>
              <a:gd name="connsiteX32" fmla="*/ 7649157 w 12192000"/>
              <a:gd name="connsiteY32" fmla="*/ 2165261 h 3094978"/>
              <a:gd name="connsiteX33" fmla="*/ 7651018 w 12192000"/>
              <a:gd name="connsiteY33" fmla="*/ 2165261 h 3094978"/>
              <a:gd name="connsiteX34" fmla="*/ 7699387 w 12192000"/>
              <a:gd name="connsiteY34" fmla="*/ 2278278 h 3094978"/>
              <a:gd name="connsiteX35" fmla="*/ 7752407 w 12192000"/>
              <a:gd name="connsiteY35" fmla="*/ 2386643 h 3094978"/>
              <a:gd name="connsiteX36" fmla="*/ 8051924 w 12192000"/>
              <a:gd name="connsiteY36" fmla="*/ 2949400 h 3094978"/>
              <a:gd name="connsiteX37" fmla="*/ 8093782 w 12192000"/>
              <a:gd name="connsiteY37" fmla="*/ 3025209 h 3094978"/>
              <a:gd name="connsiteX38" fmla="*/ 8132384 w 12192000"/>
              <a:gd name="connsiteY38" fmla="*/ 3071718 h 3094978"/>
              <a:gd name="connsiteX39" fmla="*/ 8175256 w 12192000"/>
              <a:gd name="connsiteY39" fmla="*/ 3094978 h 3094978"/>
              <a:gd name="connsiteX40" fmla="*/ 7633783 w 12192000"/>
              <a:gd name="connsiteY40" fmla="*/ 3094978 h 3094978"/>
              <a:gd name="connsiteX41" fmla="*/ 7633809 w 12192000"/>
              <a:gd name="connsiteY41" fmla="*/ 3094972 h 3094978"/>
              <a:gd name="connsiteX42" fmla="*/ 7651483 w 12192000"/>
              <a:gd name="connsiteY42" fmla="*/ 3082415 h 3094978"/>
              <a:gd name="connsiteX43" fmla="*/ 7656599 w 12192000"/>
              <a:gd name="connsiteY43" fmla="*/ 3065672 h 3094978"/>
              <a:gd name="connsiteX44" fmla="*/ 7656599 w 12192000"/>
              <a:gd name="connsiteY44" fmla="*/ 2435942 h 3094978"/>
              <a:gd name="connsiteX45" fmla="*/ 7654738 w 12192000"/>
              <a:gd name="connsiteY45" fmla="*/ 2298741 h 3094978"/>
              <a:gd name="connsiteX46" fmla="*/ 7649157 w 12192000"/>
              <a:gd name="connsiteY46" fmla="*/ 2165261 h 3094978"/>
              <a:gd name="connsiteX47" fmla="*/ 629679 w 12192000"/>
              <a:gd name="connsiteY47" fmla="*/ 2126194 h 3094978"/>
              <a:gd name="connsiteX48" fmla="*/ 630609 w 12192000"/>
              <a:gd name="connsiteY48" fmla="*/ 2126194 h 3094978"/>
              <a:gd name="connsiteX49" fmla="*/ 800831 w 12192000"/>
              <a:gd name="connsiteY49" fmla="*/ 2637791 h 3094978"/>
              <a:gd name="connsiteX50" fmla="*/ 459457 w 12192000"/>
              <a:gd name="connsiteY50" fmla="*/ 2637791 h 3094978"/>
              <a:gd name="connsiteX51" fmla="*/ 10614483 w 12192000"/>
              <a:gd name="connsiteY51" fmla="*/ 2083406 h 3094978"/>
              <a:gd name="connsiteX52" fmla="*/ 10724243 w 12192000"/>
              <a:gd name="connsiteY52" fmla="*/ 2083406 h 3094978"/>
              <a:gd name="connsiteX53" fmla="*/ 10789821 w 12192000"/>
              <a:gd name="connsiteY53" fmla="*/ 2086196 h 3094978"/>
              <a:gd name="connsiteX54" fmla="*/ 10832144 w 12192000"/>
              <a:gd name="connsiteY54" fmla="*/ 2093638 h 3094978"/>
              <a:gd name="connsiteX55" fmla="*/ 10920510 w 12192000"/>
              <a:gd name="connsiteY55" fmla="*/ 2151309 h 3094978"/>
              <a:gd name="connsiteX56" fmla="*/ 10947485 w 12192000"/>
              <a:gd name="connsiteY56" fmla="*/ 2251767 h 3094978"/>
              <a:gd name="connsiteX57" fmla="*/ 10934463 w 12192000"/>
              <a:gd name="connsiteY57" fmla="*/ 2322461 h 3094978"/>
              <a:gd name="connsiteX58" fmla="*/ 10895396 w 12192000"/>
              <a:gd name="connsiteY58" fmla="*/ 2376876 h 3094978"/>
              <a:gd name="connsiteX59" fmla="*/ 10830283 w 12192000"/>
              <a:gd name="connsiteY59" fmla="*/ 2412223 h 3094978"/>
              <a:gd name="connsiteX60" fmla="*/ 10739126 w 12192000"/>
              <a:gd name="connsiteY60" fmla="*/ 2424780 h 3094978"/>
              <a:gd name="connsiteX61" fmla="*/ 10614483 w 12192000"/>
              <a:gd name="connsiteY61" fmla="*/ 2424780 h 3094978"/>
              <a:gd name="connsiteX62" fmla="*/ 4499433 w 12192000"/>
              <a:gd name="connsiteY62" fmla="*/ 2083406 h 3094978"/>
              <a:gd name="connsiteX63" fmla="*/ 4609194 w 12192000"/>
              <a:gd name="connsiteY63" fmla="*/ 2083406 h 3094978"/>
              <a:gd name="connsiteX64" fmla="*/ 4674771 w 12192000"/>
              <a:gd name="connsiteY64" fmla="*/ 2086196 h 3094978"/>
              <a:gd name="connsiteX65" fmla="*/ 4717094 w 12192000"/>
              <a:gd name="connsiteY65" fmla="*/ 2093638 h 3094978"/>
              <a:gd name="connsiteX66" fmla="*/ 4805461 w 12192000"/>
              <a:gd name="connsiteY66" fmla="*/ 2151309 h 3094978"/>
              <a:gd name="connsiteX67" fmla="*/ 4832436 w 12192000"/>
              <a:gd name="connsiteY67" fmla="*/ 2251767 h 3094978"/>
              <a:gd name="connsiteX68" fmla="*/ 4819414 w 12192000"/>
              <a:gd name="connsiteY68" fmla="*/ 2322461 h 3094978"/>
              <a:gd name="connsiteX69" fmla="*/ 4780346 w 12192000"/>
              <a:gd name="connsiteY69" fmla="*/ 2376876 h 3094978"/>
              <a:gd name="connsiteX70" fmla="*/ 4715234 w 12192000"/>
              <a:gd name="connsiteY70" fmla="*/ 2412223 h 3094978"/>
              <a:gd name="connsiteX71" fmla="*/ 4624077 w 12192000"/>
              <a:gd name="connsiteY71" fmla="*/ 2424780 h 3094978"/>
              <a:gd name="connsiteX72" fmla="*/ 4499433 w 12192000"/>
              <a:gd name="connsiteY72" fmla="*/ 2424780 h 3094978"/>
              <a:gd name="connsiteX73" fmla="*/ 9638319 w 12192000"/>
              <a:gd name="connsiteY73" fmla="*/ 2075964 h 3094978"/>
              <a:gd name="connsiteX74" fmla="*/ 9787147 w 12192000"/>
              <a:gd name="connsiteY74" fmla="*/ 2106195 h 3094978"/>
              <a:gd name="connsiteX75" fmla="*/ 9882490 w 12192000"/>
              <a:gd name="connsiteY75" fmla="*/ 2191771 h 3094978"/>
              <a:gd name="connsiteX76" fmla="*/ 9933185 w 12192000"/>
              <a:gd name="connsiteY76" fmla="*/ 2324786 h 3094978"/>
              <a:gd name="connsiteX77" fmla="*/ 9948067 w 12192000"/>
              <a:gd name="connsiteY77" fmla="*/ 2497334 h 3094978"/>
              <a:gd name="connsiteX78" fmla="*/ 9932719 w 12192000"/>
              <a:gd name="connsiteY78" fmla="*/ 2660580 h 3094978"/>
              <a:gd name="connsiteX79" fmla="*/ 9880165 w 12192000"/>
              <a:gd name="connsiteY79" fmla="*/ 2794991 h 3094978"/>
              <a:gd name="connsiteX80" fmla="*/ 9782496 w 12192000"/>
              <a:gd name="connsiteY80" fmla="*/ 2886148 h 3094978"/>
              <a:gd name="connsiteX81" fmla="*/ 9631808 w 12192000"/>
              <a:gd name="connsiteY81" fmla="*/ 2919634 h 3094978"/>
              <a:gd name="connsiteX82" fmla="*/ 9482049 w 12192000"/>
              <a:gd name="connsiteY82" fmla="*/ 2890334 h 3094978"/>
              <a:gd name="connsiteX83" fmla="*/ 9387172 w 12192000"/>
              <a:gd name="connsiteY83" fmla="*/ 2805222 h 3094978"/>
              <a:gd name="connsiteX84" fmla="*/ 9336942 w 12192000"/>
              <a:gd name="connsiteY84" fmla="*/ 2670812 h 3094978"/>
              <a:gd name="connsiteX85" fmla="*/ 9322060 w 12192000"/>
              <a:gd name="connsiteY85" fmla="*/ 2493613 h 3094978"/>
              <a:gd name="connsiteX86" fmla="*/ 9337408 w 12192000"/>
              <a:gd name="connsiteY86" fmla="*/ 2333158 h 3094978"/>
              <a:gd name="connsiteX87" fmla="*/ 9389962 w 12192000"/>
              <a:gd name="connsiteY87" fmla="*/ 2200608 h 3094978"/>
              <a:gd name="connsiteX88" fmla="*/ 9487630 w 12192000"/>
              <a:gd name="connsiteY88" fmla="*/ 2109916 h 3094978"/>
              <a:gd name="connsiteX89" fmla="*/ 9638319 w 12192000"/>
              <a:gd name="connsiteY89" fmla="*/ 2075964 h 3094978"/>
              <a:gd name="connsiteX90" fmla="*/ 3523270 w 12192000"/>
              <a:gd name="connsiteY90" fmla="*/ 2075964 h 3094978"/>
              <a:gd name="connsiteX91" fmla="*/ 3672098 w 12192000"/>
              <a:gd name="connsiteY91" fmla="*/ 2106195 h 3094978"/>
              <a:gd name="connsiteX92" fmla="*/ 3767441 w 12192000"/>
              <a:gd name="connsiteY92" fmla="*/ 2191771 h 3094978"/>
              <a:gd name="connsiteX93" fmla="*/ 3818136 w 12192000"/>
              <a:gd name="connsiteY93" fmla="*/ 2324786 h 3094978"/>
              <a:gd name="connsiteX94" fmla="*/ 3833018 w 12192000"/>
              <a:gd name="connsiteY94" fmla="*/ 2497334 h 3094978"/>
              <a:gd name="connsiteX95" fmla="*/ 3817670 w 12192000"/>
              <a:gd name="connsiteY95" fmla="*/ 2660580 h 3094978"/>
              <a:gd name="connsiteX96" fmla="*/ 3765115 w 12192000"/>
              <a:gd name="connsiteY96" fmla="*/ 2794991 h 3094978"/>
              <a:gd name="connsiteX97" fmla="*/ 3667447 w 12192000"/>
              <a:gd name="connsiteY97" fmla="*/ 2886148 h 3094978"/>
              <a:gd name="connsiteX98" fmla="*/ 3516758 w 12192000"/>
              <a:gd name="connsiteY98" fmla="*/ 2919634 h 3094978"/>
              <a:gd name="connsiteX99" fmla="*/ 3367000 w 12192000"/>
              <a:gd name="connsiteY99" fmla="*/ 2890334 h 3094978"/>
              <a:gd name="connsiteX100" fmla="*/ 3272122 w 12192000"/>
              <a:gd name="connsiteY100" fmla="*/ 2805222 h 3094978"/>
              <a:gd name="connsiteX101" fmla="*/ 3221893 w 12192000"/>
              <a:gd name="connsiteY101" fmla="*/ 2670812 h 3094978"/>
              <a:gd name="connsiteX102" fmla="*/ 3207010 w 12192000"/>
              <a:gd name="connsiteY102" fmla="*/ 2493613 h 3094978"/>
              <a:gd name="connsiteX103" fmla="*/ 3222358 w 12192000"/>
              <a:gd name="connsiteY103" fmla="*/ 2333158 h 3094978"/>
              <a:gd name="connsiteX104" fmla="*/ 3274913 w 12192000"/>
              <a:gd name="connsiteY104" fmla="*/ 2200608 h 3094978"/>
              <a:gd name="connsiteX105" fmla="*/ 3372581 w 12192000"/>
              <a:gd name="connsiteY105" fmla="*/ 2109916 h 3094978"/>
              <a:gd name="connsiteX106" fmla="*/ 3523270 w 12192000"/>
              <a:gd name="connsiteY106" fmla="*/ 2075964 h 3094978"/>
              <a:gd name="connsiteX107" fmla="*/ 0 w 12192000"/>
              <a:gd name="connsiteY107" fmla="*/ 0 h 3094978"/>
              <a:gd name="connsiteX108" fmla="*/ 12192000 w 12192000"/>
              <a:gd name="connsiteY108" fmla="*/ 0 h 3094978"/>
              <a:gd name="connsiteX109" fmla="*/ 12192000 w 12192000"/>
              <a:gd name="connsiteY109" fmla="*/ 3094978 h 3094978"/>
              <a:gd name="connsiteX110" fmla="*/ 11835765 w 12192000"/>
              <a:gd name="connsiteY110" fmla="*/ 3094978 h 3094978"/>
              <a:gd name="connsiteX111" fmla="*/ 11905734 w 12192000"/>
              <a:gd name="connsiteY111" fmla="*/ 3067184 h 3094978"/>
              <a:gd name="connsiteX112" fmla="*/ 11971311 w 12192000"/>
              <a:gd name="connsiteY112" fmla="*/ 3025209 h 3094978"/>
              <a:gd name="connsiteX113" fmla="*/ 12067119 w 12192000"/>
              <a:gd name="connsiteY113" fmla="*/ 2905681 h 3094978"/>
              <a:gd name="connsiteX114" fmla="*/ 12102466 w 12192000"/>
              <a:gd name="connsiteY114" fmla="*/ 2739180 h 3094978"/>
              <a:gd name="connsiteX115" fmla="*/ 12080142 w 12192000"/>
              <a:gd name="connsiteY115" fmla="*/ 2613141 h 3094978"/>
              <a:gd name="connsiteX116" fmla="*/ 12021541 w 12192000"/>
              <a:gd name="connsiteY116" fmla="*/ 2520123 h 3094978"/>
              <a:gd name="connsiteX117" fmla="*/ 11938755 w 12192000"/>
              <a:gd name="connsiteY117" fmla="*/ 2452220 h 3094978"/>
              <a:gd name="connsiteX118" fmla="*/ 11843877 w 12192000"/>
              <a:gd name="connsiteY118" fmla="*/ 2401526 h 3094978"/>
              <a:gd name="connsiteX119" fmla="*/ 11748999 w 12192000"/>
              <a:gd name="connsiteY119" fmla="*/ 2359203 h 3094978"/>
              <a:gd name="connsiteX120" fmla="*/ 11665749 w 12192000"/>
              <a:gd name="connsiteY120" fmla="*/ 2316415 h 3094978"/>
              <a:gd name="connsiteX121" fmla="*/ 11607147 w 12192000"/>
              <a:gd name="connsiteY121" fmla="*/ 2264325 h 3094978"/>
              <a:gd name="connsiteX122" fmla="*/ 11585288 w 12192000"/>
              <a:gd name="connsiteY122" fmla="*/ 2195027 h 3094978"/>
              <a:gd name="connsiteX123" fmla="*/ 11595055 w 12192000"/>
              <a:gd name="connsiteY123" fmla="*/ 2143867 h 3094978"/>
              <a:gd name="connsiteX124" fmla="*/ 11624821 w 12192000"/>
              <a:gd name="connsiteY124" fmla="*/ 2102474 h 3094978"/>
              <a:gd name="connsiteX125" fmla="*/ 11674585 w 12192000"/>
              <a:gd name="connsiteY125" fmla="*/ 2075499 h 3094978"/>
              <a:gd name="connsiteX126" fmla="*/ 11744348 w 12192000"/>
              <a:gd name="connsiteY126" fmla="*/ 2065732 h 3094978"/>
              <a:gd name="connsiteX127" fmla="*/ 11838296 w 12192000"/>
              <a:gd name="connsiteY127" fmla="*/ 2078290 h 3094978"/>
              <a:gd name="connsiteX128" fmla="*/ 11913640 w 12192000"/>
              <a:gd name="connsiteY128" fmla="*/ 2106195 h 3094978"/>
              <a:gd name="connsiteX129" fmla="*/ 11968521 w 12192000"/>
              <a:gd name="connsiteY129" fmla="*/ 2134565 h 3094978"/>
              <a:gd name="connsiteX130" fmla="*/ 12001077 w 12192000"/>
              <a:gd name="connsiteY130" fmla="*/ 2147588 h 3094978"/>
              <a:gd name="connsiteX131" fmla="*/ 12017355 w 12192000"/>
              <a:gd name="connsiteY131" fmla="*/ 2142007 h 3094978"/>
              <a:gd name="connsiteX132" fmla="*/ 12026657 w 12192000"/>
              <a:gd name="connsiteY132" fmla="*/ 2124333 h 3094978"/>
              <a:gd name="connsiteX133" fmla="*/ 12031308 w 12192000"/>
              <a:gd name="connsiteY133" fmla="*/ 2093638 h 3094978"/>
              <a:gd name="connsiteX134" fmla="*/ 12032703 w 12192000"/>
              <a:gd name="connsiteY134" fmla="*/ 2048059 h 3094978"/>
              <a:gd name="connsiteX135" fmla="*/ 12031773 w 12192000"/>
              <a:gd name="connsiteY135" fmla="*/ 2007596 h 3094978"/>
              <a:gd name="connsiteX136" fmla="*/ 12028517 w 12192000"/>
              <a:gd name="connsiteY136" fmla="*/ 1980621 h 3094978"/>
              <a:gd name="connsiteX137" fmla="*/ 12022936 w 12192000"/>
              <a:gd name="connsiteY137" fmla="*/ 1963413 h 3094978"/>
              <a:gd name="connsiteX138" fmla="*/ 12010379 w 12192000"/>
              <a:gd name="connsiteY138" fmla="*/ 1947600 h 3094978"/>
              <a:gd name="connsiteX139" fmla="*/ 11972241 w 12192000"/>
              <a:gd name="connsiteY139" fmla="*/ 1924346 h 3094978"/>
              <a:gd name="connsiteX140" fmla="*/ 11906199 w 12192000"/>
              <a:gd name="connsiteY140" fmla="*/ 1899231 h 3094978"/>
              <a:gd name="connsiteX141" fmla="*/ 11826204 w 12192000"/>
              <a:gd name="connsiteY141" fmla="*/ 1881558 h 3094978"/>
              <a:gd name="connsiteX142" fmla="*/ 11740628 w 12192000"/>
              <a:gd name="connsiteY142" fmla="*/ 1875046 h 3094978"/>
              <a:gd name="connsiteX143" fmla="*/ 11583893 w 12192000"/>
              <a:gd name="connsiteY143" fmla="*/ 1896440 h 3094978"/>
              <a:gd name="connsiteX144" fmla="*/ 11455529 w 12192000"/>
              <a:gd name="connsiteY144" fmla="*/ 1961088 h 3094978"/>
              <a:gd name="connsiteX145" fmla="*/ 11369022 w 12192000"/>
              <a:gd name="connsiteY145" fmla="*/ 2069918 h 3094978"/>
              <a:gd name="connsiteX146" fmla="*/ 11336931 w 12192000"/>
              <a:gd name="connsiteY146" fmla="*/ 2222002 h 3094978"/>
              <a:gd name="connsiteX147" fmla="*/ 11359256 w 12192000"/>
              <a:gd name="connsiteY147" fmla="*/ 2351296 h 3094978"/>
              <a:gd name="connsiteX148" fmla="*/ 11417392 w 12192000"/>
              <a:gd name="connsiteY148" fmla="*/ 2444779 h 3094978"/>
              <a:gd name="connsiteX149" fmla="*/ 11498782 w 12192000"/>
              <a:gd name="connsiteY149" fmla="*/ 2512682 h 3094978"/>
              <a:gd name="connsiteX150" fmla="*/ 11592730 w 12192000"/>
              <a:gd name="connsiteY150" fmla="*/ 2563376 h 3094978"/>
              <a:gd name="connsiteX151" fmla="*/ 11686678 w 12192000"/>
              <a:gd name="connsiteY151" fmla="*/ 2605700 h 3094978"/>
              <a:gd name="connsiteX152" fmla="*/ 11768068 w 12192000"/>
              <a:gd name="connsiteY152" fmla="*/ 2648488 h 3094978"/>
              <a:gd name="connsiteX153" fmla="*/ 11826204 w 12192000"/>
              <a:gd name="connsiteY153" fmla="*/ 2700578 h 3094978"/>
              <a:gd name="connsiteX154" fmla="*/ 11848528 w 12192000"/>
              <a:gd name="connsiteY154" fmla="*/ 2770806 h 3094978"/>
              <a:gd name="connsiteX155" fmla="*/ 11835506 w 12192000"/>
              <a:gd name="connsiteY155" fmla="*/ 2834988 h 3094978"/>
              <a:gd name="connsiteX156" fmla="*/ 11797834 w 12192000"/>
              <a:gd name="connsiteY156" fmla="*/ 2883357 h 3094978"/>
              <a:gd name="connsiteX157" fmla="*/ 11737837 w 12192000"/>
              <a:gd name="connsiteY157" fmla="*/ 2913588 h 3094978"/>
              <a:gd name="connsiteX158" fmla="*/ 11657842 w 12192000"/>
              <a:gd name="connsiteY158" fmla="*/ 2924285 h 3094978"/>
              <a:gd name="connsiteX159" fmla="*/ 11538314 w 12192000"/>
              <a:gd name="connsiteY159" fmla="*/ 2908937 h 3094978"/>
              <a:gd name="connsiteX160" fmla="*/ 11449483 w 12192000"/>
              <a:gd name="connsiteY160" fmla="*/ 2874986 h 3094978"/>
              <a:gd name="connsiteX161" fmla="*/ 11388556 w 12192000"/>
              <a:gd name="connsiteY161" fmla="*/ 2841034 h 3094978"/>
              <a:gd name="connsiteX162" fmla="*/ 11351814 w 12192000"/>
              <a:gd name="connsiteY162" fmla="*/ 2825686 h 3094978"/>
              <a:gd name="connsiteX163" fmla="*/ 11335536 w 12192000"/>
              <a:gd name="connsiteY163" fmla="*/ 2830802 h 3094978"/>
              <a:gd name="connsiteX164" fmla="*/ 11324374 w 12192000"/>
              <a:gd name="connsiteY164" fmla="*/ 2848011 h 3094978"/>
              <a:gd name="connsiteX165" fmla="*/ 11318328 w 12192000"/>
              <a:gd name="connsiteY165" fmla="*/ 2879637 h 3094978"/>
              <a:gd name="connsiteX166" fmla="*/ 11316468 w 12192000"/>
              <a:gd name="connsiteY166" fmla="*/ 2928006 h 3094978"/>
              <a:gd name="connsiteX167" fmla="*/ 11321584 w 12192000"/>
              <a:gd name="connsiteY167" fmla="*/ 2993583 h 3094978"/>
              <a:gd name="connsiteX168" fmla="*/ 11338792 w 12192000"/>
              <a:gd name="connsiteY168" fmla="*/ 3028465 h 3094978"/>
              <a:gd name="connsiteX169" fmla="*/ 11378324 w 12192000"/>
              <a:gd name="connsiteY169" fmla="*/ 3056370 h 3094978"/>
              <a:gd name="connsiteX170" fmla="*/ 11446692 w 12192000"/>
              <a:gd name="connsiteY170" fmla="*/ 3086601 h 3094978"/>
              <a:gd name="connsiteX171" fmla="*/ 11478778 w 12192000"/>
              <a:gd name="connsiteY171" fmla="*/ 3094978 h 3094978"/>
              <a:gd name="connsiteX172" fmla="*/ 11244947 w 12192000"/>
              <a:gd name="connsiteY172" fmla="*/ 3094978 h 3094978"/>
              <a:gd name="connsiteX173" fmla="*/ 11259094 w 12192000"/>
              <a:gd name="connsiteY173" fmla="*/ 3085670 h 3094978"/>
              <a:gd name="connsiteX174" fmla="*/ 11262815 w 12192000"/>
              <a:gd name="connsiteY174" fmla="*/ 3068462 h 3094978"/>
              <a:gd name="connsiteX175" fmla="*/ 11258164 w 12192000"/>
              <a:gd name="connsiteY175" fmla="*/ 3042882 h 3094978"/>
              <a:gd name="connsiteX176" fmla="*/ 11239561 w 12192000"/>
              <a:gd name="connsiteY176" fmla="*/ 2991258 h 3094978"/>
              <a:gd name="connsiteX177" fmla="*/ 11138171 w 12192000"/>
              <a:gd name="connsiteY177" fmla="*/ 2754063 h 3094978"/>
              <a:gd name="connsiteX178" fmla="*/ 11101895 w 12192000"/>
              <a:gd name="connsiteY178" fmla="*/ 2677323 h 3094978"/>
              <a:gd name="connsiteX179" fmla="*/ 11062362 w 12192000"/>
              <a:gd name="connsiteY179" fmla="*/ 2616862 h 3094978"/>
              <a:gd name="connsiteX180" fmla="*/ 11017714 w 12192000"/>
              <a:gd name="connsiteY180" fmla="*/ 2571748 h 3094978"/>
              <a:gd name="connsiteX181" fmla="*/ 10967019 w 12192000"/>
              <a:gd name="connsiteY181" fmla="*/ 2540122 h 3094978"/>
              <a:gd name="connsiteX182" fmla="*/ 11066548 w 12192000"/>
              <a:gd name="connsiteY182" fmla="*/ 2493613 h 3094978"/>
              <a:gd name="connsiteX183" fmla="*/ 11140032 w 12192000"/>
              <a:gd name="connsiteY183" fmla="*/ 2425710 h 3094978"/>
              <a:gd name="connsiteX184" fmla="*/ 11185145 w 12192000"/>
              <a:gd name="connsiteY184" fmla="*/ 2336879 h 3094978"/>
              <a:gd name="connsiteX185" fmla="*/ 11200493 w 12192000"/>
              <a:gd name="connsiteY185" fmla="*/ 2226653 h 3094978"/>
              <a:gd name="connsiteX186" fmla="*/ 11179099 w 12192000"/>
              <a:gd name="connsiteY186" fmla="*/ 2099684 h 3094978"/>
              <a:gd name="connsiteX187" fmla="*/ 11117243 w 12192000"/>
              <a:gd name="connsiteY187" fmla="*/ 2003876 h 3094978"/>
              <a:gd name="connsiteX188" fmla="*/ 11018644 w 12192000"/>
              <a:gd name="connsiteY188" fmla="*/ 1938298 h 3094978"/>
              <a:gd name="connsiteX189" fmla="*/ 10887954 w 12192000"/>
              <a:gd name="connsiteY189" fmla="*/ 1902952 h 3094978"/>
              <a:gd name="connsiteX190" fmla="*/ 10832144 w 12192000"/>
              <a:gd name="connsiteY190" fmla="*/ 1898301 h 3094978"/>
              <a:gd name="connsiteX191" fmla="*/ 10754009 w 12192000"/>
              <a:gd name="connsiteY191" fmla="*/ 1896440 h 3094978"/>
              <a:gd name="connsiteX192" fmla="*/ 10442400 w 12192000"/>
              <a:gd name="connsiteY192" fmla="*/ 1896440 h 3094978"/>
              <a:gd name="connsiteX193" fmla="*/ 10390775 w 12192000"/>
              <a:gd name="connsiteY193" fmla="*/ 1914579 h 3094978"/>
              <a:gd name="connsiteX194" fmla="*/ 10369846 w 12192000"/>
              <a:gd name="connsiteY194" fmla="*/ 1973645 h 3094978"/>
              <a:gd name="connsiteX195" fmla="*/ 10369846 w 12192000"/>
              <a:gd name="connsiteY195" fmla="*/ 3066602 h 3094978"/>
              <a:gd name="connsiteX196" fmla="*/ 10375427 w 12192000"/>
              <a:gd name="connsiteY196" fmla="*/ 3083345 h 3094978"/>
              <a:gd name="connsiteX197" fmla="*/ 10394220 w 12192000"/>
              <a:gd name="connsiteY197" fmla="*/ 3094978 h 3094978"/>
              <a:gd name="connsiteX198" fmla="*/ 9814716 w 12192000"/>
              <a:gd name="connsiteY198" fmla="*/ 3094978 h 3094978"/>
              <a:gd name="connsiteX199" fmla="*/ 9875049 w 12192000"/>
              <a:gd name="connsiteY199" fmla="*/ 3078229 h 3094978"/>
              <a:gd name="connsiteX200" fmla="*/ 10056898 w 12192000"/>
              <a:gd name="connsiteY200" fmla="*/ 2952655 h 3094978"/>
              <a:gd name="connsiteX201" fmla="*/ 10167589 w 12192000"/>
              <a:gd name="connsiteY201" fmla="*/ 2752202 h 3094978"/>
              <a:gd name="connsiteX202" fmla="*/ 10204796 w 12192000"/>
              <a:gd name="connsiteY202" fmla="*/ 2484311 h 3094978"/>
              <a:gd name="connsiteX203" fmla="*/ 10168984 w 12192000"/>
              <a:gd name="connsiteY203" fmla="*/ 2213165 h 3094978"/>
              <a:gd name="connsiteX204" fmla="*/ 10062944 w 12192000"/>
              <a:gd name="connsiteY204" fmla="*/ 2022944 h 3094978"/>
              <a:gd name="connsiteX205" fmla="*/ 9888071 w 12192000"/>
              <a:gd name="connsiteY205" fmla="*/ 1911323 h 3094978"/>
              <a:gd name="connsiteX206" fmla="*/ 9646690 w 12192000"/>
              <a:gd name="connsiteY206" fmla="*/ 1875046 h 3094978"/>
              <a:gd name="connsiteX207" fmla="*/ 9395078 w 12192000"/>
              <a:gd name="connsiteY207" fmla="*/ 1918765 h 3094978"/>
              <a:gd name="connsiteX208" fmla="*/ 9213229 w 12192000"/>
              <a:gd name="connsiteY208" fmla="*/ 2044338 h 3094978"/>
              <a:gd name="connsiteX209" fmla="*/ 9102538 w 12192000"/>
              <a:gd name="connsiteY209" fmla="*/ 2242931 h 3094978"/>
              <a:gd name="connsiteX210" fmla="*/ 9065331 w 12192000"/>
              <a:gd name="connsiteY210" fmla="*/ 2505706 h 3094978"/>
              <a:gd name="connsiteX211" fmla="*/ 9100213 w 12192000"/>
              <a:gd name="connsiteY211" fmla="*/ 2781038 h 3094978"/>
              <a:gd name="connsiteX212" fmla="*/ 9204857 w 12192000"/>
              <a:gd name="connsiteY212" fmla="*/ 2972654 h 3094978"/>
              <a:gd name="connsiteX213" fmla="*/ 9379265 w 12192000"/>
              <a:gd name="connsiteY213" fmla="*/ 3084740 h 3094978"/>
              <a:gd name="connsiteX214" fmla="*/ 9421469 w 12192000"/>
              <a:gd name="connsiteY214" fmla="*/ 3094978 h 3094978"/>
              <a:gd name="connsiteX215" fmla="*/ 8875627 w 12192000"/>
              <a:gd name="connsiteY215" fmla="*/ 3094978 h 3094978"/>
              <a:gd name="connsiteX216" fmla="*/ 8894867 w 12192000"/>
              <a:gd name="connsiteY216" fmla="*/ 3083345 h 3094978"/>
              <a:gd name="connsiteX217" fmla="*/ 8900913 w 12192000"/>
              <a:gd name="connsiteY217" fmla="*/ 3066602 h 3094978"/>
              <a:gd name="connsiteX218" fmla="*/ 8900913 w 12192000"/>
              <a:gd name="connsiteY218" fmla="*/ 1929927 h 3094978"/>
              <a:gd name="connsiteX219" fmla="*/ 8894867 w 12192000"/>
              <a:gd name="connsiteY219" fmla="*/ 1913184 h 3094978"/>
              <a:gd name="connsiteX220" fmla="*/ 8874868 w 12192000"/>
              <a:gd name="connsiteY220" fmla="*/ 1901091 h 3094978"/>
              <a:gd name="connsiteX221" fmla="*/ 8837661 w 12192000"/>
              <a:gd name="connsiteY221" fmla="*/ 1893650 h 3094978"/>
              <a:gd name="connsiteX222" fmla="*/ 8778130 w 12192000"/>
              <a:gd name="connsiteY222" fmla="*/ 1890859 h 3094978"/>
              <a:gd name="connsiteX223" fmla="*/ 8719529 w 12192000"/>
              <a:gd name="connsiteY223" fmla="*/ 1893650 h 3094978"/>
              <a:gd name="connsiteX224" fmla="*/ 8681857 w 12192000"/>
              <a:gd name="connsiteY224" fmla="*/ 1901091 h 3094978"/>
              <a:gd name="connsiteX225" fmla="*/ 8661393 w 12192000"/>
              <a:gd name="connsiteY225" fmla="*/ 1913184 h 3094978"/>
              <a:gd name="connsiteX226" fmla="*/ 8655347 w 12192000"/>
              <a:gd name="connsiteY226" fmla="*/ 1929927 h 3094978"/>
              <a:gd name="connsiteX227" fmla="*/ 8655347 w 12192000"/>
              <a:gd name="connsiteY227" fmla="*/ 3066602 h 3094978"/>
              <a:gd name="connsiteX228" fmla="*/ 8661393 w 12192000"/>
              <a:gd name="connsiteY228" fmla="*/ 3083345 h 3094978"/>
              <a:gd name="connsiteX229" fmla="*/ 8680633 w 12192000"/>
              <a:gd name="connsiteY229" fmla="*/ 3094978 h 3094978"/>
              <a:gd name="connsiteX230" fmla="*/ 8374831 w 12192000"/>
              <a:gd name="connsiteY230" fmla="*/ 3094978 h 3094978"/>
              <a:gd name="connsiteX231" fmla="*/ 8401205 w 12192000"/>
              <a:gd name="connsiteY231" fmla="*/ 3080555 h 3094978"/>
              <a:gd name="connsiteX232" fmla="*/ 8421204 w 12192000"/>
              <a:gd name="connsiteY232" fmla="*/ 3052649 h 3094978"/>
              <a:gd name="connsiteX233" fmla="*/ 8428645 w 12192000"/>
              <a:gd name="connsiteY233" fmla="*/ 3014512 h 3094978"/>
              <a:gd name="connsiteX234" fmla="*/ 8428645 w 12192000"/>
              <a:gd name="connsiteY234" fmla="*/ 1932717 h 3094978"/>
              <a:gd name="connsiteX235" fmla="*/ 8423994 w 12192000"/>
              <a:gd name="connsiteY235" fmla="*/ 1915974 h 3094978"/>
              <a:gd name="connsiteX236" fmla="*/ 8407716 w 12192000"/>
              <a:gd name="connsiteY236" fmla="*/ 1902952 h 3094978"/>
              <a:gd name="connsiteX237" fmla="*/ 8374695 w 12192000"/>
              <a:gd name="connsiteY237" fmla="*/ 1895045 h 3094978"/>
              <a:gd name="connsiteX238" fmla="*/ 8321675 w 12192000"/>
              <a:gd name="connsiteY238" fmla="*/ 1892720 h 3094978"/>
              <a:gd name="connsiteX239" fmla="*/ 8266794 w 12192000"/>
              <a:gd name="connsiteY239" fmla="*/ 1895045 h 3094978"/>
              <a:gd name="connsiteX240" fmla="*/ 8232378 w 12192000"/>
              <a:gd name="connsiteY240" fmla="*/ 1902952 h 3094978"/>
              <a:gd name="connsiteX241" fmla="*/ 8213774 w 12192000"/>
              <a:gd name="connsiteY241" fmla="*/ 1915974 h 3094978"/>
              <a:gd name="connsiteX242" fmla="*/ 8208193 w 12192000"/>
              <a:gd name="connsiteY242" fmla="*/ 1932717 h 3094978"/>
              <a:gd name="connsiteX243" fmla="*/ 8208193 w 12192000"/>
              <a:gd name="connsiteY243" fmla="*/ 2497334 h 3094978"/>
              <a:gd name="connsiteX244" fmla="*/ 8209589 w 12192000"/>
              <a:gd name="connsiteY244" fmla="*/ 2632210 h 3094978"/>
              <a:gd name="connsiteX245" fmla="*/ 8213774 w 12192000"/>
              <a:gd name="connsiteY245" fmla="*/ 2768015 h 3094978"/>
              <a:gd name="connsiteX246" fmla="*/ 8212844 w 12192000"/>
              <a:gd name="connsiteY246" fmla="*/ 2768015 h 3094978"/>
              <a:gd name="connsiteX247" fmla="*/ 8178428 w 12192000"/>
              <a:gd name="connsiteY247" fmla="*/ 2693601 h 3094978"/>
              <a:gd name="connsiteX248" fmla="*/ 8142151 w 12192000"/>
              <a:gd name="connsiteY248" fmla="*/ 2617792 h 3094978"/>
              <a:gd name="connsiteX249" fmla="*/ 8103549 w 12192000"/>
              <a:gd name="connsiteY249" fmla="*/ 2540587 h 3094978"/>
              <a:gd name="connsiteX250" fmla="*/ 8063086 w 12192000"/>
              <a:gd name="connsiteY250" fmla="*/ 2461987 h 3094978"/>
              <a:gd name="connsiteX251" fmla="*/ 7828682 w 12192000"/>
              <a:gd name="connsiteY251" fmla="*/ 2022014 h 3094978"/>
              <a:gd name="connsiteX252" fmla="*/ 7794265 w 12192000"/>
              <a:gd name="connsiteY252" fmla="*/ 1961088 h 3094978"/>
              <a:gd name="connsiteX253" fmla="*/ 7758454 w 12192000"/>
              <a:gd name="connsiteY253" fmla="*/ 1922485 h 3094978"/>
              <a:gd name="connsiteX254" fmla="*/ 7715200 w 12192000"/>
              <a:gd name="connsiteY254" fmla="*/ 1902486 h 3094978"/>
              <a:gd name="connsiteX255" fmla="*/ 7655669 w 12192000"/>
              <a:gd name="connsiteY255" fmla="*/ 1896440 h 3094978"/>
              <a:gd name="connsiteX256" fmla="*/ 7524514 w 12192000"/>
              <a:gd name="connsiteY256" fmla="*/ 1896440 h 3094978"/>
              <a:gd name="connsiteX257" fmla="*/ 7461727 w 12192000"/>
              <a:gd name="connsiteY257" fmla="*/ 1918299 h 3094978"/>
              <a:gd name="connsiteX258" fmla="*/ 7436147 w 12192000"/>
              <a:gd name="connsiteY258" fmla="*/ 1983877 h 3094978"/>
              <a:gd name="connsiteX259" fmla="*/ 7436147 w 12192000"/>
              <a:gd name="connsiteY259" fmla="*/ 3065672 h 3094978"/>
              <a:gd name="connsiteX260" fmla="*/ 7440798 w 12192000"/>
              <a:gd name="connsiteY260" fmla="*/ 3082415 h 3094978"/>
              <a:gd name="connsiteX261" fmla="*/ 7457541 w 12192000"/>
              <a:gd name="connsiteY261" fmla="*/ 3094972 h 3094978"/>
              <a:gd name="connsiteX262" fmla="*/ 7457567 w 12192000"/>
              <a:gd name="connsiteY262" fmla="*/ 3094978 h 3094978"/>
              <a:gd name="connsiteX263" fmla="*/ 7233295 w 12192000"/>
              <a:gd name="connsiteY263" fmla="*/ 3094978 h 3094978"/>
              <a:gd name="connsiteX264" fmla="*/ 7233313 w 12192000"/>
              <a:gd name="connsiteY264" fmla="*/ 3094972 h 3094978"/>
              <a:gd name="connsiteX265" fmla="*/ 7244940 w 12192000"/>
              <a:gd name="connsiteY265" fmla="*/ 3078694 h 3094978"/>
              <a:gd name="connsiteX266" fmla="*/ 7251916 w 12192000"/>
              <a:gd name="connsiteY266" fmla="*/ 3049394 h 3094978"/>
              <a:gd name="connsiteX267" fmla="*/ 7254242 w 12192000"/>
              <a:gd name="connsiteY267" fmla="*/ 3004280 h 3094978"/>
              <a:gd name="connsiteX268" fmla="*/ 7251916 w 12192000"/>
              <a:gd name="connsiteY268" fmla="*/ 2959167 h 3094978"/>
              <a:gd name="connsiteX269" fmla="*/ 7244940 w 12192000"/>
              <a:gd name="connsiteY269" fmla="*/ 2929866 h 3094978"/>
              <a:gd name="connsiteX270" fmla="*/ 7233313 w 12192000"/>
              <a:gd name="connsiteY270" fmla="*/ 2913588 h 3094978"/>
              <a:gd name="connsiteX271" fmla="*/ 7217965 w 12192000"/>
              <a:gd name="connsiteY271" fmla="*/ 2908472 h 3094978"/>
              <a:gd name="connsiteX272" fmla="*/ 6784503 w 12192000"/>
              <a:gd name="connsiteY272" fmla="*/ 2908472 h 3094978"/>
              <a:gd name="connsiteX273" fmla="*/ 6784503 w 12192000"/>
              <a:gd name="connsiteY273" fmla="*/ 2568957 h 3094978"/>
              <a:gd name="connsiteX274" fmla="*/ 7148202 w 12192000"/>
              <a:gd name="connsiteY274" fmla="*/ 2568957 h 3094978"/>
              <a:gd name="connsiteX275" fmla="*/ 7163550 w 12192000"/>
              <a:gd name="connsiteY275" fmla="*/ 2564307 h 3094978"/>
              <a:gd name="connsiteX276" fmla="*/ 7175177 w 12192000"/>
              <a:gd name="connsiteY276" fmla="*/ 2548959 h 3094978"/>
              <a:gd name="connsiteX277" fmla="*/ 7182153 w 12192000"/>
              <a:gd name="connsiteY277" fmla="*/ 2520588 h 3094978"/>
              <a:gd name="connsiteX278" fmla="*/ 7184479 w 12192000"/>
              <a:gd name="connsiteY278" fmla="*/ 2475940 h 3094978"/>
              <a:gd name="connsiteX279" fmla="*/ 7182153 w 12192000"/>
              <a:gd name="connsiteY279" fmla="*/ 2431757 h 3094978"/>
              <a:gd name="connsiteX280" fmla="*/ 7175177 w 12192000"/>
              <a:gd name="connsiteY280" fmla="*/ 2402921 h 3094978"/>
              <a:gd name="connsiteX281" fmla="*/ 7163550 w 12192000"/>
              <a:gd name="connsiteY281" fmla="*/ 2387108 h 3094978"/>
              <a:gd name="connsiteX282" fmla="*/ 7148202 w 12192000"/>
              <a:gd name="connsiteY282" fmla="*/ 2381992 h 3094978"/>
              <a:gd name="connsiteX283" fmla="*/ 6784503 w 12192000"/>
              <a:gd name="connsiteY283" fmla="*/ 2381992 h 3094978"/>
              <a:gd name="connsiteX284" fmla="*/ 6784503 w 12192000"/>
              <a:gd name="connsiteY284" fmla="*/ 2088057 h 3094978"/>
              <a:gd name="connsiteX285" fmla="*/ 7214244 w 12192000"/>
              <a:gd name="connsiteY285" fmla="*/ 2088057 h 3094978"/>
              <a:gd name="connsiteX286" fmla="*/ 7229127 w 12192000"/>
              <a:gd name="connsiteY286" fmla="*/ 2082941 h 3094978"/>
              <a:gd name="connsiteX287" fmla="*/ 7240289 w 12192000"/>
              <a:gd name="connsiteY287" fmla="*/ 2066663 h 3094978"/>
              <a:gd name="connsiteX288" fmla="*/ 7247266 w 12192000"/>
              <a:gd name="connsiteY288" fmla="*/ 2037362 h 3094978"/>
              <a:gd name="connsiteX289" fmla="*/ 7249591 w 12192000"/>
              <a:gd name="connsiteY289" fmla="*/ 1993179 h 3094978"/>
              <a:gd name="connsiteX290" fmla="*/ 7247266 w 12192000"/>
              <a:gd name="connsiteY290" fmla="*/ 1947135 h 3094978"/>
              <a:gd name="connsiteX291" fmla="*/ 7240289 w 12192000"/>
              <a:gd name="connsiteY291" fmla="*/ 1917369 h 3094978"/>
              <a:gd name="connsiteX292" fmla="*/ 7229127 w 12192000"/>
              <a:gd name="connsiteY292" fmla="*/ 1901091 h 3094978"/>
              <a:gd name="connsiteX293" fmla="*/ 7214244 w 12192000"/>
              <a:gd name="connsiteY293" fmla="*/ 1896440 h 3094978"/>
              <a:gd name="connsiteX294" fmla="*/ 6613351 w 12192000"/>
              <a:gd name="connsiteY294" fmla="*/ 1896440 h 3094978"/>
              <a:gd name="connsiteX295" fmla="*/ 6561726 w 12192000"/>
              <a:gd name="connsiteY295" fmla="*/ 1914579 h 3094978"/>
              <a:gd name="connsiteX296" fmla="*/ 6540797 w 12192000"/>
              <a:gd name="connsiteY296" fmla="*/ 1973645 h 3094978"/>
              <a:gd name="connsiteX297" fmla="*/ 6540797 w 12192000"/>
              <a:gd name="connsiteY297" fmla="*/ 3022884 h 3094978"/>
              <a:gd name="connsiteX298" fmla="*/ 6561726 w 12192000"/>
              <a:gd name="connsiteY298" fmla="*/ 3081950 h 3094978"/>
              <a:gd name="connsiteX299" fmla="*/ 6584108 w 12192000"/>
              <a:gd name="connsiteY299" fmla="*/ 3094978 h 3094978"/>
              <a:gd name="connsiteX300" fmla="*/ 6120766 w 12192000"/>
              <a:gd name="connsiteY300" fmla="*/ 3094978 h 3094978"/>
              <a:gd name="connsiteX301" fmla="*/ 6190735 w 12192000"/>
              <a:gd name="connsiteY301" fmla="*/ 3067184 h 3094978"/>
              <a:gd name="connsiteX302" fmla="*/ 6256312 w 12192000"/>
              <a:gd name="connsiteY302" fmla="*/ 3025209 h 3094978"/>
              <a:gd name="connsiteX303" fmla="*/ 6352120 w 12192000"/>
              <a:gd name="connsiteY303" fmla="*/ 2905681 h 3094978"/>
              <a:gd name="connsiteX304" fmla="*/ 6387467 w 12192000"/>
              <a:gd name="connsiteY304" fmla="*/ 2739180 h 3094978"/>
              <a:gd name="connsiteX305" fmla="*/ 6365143 w 12192000"/>
              <a:gd name="connsiteY305" fmla="*/ 2613141 h 3094978"/>
              <a:gd name="connsiteX306" fmla="*/ 6306542 w 12192000"/>
              <a:gd name="connsiteY306" fmla="*/ 2520123 h 3094978"/>
              <a:gd name="connsiteX307" fmla="*/ 6223756 w 12192000"/>
              <a:gd name="connsiteY307" fmla="*/ 2452220 h 3094978"/>
              <a:gd name="connsiteX308" fmla="*/ 6128878 w 12192000"/>
              <a:gd name="connsiteY308" fmla="*/ 2401526 h 3094978"/>
              <a:gd name="connsiteX309" fmla="*/ 6034000 w 12192000"/>
              <a:gd name="connsiteY309" fmla="*/ 2359203 h 3094978"/>
              <a:gd name="connsiteX310" fmla="*/ 5950749 w 12192000"/>
              <a:gd name="connsiteY310" fmla="*/ 2316415 h 3094978"/>
              <a:gd name="connsiteX311" fmla="*/ 5892148 w 12192000"/>
              <a:gd name="connsiteY311" fmla="*/ 2264325 h 3094978"/>
              <a:gd name="connsiteX312" fmla="*/ 5870289 w 12192000"/>
              <a:gd name="connsiteY312" fmla="*/ 2195027 h 3094978"/>
              <a:gd name="connsiteX313" fmla="*/ 5880056 w 12192000"/>
              <a:gd name="connsiteY313" fmla="*/ 2143867 h 3094978"/>
              <a:gd name="connsiteX314" fmla="*/ 5909822 w 12192000"/>
              <a:gd name="connsiteY314" fmla="*/ 2102474 h 3094978"/>
              <a:gd name="connsiteX315" fmla="*/ 5959587 w 12192000"/>
              <a:gd name="connsiteY315" fmla="*/ 2075499 h 3094978"/>
              <a:gd name="connsiteX316" fmla="*/ 6029350 w 12192000"/>
              <a:gd name="connsiteY316" fmla="*/ 2065732 h 3094978"/>
              <a:gd name="connsiteX317" fmla="*/ 6123297 w 12192000"/>
              <a:gd name="connsiteY317" fmla="*/ 2078290 h 3094978"/>
              <a:gd name="connsiteX318" fmla="*/ 6198641 w 12192000"/>
              <a:gd name="connsiteY318" fmla="*/ 2106195 h 3094978"/>
              <a:gd name="connsiteX319" fmla="*/ 6253522 w 12192000"/>
              <a:gd name="connsiteY319" fmla="*/ 2134565 h 3094978"/>
              <a:gd name="connsiteX320" fmla="*/ 6286078 w 12192000"/>
              <a:gd name="connsiteY320" fmla="*/ 2147588 h 3094978"/>
              <a:gd name="connsiteX321" fmla="*/ 6302356 w 12192000"/>
              <a:gd name="connsiteY321" fmla="*/ 2142007 h 3094978"/>
              <a:gd name="connsiteX322" fmla="*/ 6311658 w 12192000"/>
              <a:gd name="connsiteY322" fmla="*/ 2124333 h 3094978"/>
              <a:gd name="connsiteX323" fmla="*/ 6316308 w 12192000"/>
              <a:gd name="connsiteY323" fmla="*/ 2093638 h 3094978"/>
              <a:gd name="connsiteX324" fmla="*/ 6317704 w 12192000"/>
              <a:gd name="connsiteY324" fmla="*/ 2048059 h 3094978"/>
              <a:gd name="connsiteX325" fmla="*/ 6316774 w 12192000"/>
              <a:gd name="connsiteY325" fmla="*/ 2007596 h 3094978"/>
              <a:gd name="connsiteX326" fmla="*/ 6313518 w 12192000"/>
              <a:gd name="connsiteY326" fmla="*/ 1980621 h 3094978"/>
              <a:gd name="connsiteX327" fmla="*/ 6307937 w 12192000"/>
              <a:gd name="connsiteY327" fmla="*/ 1963413 h 3094978"/>
              <a:gd name="connsiteX328" fmla="*/ 6295380 w 12192000"/>
              <a:gd name="connsiteY328" fmla="*/ 1947600 h 3094978"/>
              <a:gd name="connsiteX329" fmla="*/ 6257242 w 12192000"/>
              <a:gd name="connsiteY329" fmla="*/ 1924346 h 3094978"/>
              <a:gd name="connsiteX330" fmla="*/ 6191200 w 12192000"/>
              <a:gd name="connsiteY330" fmla="*/ 1899231 h 3094978"/>
              <a:gd name="connsiteX331" fmla="*/ 6111205 w 12192000"/>
              <a:gd name="connsiteY331" fmla="*/ 1881558 h 3094978"/>
              <a:gd name="connsiteX332" fmla="*/ 6025629 w 12192000"/>
              <a:gd name="connsiteY332" fmla="*/ 1875046 h 3094978"/>
              <a:gd name="connsiteX333" fmla="*/ 5868894 w 12192000"/>
              <a:gd name="connsiteY333" fmla="*/ 1896440 h 3094978"/>
              <a:gd name="connsiteX334" fmla="*/ 5740530 w 12192000"/>
              <a:gd name="connsiteY334" fmla="*/ 1961088 h 3094978"/>
              <a:gd name="connsiteX335" fmla="*/ 5654025 w 12192000"/>
              <a:gd name="connsiteY335" fmla="*/ 2069918 h 3094978"/>
              <a:gd name="connsiteX336" fmla="*/ 5621932 w 12192000"/>
              <a:gd name="connsiteY336" fmla="*/ 2222002 h 3094978"/>
              <a:gd name="connsiteX337" fmla="*/ 5644256 w 12192000"/>
              <a:gd name="connsiteY337" fmla="*/ 2351296 h 3094978"/>
              <a:gd name="connsiteX338" fmla="*/ 5702392 w 12192000"/>
              <a:gd name="connsiteY338" fmla="*/ 2444779 h 3094978"/>
              <a:gd name="connsiteX339" fmla="*/ 5783783 w 12192000"/>
              <a:gd name="connsiteY339" fmla="*/ 2512682 h 3094978"/>
              <a:gd name="connsiteX340" fmla="*/ 5877731 w 12192000"/>
              <a:gd name="connsiteY340" fmla="*/ 2563376 h 3094978"/>
              <a:gd name="connsiteX341" fmla="*/ 5971679 w 12192000"/>
              <a:gd name="connsiteY341" fmla="*/ 2605700 h 3094978"/>
              <a:gd name="connsiteX342" fmla="*/ 6053069 w 12192000"/>
              <a:gd name="connsiteY342" fmla="*/ 2648488 h 3094978"/>
              <a:gd name="connsiteX343" fmla="*/ 6111205 w 12192000"/>
              <a:gd name="connsiteY343" fmla="*/ 2700578 h 3094978"/>
              <a:gd name="connsiteX344" fmla="*/ 6133529 w 12192000"/>
              <a:gd name="connsiteY344" fmla="*/ 2770806 h 3094978"/>
              <a:gd name="connsiteX345" fmla="*/ 6120506 w 12192000"/>
              <a:gd name="connsiteY345" fmla="*/ 2834988 h 3094978"/>
              <a:gd name="connsiteX346" fmla="*/ 6082834 w 12192000"/>
              <a:gd name="connsiteY346" fmla="*/ 2883357 h 3094978"/>
              <a:gd name="connsiteX347" fmla="*/ 6022838 w 12192000"/>
              <a:gd name="connsiteY347" fmla="*/ 2913588 h 3094978"/>
              <a:gd name="connsiteX348" fmla="*/ 5942843 w 12192000"/>
              <a:gd name="connsiteY348" fmla="*/ 2924285 h 3094978"/>
              <a:gd name="connsiteX349" fmla="*/ 5823315 w 12192000"/>
              <a:gd name="connsiteY349" fmla="*/ 2908937 h 3094978"/>
              <a:gd name="connsiteX350" fmla="*/ 5734484 w 12192000"/>
              <a:gd name="connsiteY350" fmla="*/ 2874986 h 3094978"/>
              <a:gd name="connsiteX351" fmla="*/ 5673557 w 12192000"/>
              <a:gd name="connsiteY351" fmla="*/ 2841034 h 3094978"/>
              <a:gd name="connsiteX352" fmla="*/ 5636815 w 12192000"/>
              <a:gd name="connsiteY352" fmla="*/ 2825686 h 3094978"/>
              <a:gd name="connsiteX353" fmla="*/ 5620537 w 12192000"/>
              <a:gd name="connsiteY353" fmla="*/ 2830802 h 3094978"/>
              <a:gd name="connsiteX354" fmla="*/ 5609376 w 12192000"/>
              <a:gd name="connsiteY354" fmla="*/ 2848011 h 3094978"/>
              <a:gd name="connsiteX355" fmla="*/ 5603329 w 12192000"/>
              <a:gd name="connsiteY355" fmla="*/ 2879637 h 3094978"/>
              <a:gd name="connsiteX356" fmla="*/ 5601468 w 12192000"/>
              <a:gd name="connsiteY356" fmla="*/ 2928006 h 3094978"/>
              <a:gd name="connsiteX357" fmla="*/ 5606584 w 12192000"/>
              <a:gd name="connsiteY357" fmla="*/ 2993583 h 3094978"/>
              <a:gd name="connsiteX358" fmla="*/ 5623793 w 12192000"/>
              <a:gd name="connsiteY358" fmla="*/ 3028465 h 3094978"/>
              <a:gd name="connsiteX359" fmla="*/ 5663325 w 12192000"/>
              <a:gd name="connsiteY359" fmla="*/ 3056370 h 3094978"/>
              <a:gd name="connsiteX360" fmla="*/ 5731693 w 12192000"/>
              <a:gd name="connsiteY360" fmla="*/ 3086601 h 3094978"/>
              <a:gd name="connsiteX361" fmla="*/ 5763780 w 12192000"/>
              <a:gd name="connsiteY361" fmla="*/ 3094978 h 3094978"/>
              <a:gd name="connsiteX362" fmla="*/ 5129899 w 12192000"/>
              <a:gd name="connsiteY362" fmla="*/ 3094978 h 3094978"/>
              <a:gd name="connsiteX363" fmla="*/ 5144045 w 12192000"/>
              <a:gd name="connsiteY363" fmla="*/ 3085670 h 3094978"/>
              <a:gd name="connsiteX364" fmla="*/ 5147766 w 12192000"/>
              <a:gd name="connsiteY364" fmla="*/ 3068462 h 3094978"/>
              <a:gd name="connsiteX365" fmla="*/ 5143115 w 12192000"/>
              <a:gd name="connsiteY365" fmla="*/ 3042882 h 3094978"/>
              <a:gd name="connsiteX366" fmla="*/ 5124511 w 12192000"/>
              <a:gd name="connsiteY366" fmla="*/ 2991258 h 3094978"/>
              <a:gd name="connsiteX367" fmla="*/ 5023122 w 12192000"/>
              <a:gd name="connsiteY367" fmla="*/ 2754063 h 3094978"/>
              <a:gd name="connsiteX368" fmla="*/ 4986845 w 12192000"/>
              <a:gd name="connsiteY368" fmla="*/ 2677323 h 3094978"/>
              <a:gd name="connsiteX369" fmla="*/ 4947313 w 12192000"/>
              <a:gd name="connsiteY369" fmla="*/ 2616862 h 3094978"/>
              <a:gd name="connsiteX370" fmla="*/ 4902664 w 12192000"/>
              <a:gd name="connsiteY370" fmla="*/ 2571748 h 3094978"/>
              <a:gd name="connsiteX371" fmla="*/ 4851970 w 12192000"/>
              <a:gd name="connsiteY371" fmla="*/ 2540122 h 3094978"/>
              <a:gd name="connsiteX372" fmla="*/ 4951499 w 12192000"/>
              <a:gd name="connsiteY372" fmla="*/ 2493613 h 3094978"/>
              <a:gd name="connsiteX373" fmla="*/ 5024984 w 12192000"/>
              <a:gd name="connsiteY373" fmla="*/ 2425710 h 3094978"/>
              <a:gd name="connsiteX374" fmla="*/ 5070096 w 12192000"/>
              <a:gd name="connsiteY374" fmla="*/ 2336879 h 3094978"/>
              <a:gd name="connsiteX375" fmla="*/ 5085444 w 12192000"/>
              <a:gd name="connsiteY375" fmla="*/ 2226653 h 3094978"/>
              <a:gd name="connsiteX376" fmla="*/ 5064051 w 12192000"/>
              <a:gd name="connsiteY376" fmla="*/ 2099684 h 3094978"/>
              <a:gd name="connsiteX377" fmla="*/ 5002194 w 12192000"/>
              <a:gd name="connsiteY377" fmla="*/ 2003876 h 3094978"/>
              <a:gd name="connsiteX378" fmla="*/ 4903595 w 12192000"/>
              <a:gd name="connsiteY378" fmla="*/ 1938298 h 3094978"/>
              <a:gd name="connsiteX379" fmla="*/ 4772906 w 12192000"/>
              <a:gd name="connsiteY379" fmla="*/ 1902952 h 3094978"/>
              <a:gd name="connsiteX380" fmla="*/ 4717094 w 12192000"/>
              <a:gd name="connsiteY380" fmla="*/ 1898301 h 3094978"/>
              <a:gd name="connsiteX381" fmla="*/ 4638960 w 12192000"/>
              <a:gd name="connsiteY381" fmla="*/ 1896440 h 3094978"/>
              <a:gd name="connsiteX382" fmla="*/ 4327351 w 12192000"/>
              <a:gd name="connsiteY382" fmla="*/ 1896440 h 3094978"/>
              <a:gd name="connsiteX383" fmla="*/ 4275727 w 12192000"/>
              <a:gd name="connsiteY383" fmla="*/ 1914579 h 3094978"/>
              <a:gd name="connsiteX384" fmla="*/ 4254797 w 12192000"/>
              <a:gd name="connsiteY384" fmla="*/ 1973645 h 3094978"/>
              <a:gd name="connsiteX385" fmla="*/ 4254797 w 12192000"/>
              <a:gd name="connsiteY385" fmla="*/ 3066602 h 3094978"/>
              <a:gd name="connsiteX386" fmla="*/ 4260378 w 12192000"/>
              <a:gd name="connsiteY386" fmla="*/ 3083345 h 3094978"/>
              <a:gd name="connsiteX387" fmla="*/ 4279171 w 12192000"/>
              <a:gd name="connsiteY387" fmla="*/ 3094978 h 3094978"/>
              <a:gd name="connsiteX388" fmla="*/ 3699668 w 12192000"/>
              <a:gd name="connsiteY388" fmla="*/ 3094978 h 3094978"/>
              <a:gd name="connsiteX389" fmla="*/ 3760000 w 12192000"/>
              <a:gd name="connsiteY389" fmla="*/ 3078229 h 3094978"/>
              <a:gd name="connsiteX390" fmla="*/ 3941848 w 12192000"/>
              <a:gd name="connsiteY390" fmla="*/ 2952655 h 3094978"/>
              <a:gd name="connsiteX391" fmla="*/ 4052539 w 12192000"/>
              <a:gd name="connsiteY391" fmla="*/ 2752202 h 3094978"/>
              <a:gd name="connsiteX392" fmla="*/ 4089747 w 12192000"/>
              <a:gd name="connsiteY392" fmla="*/ 2484311 h 3094978"/>
              <a:gd name="connsiteX393" fmla="*/ 4053935 w 12192000"/>
              <a:gd name="connsiteY393" fmla="*/ 2213165 h 3094978"/>
              <a:gd name="connsiteX394" fmla="*/ 3947895 w 12192000"/>
              <a:gd name="connsiteY394" fmla="*/ 2022944 h 3094978"/>
              <a:gd name="connsiteX395" fmla="*/ 3773022 w 12192000"/>
              <a:gd name="connsiteY395" fmla="*/ 1911323 h 3094978"/>
              <a:gd name="connsiteX396" fmla="*/ 3531641 w 12192000"/>
              <a:gd name="connsiteY396" fmla="*/ 1875046 h 3094978"/>
              <a:gd name="connsiteX397" fmla="*/ 3280029 w 12192000"/>
              <a:gd name="connsiteY397" fmla="*/ 1918765 h 3094978"/>
              <a:gd name="connsiteX398" fmla="*/ 3098179 w 12192000"/>
              <a:gd name="connsiteY398" fmla="*/ 2044338 h 3094978"/>
              <a:gd name="connsiteX399" fmla="*/ 2987489 w 12192000"/>
              <a:gd name="connsiteY399" fmla="*/ 2242931 h 3094978"/>
              <a:gd name="connsiteX400" fmla="*/ 2950282 w 12192000"/>
              <a:gd name="connsiteY400" fmla="*/ 2505706 h 3094978"/>
              <a:gd name="connsiteX401" fmla="*/ 2985163 w 12192000"/>
              <a:gd name="connsiteY401" fmla="*/ 2781038 h 3094978"/>
              <a:gd name="connsiteX402" fmla="*/ 3089808 w 12192000"/>
              <a:gd name="connsiteY402" fmla="*/ 2972654 h 3094978"/>
              <a:gd name="connsiteX403" fmla="*/ 3264216 w 12192000"/>
              <a:gd name="connsiteY403" fmla="*/ 3084740 h 3094978"/>
              <a:gd name="connsiteX404" fmla="*/ 3306421 w 12192000"/>
              <a:gd name="connsiteY404" fmla="*/ 3094978 h 3094978"/>
              <a:gd name="connsiteX405" fmla="*/ 2398306 w 12192000"/>
              <a:gd name="connsiteY405" fmla="*/ 3094978 h 3094978"/>
              <a:gd name="connsiteX406" fmla="*/ 2398334 w 12192000"/>
              <a:gd name="connsiteY406" fmla="*/ 3094972 h 3094978"/>
              <a:gd name="connsiteX407" fmla="*/ 2418333 w 12192000"/>
              <a:gd name="connsiteY407" fmla="*/ 3082415 h 3094978"/>
              <a:gd name="connsiteX408" fmla="*/ 2423914 w 12192000"/>
              <a:gd name="connsiteY408" fmla="*/ 3064742 h 3094978"/>
              <a:gd name="connsiteX409" fmla="*/ 2423914 w 12192000"/>
              <a:gd name="connsiteY409" fmla="*/ 2616397 h 3094978"/>
              <a:gd name="connsiteX410" fmla="*/ 2793193 w 12192000"/>
              <a:gd name="connsiteY410" fmla="*/ 2616397 h 3094978"/>
              <a:gd name="connsiteX411" fmla="*/ 2808076 w 12192000"/>
              <a:gd name="connsiteY411" fmla="*/ 2611281 h 3094978"/>
              <a:gd name="connsiteX412" fmla="*/ 2819703 w 12192000"/>
              <a:gd name="connsiteY412" fmla="*/ 2594073 h 3094978"/>
              <a:gd name="connsiteX413" fmla="*/ 2827145 w 12192000"/>
              <a:gd name="connsiteY413" fmla="*/ 2563376 h 3094978"/>
              <a:gd name="connsiteX414" fmla="*/ 2829471 w 12192000"/>
              <a:gd name="connsiteY414" fmla="*/ 2516868 h 3094978"/>
              <a:gd name="connsiteX415" fmla="*/ 2827145 w 12192000"/>
              <a:gd name="connsiteY415" fmla="*/ 2470359 h 3094978"/>
              <a:gd name="connsiteX416" fmla="*/ 2819703 w 12192000"/>
              <a:gd name="connsiteY416" fmla="*/ 2440593 h 3094978"/>
              <a:gd name="connsiteX417" fmla="*/ 2808076 w 12192000"/>
              <a:gd name="connsiteY417" fmla="*/ 2424780 h 3094978"/>
              <a:gd name="connsiteX418" fmla="*/ 2793193 w 12192000"/>
              <a:gd name="connsiteY418" fmla="*/ 2420129 h 3094978"/>
              <a:gd name="connsiteX419" fmla="*/ 2423914 w 12192000"/>
              <a:gd name="connsiteY419" fmla="*/ 2420129 h 3094978"/>
              <a:gd name="connsiteX420" fmla="*/ 2423914 w 12192000"/>
              <a:gd name="connsiteY420" fmla="*/ 2096428 h 3094978"/>
              <a:gd name="connsiteX421" fmla="*/ 2817378 w 12192000"/>
              <a:gd name="connsiteY421" fmla="*/ 2096428 h 3094978"/>
              <a:gd name="connsiteX422" fmla="*/ 2832261 w 12192000"/>
              <a:gd name="connsiteY422" fmla="*/ 2090847 h 3094978"/>
              <a:gd name="connsiteX423" fmla="*/ 2843888 w 12192000"/>
              <a:gd name="connsiteY423" fmla="*/ 2074104 h 3094978"/>
              <a:gd name="connsiteX424" fmla="*/ 2851329 w 12192000"/>
              <a:gd name="connsiteY424" fmla="*/ 2043873 h 3094978"/>
              <a:gd name="connsiteX425" fmla="*/ 2853655 w 12192000"/>
              <a:gd name="connsiteY425" fmla="*/ 1996899 h 3094978"/>
              <a:gd name="connsiteX426" fmla="*/ 2851329 w 12192000"/>
              <a:gd name="connsiteY426" fmla="*/ 1949460 h 3094978"/>
              <a:gd name="connsiteX427" fmla="*/ 2843888 w 12192000"/>
              <a:gd name="connsiteY427" fmla="*/ 1918299 h 3094978"/>
              <a:gd name="connsiteX428" fmla="*/ 2832261 w 12192000"/>
              <a:gd name="connsiteY428" fmla="*/ 1901556 h 3094978"/>
              <a:gd name="connsiteX429" fmla="*/ 2817378 w 12192000"/>
              <a:gd name="connsiteY429" fmla="*/ 1896440 h 3094978"/>
              <a:gd name="connsiteX430" fmla="*/ 2250901 w 12192000"/>
              <a:gd name="connsiteY430" fmla="*/ 1896440 h 3094978"/>
              <a:gd name="connsiteX431" fmla="*/ 2199276 w 12192000"/>
              <a:gd name="connsiteY431" fmla="*/ 1914579 h 3094978"/>
              <a:gd name="connsiteX432" fmla="*/ 2178347 w 12192000"/>
              <a:gd name="connsiteY432" fmla="*/ 1973645 h 3094978"/>
              <a:gd name="connsiteX433" fmla="*/ 2178347 w 12192000"/>
              <a:gd name="connsiteY433" fmla="*/ 3064742 h 3094978"/>
              <a:gd name="connsiteX434" fmla="*/ 2184393 w 12192000"/>
              <a:gd name="connsiteY434" fmla="*/ 3082415 h 3094978"/>
              <a:gd name="connsiteX435" fmla="*/ 2204392 w 12192000"/>
              <a:gd name="connsiteY435" fmla="*/ 3094972 h 3094978"/>
              <a:gd name="connsiteX436" fmla="*/ 2204421 w 12192000"/>
              <a:gd name="connsiteY436" fmla="*/ 3094978 h 3094978"/>
              <a:gd name="connsiteX437" fmla="*/ 1531853 w 12192000"/>
              <a:gd name="connsiteY437" fmla="*/ 3094978 h 3094978"/>
              <a:gd name="connsiteX438" fmla="*/ 1551092 w 12192000"/>
              <a:gd name="connsiteY438" fmla="*/ 3083345 h 3094978"/>
              <a:gd name="connsiteX439" fmla="*/ 1557139 w 12192000"/>
              <a:gd name="connsiteY439" fmla="*/ 3066602 h 3094978"/>
              <a:gd name="connsiteX440" fmla="*/ 1557139 w 12192000"/>
              <a:gd name="connsiteY440" fmla="*/ 1929927 h 3094978"/>
              <a:gd name="connsiteX441" fmla="*/ 1551092 w 12192000"/>
              <a:gd name="connsiteY441" fmla="*/ 1913184 h 3094978"/>
              <a:gd name="connsiteX442" fmla="*/ 1531094 w 12192000"/>
              <a:gd name="connsiteY442" fmla="*/ 1901091 h 3094978"/>
              <a:gd name="connsiteX443" fmla="*/ 1493887 w 12192000"/>
              <a:gd name="connsiteY443" fmla="*/ 1893650 h 3094978"/>
              <a:gd name="connsiteX444" fmla="*/ 1434355 w 12192000"/>
              <a:gd name="connsiteY444" fmla="*/ 1890859 h 3094978"/>
              <a:gd name="connsiteX445" fmla="*/ 1375754 w 12192000"/>
              <a:gd name="connsiteY445" fmla="*/ 1893650 h 3094978"/>
              <a:gd name="connsiteX446" fmla="*/ 1338082 w 12192000"/>
              <a:gd name="connsiteY446" fmla="*/ 1901091 h 3094978"/>
              <a:gd name="connsiteX447" fmla="*/ 1317618 w 12192000"/>
              <a:gd name="connsiteY447" fmla="*/ 1913184 h 3094978"/>
              <a:gd name="connsiteX448" fmla="*/ 1311572 w 12192000"/>
              <a:gd name="connsiteY448" fmla="*/ 1929927 h 3094978"/>
              <a:gd name="connsiteX449" fmla="*/ 1311572 w 12192000"/>
              <a:gd name="connsiteY449" fmla="*/ 3066602 h 3094978"/>
              <a:gd name="connsiteX450" fmla="*/ 1317618 w 12192000"/>
              <a:gd name="connsiteY450" fmla="*/ 3083345 h 3094978"/>
              <a:gd name="connsiteX451" fmla="*/ 1336858 w 12192000"/>
              <a:gd name="connsiteY451" fmla="*/ 3094978 h 3094978"/>
              <a:gd name="connsiteX452" fmla="*/ 1178467 w 12192000"/>
              <a:gd name="connsiteY452" fmla="*/ 3094978 h 3094978"/>
              <a:gd name="connsiteX453" fmla="*/ 1189645 w 12192000"/>
              <a:gd name="connsiteY453" fmla="*/ 3091252 h 3094978"/>
              <a:gd name="connsiteX454" fmla="*/ 1197086 w 12192000"/>
              <a:gd name="connsiteY454" fmla="*/ 3061951 h 3094978"/>
              <a:gd name="connsiteX455" fmla="*/ 1183133 w 12192000"/>
              <a:gd name="connsiteY455" fmla="*/ 3008931 h 3094978"/>
              <a:gd name="connsiteX456" fmla="*/ 811063 w 12192000"/>
              <a:gd name="connsiteY456" fmla="*/ 1942019 h 3094978"/>
              <a:gd name="connsiteX457" fmla="*/ 797576 w 12192000"/>
              <a:gd name="connsiteY457" fmla="*/ 1914114 h 3094978"/>
              <a:gd name="connsiteX458" fmla="*/ 771531 w 12192000"/>
              <a:gd name="connsiteY458" fmla="*/ 1898766 h 3094978"/>
              <a:gd name="connsiteX459" fmla="*/ 720836 w 12192000"/>
              <a:gd name="connsiteY459" fmla="*/ 1892255 h 3094978"/>
              <a:gd name="connsiteX460" fmla="*/ 633400 w 12192000"/>
              <a:gd name="connsiteY460" fmla="*/ 1890859 h 3094978"/>
              <a:gd name="connsiteX461" fmla="*/ 557125 w 12192000"/>
              <a:gd name="connsiteY461" fmla="*/ 1892255 h 3094978"/>
              <a:gd name="connsiteX462" fmla="*/ 512012 w 12192000"/>
              <a:gd name="connsiteY462" fmla="*/ 1898766 h 3094978"/>
              <a:gd name="connsiteX463" fmla="*/ 488292 w 12192000"/>
              <a:gd name="connsiteY463" fmla="*/ 1913649 h 3094978"/>
              <a:gd name="connsiteX464" fmla="*/ 475270 w 12192000"/>
              <a:gd name="connsiteY464" fmla="*/ 1939228 h 3094978"/>
              <a:gd name="connsiteX465" fmla="*/ 104130 w 12192000"/>
              <a:gd name="connsiteY465" fmla="*/ 3007071 h 3094978"/>
              <a:gd name="connsiteX466" fmla="*/ 90177 w 12192000"/>
              <a:gd name="connsiteY466" fmla="*/ 3059160 h 3094978"/>
              <a:gd name="connsiteX467" fmla="*/ 96688 w 12192000"/>
              <a:gd name="connsiteY467" fmla="*/ 3089391 h 3094978"/>
              <a:gd name="connsiteX468" fmla="*/ 110559 w 12192000"/>
              <a:gd name="connsiteY468" fmla="*/ 3094978 h 3094978"/>
              <a:gd name="connsiteX469" fmla="*/ 0 w 12192000"/>
              <a:gd name="connsiteY469" fmla="*/ 3094978 h 3094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Lst>
            <a:rect l="l" t="t" r="r" b="b"/>
            <a:pathLst>
              <a:path w="12192000" h="3094978">
                <a:moveTo>
                  <a:pt x="405507" y="2825686"/>
                </a:moveTo>
                <a:lnTo>
                  <a:pt x="857572" y="2825686"/>
                </a:lnTo>
                <a:lnTo>
                  <a:pt x="938497" y="3067532"/>
                </a:lnTo>
                <a:cubicBezTo>
                  <a:pt x="940978" y="3075593"/>
                  <a:pt x="944078" y="3082105"/>
                  <a:pt x="947799" y="3087066"/>
                </a:cubicBezTo>
                <a:lnTo>
                  <a:pt x="961092" y="3094978"/>
                </a:lnTo>
                <a:lnTo>
                  <a:pt x="302529" y="3094978"/>
                </a:lnTo>
                <a:lnTo>
                  <a:pt x="319465" y="3082880"/>
                </a:lnTo>
                <a:cubicBezTo>
                  <a:pt x="323496" y="3076989"/>
                  <a:pt x="326752" y="3069702"/>
                  <a:pt x="329232" y="3061021"/>
                </a:cubicBezTo>
                <a:close/>
                <a:moveTo>
                  <a:pt x="10614483" y="2608025"/>
                </a:moveTo>
                <a:lnTo>
                  <a:pt x="10690757" y="2608025"/>
                </a:lnTo>
                <a:cubicBezTo>
                  <a:pt x="10716802" y="2608025"/>
                  <a:pt x="10739746" y="2612056"/>
                  <a:pt x="10759590" y="2620118"/>
                </a:cubicBezTo>
                <a:cubicBezTo>
                  <a:pt x="10779434" y="2628179"/>
                  <a:pt x="10796952" y="2640116"/>
                  <a:pt x="10812145" y="2655929"/>
                </a:cubicBezTo>
                <a:cubicBezTo>
                  <a:pt x="10827338" y="2671742"/>
                  <a:pt x="10841135" y="2691431"/>
                  <a:pt x="10853538" y="2714995"/>
                </a:cubicBezTo>
                <a:cubicBezTo>
                  <a:pt x="10865940" y="2738560"/>
                  <a:pt x="10878652" y="2765535"/>
                  <a:pt x="10891675" y="2795921"/>
                </a:cubicBezTo>
                <a:lnTo>
                  <a:pt x="10999575" y="3064742"/>
                </a:lnTo>
                <a:cubicBezTo>
                  <a:pt x="11002055" y="3072183"/>
                  <a:pt x="11005156" y="3078539"/>
                  <a:pt x="11008877" y="3083810"/>
                </a:cubicBezTo>
                <a:lnTo>
                  <a:pt x="11025230" y="3094978"/>
                </a:lnTo>
                <a:lnTo>
                  <a:pt x="10589197" y="3094978"/>
                </a:lnTo>
                <a:lnTo>
                  <a:pt x="10608436" y="3083345"/>
                </a:lnTo>
                <a:cubicBezTo>
                  <a:pt x="10612468" y="3078384"/>
                  <a:pt x="10614483" y="3072803"/>
                  <a:pt x="10614483" y="3066602"/>
                </a:cubicBezTo>
                <a:close/>
                <a:moveTo>
                  <a:pt x="4499433" y="2608025"/>
                </a:moveTo>
                <a:lnTo>
                  <a:pt x="4575708" y="2608025"/>
                </a:lnTo>
                <a:cubicBezTo>
                  <a:pt x="4601754" y="2608025"/>
                  <a:pt x="4624697" y="2612056"/>
                  <a:pt x="4644541" y="2620118"/>
                </a:cubicBezTo>
                <a:cubicBezTo>
                  <a:pt x="4664385" y="2628179"/>
                  <a:pt x="4681903" y="2640116"/>
                  <a:pt x="4697096" y="2655929"/>
                </a:cubicBezTo>
                <a:cubicBezTo>
                  <a:pt x="4712288" y="2671742"/>
                  <a:pt x="4726086" y="2691431"/>
                  <a:pt x="4738489" y="2714995"/>
                </a:cubicBezTo>
                <a:cubicBezTo>
                  <a:pt x="4750891" y="2738560"/>
                  <a:pt x="4763603" y="2765535"/>
                  <a:pt x="4776626" y="2795921"/>
                </a:cubicBezTo>
                <a:lnTo>
                  <a:pt x="4884526" y="3064742"/>
                </a:lnTo>
                <a:cubicBezTo>
                  <a:pt x="4887006" y="3072183"/>
                  <a:pt x="4890107" y="3078539"/>
                  <a:pt x="4893827" y="3083810"/>
                </a:cubicBezTo>
                <a:lnTo>
                  <a:pt x="4910180" y="3094978"/>
                </a:lnTo>
                <a:lnTo>
                  <a:pt x="4474149" y="3094978"/>
                </a:lnTo>
                <a:lnTo>
                  <a:pt x="4493387" y="3083345"/>
                </a:lnTo>
                <a:cubicBezTo>
                  <a:pt x="4497419" y="3078384"/>
                  <a:pt x="4499433" y="3072803"/>
                  <a:pt x="4499433" y="3066602"/>
                </a:cubicBezTo>
                <a:close/>
                <a:moveTo>
                  <a:pt x="7649157" y="2165261"/>
                </a:moveTo>
                <a:lnTo>
                  <a:pt x="7651018" y="2165261"/>
                </a:lnTo>
                <a:cubicBezTo>
                  <a:pt x="7665280" y="2201848"/>
                  <a:pt x="7681403" y="2239520"/>
                  <a:pt x="7699387" y="2278278"/>
                </a:cubicBezTo>
                <a:cubicBezTo>
                  <a:pt x="7717370" y="2317035"/>
                  <a:pt x="7735043" y="2353157"/>
                  <a:pt x="7752407" y="2386643"/>
                </a:cubicBezTo>
                <a:lnTo>
                  <a:pt x="8051924" y="2949400"/>
                </a:lnTo>
                <a:cubicBezTo>
                  <a:pt x="8067426" y="2980406"/>
                  <a:pt x="8081378" y="3005675"/>
                  <a:pt x="8093782" y="3025209"/>
                </a:cubicBezTo>
                <a:cubicBezTo>
                  <a:pt x="8106183" y="3044743"/>
                  <a:pt x="8119051" y="3060246"/>
                  <a:pt x="8132384" y="3071718"/>
                </a:cubicBezTo>
                <a:lnTo>
                  <a:pt x="8175256" y="3094978"/>
                </a:lnTo>
                <a:lnTo>
                  <a:pt x="7633783" y="3094978"/>
                </a:lnTo>
                <a:lnTo>
                  <a:pt x="7633809" y="3094972"/>
                </a:lnTo>
                <a:cubicBezTo>
                  <a:pt x="7642181" y="3091562"/>
                  <a:pt x="7648072" y="3087376"/>
                  <a:pt x="7651483" y="3082415"/>
                </a:cubicBezTo>
                <a:cubicBezTo>
                  <a:pt x="7654893" y="3077454"/>
                  <a:pt x="7656598" y="3071873"/>
                  <a:pt x="7656599" y="3065672"/>
                </a:cubicBezTo>
                <a:lnTo>
                  <a:pt x="7656599" y="2435942"/>
                </a:lnTo>
                <a:cubicBezTo>
                  <a:pt x="7656598" y="2388813"/>
                  <a:pt x="7655978" y="2343080"/>
                  <a:pt x="7654738" y="2298741"/>
                </a:cubicBezTo>
                <a:cubicBezTo>
                  <a:pt x="7653498" y="2254403"/>
                  <a:pt x="7651637" y="2209910"/>
                  <a:pt x="7649157" y="2165261"/>
                </a:cubicBezTo>
                <a:close/>
                <a:moveTo>
                  <a:pt x="629679" y="2126194"/>
                </a:moveTo>
                <a:lnTo>
                  <a:pt x="630609" y="2126194"/>
                </a:lnTo>
                <a:lnTo>
                  <a:pt x="800831" y="2637791"/>
                </a:lnTo>
                <a:lnTo>
                  <a:pt x="459457" y="2637791"/>
                </a:lnTo>
                <a:close/>
                <a:moveTo>
                  <a:pt x="10614483" y="2083406"/>
                </a:moveTo>
                <a:lnTo>
                  <a:pt x="10724243" y="2083406"/>
                </a:lnTo>
                <a:cubicBezTo>
                  <a:pt x="10752149" y="2083406"/>
                  <a:pt x="10774008" y="2084336"/>
                  <a:pt x="10789821" y="2086196"/>
                </a:cubicBezTo>
                <a:cubicBezTo>
                  <a:pt x="10805634" y="2088057"/>
                  <a:pt x="10819741" y="2090537"/>
                  <a:pt x="10832144" y="2093638"/>
                </a:cubicBezTo>
                <a:cubicBezTo>
                  <a:pt x="10873071" y="2104800"/>
                  <a:pt x="10902527" y="2124023"/>
                  <a:pt x="10920510" y="2151309"/>
                </a:cubicBezTo>
                <a:cubicBezTo>
                  <a:pt x="10938494" y="2178594"/>
                  <a:pt x="10947485" y="2212080"/>
                  <a:pt x="10947485" y="2251767"/>
                </a:cubicBezTo>
                <a:cubicBezTo>
                  <a:pt x="10947485" y="2277812"/>
                  <a:pt x="10943145" y="2301377"/>
                  <a:pt x="10934463" y="2322461"/>
                </a:cubicBezTo>
                <a:cubicBezTo>
                  <a:pt x="10925781" y="2343545"/>
                  <a:pt x="10912758" y="2361683"/>
                  <a:pt x="10895396" y="2376876"/>
                </a:cubicBezTo>
                <a:cubicBezTo>
                  <a:pt x="10878033" y="2392069"/>
                  <a:pt x="10856328" y="2403851"/>
                  <a:pt x="10830283" y="2412223"/>
                </a:cubicBezTo>
                <a:cubicBezTo>
                  <a:pt x="10804238" y="2420594"/>
                  <a:pt x="10773853" y="2424780"/>
                  <a:pt x="10739126" y="2424780"/>
                </a:cubicBezTo>
                <a:lnTo>
                  <a:pt x="10614483" y="2424780"/>
                </a:lnTo>
                <a:close/>
                <a:moveTo>
                  <a:pt x="4499433" y="2083406"/>
                </a:moveTo>
                <a:lnTo>
                  <a:pt x="4609194" y="2083406"/>
                </a:lnTo>
                <a:cubicBezTo>
                  <a:pt x="4637099" y="2083406"/>
                  <a:pt x="4658958" y="2084336"/>
                  <a:pt x="4674771" y="2086196"/>
                </a:cubicBezTo>
                <a:cubicBezTo>
                  <a:pt x="4690584" y="2088057"/>
                  <a:pt x="4704692" y="2090537"/>
                  <a:pt x="4717094" y="2093638"/>
                </a:cubicBezTo>
                <a:cubicBezTo>
                  <a:pt x="4758023" y="2104800"/>
                  <a:pt x="4787477" y="2124023"/>
                  <a:pt x="4805461" y="2151309"/>
                </a:cubicBezTo>
                <a:cubicBezTo>
                  <a:pt x="4823444" y="2178594"/>
                  <a:pt x="4832436" y="2212080"/>
                  <a:pt x="4832436" y="2251767"/>
                </a:cubicBezTo>
                <a:cubicBezTo>
                  <a:pt x="4832436" y="2277812"/>
                  <a:pt x="4828095" y="2301377"/>
                  <a:pt x="4819414" y="2322461"/>
                </a:cubicBezTo>
                <a:cubicBezTo>
                  <a:pt x="4810732" y="2343545"/>
                  <a:pt x="4797709" y="2361683"/>
                  <a:pt x="4780346" y="2376876"/>
                </a:cubicBezTo>
                <a:cubicBezTo>
                  <a:pt x="4762984" y="2392069"/>
                  <a:pt x="4741279" y="2403851"/>
                  <a:pt x="4715234" y="2412223"/>
                </a:cubicBezTo>
                <a:cubicBezTo>
                  <a:pt x="4689189" y="2420594"/>
                  <a:pt x="4658803" y="2424780"/>
                  <a:pt x="4624077" y="2424780"/>
                </a:cubicBezTo>
                <a:lnTo>
                  <a:pt x="4499433" y="2424780"/>
                </a:lnTo>
                <a:close/>
                <a:moveTo>
                  <a:pt x="9638319" y="2075964"/>
                </a:moveTo>
                <a:cubicBezTo>
                  <a:pt x="9697849" y="2075964"/>
                  <a:pt x="9747460" y="2086041"/>
                  <a:pt x="9787147" y="2106195"/>
                </a:cubicBezTo>
                <a:cubicBezTo>
                  <a:pt x="9826834" y="2126349"/>
                  <a:pt x="9858615" y="2154874"/>
                  <a:pt x="9882490" y="2191771"/>
                </a:cubicBezTo>
                <a:cubicBezTo>
                  <a:pt x="9906365" y="2228668"/>
                  <a:pt x="9923262" y="2273007"/>
                  <a:pt x="9933185" y="2324786"/>
                </a:cubicBezTo>
                <a:cubicBezTo>
                  <a:pt x="9943106" y="2376566"/>
                  <a:pt x="9948066" y="2434082"/>
                  <a:pt x="9948067" y="2497334"/>
                </a:cubicBezTo>
                <a:cubicBezTo>
                  <a:pt x="9948066" y="2555005"/>
                  <a:pt x="9942950" y="2609420"/>
                  <a:pt x="9932719" y="2660580"/>
                </a:cubicBezTo>
                <a:cubicBezTo>
                  <a:pt x="9922486" y="2711740"/>
                  <a:pt x="9904969" y="2756543"/>
                  <a:pt x="9880165" y="2794991"/>
                </a:cubicBezTo>
                <a:cubicBezTo>
                  <a:pt x="9855359" y="2833438"/>
                  <a:pt x="9822803" y="2863824"/>
                  <a:pt x="9782496" y="2886148"/>
                </a:cubicBezTo>
                <a:cubicBezTo>
                  <a:pt x="9742188" y="2908472"/>
                  <a:pt x="9691959" y="2919634"/>
                  <a:pt x="9631808" y="2919634"/>
                </a:cubicBezTo>
                <a:cubicBezTo>
                  <a:pt x="9571657" y="2919634"/>
                  <a:pt x="9521738" y="2909867"/>
                  <a:pt x="9482049" y="2890334"/>
                </a:cubicBezTo>
                <a:cubicBezTo>
                  <a:pt x="9442362" y="2870800"/>
                  <a:pt x="9410736" y="2842430"/>
                  <a:pt x="9387172" y="2805222"/>
                </a:cubicBezTo>
                <a:cubicBezTo>
                  <a:pt x="9363608" y="2768015"/>
                  <a:pt x="9346865" y="2723212"/>
                  <a:pt x="9336942" y="2670812"/>
                </a:cubicBezTo>
                <a:cubicBezTo>
                  <a:pt x="9327020" y="2618412"/>
                  <a:pt x="9322058" y="2559346"/>
                  <a:pt x="9322060" y="2493613"/>
                </a:cubicBezTo>
                <a:cubicBezTo>
                  <a:pt x="9322058" y="2437183"/>
                  <a:pt x="9327174" y="2383697"/>
                  <a:pt x="9337408" y="2333158"/>
                </a:cubicBezTo>
                <a:cubicBezTo>
                  <a:pt x="9347638" y="2282618"/>
                  <a:pt x="9365158" y="2238435"/>
                  <a:pt x="9389962" y="2200608"/>
                </a:cubicBezTo>
                <a:cubicBezTo>
                  <a:pt x="9414767" y="2162781"/>
                  <a:pt x="9447324" y="2132550"/>
                  <a:pt x="9487630" y="2109916"/>
                </a:cubicBezTo>
                <a:cubicBezTo>
                  <a:pt x="9527938" y="2087281"/>
                  <a:pt x="9578168" y="2075964"/>
                  <a:pt x="9638319" y="2075964"/>
                </a:cubicBezTo>
                <a:close/>
                <a:moveTo>
                  <a:pt x="3523270" y="2075964"/>
                </a:moveTo>
                <a:cubicBezTo>
                  <a:pt x="3582801" y="2075964"/>
                  <a:pt x="3632410" y="2086041"/>
                  <a:pt x="3672098" y="2106195"/>
                </a:cubicBezTo>
                <a:cubicBezTo>
                  <a:pt x="3711785" y="2126349"/>
                  <a:pt x="3743567" y="2154874"/>
                  <a:pt x="3767441" y="2191771"/>
                </a:cubicBezTo>
                <a:cubicBezTo>
                  <a:pt x="3791315" y="2228668"/>
                  <a:pt x="3808213" y="2273007"/>
                  <a:pt x="3818136" y="2324786"/>
                </a:cubicBezTo>
                <a:cubicBezTo>
                  <a:pt x="3828057" y="2376566"/>
                  <a:pt x="3833018" y="2434082"/>
                  <a:pt x="3833018" y="2497334"/>
                </a:cubicBezTo>
                <a:cubicBezTo>
                  <a:pt x="3833018" y="2555005"/>
                  <a:pt x="3827902" y="2609420"/>
                  <a:pt x="3817670" y="2660580"/>
                </a:cubicBezTo>
                <a:cubicBezTo>
                  <a:pt x="3807438" y="2711740"/>
                  <a:pt x="3789920" y="2756543"/>
                  <a:pt x="3765115" y="2794991"/>
                </a:cubicBezTo>
                <a:cubicBezTo>
                  <a:pt x="3740310" y="2833438"/>
                  <a:pt x="3707754" y="2863824"/>
                  <a:pt x="3667447" y="2886148"/>
                </a:cubicBezTo>
                <a:cubicBezTo>
                  <a:pt x="3627139" y="2908472"/>
                  <a:pt x="3576910" y="2919634"/>
                  <a:pt x="3516758" y="2919634"/>
                </a:cubicBezTo>
                <a:cubicBezTo>
                  <a:pt x="3456607" y="2919634"/>
                  <a:pt x="3406688" y="2909867"/>
                  <a:pt x="3367000" y="2890334"/>
                </a:cubicBezTo>
                <a:cubicBezTo>
                  <a:pt x="3327313" y="2870800"/>
                  <a:pt x="3295687" y="2842430"/>
                  <a:pt x="3272122" y="2805222"/>
                </a:cubicBezTo>
                <a:cubicBezTo>
                  <a:pt x="3248558" y="2768015"/>
                  <a:pt x="3231815" y="2723212"/>
                  <a:pt x="3221893" y="2670812"/>
                </a:cubicBezTo>
                <a:cubicBezTo>
                  <a:pt x="3211971" y="2618412"/>
                  <a:pt x="3207010" y="2559346"/>
                  <a:pt x="3207010" y="2493613"/>
                </a:cubicBezTo>
                <a:cubicBezTo>
                  <a:pt x="3207010" y="2437183"/>
                  <a:pt x="3212126" y="2383697"/>
                  <a:pt x="3222358" y="2333158"/>
                </a:cubicBezTo>
                <a:cubicBezTo>
                  <a:pt x="3232590" y="2282618"/>
                  <a:pt x="3250108" y="2238435"/>
                  <a:pt x="3274913" y="2200608"/>
                </a:cubicBezTo>
                <a:cubicBezTo>
                  <a:pt x="3299717" y="2162781"/>
                  <a:pt x="3332274" y="2132550"/>
                  <a:pt x="3372581" y="2109916"/>
                </a:cubicBezTo>
                <a:cubicBezTo>
                  <a:pt x="3412889" y="2087281"/>
                  <a:pt x="3463119" y="2075964"/>
                  <a:pt x="3523270" y="2075964"/>
                </a:cubicBezTo>
                <a:close/>
                <a:moveTo>
                  <a:pt x="0" y="0"/>
                </a:moveTo>
                <a:lnTo>
                  <a:pt x="12192000" y="0"/>
                </a:lnTo>
                <a:lnTo>
                  <a:pt x="12192000" y="3094978"/>
                </a:lnTo>
                <a:lnTo>
                  <a:pt x="11835765" y="3094978"/>
                </a:lnTo>
                <a:lnTo>
                  <a:pt x="11905734" y="3067184"/>
                </a:lnTo>
                <a:cubicBezTo>
                  <a:pt x="11929298" y="3055169"/>
                  <a:pt x="11951157" y="3041177"/>
                  <a:pt x="11971311" y="3025209"/>
                </a:cubicBezTo>
                <a:cubicBezTo>
                  <a:pt x="12011618" y="2993273"/>
                  <a:pt x="12043555" y="2953430"/>
                  <a:pt x="12067119" y="2905681"/>
                </a:cubicBezTo>
                <a:cubicBezTo>
                  <a:pt x="12090683" y="2857933"/>
                  <a:pt x="12102466" y="2802432"/>
                  <a:pt x="12102466" y="2739180"/>
                </a:cubicBezTo>
                <a:cubicBezTo>
                  <a:pt x="12102466" y="2690811"/>
                  <a:pt x="12095025" y="2648798"/>
                  <a:pt x="12080142" y="2613141"/>
                </a:cubicBezTo>
                <a:cubicBezTo>
                  <a:pt x="12065259" y="2577484"/>
                  <a:pt x="12045725" y="2546478"/>
                  <a:pt x="12021541" y="2520123"/>
                </a:cubicBezTo>
                <a:cubicBezTo>
                  <a:pt x="11997356" y="2493768"/>
                  <a:pt x="11969760" y="2471134"/>
                  <a:pt x="11938755" y="2452220"/>
                </a:cubicBezTo>
                <a:cubicBezTo>
                  <a:pt x="11907749" y="2433307"/>
                  <a:pt x="11876123" y="2416409"/>
                  <a:pt x="11843877" y="2401526"/>
                </a:cubicBezTo>
                <a:cubicBezTo>
                  <a:pt x="11811630" y="2386643"/>
                  <a:pt x="11780004" y="2372535"/>
                  <a:pt x="11748999" y="2359203"/>
                </a:cubicBezTo>
                <a:cubicBezTo>
                  <a:pt x="11717993" y="2345870"/>
                  <a:pt x="11690242" y="2331608"/>
                  <a:pt x="11665749" y="2316415"/>
                </a:cubicBezTo>
                <a:cubicBezTo>
                  <a:pt x="11641254" y="2301222"/>
                  <a:pt x="11621720" y="2283859"/>
                  <a:pt x="11607147" y="2264325"/>
                </a:cubicBezTo>
                <a:cubicBezTo>
                  <a:pt x="11592574" y="2244791"/>
                  <a:pt x="11585287" y="2221692"/>
                  <a:pt x="11585288" y="2195027"/>
                </a:cubicBezTo>
                <a:cubicBezTo>
                  <a:pt x="11585287" y="2177043"/>
                  <a:pt x="11588543" y="2159990"/>
                  <a:pt x="11595055" y="2143867"/>
                </a:cubicBezTo>
                <a:cubicBezTo>
                  <a:pt x="11601565" y="2127744"/>
                  <a:pt x="11611488" y="2113946"/>
                  <a:pt x="11624821" y="2102474"/>
                </a:cubicBezTo>
                <a:cubicBezTo>
                  <a:pt x="11638153" y="2091002"/>
                  <a:pt x="11654741" y="2082010"/>
                  <a:pt x="11674585" y="2075499"/>
                </a:cubicBezTo>
                <a:cubicBezTo>
                  <a:pt x="11694428" y="2068988"/>
                  <a:pt x="11717683" y="2065732"/>
                  <a:pt x="11744348" y="2065732"/>
                </a:cubicBezTo>
                <a:cubicBezTo>
                  <a:pt x="11778454" y="2065732"/>
                  <a:pt x="11809770" y="2069918"/>
                  <a:pt x="11838296" y="2078290"/>
                </a:cubicBezTo>
                <a:cubicBezTo>
                  <a:pt x="11866821" y="2086661"/>
                  <a:pt x="11891936" y="2095963"/>
                  <a:pt x="11913640" y="2106195"/>
                </a:cubicBezTo>
                <a:cubicBezTo>
                  <a:pt x="11935344" y="2116427"/>
                  <a:pt x="11953638" y="2125884"/>
                  <a:pt x="11968521" y="2134565"/>
                </a:cubicBezTo>
                <a:cubicBezTo>
                  <a:pt x="11983404" y="2143247"/>
                  <a:pt x="11994255" y="2147588"/>
                  <a:pt x="12001077" y="2147588"/>
                </a:cubicBezTo>
                <a:cubicBezTo>
                  <a:pt x="12007897" y="2147588"/>
                  <a:pt x="12013324" y="2145727"/>
                  <a:pt x="12017355" y="2142007"/>
                </a:cubicBezTo>
                <a:cubicBezTo>
                  <a:pt x="12021385" y="2138286"/>
                  <a:pt x="12024486" y="2132395"/>
                  <a:pt x="12026657" y="2124333"/>
                </a:cubicBezTo>
                <a:cubicBezTo>
                  <a:pt x="12028826" y="2116272"/>
                  <a:pt x="12030377" y="2106040"/>
                  <a:pt x="12031308" y="2093638"/>
                </a:cubicBezTo>
                <a:cubicBezTo>
                  <a:pt x="12032238" y="2081235"/>
                  <a:pt x="12032703" y="2066042"/>
                  <a:pt x="12032703" y="2048059"/>
                </a:cubicBezTo>
                <a:cubicBezTo>
                  <a:pt x="12032703" y="2031936"/>
                  <a:pt x="12032392" y="2018448"/>
                  <a:pt x="12031773" y="2007596"/>
                </a:cubicBezTo>
                <a:cubicBezTo>
                  <a:pt x="12031152" y="1996744"/>
                  <a:pt x="12030067" y="1987753"/>
                  <a:pt x="12028517" y="1980621"/>
                </a:cubicBezTo>
                <a:cubicBezTo>
                  <a:pt x="12026966" y="1973490"/>
                  <a:pt x="12025106" y="1967754"/>
                  <a:pt x="12022936" y="1963413"/>
                </a:cubicBezTo>
                <a:cubicBezTo>
                  <a:pt x="12020765" y="1959072"/>
                  <a:pt x="12016579" y="1953801"/>
                  <a:pt x="12010379" y="1947600"/>
                </a:cubicBezTo>
                <a:cubicBezTo>
                  <a:pt x="12004177" y="1941399"/>
                  <a:pt x="11991465" y="1933647"/>
                  <a:pt x="11972241" y="1924346"/>
                </a:cubicBezTo>
                <a:cubicBezTo>
                  <a:pt x="11953017" y="1915044"/>
                  <a:pt x="11931003" y="1906672"/>
                  <a:pt x="11906199" y="1899231"/>
                </a:cubicBezTo>
                <a:cubicBezTo>
                  <a:pt x="11881394" y="1891789"/>
                  <a:pt x="11854729" y="1885898"/>
                  <a:pt x="11826204" y="1881558"/>
                </a:cubicBezTo>
                <a:cubicBezTo>
                  <a:pt x="11797678" y="1877217"/>
                  <a:pt x="11769153" y="1875046"/>
                  <a:pt x="11740628" y="1875046"/>
                </a:cubicBezTo>
                <a:cubicBezTo>
                  <a:pt x="11685437" y="1875046"/>
                  <a:pt x="11633191" y="1882178"/>
                  <a:pt x="11583893" y="1896440"/>
                </a:cubicBezTo>
                <a:cubicBezTo>
                  <a:pt x="11534593" y="1910703"/>
                  <a:pt x="11491805" y="1932252"/>
                  <a:pt x="11455529" y="1961088"/>
                </a:cubicBezTo>
                <a:cubicBezTo>
                  <a:pt x="11419252" y="1989923"/>
                  <a:pt x="11390417" y="2026200"/>
                  <a:pt x="11369022" y="2069918"/>
                </a:cubicBezTo>
                <a:cubicBezTo>
                  <a:pt x="11347628" y="2113636"/>
                  <a:pt x="11336931" y="2164331"/>
                  <a:pt x="11336931" y="2222002"/>
                </a:cubicBezTo>
                <a:cubicBezTo>
                  <a:pt x="11336931" y="2272231"/>
                  <a:pt x="11344373" y="2315330"/>
                  <a:pt x="11359256" y="2351296"/>
                </a:cubicBezTo>
                <a:cubicBezTo>
                  <a:pt x="11374138" y="2387263"/>
                  <a:pt x="11393516" y="2418424"/>
                  <a:pt x="11417392" y="2444779"/>
                </a:cubicBezTo>
                <a:cubicBezTo>
                  <a:pt x="11441266" y="2471134"/>
                  <a:pt x="11468395" y="2493768"/>
                  <a:pt x="11498782" y="2512682"/>
                </a:cubicBezTo>
                <a:cubicBezTo>
                  <a:pt x="11529167" y="2531595"/>
                  <a:pt x="11560483" y="2548494"/>
                  <a:pt x="11592730" y="2563376"/>
                </a:cubicBezTo>
                <a:cubicBezTo>
                  <a:pt x="11624975" y="2578259"/>
                  <a:pt x="11656291" y="2592367"/>
                  <a:pt x="11686678" y="2605700"/>
                </a:cubicBezTo>
                <a:cubicBezTo>
                  <a:pt x="11717063" y="2619032"/>
                  <a:pt x="11744193" y="2633295"/>
                  <a:pt x="11768068" y="2648488"/>
                </a:cubicBezTo>
                <a:cubicBezTo>
                  <a:pt x="11791942" y="2663681"/>
                  <a:pt x="11811321" y="2681044"/>
                  <a:pt x="11826204" y="2700578"/>
                </a:cubicBezTo>
                <a:cubicBezTo>
                  <a:pt x="11841087" y="2720111"/>
                  <a:pt x="11848528" y="2743521"/>
                  <a:pt x="11848528" y="2770806"/>
                </a:cubicBezTo>
                <a:cubicBezTo>
                  <a:pt x="11848528" y="2794370"/>
                  <a:pt x="11844187" y="2815764"/>
                  <a:pt x="11835506" y="2834988"/>
                </a:cubicBezTo>
                <a:cubicBezTo>
                  <a:pt x="11826824" y="2854212"/>
                  <a:pt x="11814266" y="2870335"/>
                  <a:pt x="11797834" y="2883357"/>
                </a:cubicBezTo>
                <a:cubicBezTo>
                  <a:pt x="11781400" y="2896380"/>
                  <a:pt x="11761401" y="2906457"/>
                  <a:pt x="11737837" y="2913588"/>
                </a:cubicBezTo>
                <a:cubicBezTo>
                  <a:pt x="11714272" y="2920719"/>
                  <a:pt x="11687607" y="2924285"/>
                  <a:pt x="11657842" y="2924285"/>
                </a:cubicBezTo>
                <a:cubicBezTo>
                  <a:pt x="11612573" y="2924285"/>
                  <a:pt x="11572731" y="2919169"/>
                  <a:pt x="11538314" y="2908937"/>
                </a:cubicBezTo>
                <a:cubicBezTo>
                  <a:pt x="11503898" y="2898705"/>
                  <a:pt x="11474287" y="2887388"/>
                  <a:pt x="11449483" y="2874986"/>
                </a:cubicBezTo>
                <a:cubicBezTo>
                  <a:pt x="11424677" y="2862583"/>
                  <a:pt x="11404369" y="2851266"/>
                  <a:pt x="11388556" y="2841034"/>
                </a:cubicBezTo>
                <a:cubicBezTo>
                  <a:pt x="11372743" y="2830802"/>
                  <a:pt x="11360495" y="2825686"/>
                  <a:pt x="11351814" y="2825686"/>
                </a:cubicBezTo>
                <a:cubicBezTo>
                  <a:pt x="11345612" y="2825686"/>
                  <a:pt x="11340187" y="2827392"/>
                  <a:pt x="11335536" y="2830802"/>
                </a:cubicBezTo>
                <a:cubicBezTo>
                  <a:pt x="11330885" y="2834213"/>
                  <a:pt x="11327165" y="2839949"/>
                  <a:pt x="11324374" y="2848011"/>
                </a:cubicBezTo>
                <a:cubicBezTo>
                  <a:pt x="11321584" y="2856072"/>
                  <a:pt x="11319567" y="2866614"/>
                  <a:pt x="11318328" y="2879637"/>
                </a:cubicBezTo>
                <a:cubicBezTo>
                  <a:pt x="11317087" y="2892659"/>
                  <a:pt x="11316468" y="2908782"/>
                  <a:pt x="11316468" y="2928006"/>
                </a:cubicBezTo>
                <a:cubicBezTo>
                  <a:pt x="11316468" y="2956531"/>
                  <a:pt x="11318172" y="2978390"/>
                  <a:pt x="11321584" y="2993583"/>
                </a:cubicBezTo>
                <a:cubicBezTo>
                  <a:pt x="11324994" y="3008776"/>
                  <a:pt x="11330729" y="3020403"/>
                  <a:pt x="11338792" y="3028465"/>
                </a:cubicBezTo>
                <a:cubicBezTo>
                  <a:pt x="11346853" y="3036526"/>
                  <a:pt x="11360030" y="3045828"/>
                  <a:pt x="11378324" y="3056370"/>
                </a:cubicBezTo>
                <a:cubicBezTo>
                  <a:pt x="11396617" y="3066912"/>
                  <a:pt x="11419407" y="3076989"/>
                  <a:pt x="11446692" y="3086601"/>
                </a:cubicBezTo>
                <a:lnTo>
                  <a:pt x="11478778" y="3094978"/>
                </a:lnTo>
                <a:lnTo>
                  <a:pt x="11244947" y="3094978"/>
                </a:lnTo>
                <a:lnTo>
                  <a:pt x="11259094" y="3085670"/>
                </a:lnTo>
                <a:cubicBezTo>
                  <a:pt x="11261574" y="3081020"/>
                  <a:pt x="11262815" y="3075283"/>
                  <a:pt x="11262815" y="3068462"/>
                </a:cubicBezTo>
                <a:cubicBezTo>
                  <a:pt x="11262815" y="3062261"/>
                  <a:pt x="11261265" y="3053734"/>
                  <a:pt x="11258164" y="3042882"/>
                </a:cubicBezTo>
                <a:cubicBezTo>
                  <a:pt x="11255063" y="3032030"/>
                  <a:pt x="11248862" y="3014822"/>
                  <a:pt x="11239561" y="2991258"/>
                </a:cubicBezTo>
                <a:lnTo>
                  <a:pt x="11138171" y="2754063"/>
                </a:lnTo>
                <a:cubicBezTo>
                  <a:pt x="11126390" y="2725537"/>
                  <a:pt x="11114297" y="2699958"/>
                  <a:pt x="11101895" y="2677323"/>
                </a:cubicBezTo>
                <a:cubicBezTo>
                  <a:pt x="11089492" y="2654689"/>
                  <a:pt x="11076315" y="2634535"/>
                  <a:pt x="11062362" y="2616862"/>
                </a:cubicBezTo>
                <a:cubicBezTo>
                  <a:pt x="11048410" y="2599189"/>
                  <a:pt x="11033527" y="2584150"/>
                  <a:pt x="11017714" y="2571748"/>
                </a:cubicBezTo>
                <a:cubicBezTo>
                  <a:pt x="11001901" y="2559346"/>
                  <a:pt x="10985003" y="2548804"/>
                  <a:pt x="10967019" y="2540122"/>
                </a:cubicBezTo>
                <a:cubicBezTo>
                  <a:pt x="11004226" y="2528340"/>
                  <a:pt x="11037402" y="2512837"/>
                  <a:pt x="11066548" y="2493613"/>
                </a:cubicBezTo>
                <a:cubicBezTo>
                  <a:pt x="11095694" y="2474390"/>
                  <a:pt x="11120188" y="2451755"/>
                  <a:pt x="11140032" y="2425710"/>
                </a:cubicBezTo>
                <a:cubicBezTo>
                  <a:pt x="11159876" y="2399665"/>
                  <a:pt x="11174913" y="2370055"/>
                  <a:pt x="11185145" y="2336879"/>
                </a:cubicBezTo>
                <a:cubicBezTo>
                  <a:pt x="11195377" y="2303702"/>
                  <a:pt x="11200493" y="2266960"/>
                  <a:pt x="11200493" y="2226653"/>
                </a:cubicBezTo>
                <a:cubicBezTo>
                  <a:pt x="11200493" y="2178904"/>
                  <a:pt x="11193362" y="2136581"/>
                  <a:pt x="11179099" y="2099684"/>
                </a:cubicBezTo>
                <a:cubicBezTo>
                  <a:pt x="11164836" y="2062787"/>
                  <a:pt x="11144218" y="2030851"/>
                  <a:pt x="11117243" y="2003876"/>
                </a:cubicBezTo>
                <a:cubicBezTo>
                  <a:pt x="11090267" y="1976901"/>
                  <a:pt x="11057401" y="1955041"/>
                  <a:pt x="11018644" y="1938298"/>
                </a:cubicBezTo>
                <a:cubicBezTo>
                  <a:pt x="10979887" y="1921555"/>
                  <a:pt x="10936323" y="1909773"/>
                  <a:pt x="10887954" y="1902952"/>
                </a:cubicBezTo>
                <a:cubicBezTo>
                  <a:pt x="10871211" y="1901091"/>
                  <a:pt x="10852608" y="1899541"/>
                  <a:pt x="10832144" y="1898301"/>
                </a:cubicBezTo>
                <a:cubicBezTo>
                  <a:pt x="10811680" y="1897061"/>
                  <a:pt x="10785635" y="1896440"/>
                  <a:pt x="10754009" y="1896440"/>
                </a:cubicBezTo>
                <a:lnTo>
                  <a:pt x="10442400" y="1896440"/>
                </a:lnTo>
                <a:cubicBezTo>
                  <a:pt x="10421936" y="1896440"/>
                  <a:pt x="10404728" y="1902486"/>
                  <a:pt x="10390775" y="1914579"/>
                </a:cubicBezTo>
                <a:cubicBezTo>
                  <a:pt x="10376823" y="1926671"/>
                  <a:pt x="10369846" y="1946360"/>
                  <a:pt x="10369846" y="1973645"/>
                </a:cubicBezTo>
                <a:lnTo>
                  <a:pt x="10369846" y="3066602"/>
                </a:lnTo>
                <a:cubicBezTo>
                  <a:pt x="10369846" y="3072803"/>
                  <a:pt x="10371707" y="3078384"/>
                  <a:pt x="10375427" y="3083345"/>
                </a:cubicBezTo>
                <a:lnTo>
                  <a:pt x="10394220" y="3094978"/>
                </a:lnTo>
                <a:lnTo>
                  <a:pt x="9814716" y="3094978"/>
                </a:lnTo>
                <a:lnTo>
                  <a:pt x="9875049" y="3078229"/>
                </a:lnTo>
                <a:cubicBezTo>
                  <a:pt x="9947292" y="3049394"/>
                  <a:pt x="10007908" y="3007536"/>
                  <a:pt x="10056898" y="2952655"/>
                </a:cubicBezTo>
                <a:cubicBezTo>
                  <a:pt x="10105888" y="2897775"/>
                  <a:pt x="10142783" y="2830957"/>
                  <a:pt x="10167589" y="2752202"/>
                </a:cubicBezTo>
                <a:cubicBezTo>
                  <a:pt x="10192393" y="2673448"/>
                  <a:pt x="10204795" y="2584150"/>
                  <a:pt x="10204796" y="2484311"/>
                </a:cubicBezTo>
                <a:cubicBezTo>
                  <a:pt x="10204795" y="2380132"/>
                  <a:pt x="10192858" y="2289750"/>
                  <a:pt x="10168984" y="2213165"/>
                </a:cubicBezTo>
                <a:cubicBezTo>
                  <a:pt x="10145109" y="2136581"/>
                  <a:pt x="10109762" y="2073174"/>
                  <a:pt x="10062944" y="2022944"/>
                </a:cubicBezTo>
                <a:cubicBezTo>
                  <a:pt x="10016125" y="1972715"/>
                  <a:pt x="9957833" y="1935508"/>
                  <a:pt x="9888071" y="1911323"/>
                </a:cubicBezTo>
                <a:cubicBezTo>
                  <a:pt x="9818307" y="1887139"/>
                  <a:pt x="9737846" y="1875046"/>
                  <a:pt x="9646690" y="1875046"/>
                </a:cubicBezTo>
                <a:cubicBezTo>
                  <a:pt x="9551193" y="1875046"/>
                  <a:pt x="9467321" y="1889619"/>
                  <a:pt x="9395078" y="1918765"/>
                </a:cubicBezTo>
                <a:cubicBezTo>
                  <a:pt x="9322835" y="1947910"/>
                  <a:pt x="9262219" y="1989768"/>
                  <a:pt x="9213229" y="2044338"/>
                </a:cubicBezTo>
                <a:cubicBezTo>
                  <a:pt x="9164240" y="2098909"/>
                  <a:pt x="9127343" y="2165106"/>
                  <a:pt x="9102538" y="2242931"/>
                </a:cubicBezTo>
                <a:cubicBezTo>
                  <a:pt x="9077733" y="2320756"/>
                  <a:pt x="9065330" y="2408347"/>
                  <a:pt x="9065331" y="2505706"/>
                </a:cubicBezTo>
                <a:cubicBezTo>
                  <a:pt x="9065330" y="2611746"/>
                  <a:pt x="9076957" y="2703523"/>
                  <a:pt x="9100213" y="2781038"/>
                </a:cubicBezTo>
                <a:cubicBezTo>
                  <a:pt x="9123466" y="2858553"/>
                  <a:pt x="9158348" y="2922425"/>
                  <a:pt x="9204857" y="2972654"/>
                </a:cubicBezTo>
                <a:cubicBezTo>
                  <a:pt x="9251365" y="3022884"/>
                  <a:pt x="9309501" y="3060246"/>
                  <a:pt x="9379265" y="3084740"/>
                </a:cubicBezTo>
                <a:lnTo>
                  <a:pt x="9421469" y="3094978"/>
                </a:lnTo>
                <a:lnTo>
                  <a:pt x="8875627" y="3094978"/>
                </a:lnTo>
                <a:lnTo>
                  <a:pt x="8894867" y="3083345"/>
                </a:lnTo>
                <a:cubicBezTo>
                  <a:pt x="8898898" y="3078384"/>
                  <a:pt x="8900913" y="3072803"/>
                  <a:pt x="8900913" y="3066602"/>
                </a:cubicBezTo>
                <a:lnTo>
                  <a:pt x="8900913" y="1929927"/>
                </a:lnTo>
                <a:cubicBezTo>
                  <a:pt x="8900913" y="1923726"/>
                  <a:pt x="8898898" y="1918144"/>
                  <a:pt x="8894867" y="1913184"/>
                </a:cubicBezTo>
                <a:cubicBezTo>
                  <a:pt x="8890837" y="1908223"/>
                  <a:pt x="8884170" y="1904192"/>
                  <a:pt x="8874868" y="1901091"/>
                </a:cubicBezTo>
                <a:cubicBezTo>
                  <a:pt x="8865567" y="1897991"/>
                  <a:pt x="8853164" y="1895510"/>
                  <a:pt x="8837661" y="1893650"/>
                </a:cubicBezTo>
                <a:cubicBezTo>
                  <a:pt x="8822158" y="1891789"/>
                  <a:pt x="8802314" y="1890859"/>
                  <a:pt x="8778130" y="1890859"/>
                </a:cubicBezTo>
                <a:cubicBezTo>
                  <a:pt x="8754566" y="1890859"/>
                  <a:pt x="8735032" y="1891789"/>
                  <a:pt x="8719529" y="1893650"/>
                </a:cubicBezTo>
                <a:cubicBezTo>
                  <a:pt x="8704026" y="1895510"/>
                  <a:pt x="8691468" y="1897991"/>
                  <a:pt x="8681857" y="1901091"/>
                </a:cubicBezTo>
                <a:cubicBezTo>
                  <a:pt x="8672245" y="1904192"/>
                  <a:pt x="8665424" y="1908223"/>
                  <a:pt x="8661393" y="1913184"/>
                </a:cubicBezTo>
                <a:cubicBezTo>
                  <a:pt x="8657362" y="1918144"/>
                  <a:pt x="8655346" y="1923726"/>
                  <a:pt x="8655347" y="1929927"/>
                </a:cubicBezTo>
                <a:lnTo>
                  <a:pt x="8655347" y="3066602"/>
                </a:lnTo>
                <a:cubicBezTo>
                  <a:pt x="8655346" y="3072803"/>
                  <a:pt x="8657362" y="3078384"/>
                  <a:pt x="8661393" y="3083345"/>
                </a:cubicBezTo>
                <a:lnTo>
                  <a:pt x="8680633" y="3094978"/>
                </a:lnTo>
                <a:lnTo>
                  <a:pt x="8374831" y="3094978"/>
                </a:lnTo>
                <a:lnTo>
                  <a:pt x="8401205" y="3080555"/>
                </a:lnTo>
                <a:cubicBezTo>
                  <a:pt x="8409576" y="3073113"/>
                  <a:pt x="8416242" y="3063811"/>
                  <a:pt x="8421204" y="3052649"/>
                </a:cubicBezTo>
                <a:cubicBezTo>
                  <a:pt x="8426164" y="3041487"/>
                  <a:pt x="8428645" y="3028775"/>
                  <a:pt x="8428645" y="3014512"/>
                </a:cubicBezTo>
                <a:lnTo>
                  <a:pt x="8428645" y="1932717"/>
                </a:lnTo>
                <a:cubicBezTo>
                  <a:pt x="8428645" y="1926516"/>
                  <a:pt x="8427094" y="1920935"/>
                  <a:pt x="8423994" y="1915974"/>
                </a:cubicBezTo>
                <a:cubicBezTo>
                  <a:pt x="8420893" y="1911013"/>
                  <a:pt x="8415467" y="1906672"/>
                  <a:pt x="8407716" y="1902952"/>
                </a:cubicBezTo>
                <a:cubicBezTo>
                  <a:pt x="8399964" y="1899231"/>
                  <a:pt x="8388957" y="1896595"/>
                  <a:pt x="8374695" y="1895045"/>
                </a:cubicBezTo>
                <a:cubicBezTo>
                  <a:pt x="8360431" y="1893495"/>
                  <a:pt x="8342758" y="1892720"/>
                  <a:pt x="8321675" y="1892720"/>
                </a:cubicBezTo>
                <a:cubicBezTo>
                  <a:pt x="8299351" y="1892720"/>
                  <a:pt x="8281056" y="1893495"/>
                  <a:pt x="8266794" y="1895045"/>
                </a:cubicBezTo>
                <a:cubicBezTo>
                  <a:pt x="8252531" y="1896595"/>
                  <a:pt x="8241059" y="1899231"/>
                  <a:pt x="8232378" y="1902952"/>
                </a:cubicBezTo>
                <a:cubicBezTo>
                  <a:pt x="8223695" y="1906672"/>
                  <a:pt x="8217495" y="1911013"/>
                  <a:pt x="8213774" y="1915974"/>
                </a:cubicBezTo>
                <a:cubicBezTo>
                  <a:pt x="8210054" y="1920935"/>
                  <a:pt x="8208193" y="1926516"/>
                  <a:pt x="8208193" y="1932717"/>
                </a:cubicBezTo>
                <a:lnTo>
                  <a:pt x="8208193" y="2497334"/>
                </a:lnTo>
                <a:cubicBezTo>
                  <a:pt x="8208193" y="2540122"/>
                  <a:pt x="8208658" y="2585080"/>
                  <a:pt x="8209589" y="2632210"/>
                </a:cubicBezTo>
                <a:cubicBezTo>
                  <a:pt x="8210519" y="2679339"/>
                  <a:pt x="8211914" y="2724607"/>
                  <a:pt x="8213774" y="2768015"/>
                </a:cubicBezTo>
                <a:lnTo>
                  <a:pt x="8212844" y="2768015"/>
                </a:lnTo>
                <a:cubicBezTo>
                  <a:pt x="8201682" y="2743211"/>
                  <a:pt x="8190209" y="2718406"/>
                  <a:pt x="8178428" y="2693601"/>
                </a:cubicBezTo>
                <a:cubicBezTo>
                  <a:pt x="8166645" y="2668797"/>
                  <a:pt x="8154552" y="2643527"/>
                  <a:pt x="8142151" y="2617792"/>
                </a:cubicBezTo>
                <a:cubicBezTo>
                  <a:pt x="8129748" y="2592057"/>
                  <a:pt x="8116880" y="2566322"/>
                  <a:pt x="8103549" y="2540587"/>
                </a:cubicBezTo>
                <a:cubicBezTo>
                  <a:pt x="8090215" y="2514852"/>
                  <a:pt x="8076728" y="2488652"/>
                  <a:pt x="8063086" y="2461987"/>
                </a:cubicBezTo>
                <a:lnTo>
                  <a:pt x="7828682" y="2022014"/>
                </a:lnTo>
                <a:cubicBezTo>
                  <a:pt x="7816899" y="1997830"/>
                  <a:pt x="7805427" y="1977521"/>
                  <a:pt x="7794265" y="1961088"/>
                </a:cubicBezTo>
                <a:cubicBezTo>
                  <a:pt x="7783103" y="1944654"/>
                  <a:pt x="7771165" y="1931787"/>
                  <a:pt x="7758454" y="1922485"/>
                </a:cubicBezTo>
                <a:cubicBezTo>
                  <a:pt x="7745740" y="1913184"/>
                  <a:pt x="7731323" y="1906517"/>
                  <a:pt x="7715200" y="1902486"/>
                </a:cubicBezTo>
                <a:cubicBezTo>
                  <a:pt x="7699076" y="1898456"/>
                  <a:pt x="7679233" y="1896440"/>
                  <a:pt x="7655669" y="1896440"/>
                </a:cubicBezTo>
                <a:lnTo>
                  <a:pt x="7524514" y="1896440"/>
                </a:lnTo>
                <a:cubicBezTo>
                  <a:pt x="7499709" y="1896440"/>
                  <a:pt x="7478780" y="1903727"/>
                  <a:pt x="7461727" y="1918299"/>
                </a:cubicBezTo>
                <a:cubicBezTo>
                  <a:pt x="7444673" y="1932872"/>
                  <a:pt x="7436147" y="1954731"/>
                  <a:pt x="7436147" y="1983877"/>
                </a:cubicBezTo>
                <a:lnTo>
                  <a:pt x="7436147" y="3065672"/>
                </a:lnTo>
                <a:cubicBezTo>
                  <a:pt x="7436147" y="3071873"/>
                  <a:pt x="7437697" y="3077454"/>
                  <a:pt x="7440798" y="3082415"/>
                </a:cubicBezTo>
                <a:cubicBezTo>
                  <a:pt x="7443898" y="3087376"/>
                  <a:pt x="7449479" y="3091562"/>
                  <a:pt x="7457541" y="3094972"/>
                </a:cubicBezTo>
                <a:lnTo>
                  <a:pt x="7457567" y="3094978"/>
                </a:lnTo>
                <a:lnTo>
                  <a:pt x="7233295" y="3094978"/>
                </a:lnTo>
                <a:lnTo>
                  <a:pt x="7233313" y="3094972"/>
                </a:lnTo>
                <a:cubicBezTo>
                  <a:pt x="7237964" y="3091562"/>
                  <a:pt x="7241839" y="3086136"/>
                  <a:pt x="7244940" y="3078694"/>
                </a:cubicBezTo>
                <a:cubicBezTo>
                  <a:pt x="7248041" y="3071253"/>
                  <a:pt x="7250366" y="3061486"/>
                  <a:pt x="7251916" y="3049394"/>
                </a:cubicBezTo>
                <a:cubicBezTo>
                  <a:pt x="7253466" y="3037301"/>
                  <a:pt x="7254242" y="3022263"/>
                  <a:pt x="7254242" y="3004280"/>
                </a:cubicBezTo>
                <a:cubicBezTo>
                  <a:pt x="7254242" y="2986297"/>
                  <a:pt x="7253466" y="2971259"/>
                  <a:pt x="7251916" y="2959167"/>
                </a:cubicBezTo>
                <a:cubicBezTo>
                  <a:pt x="7250366" y="2947074"/>
                  <a:pt x="7248041" y="2937307"/>
                  <a:pt x="7244940" y="2929866"/>
                </a:cubicBezTo>
                <a:cubicBezTo>
                  <a:pt x="7241839" y="2922425"/>
                  <a:pt x="7237964" y="2916999"/>
                  <a:pt x="7233313" y="2913588"/>
                </a:cubicBezTo>
                <a:cubicBezTo>
                  <a:pt x="7228662" y="2910177"/>
                  <a:pt x="7223546" y="2908472"/>
                  <a:pt x="7217965" y="2908472"/>
                </a:cubicBezTo>
                <a:lnTo>
                  <a:pt x="6784503" y="2908472"/>
                </a:lnTo>
                <a:lnTo>
                  <a:pt x="6784503" y="2568957"/>
                </a:lnTo>
                <a:lnTo>
                  <a:pt x="7148202" y="2568957"/>
                </a:lnTo>
                <a:cubicBezTo>
                  <a:pt x="7153783" y="2568957"/>
                  <a:pt x="7158899" y="2567407"/>
                  <a:pt x="7163550" y="2564307"/>
                </a:cubicBezTo>
                <a:cubicBezTo>
                  <a:pt x="7168201" y="2561206"/>
                  <a:pt x="7172076" y="2556090"/>
                  <a:pt x="7175177" y="2548959"/>
                </a:cubicBezTo>
                <a:cubicBezTo>
                  <a:pt x="7178277" y="2541827"/>
                  <a:pt x="7180603" y="2532371"/>
                  <a:pt x="7182153" y="2520588"/>
                </a:cubicBezTo>
                <a:cubicBezTo>
                  <a:pt x="7183703" y="2508806"/>
                  <a:pt x="7184479" y="2493923"/>
                  <a:pt x="7184479" y="2475940"/>
                </a:cubicBezTo>
                <a:cubicBezTo>
                  <a:pt x="7184479" y="2458577"/>
                  <a:pt x="7183703" y="2443849"/>
                  <a:pt x="7182153" y="2431757"/>
                </a:cubicBezTo>
                <a:cubicBezTo>
                  <a:pt x="7180603" y="2419664"/>
                  <a:pt x="7178277" y="2410052"/>
                  <a:pt x="7175177" y="2402921"/>
                </a:cubicBezTo>
                <a:cubicBezTo>
                  <a:pt x="7172076" y="2395790"/>
                  <a:pt x="7168201" y="2390519"/>
                  <a:pt x="7163550" y="2387108"/>
                </a:cubicBezTo>
                <a:cubicBezTo>
                  <a:pt x="7158899" y="2383697"/>
                  <a:pt x="7153783" y="2381992"/>
                  <a:pt x="7148202" y="2381992"/>
                </a:cubicBezTo>
                <a:lnTo>
                  <a:pt x="6784503" y="2381992"/>
                </a:lnTo>
                <a:lnTo>
                  <a:pt x="6784503" y="2088057"/>
                </a:lnTo>
                <a:lnTo>
                  <a:pt x="7214244" y="2088057"/>
                </a:lnTo>
                <a:cubicBezTo>
                  <a:pt x="7219825" y="2088057"/>
                  <a:pt x="7224786" y="2086351"/>
                  <a:pt x="7229127" y="2082941"/>
                </a:cubicBezTo>
                <a:cubicBezTo>
                  <a:pt x="7233468" y="2079530"/>
                  <a:pt x="7237188" y="2074104"/>
                  <a:pt x="7240289" y="2066663"/>
                </a:cubicBezTo>
                <a:cubicBezTo>
                  <a:pt x="7243390" y="2059221"/>
                  <a:pt x="7245715" y="2049454"/>
                  <a:pt x="7247266" y="2037362"/>
                </a:cubicBezTo>
                <a:cubicBezTo>
                  <a:pt x="7248816" y="2025270"/>
                  <a:pt x="7249591" y="2010542"/>
                  <a:pt x="7249591" y="1993179"/>
                </a:cubicBezTo>
                <a:cubicBezTo>
                  <a:pt x="7249591" y="1974575"/>
                  <a:pt x="7248816" y="1959227"/>
                  <a:pt x="7247266" y="1947135"/>
                </a:cubicBezTo>
                <a:cubicBezTo>
                  <a:pt x="7245715" y="1935043"/>
                  <a:pt x="7243390" y="1925121"/>
                  <a:pt x="7240289" y="1917369"/>
                </a:cubicBezTo>
                <a:cubicBezTo>
                  <a:pt x="7237188" y="1909618"/>
                  <a:pt x="7233468" y="1904192"/>
                  <a:pt x="7229127" y="1901091"/>
                </a:cubicBezTo>
                <a:cubicBezTo>
                  <a:pt x="7224786" y="1897991"/>
                  <a:pt x="7219825" y="1896440"/>
                  <a:pt x="7214244" y="1896440"/>
                </a:cubicBezTo>
                <a:lnTo>
                  <a:pt x="6613351" y="1896440"/>
                </a:lnTo>
                <a:cubicBezTo>
                  <a:pt x="6592887" y="1896440"/>
                  <a:pt x="6575679" y="1902486"/>
                  <a:pt x="6561726" y="1914579"/>
                </a:cubicBezTo>
                <a:cubicBezTo>
                  <a:pt x="6547773" y="1926671"/>
                  <a:pt x="6540797" y="1946360"/>
                  <a:pt x="6540797" y="1973645"/>
                </a:cubicBezTo>
                <a:lnTo>
                  <a:pt x="6540797" y="3022884"/>
                </a:lnTo>
                <a:cubicBezTo>
                  <a:pt x="6540797" y="3050169"/>
                  <a:pt x="6547773" y="3069858"/>
                  <a:pt x="6561726" y="3081950"/>
                </a:cubicBezTo>
                <a:lnTo>
                  <a:pt x="6584108" y="3094978"/>
                </a:lnTo>
                <a:lnTo>
                  <a:pt x="6120766" y="3094978"/>
                </a:lnTo>
                <a:lnTo>
                  <a:pt x="6190735" y="3067184"/>
                </a:lnTo>
                <a:cubicBezTo>
                  <a:pt x="6214299" y="3055169"/>
                  <a:pt x="6236158" y="3041177"/>
                  <a:pt x="6256312" y="3025209"/>
                </a:cubicBezTo>
                <a:cubicBezTo>
                  <a:pt x="6296620" y="2993273"/>
                  <a:pt x="6328555" y="2953430"/>
                  <a:pt x="6352120" y="2905681"/>
                </a:cubicBezTo>
                <a:cubicBezTo>
                  <a:pt x="6375685" y="2857933"/>
                  <a:pt x="6387467" y="2802432"/>
                  <a:pt x="6387467" y="2739180"/>
                </a:cubicBezTo>
                <a:cubicBezTo>
                  <a:pt x="6387467" y="2690811"/>
                  <a:pt x="6380026" y="2648798"/>
                  <a:pt x="6365143" y="2613141"/>
                </a:cubicBezTo>
                <a:cubicBezTo>
                  <a:pt x="6350260" y="2577484"/>
                  <a:pt x="6330726" y="2546478"/>
                  <a:pt x="6306542" y="2520123"/>
                </a:cubicBezTo>
                <a:cubicBezTo>
                  <a:pt x="6282357" y="2493768"/>
                  <a:pt x="6254762" y="2471134"/>
                  <a:pt x="6223756" y="2452220"/>
                </a:cubicBezTo>
                <a:cubicBezTo>
                  <a:pt x="6192750" y="2433307"/>
                  <a:pt x="6161124" y="2416409"/>
                  <a:pt x="6128878" y="2401526"/>
                </a:cubicBezTo>
                <a:cubicBezTo>
                  <a:pt x="6096632" y="2386643"/>
                  <a:pt x="6065007" y="2372535"/>
                  <a:pt x="6034000" y="2359203"/>
                </a:cubicBezTo>
                <a:cubicBezTo>
                  <a:pt x="6002994" y="2345870"/>
                  <a:pt x="5975244" y="2331608"/>
                  <a:pt x="5950749" y="2316415"/>
                </a:cubicBezTo>
                <a:cubicBezTo>
                  <a:pt x="5926254" y="2301222"/>
                  <a:pt x="5906721" y="2283859"/>
                  <a:pt x="5892148" y="2264325"/>
                </a:cubicBezTo>
                <a:cubicBezTo>
                  <a:pt x="5877575" y="2244791"/>
                  <a:pt x="5870289" y="2221692"/>
                  <a:pt x="5870289" y="2195027"/>
                </a:cubicBezTo>
                <a:cubicBezTo>
                  <a:pt x="5870289" y="2177043"/>
                  <a:pt x="5873544" y="2159990"/>
                  <a:pt x="5880056" y="2143867"/>
                </a:cubicBezTo>
                <a:cubicBezTo>
                  <a:pt x="5886567" y="2127744"/>
                  <a:pt x="5896489" y="2113946"/>
                  <a:pt x="5909822" y="2102474"/>
                </a:cubicBezTo>
                <a:cubicBezTo>
                  <a:pt x="5923155" y="2091002"/>
                  <a:pt x="5939742" y="2082010"/>
                  <a:pt x="5959587" y="2075499"/>
                </a:cubicBezTo>
                <a:cubicBezTo>
                  <a:pt x="5979431" y="2068988"/>
                  <a:pt x="6002684" y="2065732"/>
                  <a:pt x="6029350" y="2065732"/>
                </a:cubicBezTo>
                <a:cubicBezTo>
                  <a:pt x="6063455" y="2065732"/>
                  <a:pt x="6094771" y="2069918"/>
                  <a:pt x="6123297" y="2078290"/>
                </a:cubicBezTo>
                <a:cubicBezTo>
                  <a:pt x="6151822" y="2086661"/>
                  <a:pt x="6176937" y="2095963"/>
                  <a:pt x="6198641" y="2106195"/>
                </a:cubicBezTo>
                <a:cubicBezTo>
                  <a:pt x="6220345" y="2116427"/>
                  <a:pt x="6238639" y="2125884"/>
                  <a:pt x="6253522" y="2134565"/>
                </a:cubicBezTo>
                <a:cubicBezTo>
                  <a:pt x="6268404" y="2143247"/>
                  <a:pt x="6279256" y="2147588"/>
                  <a:pt x="6286078" y="2147588"/>
                </a:cubicBezTo>
                <a:cubicBezTo>
                  <a:pt x="6292899" y="2147588"/>
                  <a:pt x="6298325" y="2145727"/>
                  <a:pt x="6302356" y="2142007"/>
                </a:cubicBezTo>
                <a:cubicBezTo>
                  <a:pt x="6306386" y="2138286"/>
                  <a:pt x="6309487" y="2132395"/>
                  <a:pt x="6311658" y="2124333"/>
                </a:cubicBezTo>
                <a:cubicBezTo>
                  <a:pt x="6313828" y="2116272"/>
                  <a:pt x="6315378" y="2106040"/>
                  <a:pt x="6316308" y="2093638"/>
                </a:cubicBezTo>
                <a:cubicBezTo>
                  <a:pt x="6317239" y="2081235"/>
                  <a:pt x="6317704" y="2066042"/>
                  <a:pt x="6317704" y="2048059"/>
                </a:cubicBezTo>
                <a:cubicBezTo>
                  <a:pt x="6317704" y="2031936"/>
                  <a:pt x="6317393" y="2018448"/>
                  <a:pt x="6316774" y="2007596"/>
                </a:cubicBezTo>
                <a:cubicBezTo>
                  <a:pt x="6316153" y="1996744"/>
                  <a:pt x="6315068" y="1987753"/>
                  <a:pt x="6313518" y="1980621"/>
                </a:cubicBezTo>
                <a:cubicBezTo>
                  <a:pt x="6311967" y="1973490"/>
                  <a:pt x="6310107" y="1967754"/>
                  <a:pt x="6307937" y="1963413"/>
                </a:cubicBezTo>
                <a:cubicBezTo>
                  <a:pt x="6305766" y="1959072"/>
                  <a:pt x="6301580" y="1953801"/>
                  <a:pt x="6295380" y="1947600"/>
                </a:cubicBezTo>
                <a:cubicBezTo>
                  <a:pt x="6289178" y="1941399"/>
                  <a:pt x="6276466" y="1933647"/>
                  <a:pt x="6257242" y="1924346"/>
                </a:cubicBezTo>
                <a:cubicBezTo>
                  <a:pt x="6238018" y="1915044"/>
                  <a:pt x="6216004" y="1906672"/>
                  <a:pt x="6191200" y="1899231"/>
                </a:cubicBezTo>
                <a:cubicBezTo>
                  <a:pt x="6166395" y="1891789"/>
                  <a:pt x="6139730" y="1885898"/>
                  <a:pt x="6111205" y="1881558"/>
                </a:cubicBezTo>
                <a:cubicBezTo>
                  <a:pt x="6082679" y="1877217"/>
                  <a:pt x="6054155" y="1875046"/>
                  <a:pt x="6025629" y="1875046"/>
                </a:cubicBezTo>
                <a:cubicBezTo>
                  <a:pt x="5970439" y="1875046"/>
                  <a:pt x="5918194" y="1882178"/>
                  <a:pt x="5868894" y="1896440"/>
                </a:cubicBezTo>
                <a:cubicBezTo>
                  <a:pt x="5819595" y="1910703"/>
                  <a:pt x="5776806" y="1932252"/>
                  <a:pt x="5740530" y="1961088"/>
                </a:cubicBezTo>
                <a:cubicBezTo>
                  <a:pt x="5704253" y="1989923"/>
                  <a:pt x="5675417" y="2026200"/>
                  <a:pt x="5654025" y="2069918"/>
                </a:cubicBezTo>
                <a:cubicBezTo>
                  <a:pt x="5632629" y="2113636"/>
                  <a:pt x="5621932" y="2164331"/>
                  <a:pt x="5621932" y="2222002"/>
                </a:cubicBezTo>
                <a:cubicBezTo>
                  <a:pt x="5621932" y="2272231"/>
                  <a:pt x="5629374" y="2315330"/>
                  <a:pt x="5644256" y="2351296"/>
                </a:cubicBezTo>
                <a:cubicBezTo>
                  <a:pt x="5659140" y="2387263"/>
                  <a:pt x="5678518" y="2418424"/>
                  <a:pt x="5702392" y="2444779"/>
                </a:cubicBezTo>
                <a:cubicBezTo>
                  <a:pt x="5726267" y="2471134"/>
                  <a:pt x="5753397" y="2493768"/>
                  <a:pt x="5783783" y="2512682"/>
                </a:cubicBezTo>
                <a:cubicBezTo>
                  <a:pt x="5814168" y="2531595"/>
                  <a:pt x="5845484" y="2548494"/>
                  <a:pt x="5877731" y="2563376"/>
                </a:cubicBezTo>
                <a:cubicBezTo>
                  <a:pt x="5909976" y="2578259"/>
                  <a:pt x="5941292" y="2592367"/>
                  <a:pt x="5971679" y="2605700"/>
                </a:cubicBezTo>
                <a:cubicBezTo>
                  <a:pt x="6002064" y="2619032"/>
                  <a:pt x="6029194" y="2633295"/>
                  <a:pt x="6053069" y="2648488"/>
                </a:cubicBezTo>
                <a:cubicBezTo>
                  <a:pt x="6076943" y="2663681"/>
                  <a:pt x="6096322" y="2681044"/>
                  <a:pt x="6111205" y="2700578"/>
                </a:cubicBezTo>
                <a:cubicBezTo>
                  <a:pt x="6126088" y="2720111"/>
                  <a:pt x="6133529" y="2743521"/>
                  <a:pt x="6133529" y="2770806"/>
                </a:cubicBezTo>
                <a:cubicBezTo>
                  <a:pt x="6133529" y="2794370"/>
                  <a:pt x="6129188" y="2815764"/>
                  <a:pt x="6120506" y="2834988"/>
                </a:cubicBezTo>
                <a:cubicBezTo>
                  <a:pt x="6111824" y="2854212"/>
                  <a:pt x="6099267" y="2870335"/>
                  <a:pt x="6082834" y="2883357"/>
                </a:cubicBezTo>
                <a:cubicBezTo>
                  <a:pt x="6066401" y="2896380"/>
                  <a:pt x="6046403" y="2906457"/>
                  <a:pt x="6022838" y="2913588"/>
                </a:cubicBezTo>
                <a:cubicBezTo>
                  <a:pt x="5999273" y="2920719"/>
                  <a:pt x="5972608" y="2924285"/>
                  <a:pt x="5942843" y="2924285"/>
                </a:cubicBezTo>
                <a:cubicBezTo>
                  <a:pt x="5897574" y="2924285"/>
                  <a:pt x="5857732" y="2919169"/>
                  <a:pt x="5823315" y="2908937"/>
                </a:cubicBezTo>
                <a:cubicBezTo>
                  <a:pt x="5788899" y="2898705"/>
                  <a:pt x="5759288" y="2887388"/>
                  <a:pt x="5734484" y="2874986"/>
                </a:cubicBezTo>
                <a:cubicBezTo>
                  <a:pt x="5709679" y="2862583"/>
                  <a:pt x="5689371" y="2851266"/>
                  <a:pt x="5673557" y="2841034"/>
                </a:cubicBezTo>
                <a:cubicBezTo>
                  <a:pt x="5657745" y="2830802"/>
                  <a:pt x="5645497" y="2825686"/>
                  <a:pt x="5636815" y="2825686"/>
                </a:cubicBezTo>
                <a:cubicBezTo>
                  <a:pt x="5630614" y="2825686"/>
                  <a:pt x="5625189" y="2827392"/>
                  <a:pt x="5620537" y="2830802"/>
                </a:cubicBezTo>
                <a:cubicBezTo>
                  <a:pt x="5615886" y="2834213"/>
                  <a:pt x="5612166" y="2839949"/>
                  <a:pt x="5609376" y="2848011"/>
                </a:cubicBezTo>
                <a:cubicBezTo>
                  <a:pt x="5606584" y="2856072"/>
                  <a:pt x="5604569" y="2866614"/>
                  <a:pt x="5603329" y="2879637"/>
                </a:cubicBezTo>
                <a:cubicBezTo>
                  <a:pt x="5602088" y="2892659"/>
                  <a:pt x="5601468" y="2908782"/>
                  <a:pt x="5601468" y="2928006"/>
                </a:cubicBezTo>
                <a:cubicBezTo>
                  <a:pt x="5601468" y="2956531"/>
                  <a:pt x="5603174" y="2978390"/>
                  <a:pt x="5606584" y="2993583"/>
                </a:cubicBezTo>
                <a:cubicBezTo>
                  <a:pt x="5609995" y="3008776"/>
                  <a:pt x="5615731" y="3020403"/>
                  <a:pt x="5623793" y="3028465"/>
                </a:cubicBezTo>
                <a:cubicBezTo>
                  <a:pt x="5631854" y="3036526"/>
                  <a:pt x="5645031" y="3045828"/>
                  <a:pt x="5663325" y="3056370"/>
                </a:cubicBezTo>
                <a:cubicBezTo>
                  <a:pt x="5681618" y="3066912"/>
                  <a:pt x="5704408" y="3076989"/>
                  <a:pt x="5731693" y="3086601"/>
                </a:cubicBezTo>
                <a:lnTo>
                  <a:pt x="5763780" y="3094978"/>
                </a:lnTo>
                <a:lnTo>
                  <a:pt x="5129899" y="3094978"/>
                </a:lnTo>
                <a:lnTo>
                  <a:pt x="5144045" y="3085670"/>
                </a:lnTo>
                <a:cubicBezTo>
                  <a:pt x="5146526" y="3081020"/>
                  <a:pt x="5147766" y="3075283"/>
                  <a:pt x="5147766" y="3068462"/>
                </a:cubicBezTo>
                <a:cubicBezTo>
                  <a:pt x="5147766" y="3062261"/>
                  <a:pt x="5146215" y="3053734"/>
                  <a:pt x="5143115" y="3042882"/>
                </a:cubicBezTo>
                <a:cubicBezTo>
                  <a:pt x="5140014" y="3032030"/>
                  <a:pt x="5133813" y="3014822"/>
                  <a:pt x="5124511" y="2991258"/>
                </a:cubicBezTo>
                <a:lnTo>
                  <a:pt x="5023122" y="2754063"/>
                </a:lnTo>
                <a:cubicBezTo>
                  <a:pt x="5011340" y="2725537"/>
                  <a:pt x="4999249" y="2699958"/>
                  <a:pt x="4986845" y="2677323"/>
                </a:cubicBezTo>
                <a:cubicBezTo>
                  <a:pt x="4974443" y="2654689"/>
                  <a:pt x="4961265" y="2634535"/>
                  <a:pt x="4947313" y="2616862"/>
                </a:cubicBezTo>
                <a:cubicBezTo>
                  <a:pt x="4933360" y="2599189"/>
                  <a:pt x="4918477" y="2584150"/>
                  <a:pt x="4902664" y="2571748"/>
                </a:cubicBezTo>
                <a:cubicBezTo>
                  <a:pt x="4886851" y="2559346"/>
                  <a:pt x="4869953" y="2548804"/>
                  <a:pt x="4851970" y="2540122"/>
                </a:cubicBezTo>
                <a:cubicBezTo>
                  <a:pt x="4889177" y="2528340"/>
                  <a:pt x="4922354" y="2512837"/>
                  <a:pt x="4951499" y="2493613"/>
                </a:cubicBezTo>
                <a:cubicBezTo>
                  <a:pt x="4980643" y="2474390"/>
                  <a:pt x="5005140" y="2451755"/>
                  <a:pt x="5024984" y="2425710"/>
                </a:cubicBezTo>
                <a:cubicBezTo>
                  <a:pt x="5044826" y="2399665"/>
                  <a:pt x="5059864" y="2370055"/>
                  <a:pt x="5070096" y="2336879"/>
                </a:cubicBezTo>
                <a:cubicBezTo>
                  <a:pt x="5080328" y="2303702"/>
                  <a:pt x="5085443" y="2266960"/>
                  <a:pt x="5085444" y="2226653"/>
                </a:cubicBezTo>
                <a:cubicBezTo>
                  <a:pt x="5085443" y="2178904"/>
                  <a:pt x="5078312" y="2136581"/>
                  <a:pt x="5064051" y="2099684"/>
                </a:cubicBezTo>
                <a:cubicBezTo>
                  <a:pt x="5049787" y="2062787"/>
                  <a:pt x="5029168" y="2030851"/>
                  <a:pt x="5002194" y="2003876"/>
                </a:cubicBezTo>
                <a:cubicBezTo>
                  <a:pt x="4975218" y="1976901"/>
                  <a:pt x="4942352" y="1955041"/>
                  <a:pt x="4903595" y="1938298"/>
                </a:cubicBezTo>
                <a:cubicBezTo>
                  <a:pt x="4864837" y="1921555"/>
                  <a:pt x="4821274" y="1909773"/>
                  <a:pt x="4772906" y="1902952"/>
                </a:cubicBezTo>
                <a:cubicBezTo>
                  <a:pt x="4756161" y="1901091"/>
                  <a:pt x="4737558" y="1899541"/>
                  <a:pt x="4717094" y="1898301"/>
                </a:cubicBezTo>
                <a:cubicBezTo>
                  <a:pt x="4696630" y="1897061"/>
                  <a:pt x="4670585" y="1896440"/>
                  <a:pt x="4638960" y="1896440"/>
                </a:cubicBezTo>
                <a:lnTo>
                  <a:pt x="4327351" y="1896440"/>
                </a:lnTo>
                <a:cubicBezTo>
                  <a:pt x="4306887" y="1896440"/>
                  <a:pt x="4289679" y="1902486"/>
                  <a:pt x="4275727" y="1914579"/>
                </a:cubicBezTo>
                <a:cubicBezTo>
                  <a:pt x="4261773" y="1926671"/>
                  <a:pt x="4254797" y="1946360"/>
                  <a:pt x="4254797" y="1973645"/>
                </a:cubicBezTo>
                <a:lnTo>
                  <a:pt x="4254797" y="3066602"/>
                </a:lnTo>
                <a:cubicBezTo>
                  <a:pt x="4254797" y="3072803"/>
                  <a:pt x="4256657" y="3078384"/>
                  <a:pt x="4260378" y="3083345"/>
                </a:cubicBezTo>
                <a:lnTo>
                  <a:pt x="4279171" y="3094978"/>
                </a:lnTo>
                <a:lnTo>
                  <a:pt x="3699668" y="3094978"/>
                </a:lnTo>
                <a:lnTo>
                  <a:pt x="3760000" y="3078229"/>
                </a:lnTo>
                <a:cubicBezTo>
                  <a:pt x="3832243" y="3049394"/>
                  <a:pt x="3892859" y="3007536"/>
                  <a:pt x="3941848" y="2952655"/>
                </a:cubicBezTo>
                <a:cubicBezTo>
                  <a:pt x="3990838" y="2897775"/>
                  <a:pt x="4027735" y="2830957"/>
                  <a:pt x="4052539" y="2752202"/>
                </a:cubicBezTo>
                <a:cubicBezTo>
                  <a:pt x="4077344" y="2673448"/>
                  <a:pt x="4089747" y="2584150"/>
                  <a:pt x="4089747" y="2484311"/>
                </a:cubicBezTo>
                <a:cubicBezTo>
                  <a:pt x="4089747" y="2380132"/>
                  <a:pt x="4077809" y="2289750"/>
                  <a:pt x="4053935" y="2213165"/>
                </a:cubicBezTo>
                <a:cubicBezTo>
                  <a:pt x="4030060" y="2136581"/>
                  <a:pt x="3994713" y="2073174"/>
                  <a:pt x="3947895" y="2022944"/>
                </a:cubicBezTo>
                <a:cubicBezTo>
                  <a:pt x="3901076" y="1972715"/>
                  <a:pt x="3842785" y="1935508"/>
                  <a:pt x="3773022" y="1911323"/>
                </a:cubicBezTo>
                <a:cubicBezTo>
                  <a:pt x="3703259" y="1887139"/>
                  <a:pt x="3622799" y="1875046"/>
                  <a:pt x="3531641" y="1875046"/>
                </a:cubicBezTo>
                <a:cubicBezTo>
                  <a:pt x="3436143" y="1875046"/>
                  <a:pt x="3352272" y="1889619"/>
                  <a:pt x="3280029" y="1918765"/>
                </a:cubicBezTo>
                <a:cubicBezTo>
                  <a:pt x="3207785" y="1947910"/>
                  <a:pt x="3147169" y="1989768"/>
                  <a:pt x="3098179" y="2044338"/>
                </a:cubicBezTo>
                <a:cubicBezTo>
                  <a:pt x="3049190" y="2098909"/>
                  <a:pt x="3012293" y="2165106"/>
                  <a:pt x="2987489" y="2242931"/>
                </a:cubicBezTo>
                <a:cubicBezTo>
                  <a:pt x="2962684" y="2320756"/>
                  <a:pt x="2950282" y="2408347"/>
                  <a:pt x="2950282" y="2505706"/>
                </a:cubicBezTo>
                <a:cubicBezTo>
                  <a:pt x="2950282" y="2611746"/>
                  <a:pt x="2961908" y="2703523"/>
                  <a:pt x="2985163" y="2781038"/>
                </a:cubicBezTo>
                <a:cubicBezTo>
                  <a:pt x="3008417" y="2858553"/>
                  <a:pt x="3043299" y="2922425"/>
                  <a:pt x="3089808" y="2972654"/>
                </a:cubicBezTo>
                <a:cubicBezTo>
                  <a:pt x="3136317" y="3022884"/>
                  <a:pt x="3194453" y="3060246"/>
                  <a:pt x="3264216" y="3084740"/>
                </a:cubicBezTo>
                <a:lnTo>
                  <a:pt x="3306421" y="3094978"/>
                </a:lnTo>
                <a:lnTo>
                  <a:pt x="2398306" y="3094978"/>
                </a:lnTo>
                <a:lnTo>
                  <a:pt x="2398334" y="3094972"/>
                </a:lnTo>
                <a:cubicBezTo>
                  <a:pt x="2407945" y="3091562"/>
                  <a:pt x="2414612" y="3087376"/>
                  <a:pt x="2418333" y="3082415"/>
                </a:cubicBezTo>
                <a:cubicBezTo>
                  <a:pt x="2422053" y="3077454"/>
                  <a:pt x="2423914" y="3071563"/>
                  <a:pt x="2423914" y="3064742"/>
                </a:cubicBezTo>
                <a:lnTo>
                  <a:pt x="2423914" y="2616397"/>
                </a:lnTo>
                <a:lnTo>
                  <a:pt x="2793193" y="2616397"/>
                </a:lnTo>
                <a:cubicBezTo>
                  <a:pt x="2798774" y="2616397"/>
                  <a:pt x="2803736" y="2614692"/>
                  <a:pt x="2808076" y="2611281"/>
                </a:cubicBezTo>
                <a:cubicBezTo>
                  <a:pt x="2812417" y="2607870"/>
                  <a:pt x="2816293" y="2602134"/>
                  <a:pt x="2819703" y="2594073"/>
                </a:cubicBezTo>
                <a:cubicBezTo>
                  <a:pt x="2823114" y="2586011"/>
                  <a:pt x="2825594" y="2575779"/>
                  <a:pt x="2827145" y="2563376"/>
                </a:cubicBezTo>
                <a:cubicBezTo>
                  <a:pt x="2828695" y="2550974"/>
                  <a:pt x="2829471" y="2535471"/>
                  <a:pt x="2829471" y="2516868"/>
                </a:cubicBezTo>
                <a:cubicBezTo>
                  <a:pt x="2829471" y="2498264"/>
                  <a:pt x="2828695" y="2482761"/>
                  <a:pt x="2827145" y="2470359"/>
                </a:cubicBezTo>
                <a:cubicBezTo>
                  <a:pt x="2825594" y="2457957"/>
                  <a:pt x="2823114" y="2448035"/>
                  <a:pt x="2819703" y="2440593"/>
                </a:cubicBezTo>
                <a:cubicBezTo>
                  <a:pt x="2816293" y="2433152"/>
                  <a:pt x="2812417" y="2427881"/>
                  <a:pt x="2808076" y="2424780"/>
                </a:cubicBezTo>
                <a:cubicBezTo>
                  <a:pt x="2803736" y="2421680"/>
                  <a:pt x="2798774" y="2420129"/>
                  <a:pt x="2793193" y="2420129"/>
                </a:cubicBezTo>
                <a:lnTo>
                  <a:pt x="2423914" y="2420129"/>
                </a:lnTo>
                <a:lnTo>
                  <a:pt x="2423914" y="2096428"/>
                </a:lnTo>
                <a:lnTo>
                  <a:pt x="2817378" y="2096428"/>
                </a:lnTo>
                <a:cubicBezTo>
                  <a:pt x="2822959" y="2096428"/>
                  <a:pt x="2827920" y="2094568"/>
                  <a:pt x="2832261" y="2090847"/>
                </a:cubicBezTo>
                <a:cubicBezTo>
                  <a:pt x="2836602" y="2087126"/>
                  <a:pt x="2840477" y="2081545"/>
                  <a:pt x="2843888" y="2074104"/>
                </a:cubicBezTo>
                <a:cubicBezTo>
                  <a:pt x="2847299" y="2066663"/>
                  <a:pt x="2849779" y="2056586"/>
                  <a:pt x="2851329" y="2043873"/>
                </a:cubicBezTo>
                <a:cubicBezTo>
                  <a:pt x="2852880" y="2031161"/>
                  <a:pt x="2853655" y="2015503"/>
                  <a:pt x="2853655" y="1996899"/>
                </a:cubicBezTo>
                <a:cubicBezTo>
                  <a:pt x="2853655" y="1978296"/>
                  <a:pt x="2852880" y="1962483"/>
                  <a:pt x="2851329" y="1949460"/>
                </a:cubicBezTo>
                <a:cubicBezTo>
                  <a:pt x="2849779" y="1936438"/>
                  <a:pt x="2847299" y="1926051"/>
                  <a:pt x="2843888" y="1918299"/>
                </a:cubicBezTo>
                <a:cubicBezTo>
                  <a:pt x="2840477" y="1910548"/>
                  <a:pt x="2836602" y="1904967"/>
                  <a:pt x="2832261" y="1901556"/>
                </a:cubicBezTo>
                <a:cubicBezTo>
                  <a:pt x="2827920" y="1898146"/>
                  <a:pt x="2822959" y="1896440"/>
                  <a:pt x="2817378" y="1896440"/>
                </a:cubicBezTo>
                <a:lnTo>
                  <a:pt x="2250901" y="1896440"/>
                </a:lnTo>
                <a:cubicBezTo>
                  <a:pt x="2230437" y="1896440"/>
                  <a:pt x="2213228" y="1902486"/>
                  <a:pt x="2199276" y="1914579"/>
                </a:cubicBezTo>
                <a:cubicBezTo>
                  <a:pt x="2185323" y="1926671"/>
                  <a:pt x="2178347" y="1946360"/>
                  <a:pt x="2178347" y="1973645"/>
                </a:cubicBezTo>
                <a:lnTo>
                  <a:pt x="2178347" y="3064742"/>
                </a:lnTo>
                <a:cubicBezTo>
                  <a:pt x="2178347" y="3071563"/>
                  <a:pt x="2180362" y="3077454"/>
                  <a:pt x="2184393" y="3082415"/>
                </a:cubicBezTo>
                <a:cubicBezTo>
                  <a:pt x="2188424" y="3087376"/>
                  <a:pt x="2195090" y="3091562"/>
                  <a:pt x="2204392" y="3094972"/>
                </a:cubicBezTo>
                <a:lnTo>
                  <a:pt x="2204421" y="3094978"/>
                </a:lnTo>
                <a:lnTo>
                  <a:pt x="1531853" y="3094978"/>
                </a:lnTo>
                <a:lnTo>
                  <a:pt x="1551092" y="3083345"/>
                </a:lnTo>
                <a:cubicBezTo>
                  <a:pt x="1555123" y="3078384"/>
                  <a:pt x="1557139" y="3072803"/>
                  <a:pt x="1557139" y="3066602"/>
                </a:cubicBezTo>
                <a:lnTo>
                  <a:pt x="1557139" y="1929927"/>
                </a:lnTo>
                <a:cubicBezTo>
                  <a:pt x="1557139" y="1923726"/>
                  <a:pt x="1555123" y="1918144"/>
                  <a:pt x="1551092" y="1913184"/>
                </a:cubicBezTo>
                <a:cubicBezTo>
                  <a:pt x="1547062" y="1908223"/>
                  <a:pt x="1540395" y="1904192"/>
                  <a:pt x="1531094" y="1901091"/>
                </a:cubicBezTo>
                <a:cubicBezTo>
                  <a:pt x="1521792" y="1897991"/>
                  <a:pt x="1509390" y="1895510"/>
                  <a:pt x="1493887" y="1893650"/>
                </a:cubicBezTo>
                <a:cubicBezTo>
                  <a:pt x="1478384" y="1891789"/>
                  <a:pt x="1458540" y="1890859"/>
                  <a:pt x="1434355" y="1890859"/>
                </a:cubicBezTo>
                <a:cubicBezTo>
                  <a:pt x="1410791" y="1890859"/>
                  <a:pt x="1391257" y="1891789"/>
                  <a:pt x="1375754" y="1893650"/>
                </a:cubicBezTo>
                <a:cubicBezTo>
                  <a:pt x="1360251" y="1895510"/>
                  <a:pt x="1347694" y="1897991"/>
                  <a:pt x="1338082" y="1901091"/>
                </a:cubicBezTo>
                <a:cubicBezTo>
                  <a:pt x="1328470" y="1904192"/>
                  <a:pt x="1321649" y="1908223"/>
                  <a:pt x="1317618" y="1913184"/>
                </a:cubicBezTo>
                <a:cubicBezTo>
                  <a:pt x="1313587" y="1918144"/>
                  <a:pt x="1311572" y="1923726"/>
                  <a:pt x="1311572" y="1929927"/>
                </a:cubicBezTo>
                <a:lnTo>
                  <a:pt x="1311572" y="3066602"/>
                </a:lnTo>
                <a:cubicBezTo>
                  <a:pt x="1311572" y="3072803"/>
                  <a:pt x="1313587" y="3078384"/>
                  <a:pt x="1317618" y="3083345"/>
                </a:cubicBezTo>
                <a:lnTo>
                  <a:pt x="1336858" y="3094978"/>
                </a:lnTo>
                <a:lnTo>
                  <a:pt x="1178467" y="3094978"/>
                </a:lnTo>
                <a:lnTo>
                  <a:pt x="1189645" y="3091252"/>
                </a:lnTo>
                <a:cubicBezTo>
                  <a:pt x="1196466" y="3084740"/>
                  <a:pt x="1198947" y="3074973"/>
                  <a:pt x="1197086" y="3061951"/>
                </a:cubicBezTo>
                <a:cubicBezTo>
                  <a:pt x="1195226" y="3048929"/>
                  <a:pt x="1190575" y="3031255"/>
                  <a:pt x="1183133" y="3008931"/>
                </a:cubicBezTo>
                <a:lnTo>
                  <a:pt x="811063" y="1942019"/>
                </a:lnTo>
                <a:cubicBezTo>
                  <a:pt x="807342" y="1930237"/>
                  <a:pt x="802847" y="1920935"/>
                  <a:pt x="797576" y="1914114"/>
                </a:cubicBezTo>
                <a:cubicBezTo>
                  <a:pt x="792305" y="1907292"/>
                  <a:pt x="783623" y="1902176"/>
                  <a:pt x="771531" y="1898766"/>
                </a:cubicBezTo>
                <a:cubicBezTo>
                  <a:pt x="759438" y="1895355"/>
                  <a:pt x="742540" y="1893185"/>
                  <a:pt x="720836" y="1892255"/>
                </a:cubicBezTo>
                <a:cubicBezTo>
                  <a:pt x="699132" y="1891324"/>
                  <a:pt x="669986" y="1890859"/>
                  <a:pt x="633400" y="1890859"/>
                </a:cubicBezTo>
                <a:cubicBezTo>
                  <a:pt x="601774" y="1890859"/>
                  <a:pt x="576349" y="1891324"/>
                  <a:pt x="557125" y="1892255"/>
                </a:cubicBezTo>
                <a:cubicBezTo>
                  <a:pt x="537902" y="1893185"/>
                  <a:pt x="522864" y="1895355"/>
                  <a:pt x="512012" y="1898766"/>
                </a:cubicBezTo>
                <a:cubicBezTo>
                  <a:pt x="501160" y="1902176"/>
                  <a:pt x="493253" y="1907137"/>
                  <a:pt x="488292" y="1913649"/>
                </a:cubicBezTo>
                <a:cubicBezTo>
                  <a:pt x="483331" y="1920160"/>
                  <a:pt x="478990" y="1928686"/>
                  <a:pt x="475270" y="1939228"/>
                </a:cubicBezTo>
                <a:lnTo>
                  <a:pt x="104130" y="3007071"/>
                </a:lnTo>
                <a:cubicBezTo>
                  <a:pt x="96688" y="3028775"/>
                  <a:pt x="92037" y="3046138"/>
                  <a:pt x="90177" y="3059160"/>
                </a:cubicBezTo>
                <a:cubicBezTo>
                  <a:pt x="88317" y="3072183"/>
                  <a:pt x="90487" y="3082260"/>
                  <a:pt x="96688" y="3089391"/>
                </a:cubicBezTo>
                <a:lnTo>
                  <a:pt x="110559" y="3094978"/>
                </a:lnTo>
                <a:lnTo>
                  <a:pt x="0" y="3094978"/>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pic>
        <p:nvPicPr>
          <p:cNvPr id="9" name="Picture 8" descr="A logo for a company&#10;&#10;AI-generated content may be incorrect.">
            <a:extLst>
              <a:ext uri="{FF2B5EF4-FFF2-40B4-BE49-F238E27FC236}">
                <a16:creationId xmlns:a16="http://schemas.microsoft.com/office/drawing/2014/main" id="{B7C17308-B716-F809-6DDC-C65B26E1FB5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454521" y="-204061"/>
            <a:ext cx="3540255" cy="3291816"/>
          </a:xfrm>
          <a:prstGeom prst="rect">
            <a:avLst/>
          </a:prstGeom>
        </p:spPr>
      </p:pic>
      <p:pic>
        <p:nvPicPr>
          <p:cNvPr id="26" name="Picture 25">
            <a:extLst>
              <a:ext uri="{FF2B5EF4-FFF2-40B4-BE49-F238E27FC236}">
                <a16:creationId xmlns:a16="http://schemas.microsoft.com/office/drawing/2014/main" id="{92F74230-0E81-8AFB-1CEE-2F80A2BC97F9}"/>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47344" y="6176903"/>
            <a:ext cx="1787365" cy="397996"/>
          </a:xfrm>
          <a:prstGeom prst="rect">
            <a:avLst/>
          </a:prstGeom>
        </p:spPr>
      </p:pic>
      <p:sp>
        <p:nvSpPr>
          <p:cNvPr id="27" name="TextBox 26">
            <a:extLst>
              <a:ext uri="{FF2B5EF4-FFF2-40B4-BE49-F238E27FC236}">
                <a16:creationId xmlns:a16="http://schemas.microsoft.com/office/drawing/2014/main" id="{E921F927-DC17-BA00-F3A9-3E736E5B989E}"/>
              </a:ext>
            </a:extLst>
          </p:cNvPr>
          <p:cNvSpPr txBox="1"/>
          <p:nvPr userDrawn="1"/>
        </p:nvSpPr>
        <p:spPr>
          <a:xfrm>
            <a:off x="2334709" y="617690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99385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pic>
        <p:nvPicPr>
          <p:cNvPr id="7" name="Picture 6">
            <a:extLst>
              <a:ext uri="{FF2B5EF4-FFF2-40B4-BE49-F238E27FC236}">
                <a16:creationId xmlns:a16="http://schemas.microsoft.com/office/drawing/2014/main" id="{2E7DAB99-961A-D53A-748D-5F85FA2F00D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815741" y="5777908"/>
            <a:ext cx="1787365" cy="397996"/>
          </a:xfrm>
          <a:prstGeom prst="rect">
            <a:avLst/>
          </a:prstGeom>
        </p:spPr>
      </p:pic>
      <p:sp>
        <p:nvSpPr>
          <p:cNvPr id="8" name="TextBox 7">
            <a:extLst>
              <a:ext uri="{FF2B5EF4-FFF2-40B4-BE49-F238E27FC236}">
                <a16:creationId xmlns:a16="http://schemas.microsoft.com/office/drawing/2014/main" id="{1E81B304-4330-D23A-3699-CD93304D4E3D}"/>
              </a:ext>
            </a:extLst>
          </p:cNvPr>
          <p:cNvSpPr txBox="1"/>
          <p:nvPr userDrawn="1"/>
        </p:nvSpPr>
        <p:spPr>
          <a:xfrm>
            <a:off x="2603106" y="5777908"/>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691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1_Welcome Page">
    <p:spTree>
      <p:nvGrpSpPr>
        <p:cNvPr id="1" name=""/>
        <p:cNvGrpSpPr/>
        <p:nvPr/>
      </p:nvGrpSpPr>
      <p:grpSpPr>
        <a:xfrm>
          <a:off x="0" y="0"/>
          <a:ext cx="0" cy="0"/>
          <a:chOff x="0" y="0"/>
          <a:chExt cx="0" cy="0"/>
        </a:xfrm>
      </p:grpSpPr>
      <p:sp>
        <p:nvSpPr>
          <p:cNvPr id="13" name="Text Placeholder 23">
            <a:extLst>
              <a:ext uri="{FF2B5EF4-FFF2-40B4-BE49-F238E27FC236}">
                <a16:creationId xmlns:a16="http://schemas.microsoft.com/office/drawing/2014/main" id="{CE7EEC5F-AA97-024B-2522-8D6023CD2054}"/>
              </a:ext>
            </a:extLst>
          </p:cNvPr>
          <p:cNvSpPr>
            <a:spLocks noGrp="1"/>
          </p:cNvSpPr>
          <p:nvPr>
            <p:ph type="body" sz="quarter" idx="15" hasCustomPrompt="1"/>
          </p:nvPr>
        </p:nvSpPr>
        <p:spPr>
          <a:xfrm>
            <a:off x="820859" y="62868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4" name="Text Placeholder 25">
            <a:extLst>
              <a:ext uri="{FF2B5EF4-FFF2-40B4-BE49-F238E27FC236}">
                <a16:creationId xmlns:a16="http://schemas.microsoft.com/office/drawing/2014/main" id="{5616742D-7F74-0AC3-BA5F-2C22BD0265B6}"/>
              </a:ext>
            </a:extLst>
          </p:cNvPr>
          <p:cNvSpPr>
            <a:spLocks noGrp="1"/>
          </p:cNvSpPr>
          <p:nvPr>
            <p:ph type="body" sz="quarter" idx="17" hasCustomPrompt="1"/>
          </p:nvPr>
        </p:nvSpPr>
        <p:spPr>
          <a:xfrm>
            <a:off x="815741" y="1684530"/>
            <a:ext cx="5989394" cy="264683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Freeform 14">
            <a:extLst>
              <a:ext uri="{FF2B5EF4-FFF2-40B4-BE49-F238E27FC236}">
                <a16:creationId xmlns:a16="http://schemas.microsoft.com/office/drawing/2014/main" id="{59A8DD2E-4754-33E7-E9CE-CE11166AC9A4}"/>
              </a:ext>
            </a:extLst>
          </p:cNvPr>
          <p:cNvSpPr/>
          <p:nvPr userDrawn="1"/>
        </p:nvSpPr>
        <p:spPr>
          <a:xfrm rot="16200000">
            <a:off x="7673165" y="-187467"/>
            <a:ext cx="4332040" cy="4705632"/>
          </a:xfrm>
          <a:custGeom>
            <a:avLst/>
            <a:gdLst>
              <a:gd name="connsiteX0" fmla="*/ 4561840 w 6157745"/>
              <a:gd name="connsiteY0" fmla="*/ 0 h 6688785"/>
              <a:gd name="connsiteX1" fmla="*/ 6130354 w 6157745"/>
              <a:gd name="connsiteY1" fmla="*/ 276811 h 6688785"/>
              <a:gd name="connsiteX2" fmla="*/ 6157745 w 6157745"/>
              <a:gd name="connsiteY2" fmla="*/ 287612 h 6688785"/>
              <a:gd name="connsiteX3" fmla="*/ 6157745 w 6157745"/>
              <a:gd name="connsiteY3" fmla="*/ 6688785 h 6688785"/>
              <a:gd name="connsiteX4" fmla="*/ 526262 w 6157745"/>
              <a:gd name="connsiteY4" fmla="*/ 6688785 h 6688785"/>
              <a:gd name="connsiteX5" fmla="*/ 449847 w 6157745"/>
              <a:gd name="connsiteY5" fmla="*/ 6539587 h 6688785"/>
              <a:gd name="connsiteX6" fmla="*/ 0 w 6157745"/>
              <a:gd name="connsiteY6" fmla="*/ 4561840 h 6688785"/>
              <a:gd name="connsiteX7" fmla="*/ 4561840 w 6157745"/>
              <a:gd name="connsiteY7" fmla="*/ 0 h 6688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57745" h="6688785">
                <a:moveTo>
                  <a:pt x="4561840" y="0"/>
                </a:moveTo>
                <a:cubicBezTo>
                  <a:pt x="5112966" y="0"/>
                  <a:pt x="5641266" y="97732"/>
                  <a:pt x="6130354" y="276811"/>
                </a:cubicBezTo>
                <a:lnTo>
                  <a:pt x="6157745" y="287612"/>
                </a:lnTo>
                <a:lnTo>
                  <a:pt x="6157745" y="6688785"/>
                </a:lnTo>
                <a:lnTo>
                  <a:pt x="526262" y="6688785"/>
                </a:lnTo>
                <a:lnTo>
                  <a:pt x="449847" y="6539587"/>
                </a:lnTo>
                <a:cubicBezTo>
                  <a:pt x="161558" y="5941289"/>
                  <a:pt x="0" y="5270431"/>
                  <a:pt x="0" y="4561840"/>
                </a:cubicBezTo>
                <a:cubicBezTo>
                  <a:pt x="0" y="2042405"/>
                  <a:pt x="2042405" y="0"/>
                  <a:pt x="4561840" y="0"/>
                </a:cubicBezTo>
                <a:close/>
              </a:path>
            </a:pathLst>
          </a:custGeom>
          <a:solidFill>
            <a:srgbClr val="CA7BB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A logo for a company&#10;&#10;AI-generated content may be incorrect.">
            <a:extLst>
              <a:ext uri="{FF2B5EF4-FFF2-40B4-BE49-F238E27FC236}">
                <a16:creationId xmlns:a16="http://schemas.microsoft.com/office/drawing/2014/main" id="{D12368B1-966F-3B31-5713-E8650CA9F62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630334" y="2541784"/>
            <a:ext cx="3540255" cy="3291816"/>
          </a:xfrm>
          <a:prstGeom prst="rect">
            <a:avLst/>
          </a:prstGeom>
        </p:spPr>
      </p:pic>
    </p:spTree>
    <p:extLst>
      <p:ext uri="{BB962C8B-B14F-4D97-AF65-F5344CB8AC3E}">
        <p14:creationId xmlns:p14="http://schemas.microsoft.com/office/powerpoint/2010/main" val="3313407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53"/>
        <p:cNvGrpSpPr/>
        <p:nvPr/>
      </p:nvGrpSpPr>
      <p:grpSpPr>
        <a:xfrm>
          <a:off x="0" y="0"/>
          <a:ext cx="0" cy="0"/>
          <a:chOff x="0" y="0"/>
          <a:chExt cx="0" cy="0"/>
        </a:xfrm>
      </p:grpSpPr>
      <p:sp>
        <p:nvSpPr>
          <p:cNvPr id="54" name="Google Shape;54;p44"/>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 name="Google Shape;55;p44"/>
          <p:cNvSpPr>
            <a:spLocks noGrp="1"/>
          </p:cNvSpPr>
          <p:nvPr>
            <p:ph type="pic" idx="2"/>
          </p:nvPr>
        </p:nvSpPr>
        <p:spPr>
          <a:xfrm>
            <a:off x="788894" y="288801"/>
            <a:ext cx="11403106" cy="2223235"/>
          </a:xfrm>
          <a:prstGeom prst="rect">
            <a:avLst/>
          </a:prstGeom>
          <a:solidFill>
            <a:srgbClr val="D9D9D9"/>
          </a:solidFill>
          <a:ln>
            <a:noFill/>
          </a:ln>
        </p:spPr>
        <p:txBody>
          <a:bodyPr/>
          <a:lstStyle/>
          <a:p>
            <a:endParaRPr lang="es-ES"/>
          </a:p>
        </p:txBody>
      </p:sp>
      <p:sp>
        <p:nvSpPr>
          <p:cNvPr id="56" name="Google Shape;56;p44"/>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4"/>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4"/>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9" name="Google Shape;59;p44"/>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0" name="Google Shape;60;p44"/>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44"/>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44"/>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3" name="Google Shape;63;p44"/>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4" name="Google Shape;64;p44"/>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65" name="Google Shape;65;p44"/>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66" name="Google Shape;66;p44"/>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67" name="Google Shape;67;p44"/>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44"/>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69" name="Google Shape;69;p44"/>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3" name="Picture 2">
            <a:extLst>
              <a:ext uri="{FF2B5EF4-FFF2-40B4-BE49-F238E27FC236}">
                <a16:creationId xmlns:a16="http://schemas.microsoft.com/office/drawing/2014/main" id="{52843E5E-BC80-BAB4-D0F5-208511BFED2C}"/>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5" name="TextBox 4">
            <a:extLst>
              <a:ext uri="{FF2B5EF4-FFF2-40B4-BE49-F238E27FC236}">
                <a16:creationId xmlns:a16="http://schemas.microsoft.com/office/drawing/2014/main" id="{03F35B98-DA2B-CDFC-553A-D7EDF0DC9178}"/>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31376B"/>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31376B"/>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6BDC1BD-9468-61D2-39D9-5E08D540FF34}"/>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0" dirty="0">
                <a:solidFill>
                  <a:srgbClr val="292668"/>
                </a:solidFill>
                <a:latin typeface="Calibri" panose="020F0502020204030204" pitchFamily="34" charset="0"/>
                <a:ea typeface="Calibri" panose="020F0502020204030204" pitchFamily="34" charset="0"/>
                <a:cs typeface="Calibri" panose="020F0502020204030204" pitchFamily="34" charset="0"/>
              </a:rPr>
              <a:t>This license enables </a:t>
            </a:r>
            <a:r>
              <a:rPr lang="en-IE" sz="650" dirty="0" err="1">
                <a:solidFill>
                  <a:srgbClr val="292668"/>
                </a:solidFill>
                <a:latin typeface="Calibri" panose="020F0502020204030204" pitchFamily="34" charset="0"/>
                <a:ea typeface="Calibri" panose="020F0502020204030204" pitchFamily="34" charset="0"/>
                <a:cs typeface="Calibri" panose="020F0502020204030204" pitchFamily="34" charset="0"/>
              </a:rPr>
              <a:t>reusers</a:t>
            </a:r>
            <a:r>
              <a:rPr lang="en-IE" sz="650" dirty="0">
                <a:solidFill>
                  <a:srgbClr val="292668"/>
                </a:solidFill>
                <a:latin typeface="Calibri" panose="020F0502020204030204" pitchFamily="34" charset="0"/>
                <a:ea typeface="Calibri" panose="020F0502020204030204" pitchFamily="34" charset="0"/>
                <a:cs typeface="Calibri" panose="020F0502020204030204" pitchFamily="34" charset="0"/>
              </a:rPr>
              <a:t> to distribute, remix, adapt, and build upon the material in any medium or format, so long as </a:t>
            </a:r>
            <a:r>
              <a:rPr lang="en-US" sz="650" dirty="0">
                <a:solidFill>
                  <a:srgbClr val="292668"/>
                </a:solidFill>
                <a:latin typeface="Calibri" panose="020F0502020204030204" pitchFamily="34" charset="0"/>
                <a:ea typeface="Calibri" panose="020F0502020204030204" pitchFamily="34" charset="0"/>
                <a:cs typeface="Calibri" panose="020F0502020204030204" pitchFamily="34" charset="0"/>
              </a:rPr>
              <a:t>attribution is given to the creator. The license allows for commercial use. CC BY includes the following elements: </a:t>
            </a:r>
          </a:p>
          <a:p>
            <a:pPr algn="just">
              <a:lnSpc>
                <a:spcPts val="650"/>
              </a:lnSpc>
            </a:pPr>
            <a:r>
              <a:rPr lang="en-US" sz="650" dirty="0">
                <a:solidFill>
                  <a:srgbClr val="292668"/>
                </a:solidFill>
                <a:latin typeface="Calibri" panose="020F0502020204030204" pitchFamily="34" charset="0"/>
                <a:ea typeface="Calibri" panose="020F0502020204030204" pitchFamily="34" charset="0"/>
                <a:cs typeface="Calibri" panose="020F0502020204030204" pitchFamily="34" charset="0"/>
              </a:rPr>
              <a:t>BY: credit must be given to the creator.</a:t>
            </a:r>
          </a:p>
        </p:txBody>
      </p:sp>
      <p:pic>
        <p:nvPicPr>
          <p:cNvPr id="9" name="Picture 8" descr="A grey and black sign with a person in a circle&#10;&#10;AI-generated content may be incorrect.">
            <a:extLst>
              <a:ext uri="{FF2B5EF4-FFF2-40B4-BE49-F238E27FC236}">
                <a16:creationId xmlns:a16="http://schemas.microsoft.com/office/drawing/2014/main" id="{29ABC25A-D3BE-BB00-CFBD-A06AB76FF76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verview/Intro ">
    <p:spTree>
      <p:nvGrpSpPr>
        <p:cNvPr id="1" name=""/>
        <p:cNvGrpSpPr/>
        <p:nvPr/>
      </p:nvGrpSpPr>
      <p:grpSpPr>
        <a:xfrm>
          <a:off x="0" y="0"/>
          <a:ext cx="0" cy="0"/>
          <a:chOff x="0" y="0"/>
          <a:chExt cx="0" cy="0"/>
        </a:xfrm>
      </p:grpSpPr>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p:txBody>
      </p:sp>
      <p:sp>
        <p:nvSpPr>
          <p:cNvPr id="7" name="Text Placeholder 23">
            <a:extLst>
              <a:ext uri="{FF2B5EF4-FFF2-40B4-BE49-F238E27FC236}">
                <a16:creationId xmlns:a16="http://schemas.microsoft.com/office/drawing/2014/main" id="{1E3E1DCA-97E1-E51C-B6F1-951296F0F1F3}"/>
              </a:ext>
            </a:extLst>
          </p:cNvPr>
          <p:cNvSpPr>
            <a:spLocks noGrp="1"/>
          </p:cNvSpPr>
          <p:nvPr>
            <p:ph type="body" sz="quarter" idx="15" hasCustomPrompt="1"/>
          </p:nvPr>
        </p:nvSpPr>
        <p:spPr>
          <a:xfrm>
            <a:off x="4927638" y="708896"/>
            <a:ext cx="5997036"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8" name="Text Placeholder 25">
            <a:extLst>
              <a:ext uri="{FF2B5EF4-FFF2-40B4-BE49-F238E27FC236}">
                <a16:creationId xmlns:a16="http://schemas.microsoft.com/office/drawing/2014/main" id="{A809BE57-6FB4-ED63-E611-2B6D97EE24B5}"/>
              </a:ext>
            </a:extLst>
          </p:cNvPr>
          <p:cNvSpPr>
            <a:spLocks noGrp="1"/>
          </p:cNvSpPr>
          <p:nvPr>
            <p:ph type="body" sz="quarter" idx="17" hasCustomPrompt="1"/>
          </p:nvPr>
        </p:nvSpPr>
        <p:spPr>
          <a:xfrm>
            <a:off x="4922520" y="1764739"/>
            <a:ext cx="5989394"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9389906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89796" y="14541"/>
            <a:ext cx="1382400"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3">
            <a:extLst>
              <a:ext uri="{FF2B5EF4-FFF2-40B4-BE49-F238E27FC236}">
                <a16:creationId xmlns:a16="http://schemas.microsoft.com/office/drawing/2014/main" id="{E9C7D49D-E579-0703-A593-A896767B72E4}"/>
              </a:ext>
            </a:extLst>
          </p:cNvPr>
          <p:cNvSpPr>
            <a:spLocks noGrp="1"/>
          </p:cNvSpPr>
          <p:nvPr>
            <p:ph type="pic" sz="quarter" idx="10"/>
          </p:nvPr>
        </p:nvSpPr>
        <p:spPr>
          <a:xfrm>
            <a:off x="788894" y="288801"/>
            <a:ext cx="11403106" cy="222323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800">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2040141" y="286255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2766253" y="286255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2040141" y="3441624"/>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2766253" y="3441625"/>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2040141" y="402395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2766253" y="4023951"/>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2040141" y="4603049"/>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2766253" y="4603050"/>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1956469" y="3431696"/>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1956469" y="4009519"/>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1956469" y="4587342"/>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25" name="Text Placeholder 25">
            <a:extLst>
              <a:ext uri="{FF2B5EF4-FFF2-40B4-BE49-F238E27FC236}">
                <a16:creationId xmlns:a16="http://schemas.microsoft.com/office/drawing/2014/main" id="{CA71CEB7-91FD-5929-20DB-D471F0B92522}"/>
              </a:ext>
            </a:extLst>
          </p:cNvPr>
          <p:cNvSpPr>
            <a:spLocks noGrp="1"/>
          </p:cNvSpPr>
          <p:nvPr>
            <p:ph type="body" sz="quarter" idx="37" hasCustomPrompt="1"/>
          </p:nvPr>
        </p:nvSpPr>
        <p:spPr>
          <a:xfrm>
            <a:off x="2027668" y="51951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26" name="Text Placeholder 25">
            <a:extLst>
              <a:ext uri="{FF2B5EF4-FFF2-40B4-BE49-F238E27FC236}">
                <a16:creationId xmlns:a16="http://schemas.microsoft.com/office/drawing/2014/main" id="{A703F74F-522E-D7C5-1DF9-A701E377B174}"/>
              </a:ext>
            </a:extLst>
          </p:cNvPr>
          <p:cNvSpPr>
            <a:spLocks noGrp="1"/>
          </p:cNvSpPr>
          <p:nvPr>
            <p:ph type="body" sz="quarter" idx="38" hasCustomPrompt="1"/>
          </p:nvPr>
        </p:nvSpPr>
        <p:spPr>
          <a:xfrm>
            <a:off x="2753780" y="5195146"/>
            <a:ext cx="8298215"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9" name="Straight Connector 28">
            <a:extLst>
              <a:ext uri="{FF2B5EF4-FFF2-40B4-BE49-F238E27FC236}">
                <a16:creationId xmlns:a16="http://schemas.microsoft.com/office/drawing/2014/main" id="{91033040-3E67-DD14-64CB-3AD30C4DF9C8}"/>
              </a:ext>
            </a:extLst>
          </p:cNvPr>
          <p:cNvCxnSpPr>
            <a:cxnSpLocks/>
          </p:cNvCxnSpPr>
          <p:nvPr userDrawn="1"/>
        </p:nvCxnSpPr>
        <p:spPr>
          <a:xfrm flipV="1">
            <a:off x="1943996" y="5179438"/>
            <a:ext cx="9108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97AF61DB-6586-D4E2-BC40-C216CAC2411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943996" y="6097889"/>
            <a:ext cx="1787365" cy="397996"/>
          </a:xfrm>
          <a:prstGeom prst="rect">
            <a:avLst/>
          </a:prstGeom>
        </p:spPr>
      </p:pic>
      <p:sp>
        <p:nvSpPr>
          <p:cNvPr id="33" name="TextBox 32">
            <a:extLst>
              <a:ext uri="{FF2B5EF4-FFF2-40B4-BE49-F238E27FC236}">
                <a16:creationId xmlns:a16="http://schemas.microsoft.com/office/drawing/2014/main" id="{0749B9A7-7F68-B082-4C41-062B538A68AE}"/>
              </a:ext>
            </a:extLst>
          </p:cNvPr>
          <p:cNvSpPr txBox="1"/>
          <p:nvPr userDrawn="1"/>
        </p:nvSpPr>
        <p:spPr>
          <a:xfrm>
            <a:off x="3731361" y="609788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BCE5167-8C72-C8B3-7F3B-75B11DE468F7}"/>
              </a:ext>
            </a:extLst>
          </p:cNvPr>
          <p:cNvSpPr txBox="1"/>
          <p:nvPr userDrawn="1"/>
        </p:nvSpPr>
        <p:spPr>
          <a:xfrm>
            <a:off x="8090195" y="6096402"/>
            <a:ext cx="2961800" cy="451406"/>
          </a:xfrm>
          <a:prstGeom prst="rect">
            <a:avLst/>
          </a:prstGeom>
          <a:noFill/>
        </p:spPr>
        <p:txBody>
          <a:bodyPr wrap="square">
            <a:spAutoFit/>
          </a:bodyPr>
          <a:lstStyle/>
          <a:p>
            <a:pPr algn="just">
              <a:lnSpc>
                <a:spcPts val="650"/>
              </a:lnSpc>
            </a:pPr>
            <a:r>
              <a:rPr lang="en-IE" sz="658" dirty="0">
                <a:solidFill>
                  <a:srgbClr val="292668"/>
                </a:solidFill>
              </a:rPr>
              <a:t>This license enables </a:t>
            </a:r>
            <a:r>
              <a:rPr lang="en-IE" sz="658" dirty="0" err="1">
                <a:solidFill>
                  <a:srgbClr val="292668"/>
                </a:solidFill>
              </a:rPr>
              <a:t>reusers</a:t>
            </a:r>
            <a:r>
              <a:rPr lang="en-IE" sz="658" dirty="0">
                <a:solidFill>
                  <a:srgbClr val="292668"/>
                </a:solidFill>
              </a:rPr>
              <a:t> to distribute, remix, adapt, and build upon the material in any medium or format, so long as </a:t>
            </a:r>
            <a:r>
              <a:rPr lang="en-US" sz="658" dirty="0">
                <a:solidFill>
                  <a:srgbClr val="292668"/>
                </a:solidFill>
              </a:rPr>
              <a:t>attribution is given to the creator. The license allows for commercial use. CC BY includes the following elements: </a:t>
            </a:r>
          </a:p>
          <a:p>
            <a:pPr algn="just">
              <a:lnSpc>
                <a:spcPts val="650"/>
              </a:lnSpc>
            </a:pPr>
            <a:r>
              <a:rPr lang="en-US" sz="658" dirty="0">
                <a:solidFill>
                  <a:srgbClr val="292668"/>
                </a:solidFill>
              </a:rPr>
              <a:t>BY: credit must be given to the creator.</a:t>
            </a:r>
            <a:endParaRPr lang="en-US" sz="658" dirty="0">
              <a:solidFill>
                <a:srgbClr val="292668"/>
              </a:solidFill>
              <a:ea typeface="Calibri"/>
              <a:cs typeface="Calibri"/>
            </a:endParaRPr>
          </a:p>
        </p:txBody>
      </p:sp>
      <p:pic>
        <p:nvPicPr>
          <p:cNvPr id="4" name="Picture 3" descr="A grey and black sign with a person in a circle&#10;&#10;AI-generated content may be incorrect.">
            <a:extLst>
              <a:ext uri="{FF2B5EF4-FFF2-40B4-BE49-F238E27FC236}">
                <a16:creationId xmlns:a16="http://schemas.microsoft.com/office/drawing/2014/main" id="{97EEB236-F5FC-0F01-0E3A-86962387EA7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915360" y="6103715"/>
            <a:ext cx="1074910" cy="392170"/>
          </a:xfrm>
          <a:prstGeom prst="rect">
            <a:avLst/>
          </a:prstGeom>
        </p:spPr>
      </p:pic>
    </p:spTree>
    <p:extLst>
      <p:ext uri="{BB962C8B-B14F-4D97-AF65-F5344CB8AC3E}">
        <p14:creationId xmlns:p14="http://schemas.microsoft.com/office/powerpoint/2010/main" val="19404312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Content Slide ">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1290"/>
            <a:ext cx="5367130" cy="6856710"/>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25">
            <a:extLst>
              <a:ext uri="{FF2B5EF4-FFF2-40B4-BE49-F238E27FC236}">
                <a16:creationId xmlns:a16="http://schemas.microsoft.com/office/drawing/2014/main" id="{ACF933D0-65F5-1BCE-6F4C-13E8EEB1BCAD}"/>
              </a:ext>
            </a:extLst>
          </p:cNvPr>
          <p:cNvSpPr>
            <a:spLocks noGrp="1"/>
          </p:cNvSpPr>
          <p:nvPr>
            <p:ph type="body" sz="quarter" idx="29" hasCustomPrompt="1"/>
          </p:nvPr>
        </p:nvSpPr>
        <p:spPr>
          <a:xfrm>
            <a:off x="5531438" y="1546276"/>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9" name="Text Placeholder 25">
            <a:extLst>
              <a:ext uri="{FF2B5EF4-FFF2-40B4-BE49-F238E27FC236}">
                <a16:creationId xmlns:a16="http://schemas.microsoft.com/office/drawing/2014/main" id="{4F787619-3D0E-EA6C-2341-78AF448F7166}"/>
              </a:ext>
            </a:extLst>
          </p:cNvPr>
          <p:cNvSpPr>
            <a:spLocks noGrp="1"/>
          </p:cNvSpPr>
          <p:nvPr>
            <p:ph type="body" sz="quarter" idx="30" hasCustomPrompt="1"/>
          </p:nvPr>
        </p:nvSpPr>
        <p:spPr>
          <a:xfrm>
            <a:off x="6257550" y="1546277"/>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 Placeholder 25">
            <a:extLst>
              <a:ext uri="{FF2B5EF4-FFF2-40B4-BE49-F238E27FC236}">
                <a16:creationId xmlns:a16="http://schemas.microsoft.com/office/drawing/2014/main" id="{C4C73628-92B3-7D5C-BBF7-FF864BC3BEF5}"/>
              </a:ext>
            </a:extLst>
          </p:cNvPr>
          <p:cNvSpPr>
            <a:spLocks noGrp="1"/>
          </p:cNvSpPr>
          <p:nvPr>
            <p:ph type="body" sz="quarter" idx="31" hasCustomPrompt="1"/>
          </p:nvPr>
        </p:nvSpPr>
        <p:spPr>
          <a:xfrm>
            <a:off x="5531438" y="2125345"/>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14" name="Text Placeholder 25">
            <a:extLst>
              <a:ext uri="{FF2B5EF4-FFF2-40B4-BE49-F238E27FC236}">
                <a16:creationId xmlns:a16="http://schemas.microsoft.com/office/drawing/2014/main" id="{BEE6948A-C437-96E9-AB14-C23B3640D07A}"/>
              </a:ext>
            </a:extLst>
          </p:cNvPr>
          <p:cNvSpPr>
            <a:spLocks noGrp="1"/>
          </p:cNvSpPr>
          <p:nvPr>
            <p:ph type="body" sz="quarter" idx="32" hasCustomPrompt="1"/>
          </p:nvPr>
        </p:nvSpPr>
        <p:spPr>
          <a:xfrm>
            <a:off x="6257550" y="2125346"/>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5">
            <a:extLst>
              <a:ext uri="{FF2B5EF4-FFF2-40B4-BE49-F238E27FC236}">
                <a16:creationId xmlns:a16="http://schemas.microsoft.com/office/drawing/2014/main" id="{0D15F5E7-3D24-B981-3B7F-9EB3F3F83D68}"/>
              </a:ext>
            </a:extLst>
          </p:cNvPr>
          <p:cNvSpPr>
            <a:spLocks noGrp="1"/>
          </p:cNvSpPr>
          <p:nvPr>
            <p:ph type="body" sz="quarter" idx="33" hasCustomPrompt="1"/>
          </p:nvPr>
        </p:nvSpPr>
        <p:spPr>
          <a:xfrm>
            <a:off x="5531438" y="2707671"/>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16" name="Text Placeholder 25">
            <a:extLst>
              <a:ext uri="{FF2B5EF4-FFF2-40B4-BE49-F238E27FC236}">
                <a16:creationId xmlns:a16="http://schemas.microsoft.com/office/drawing/2014/main" id="{AD14DFB4-3EA4-1E37-CC92-DE154EEED8FE}"/>
              </a:ext>
            </a:extLst>
          </p:cNvPr>
          <p:cNvSpPr>
            <a:spLocks noGrp="1"/>
          </p:cNvSpPr>
          <p:nvPr>
            <p:ph type="body" sz="quarter" idx="34" hasCustomPrompt="1"/>
          </p:nvPr>
        </p:nvSpPr>
        <p:spPr>
          <a:xfrm>
            <a:off x="6257550" y="2707672"/>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5">
            <a:extLst>
              <a:ext uri="{FF2B5EF4-FFF2-40B4-BE49-F238E27FC236}">
                <a16:creationId xmlns:a16="http://schemas.microsoft.com/office/drawing/2014/main" id="{17C8F24B-3F57-A65B-8701-31294292C447}"/>
              </a:ext>
            </a:extLst>
          </p:cNvPr>
          <p:cNvSpPr>
            <a:spLocks noGrp="1"/>
          </p:cNvSpPr>
          <p:nvPr>
            <p:ph type="body" sz="quarter" idx="35" hasCustomPrompt="1"/>
          </p:nvPr>
        </p:nvSpPr>
        <p:spPr>
          <a:xfrm>
            <a:off x="5531438" y="3286770"/>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18" name="Text Placeholder 25">
            <a:extLst>
              <a:ext uri="{FF2B5EF4-FFF2-40B4-BE49-F238E27FC236}">
                <a16:creationId xmlns:a16="http://schemas.microsoft.com/office/drawing/2014/main" id="{27910574-D846-2C4A-B940-DA6F9C0AE699}"/>
              </a:ext>
            </a:extLst>
          </p:cNvPr>
          <p:cNvSpPr>
            <a:spLocks noGrp="1"/>
          </p:cNvSpPr>
          <p:nvPr>
            <p:ph type="body" sz="quarter" idx="36" hasCustomPrompt="1"/>
          </p:nvPr>
        </p:nvSpPr>
        <p:spPr>
          <a:xfrm>
            <a:off x="6257550" y="3286771"/>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1" name="Straight Connector 20">
            <a:extLst>
              <a:ext uri="{FF2B5EF4-FFF2-40B4-BE49-F238E27FC236}">
                <a16:creationId xmlns:a16="http://schemas.microsoft.com/office/drawing/2014/main" id="{DE2139BB-310D-C6A2-029A-8553C526F016}"/>
              </a:ext>
            </a:extLst>
          </p:cNvPr>
          <p:cNvCxnSpPr>
            <a:cxnSpLocks/>
          </p:cNvCxnSpPr>
          <p:nvPr userDrawn="1"/>
        </p:nvCxnSpPr>
        <p:spPr>
          <a:xfrm flipV="1">
            <a:off x="5447766" y="2115417"/>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CAFD890B-1020-6B42-39CD-BE9CBFD5B3C2}"/>
              </a:ext>
            </a:extLst>
          </p:cNvPr>
          <p:cNvCxnSpPr>
            <a:cxnSpLocks/>
          </p:cNvCxnSpPr>
          <p:nvPr userDrawn="1"/>
        </p:nvCxnSpPr>
        <p:spPr>
          <a:xfrm flipV="1">
            <a:off x="5447766" y="2693240"/>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520B581-0D90-D9D8-CB35-C8738E0F5F3D}"/>
              </a:ext>
            </a:extLst>
          </p:cNvPr>
          <p:cNvCxnSpPr>
            <a:cxnSpLocks/>
          </p:cNvCxnSpPr>
          <p:nvPr userDrawn="1"/>
        </p:nvCxnSpPr>
        <p:spPr>
          <a:xfrm flipV="1">
            <a:off x="5447766" y="3271063"/>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5" name="Text Placeholder 25">
            <a:extLst>
              <a:ext uri="{FF2B5EF4-FFF2-40B4-BE49-F238E27FC236}">
                <a16:creationId xmlns:a16="http://schemas.microsoft.com/office/drawing/2014/main" id="{8D63AFD1-E075-261E-7E61-13D32FDBFFA8}"/>
              </a:ext>
            </a:extLst>
          </p:cNvPr>
          <p:cNvSpPr>
            <a:spLocks noGrp="1"/>
          </p:cNvSpPr>
          <p:nvPr>
            <p:ph type="body" sz="quarter" idx="39" hasCustomPrompt="1"/>
          </p:nvPr>
        </p:nvSpPr>
        <p:spPr>
          <a:xfrm>
            <a:off x="5531438" y="3873357"/>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11" name="Text Placeholder 25">
            <a:extLst>
              <a:ext uri="{FF2B5EF4-FFF2-40B4-BE49-F238E27FC236}">
                <a16:creationId xmlns:a16="http://schemas.microsoft.com/office/drawing/2014/main" id="{98E053A2-CB51-1A4A-B8EF-5E6317B12DCC}"/>
              </a:ext>
            </a:extLst>
          </p:cNvPr>
          <p:cNvSpPr>
            <a:spLocks noGrp="1"/>
          </p:cNvSpPr>
          <p:nvPr>
            <p:ph type="body" sz="quarter" idx="40" hasCustomPrompt="1"/>
          </p:nvPr>
        </p:nvSpPr>
        <p:spPr>
          <a:xfrm>
            <a:off x="6257550" y="3873358"/>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5">
            <a:extLst>
              <a:ext uri="{FF2B5EF4-FFF2-40B4-BE49-F238E27FC236}">
                <a16:creationId xmlns:a16="http://schemas.microsoft.com/office/drawing/2014/main" id="{CB79C817-AB3D-CA6E-A288-3584740CFBDF}"/>
              </a:ext>
            </a:extLst>
          </p:cNvPr>
          <p:cNvSpPr>
            <a:spLocks noGrp="1"/>
          </p:cNvSpPr>
          <p:nvPr>
            <p:ph type="body" sz="quarter" idx="41" hasCustomPrompt="1"/>
          </p:nvPr>
        </p:nvSpPr>
        <p:spPr>
          <a:xfrm>
            <a:off x="5531438" y="4455683"/>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06</a:t>
            </a:r>
          </a:p>
        </p:txBody>
      </p:sp>
      <p:sp>
        <p:nvSpPr>
          <p:cNvPr id="13" name="Text Placeholder 25">
            <a:extLst>
              <a:ext uri="{FF2B5EF4-FFF2-40B4-BE49-F238E27FC236}">
                <a16:creationId xmlns:a16="http://schemas.microsoft.com/office/drawing/2014/main" id="{2F37BA71-7B11-5E0A-1A7E-EF85ED01DFB8}"/>
              </a:ext>
            </a:extLst>
          </p:cNvPr>
          <p:cNvSpPr>
            <a:spLocks noGrp="1"/>
          </p:cNvSpPr>
          <p:nvPr>
            <p:ph type="body" sz="quarter" idx="42" hasCustomPrompt="1"/>
          </p:nvPr>
        </p:nvSpPr>
        <p:spPr>
          <a:xfrm>
            <a:off x="6257550" y="4455684"/>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032F0331-469A-13E3-602B-AE97105A9A2D}"/>
              </a:ext>
            </a:extLst>
          </p:cNvPr>
          <p:cNvSpPr>
            <a:spLocks noGrp="1"/>
          </p:cNvSpPr>
          <p:nvPr>
            <p:ph type="body" sz="quarter" idx="43" hasCustomPrompt="1"/>
          </p:nvPr>
        </p:nvSpPr>
        <p:spPr>
          <a:xfrm>
            <a:off x="5531438" y="5034782"/>
            <a:ext cx="700387" cy="566443"/>
          </a:xfrm>
          <a:prstGeom prst="rect">
            <a:avLst/>
          </a:prstGeom>
          <a:noFill/>
        </p:spPr>
        <p:txBody>
          <a:bodyPr anchor="ctr">
            <a:noAutofit/>
          </a:bodyPr>
          <a:lstStyle>
            <a:lvl1pPr marL="0" indent="0" algn="l">
              <a:buNone/>
              <a:defRPr sz="3200" b="1" baseline="0">
                <a:solidFill>
                  <a:srgbClr val="5696D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07</a:t>
            </a:r>
          </a:p>
        </p:txBody>
      </p:sp>
      <p:sp>
        <p:nvSpPr>
          <p:cNvPr id="25" name="Text Placeholder 25">
            <a:extLst>
              <a:ext uri="{FF2B5EF4-FFF2-40B4-BE49-F238E27FC236}">
                <a16:creationId xmlns:a16="http://schemas.microsoft.com/office/drawing/2014/main" id="{68ADA2D0-1D13-C796-3A06-AFAFDD9EE429}"/>
              </a:ext>
            </a:extLst>
          </p:cNvPr>
          <p:cNvSpPr>
            <a:spLocks noGrp="1"/>
          </p:cNvSpPr>
          <p:nvPr>
            <p:ph type="body" sz="quarter" idx="44" hasCustomPrompt="1"/>
          </p:nvPr>
        </p:nvSpPr>
        <p:spPr>
          <a:xfrm>
            <a:off x="6257550" y="5034783"/>
            <a:ext cx="4896883" cy="566444"/>
          </a:xfrm>
          <a:prstGeom prst="rect">
            <a:avLst/>
          </a:prstGeom>
        </p:spPr>
        <p:txBody>
          <a:bodyPr anchor="ctr">
            <a:noAutofit/>
          </a:bodyPr>
          <a:lstStyle>
            <a:lvl1pPr marL="0" indent="0" algn="l">
              <a:lnSpc>
                <a:spcPct val="100000"/>
              </a:lnSpc>
              <a:spcBef>
                <a:spcPts val="0"/>
              </a:spcBef>
              <a:buNone/>
              <a:defRPr sz="22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cxnSp>
        <p:nvCxnSpPr>
          <p:cNvPr id="27" name="Straight Connector 26">
            <a:extLst>
              <a:ext uri="{FF2B5EF4-FFF2-40B4-BE49-F238E27FC236}">
                <a16:creationId xmlns:a16="http://schemas.microsoft.com/office/drawing/2014/main" id="{EF99A732-2B1F-6FFC-AB3E-2D4BB230CF75}"/>
              </a:ext>
            </a:extLst>
          </p:cNvPr>
          <p:cNvCxnSpPr>
            <a:cxnSpLocks/>
          </p:cNvCxnSpPr>
          <p:nvPr userDrawn="1"/>
        </p:nvCxnSpPr>
        <p:spPr>
          <a:xfrm flipV="1">
            <a:off x="5447766" y="3863429"/>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75EFC9C0-098B-A9DB-0DB5-742103614269}"/>
              </a:ext>
            </a:extLst>
          </p:cNvPr>
          <p:cNvCxnSpPr>
            <a:cxnSpLocks/>
          </p:cNvCxnSpPr>
          <p:nvPr userDrawn="1"/>
        </p:nvCxnSpPr>
        <p:spPr>
          <a:xfrm flipV="1">
            <a:off x="5447766" y="4441252"/>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C4A93404-6300-5A3C-3AA9-0592871A161F}"/>
              </a:ext>
            </a:extLst>
          </p:cNvPr>
          <p:cNvCxnSpPr>
            <a:cxnSpLocks/>
          </p:cNvCxnSpPr>
          <p:nvPr userDrawn="1"/>
        </p:nvCxnSpPr>
        <p:spPr>
          <a:xfrm flipV="1">
            <a:off x="5447766" y="5019075"/>
            <a:ext cx="5760000" cy="14543"/>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
        <p:nvSpPr>
          <p:cNvPr id="30" name="Text Placeholder 23">
            <a:extLst>
              <a:ext uri="{FF2B5EF4-FFF2-40B4-BE49-F238E27FC236}">
                <a16:creationId xmlns:a16="http://schemas.microsoft.com/office/drawing/2014/main" id="{AADEB69D-C675-BD34-3629-D5D55045A08E}"/>
              </a:ext>
            </a:extLst>
          </p:cNvPr>
          <p:cNvSpPr>
            <a:spLocks noGrp="1"/>
          </p:cNvSpPr>
          <p:nvPr>
            <p:ph type="body" sz="quarter" idx="15" hasCustomPrompt="1"/>
          </p:nvPr>
        </p:nvSpPr>
        <p:spPr>
          <a:xfrm>
            <a:off x="484630" y="708693"/>
            <a:ext cx="4363092"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31" name="Text Placeholder 25">
            <a:extLst>
              <a:ext uri="{FF2B5EF4-FFF2-40B4-BE49-F238E27FC236}">
                <a16:creationId xmlns:a16="http://schemas.microsoft.com/office/drawing/2014/main" id="{781ABF81-0550-F0C3-BC97-5B020E1F3CD2}"/>
              </a:ext>
            </a:extLst>
          </p:cNvPr>
          <p:cNvSpPr>
            <a:spLocks noGrp="1"/>
          </p:cNvSpPr>
          <p:nvPr>
            <p:ph type="body" sz="quarter" idx="17" hasCustomPrompt="1"/>
          </p:nvPr>
        </p:nvSpPr>
        <p:spPr>
          <a:xfrm>
            <a:off x="479512" y="1764536"/>
            <a:ext cx="4357532"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4" name="Picture 33">
            <a:extLst>
              <a:ext uri="{FF2B5EF4-FFF2-40B4-BE49-F238E27FC236}">
                <a16:creationId xmlns:a16="http://schemas.microsoft.com/office/drawing/2014/main" id="{5CE366FA-8067-7D3E-65C0-F213A84B15C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822827" y="6008953"/>
            <a:ext cx="1787365" cy="397996"/>
          </a:xfrm>
          <a:prstGeom prst="rect">
            <a:avLst/>
          </a:prstGeom>
        </p:spPr>
      </p:pic>
      <p:sp>
        <p:nvSpPr>
          <p:cNvPr id="35" name="TextBox 34">
            <a:extLst>
              <a:ext uri="{FF2B5EF4-FFF2-40B4-BE49-F238E27FC236}">
                <a16:creationId xmlns:a16="http://schemas.microsoft.com/office/drawing/2014/main" id="{372BE5D6-3F78-C4A5-CEB3-900A0345AABD}"/>
              </a:ext>
            </a:extLst>
          </p:cNvPr>
          <p:cNvSpPr txBox="1"/>
          <p:nvPr userDrawn="1"/>
        </p:nvSpPr>
        <p:spPr>
          <a:xfrm>
            <a:off x="7610192" y="6008953"/>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052398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Quote/Photo Slide 01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A11B494-6709-27FF-40F1-E727C6EE8DE7}"/>
              </a:ext>
            </a:extLst>
          </p:cNvPr>
          <p:cNvSpPr/>
          <p:nvPr userDrawn="1"/>
        </p:nvSpPr>
        <p:spPr>
          <a:xfrm rot="16200000">
            <a:off x="2692652" y="-2666999"/>
            <a:ext cx="6858001"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descr="A colorful circles with white lines and dots&#10;&#10;AI-generated content may be incorrect.">
            <a:extLst>
              <a:ext uri="{FF2B5EF4-FFF2-40B4-BE49-F238E27FC236}">
                <a16:creationId xmlns:a16="http://schemas.microsoft.com/office/drawing/2014/main" id="{34EE9881-2853-6AB6-053A-8CCD466B3CD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4" name="TextBox 3">
            <a:extLst>
              <a:ext uri="{FF2B5EF4-FFF2-40B4-BE49-F238E27FC236}">
                <a16:creationId xmlns:a16="http://schemas.microsoft.com/office/drawing/2014/main" id="{1B5FF45B-828B-85A3-CCE8-B74C307D8A0D}"/>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5" name="Picture 4" descr="A colorful circles with white lines and dots&#10;&#10;AI-generated content may be incorrect.">
            <a:extLst>
              <a:ext uri="{FF2B5EF4-FFF2-40B4-BE49-F238E27FC236}">
                <a16:creationId xmlns:a16="http://schemas.microsoft.com/office/drawing/2014/main" id="{80BABEED-5FD2-EBE9-14C3-1089CB4214D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
        <p:nvSpPr>
          <p:cNvPr id="6" name="Rectangle 5">
            <a:extLst>
              <a:ext uri="{FF2B5EF4-FFF2-40B4-BE49-F238E27FC236}">
                <a16:creationId xmlns:a16="http://schemas.microsoft.com/office/drawing/2014/main" id="{089287BB-0318-ED6C-A28C-0B630BB1ABB7}"/>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7" name="Picture Placeholder 3">
            <a:extLst>
              <a:ext uri="{FF2B5EF4-FFF2-40B4-BE49-F238E27FC236}">
                <a16:creationId xmlns:a16="http://schemas.microsoft.com/office/drawing/2014/main" id="{59A3231B-AA11-2956-6BCB-6B645D245054}"/>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spTree>
    <p:extLst>
      <p:ext uri="{BB962C8B-B14F-4D97-AF65-F5344CB8AC3E}">
        <p14:creationId xmlns:p14="http://schemas.microsoft.com/office/powerpoint/2010/main" val="2131610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Quote/Photo Slide 02">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1FA61A72-BC4D-F04A-A3BA-6975406B568A}"/>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3" name="Text Placeholder 23">
            <a:extLst>
              <a:ext uri="{FF2B5EF4-FFF2-40B4-BE49-F238E27FC236}">
                <a16:creationId xmlns:a16="http://schemas.microsoft.com/office/drawing/2014/main" id="{70DCD002-96F1-DB3E-12D6-B588D3F5DBC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2D5F9AB0-D53E-E4A0-2BB9-F3C77761E8CD}"/>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364756551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5994403" cy="5249886"/>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0" y="0"/>
            <a:ext cx="12192000" cy="6858000"/>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706760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Large Photo Slide - Prupl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049D29AA-9AC7-9E32-DC1F-20E3ABCE20DC}"/>
              </a:ext>
            </a:extLst>
          </p:cNvPr>
          <p:cNvSpPr/>
          <p:nvPr userDrawn="1"/>
        </p:nvSpPr>
        <p:spPr>
          <a:xfrm>
            <a:off x="-1" y="-16255"/>
            <a:ext cx="6884895" cy="5977784"/>
          </a:xfrm>
          <a:custGeom>
            <a:avLst/>
            <a:gdLst>
              <a:gd name="connsiteX0" fmla="*/ 0 w 5994403"/>
              <a:gd name="connsiteY0" fmla="*/ 0 h 5249886"/>
              <a:gd name="connsiteX1" fmla="*/ 5910658 w 5994403"/>
              <a:gd name="connsiteY1" fmla="*/ 0 h 5249886"/>
              <a:gd name="connsiteX2" fmla="*/ 5971686 w 5994403"/>
              <a:gd name="connsiteY2" fmla="*/ 399875 h 5249886"/>
              <a:gd name="connsiteX3" fmla="*/ 5994403 w 5994403"/>
              <a:gd name="connsiteY3" fmla="*/ 849762 h 5249886"/>
              <a:gd name="connsiteX4" fmla="*/ 1594279 w 5994403"/>
              <a:gd name="connsiteY4" fmla="*/ 5249886 h 5249886"/>
              <a:gd name="connsiteX5" fmla="*/ 81369 w 5994403"/>
              <a:gd name="connsiteY5" fmla="*/ 4982888 h 5249886"/>
              <a:gd name="connsiteX6" fmla="*/ 0 w 5994403"/>
              <a:gd name="connsiteY6" fmla="*/ 4950805 h 5249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94403" h="5249886">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Picture Placeholder 20">
            <a:extLst>
              <a:ext uri="{FF2B5EF4-FFF2-40B4-BE49-F238E27FC236}">
                <a16:creationId xmlns:a16="http://schemas.microsoft.com/office/drawing/2014/main" id="{75F1B4C7-2F92-EF4D-9084-6326EF657FB8}"/>
              </a:ext>
            </a:extLst>
          </p:cNvPr>
          <p:cNvSpPr>
            <a:spLocks noGrp="1"/>
          </p:cNvSpPr>
          <p:nvPr>
            <p:ph type="pic" sz="quarter" idx="21"/>
          </p:nvPr>
        </p:nvSpPr>
        <p:spPr>
          <a:xfrm>
            <a:off x="-1" y="-16255"/>
            <a:ext cx="13698071" cy="7654184"/>
          </a:xfrm>
          <a:custGeom>
            <a:avLst/>
            <a:gdLst>
              <a:gd name="connsiteX0" fmla="*/ 5910658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4950805 h 6858000"/>
              <a:gd name="connsiteX5" fmla="*/ 81369 w 12192000"/>
              <a:gd name="connsiteY5" fmla="*/ 4982888 h 6858000"/>
              <a:gd name="connsiteX6" fmla="*/ 1594279 w 12192000"/>
              <a:gd name="connsiteY6" fmla="*/ 5249886 h 6858000"/>
              <a:gd name="connsiteX7" fmla="*/ 5994403 w 12192000"/>
              <a:gd name="connsiteY7" fmla="*/ 849762 h 6858000"/>
              <a:gd name="connsiteX8" fmla="*/ 5971686 w 12192000"/>
              <a:gd name="connsiteY8" fmla="*/ 39987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5910658" y="0"/>
                </a:moveTo>
                <a:lnTo>
                  <a:pt x="12192000" y="0"/>
                </a:lnTo>
                <a:lnTo>
                  <a:pt x="12192000" y="6858000"/>
                </a:lnTo>
                <a:lnTo>
                  <a:pt x="0" y="6858000"/>
                </a:lnTo>
                <a:lnTo>
                  <a:pt x="0" y="4950805"/>
                </a:lnTo>
                <a:lnTo>
                  <a:pt x="81369" y="4982888"/>
                </a:lnTo>
                <a:cubicBezTo>
                  <a:pt x="553119" y="5155619"/>
                  <a:pt x="1062690" y="5249886"/>
                  <a:pt x="1594279" y="5249886"/>
                </a:cubicBezTo>
                <a:cubicBezTo>
                  <a:pt x="4024400" y="5249886"/>
                  <a:pt x="5994403" y="3279883"/>
                  <a:pt x="5994403" y="849762"/>
                </a:cubicBezTo>
                <a:cubicBezTo>
                  <a:pt x="5994403" y="697879"/>
                  <a:pt x="5986708" y="547794"/>
                  <a:pt x="5971686" y="399875"/>
                </a:cubicBezTo>
                <a:close/>
              </a:path>
            </a:pathLst>
          </a:custGeom>
        </p:spPr>
        <p:txBody>
          <a:bodyPr wrap="square">
            <a:noAutofit/>
          </a:bodyPr>
          <a:lstStyle/>
          <a:p>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587065"/>
            <a:ext cx="184731" cy="369332"/>
          </a:xfrm>
          <a:prstGeom prst="rect">
            <a:avLst/>
          </a:prstGeom>
          <a:noFill/>
        </p:spPr>
        <p:txBody>
          <a:bodyPr wrap="none" rtlCol="0">
            <a:spAutoFit/>
          </a:bodyPr>
          <a:lstStyle/>
          <a:p>
            <a:endParaRPr lang="en-US" dirty="0"/>
          </a:p>
        </p:txBody>
      </p:sp>
      <p:sp>
        <p:nvSpPr>
          <p:cNvPr id="4" name="Text Placeholder 23">
            <a:extLst>
              <a:ext uri="{FF2B5EF4-FFF2-40B4-BE49-F238E27FC236}">
                <a16:creationId xmlns:a16="http://schemas.microsoft.com/office/drawing/2014/main" id="{E9F4ED00-C60F-88A2-F1F8-8E9E56CBCA10}"/>
              </a:ext>
            </a:extLst>
          </p:cNvPr>
          <p:cNvSpPr>
            <a:spLocks noGrp="1"/>
          </p:cNvSpPr>
          <p:nvPr>
            <p:ph type="body" sz="quarter" idx="15" hasCustomPrompt="1"/>
          </p:nvPr>
        </p:nvSpPr>
        <p:spPr>
          <a:xfrm>
            <a:off x="833192" y="632902"/>
            <a:ext cx="3899229"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9D599510-C4F3-1126-5246-5BBF97AF928C}"/>
              </a:ext>
            </a:extLst>
          </p:cNvPr>
          <p:cNvSpPr>
            <a:spLocks noGrp="1"/>
          </p:cNvSpPr>
          <p:nvPr>
            <p:ph type="body" sz="quarter" idx="16" hasCustomPrompt="1"/>
          </p:nvPr>
        </p:nvSpPr>
        <p:spPr>
          <a:xfrm>
            <a:off x="826484" y="1682883"/>
            <a:ext cx="3905937" cy="2824949"/>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1664382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lank Pag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02185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83676"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dirty="0"/>
          </a:p>
        </p:txBody>
      </p:sp>
      <p:sp>
        <p:nvSpPr>
          <p:cNvPr id="2" name="Text Placeholder 23">
            <a:extLst>
              <a:ext uri="{FF2B5EF4-FFF2-40B4-BE49-F238E27FC236}">
                <a16:creationId xmlns:a16="http://schemas.microsoft.com/office/drawing/2014/main" id="{7E5F93FD-AB62-1748-5A89-EE5780F68C98}"/>
              </a:ext>
            </a:extLst>
          </p:cNvPr>
          <p:cNvSpPr>
            <a:spLocks noGrp="1"/>
          </p:cNvSpPr>
          <p:nvPr>
            <p:ph type="body" sz="quarter" idx="15" hasCustomPrompt="1"/>
          </p:nvPr>
        </p:nvSpPr>
        <p:spPr>
          <a:xfrm>
            <a:off x="747258" y="842936"/>
            <a:ext cx="4644923"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4" name="Text Placeholder 25">
            <a:extLst>
              <a:ext uri="{FF2B5EF4-FFF2-40B4-BE49-F238E27FC236}">
                <a16:creationId xmlns:a16="http://schemas.microsoft.com/office/drawing/2014/main" id="{170E2A2D-7AF6-FEB3-E565-8EDDB64FF0C3}"/>
              </a:ext>
            </a:extLst>
          </p:cNvPr>
          <p:cNvSpPr>
            <a:spLocks noGrp="1"/>
          </p:cNvSpPr>
          <p:nvPr>
            <p:ph type="body" sz="quarter" idx="17" hasCustomPrompt="1"/>
          </p:nvPr>
        </p:nvSpPr>
        <p:spPr>
          <a:xfrm>
            <a:off x="747258" y="1898779"/>
            <a:ext cx="4639004" cy="4021291"/>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1180217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Photo/Text Slide 02">
    <p:spTree>
      <p:nvGrpSpPr>
        <p:cNvPr id="1" name=""/>
        <p:cNvGrpSpPr/>
        <p:nvPr/>
      </p:nvGrpSpPr>
      <p:grpSpPr>
        <a:xfrm>
          <a:off x="0" y="0"/>
          <a:ext cx="0" cy="0"/>
          <a:chOff x="0" y="0"/>
          <a:chExt cx="0" cy="0"/>
        </a:xfrm>
      </p:grpSpPr>
      <p:sp>
        <p:nvSpPr>
          <p:cNvPr id="18" name="Picture Placeholder 2"/>
          <p:cNvSpPr>
            <a:spLocks noGrp="1"/>
          </p:cNvSpPr>
          <p:nvPr>
            <p:ph type="pic" sz="quarter" idx="10"/>
          </p:nvPr>
        </p:nvSpPr>
        <p:spPr>
          <a:xfrm>
            <a:off x="0" y="3919655"/>
            <a:ext cx="11125201" cy="2342319"/>
          </a:xfrm>
          <a:prstGeom prst="rect">
            <a:avLst/>
          </a:prstGeom>
          <a:solidFill>
            <a:srgbClr val="D9D9D9"/>
          </a:solidFill>
          <a:ln>
            <a:noFill/>
          </a:ln>
        </p:spPr>
        <p:txBody>
          <a:bodyPr anchor="ctr"/>
          <a:lstStyle>
            <a:lvl1pPr marL="0" indent="0" algn="ctr">
              <a:buNone/>
              <a:defRPr sz="1800" i="1" baseline="0">
                <a:solidFill>
                  <a:srgbClr val="D9D9D9"/>
                </a:solidFill>
              </a:defRPr>
            </a:lvl1pPr>
          </a:lstStyle>
          <a:p>
            <a:endParaRPr lang="en-US" dirty="0"/>
          </a:p>
          <a:p>
            <a:endParaRPr lang="en-US" dirty="0"/>
          </a:p>
          <a:p>
            <a:endParaRPr lang="en-US" dirty="0"/>
          </a:p>
          <a:p>
            <a:endParaRPr lang="en-US" dirty="0"/>
          </a:p>
          <a:p>
            <a:endParaRPr lang="en-US" dirty="0"/>
          </a:p>
          <a:p>
            <a:endParaRPr lang="en-US" dirty="0"/>
          </a:p>
          <a:p>
            <a:r>
              <a:rPr lang="en-US" dirty="0"/>
              <a:t>Click to add photo </a:t>
            </a:r>
          </a:p>
        </p:txBody>
      </p:sp>
      <p:sp>
        <p:nvSpPr>
          <p:cNvPr id="4" name="Text Placeholder 23">
            <a:extLst>
              <a:ext uri="{FF2B5EF4-FFF2-40B4-BE49-F238E27FC236}">
                <a16:creationId xmlns:a16="http://schemas.microsoft.com/office/drawing/2014/main" id="{C0953B35-8CBB-8764-1698-B4BEF6769AB1}"/>
              </a:ext>
            </a:extLst>
          </p:cNvPr>
          <p:cNvSpPr>
            <a:spLocks noGrp="1"/>
          </p:cNvSpPr>
          <p:nvPr>
            <p:ph type="body" sz="quarter" idx="15" hasCustomPrompt="1"/>
          </p:nvPr>
        </p:nvSpPr>
        <p:spPr>
          <a:xfrm>
            <a:off x="1338470" y="820615"/>
            <a:ext cx="9786731"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D044B940-A17E-75DF-E447-3B3C4CDD2CA7}"/>
              </a:ext>
            </a:extLst>
          </p:cNvPr>
          <p:cNvSpPr>
            <a:spLocks noGrp="1"/>
          </p:cNvSpPr>
          <p:nvPr>
            <p:ph type="body" sz="quarter" idx="16" hasCustomPrompt="1"/>
          </p:nvPr>
        </p:nvSpPr>
        <p:spPr>
          <a:xfrm>
            <a:off x="1332138" y="1870597"/>
            <a:ext cx="9774260" cy="1824470"/>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003748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76"/>
        <p:cNvGrpSpPr/>
        <p:nvPr/>
      </p:nvGrpSpPr>
      <p:grpSpPr>
        <a:xfrm>
          <a:off x="0" y="0"/>
          <a:ext cx="0" cy="0"/>
          <a:chOff x="0" y="0"/>
          <a:chExt cx="0" cy="0"/>
        </a:xfrm>
      </p:grpSpPr>
      <p:sp>
        <p:nvSpPr>
          <p:cNvPr id="77" name="Google Shape;77;p46"/>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78" name="Google Shape;78;p46"/>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9" name="Google Shape;79;p46"/>
          <p:cNvSpPr>
            <a:spLocks noGrp="1"/>
          </p:cNvSpPr>
          <p:nvPr>
            <p:ph type="pic" idx="2"/>
          </p:nvPr>
        </p:nvSpPr>
        <p:spPr>
          <a:xfrm>
            <a:off x="238772" y="2626822"/>
            <a:ext cx="7708195" cy="3396829"/>
          </a:xfrm>
          <a:prstGeom prst="rect">
            <a:avLst/>
          </a:prstGeom>
          <a:solidFill>
            <a:srgbClr val="D9D9D9"/>
          </a:solidFill>
          <a:ln>
            <a:noFill/>
          </a:ln>
        </p:spPr>
        <p:txBody>
          <a:bodyPr/>
          <a:lstStyle/>
          <a:p>
            <a:endParaRPr lang="es-ES"/>
          </a:p>
        </p:txBody>
      </p:sp>
      <p:pic>
        <p:nvPicPr>
          <p:cNvPr id="80" name="Google Shape;80;p46"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TextBox 9">
            <a:extLst>
              <a:ext uri="{FF2B5EF4-FFF2-40B4-BE49-F238E27FC236}">
                <a16:creationId xmlns:a16="http://schemas.microsoft.com/office/drawing/2014/main" id="{C3C48613-F405-27A1-A39E-F4C078B170A8}"/>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1" name="Picture 10" descr="A colorful circles with white lines and dots&#10;&#10;AI-generated content may be incorrect.">
            <a:extLst>
              <a:ext uri="{FF2B5EF4-FFF2-40B4-BE49-F238E27FC236}">
                <a16:creationId xmlns:a16="http://schemas.microsoft.com/office/drawing/2014/main" id="{C5E025B0-FFB8-0787-BC1E-9021C0E94D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1064952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E2749A0A-E4B3-F6E8-A792-1FD020E385D1}"/>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AF4195F0-62DB-F639-9366-D7952423C93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41537891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 name="TextBox 5">
            <a:extLst>
              <a:ext uri="{FF2B5EF4-FFF2-40B4-BE49-F238E27FC236}">
                <a16:creationId xmlns:a16="http://schemas.microsoft.com/office/drawing/2014/main" id="{38839F0E-F68F-A1A5-3A26-4C57DF5DEB90}"/>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D756C40B-2649-96C1-77DB-E6B8C26C4DC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15052548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Text Slide 01 ">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79826" y="-2679826"/>
            <a:ext cx="6858001" cy="12217652"/>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descr="A colorful circles with white lines and dots&#10;&#10;AI-generated content may be incorrect.">
            <a:extLst>
              <a:ext uri="{FF2B5EF4-FFF2-40B4-BE49-F238E27FC236}">
                <a16:creationId xmlns:a16="http://schemas.microsoft.com/office/drawing/2014/main" id="{4DF9F483-53D1-251E-45F2-2729F79722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
        <p:nvSpPr>
          <p:cNvPr id="3" name="Rectangle 2">
            <a:extLst>
              <a:ext uri="{FF2B5EF4-FFF2-40B4-BE49-F238E27FC236}">
                <a16:creationId xmlns:a16="http://schemas.microsoft.com/office/drawing/2014/main" id="{F5F43224-8475-A453-A737-F9ABA2FFE531}"/>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a</a:t>
            </a:r>
          </a:p>
        </p:txBody>
      </p:sp>
      <p:sp>
        <p:nvSpPr>
          <p:cNvPr id="4" name="Text Placeholder 23">
            <a:extLst>
              <a:ext uri="{FF2B5EF4-FFF2-40B4-BE49-F238E27FC236}">
                <a16:creationId xmlns:a16="http://schemas.microsoft.com/office/drawing/2014/main" id="{E08823F9-262C-F577-34CF-F626C6CB89BF}"/>
              </a:ext>
            </a:extLst>
          </p:cNvPr>
          <p:cNvSpPr>
            <a:spLocks noGrp="1"/>
          </p:cNvSpPr>
          <p:nvPr>
            <p:ph type="body" sz="quarter" idx="15" hasCustomPrompt="1"/>
          </p:nvPr>
        </p:nvSpPr>
        <p:spPr>
          <a:xfrm>
            <a:off x="911564" y="826894"/>
            <a:ext cx="1001311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870B928-5D47-AD21-60B9-4BBFE2868836}"/>
              </a:ext>
            </a:extLst>
          </p:cNvPr>
          <p:cNvSpPr>
            <a:spLocks noGrp="1"/>
          </p:cNvSpPr>
          <p:nvPr>
            <p:ph type="body" sz="quarter" idx="17" hasCustomPrompt="1"/>
          </p:nvPr>
        </p:nvSpPr>
        <p:spPr>
          <a:xfrm>
            <a:off x="911564" y="1882737"/>
            <a:ext cx="1000035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8" name="TextBox 7">
            <a:extLst>
              <a:ext uri="{FF2B5EF4-FFF2-40B4-BE49-F238E27FC236}">
                <a16:creationId xmlns:a16="http://schemas.microsoft.com/office/drawing/2014/main" id="{CFA2FA94-BEB6-5BBF-F10E-D0267AEF4CDE}"/>
              </a:ext>
            </a:extLst>
          </p:cNvPr>
          <p:cNvSpPr txBox="1"/>
          <p:nvPr userDrawn="1"/>
        </p:nvSpPr>
        <p:spPr>
          <a:xfrm rot="16200000">
            <a:off x="8778242" y="3115062"/>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9" name="Picture 8" descr="A colorful circles with white lines and dots&#10;&#10;AI-generated content may be incorrect.">
            <a:extLst>
              <a:ext uri="{FF2B5EF4-FFF2-40B4-BE49-F238E27FC236}">
                <a16:creationId xmlns:a16="http://schemas.microsoft.com/office/drawing/2014/main" id="{2B63C4AD-4DF3-4FF6-9972-8662A360295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16313" y="6276495"/>
            <a:ext cx="280317" cy="22301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9220919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ext Slide 02">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23">
            <a:extLst>
              <a:ext uri="{FF2B5EF4-FFF2-40B4-BE49-F238E27FC236}">
                <a16:creationId xmlns:a16="http://schemas.microsoft.com/office/drawing/2014/main" id="{659E05F6-A996-3DA9-46E4-886CCE040BDF}"/>
              </a:ext>
            </a:extLst>
          </p:cNvPr>
          <p:cNvSpPr>
            <a:spLocks noGrp="1"/>
          </p:cNvSpPr>
          <p:nvPr>
            <p:ph type="body" sz="quarter" idx="15" hasCustomPrompt="1"/>
          </p:nvPr>
        </p:nvSpPr>
        <p:spPr>
          <a:xfrm>
            <a:off x="911564" y="826894"/>
            <a:ext cx="10301868"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A4D27BBF-BEFE-B430-8914-FF93CAFBCB3A}"/>
              </a:ext>
            </a:extLst>
          </p:cNvPr>
          <p:cNvSpPr>
            <a:spLocks noGrp="1"/>
          </p:cNvSpPr>
          <p:nvPr>
            <p:ph type="body" sz="quarter" idx="17" hasCustomPrompt="1"/>
          </p:nvPr>
        </p:nvSpPr>
        <p:spPr>
          <a:xfrm>
            <a:off x="911565" y="2351145"/>
            <a:ext cx="10288740"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3350602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Text Slide 03">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C007B5-5238-9A09-F2BD-EF766E81798C}"/>
              </a:ext>
            </a:extLst>
          </p:cNvPr>
          <p:cNvSpPr/>
          <p:nvPr userDrawn="1"/>
        </p:nvSpPr>
        <p:spPr>
          <a:xfrm>
            <a:off x="-36717" y="643325"/>
            <a:ext cx="1422400" cy="1524001"/>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8EE93B-2C9D-E739-73DD-1366084ACB9B}"/>
              </a:ext>
            </a:extLst>
          </p:cNvPr>
          <p:cNvSpPr/>
          <p:nvPr userDrawn="1"/>
        </p:nvSpPr>
        <p:spPr>
          <a:xfrm>
            <a:off x="10781837" y="-1"/>
            <a:ext cx="1422400" cy="3429001"/>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23">
            <a:extLst>
              <a:ext uri="{FF2B5EF4-FFF2-40B4-BE49-F238E27FC236}">
                <a16:creationId xmlns:a16="http://schemas.microsoft.com/office/drawing/2014/main" id="{6895791E-91AB-39FE-4DA4-BD7916227E59}"/>
              </a:ext>
            </a:extLst>
          </p:cNvPr>
          <p:cNvSpPr>
            <a:spLocks noGrp="1"/>
          </p:cNvSpPr>
          <p:nvPr>
            <p:ph type="body" sz="quarter" idx="15" hasCustomPrompt="1"/>
          </p:nvPr>
        </p:nvSpPr>
        <p:spPr>
          <a:xfrm>
            <a:off x="1632756" y="820615"/>
            <a:ext cx="897317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3" name="Text Placeholder 25">
            <a:extLst>
              <a:ext uri="{FF2B5EF4-FFF2-40B4-BE49-F238E27FC236}">
                <a16:creationId xmlns:a16="http://schemas.microsoft.com/office/drawing/2014/main" id="{E7E9C95F-B366-311F-D368-7288F0AB33EC}"/>
              </a:ext>
            </a:extLst>
          </p:cNvPr>
          <p:cNvSpPr>
            <a:spLocks noGrp="1"/>
          </p:cNvSpPr>
          <p:nvPr>
            <p:ph type="body" sz="quarter" idx="16" hasCustomPrompt="1"/>
          </p:nvPr>
        </p:nvSpPr>
        <p:spPr>
          <a:xfrm>
            <a:off x="1632756" y="2167326"/>
            <a:ext cx="8961741" cy="4166788"/>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1756561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vider ">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850169" y="543238"/>
            <a:ext cx="4721156" cy="5802284"/>
          </a:xfrm>
          <a:prstGeom prst="rect">
            <a:avLst/>
          </a:prstGeom>
          <a:solidFill>
            <a:srgbClr val="615A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7276362"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dirty="0"/>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txBody>
          <a:bodyPr wrap="square">
            <a:noAutofit/>
          </a:bodyPr>
          <a:lstStyle>
            <a:lvl1pPr marL="0" indent="0" algn="ctr">
              <a:buFontTx/>
              <a:buNone/>
              <a:defRPr sz="1727">
                <a:solidFill>
                  <a:srgbClr val="D9D9D9"/>
                </a:solidFill>
                <a:latin typeface="Calibri" panose="020F0502020204030204" pitchFamily="34" charset="0"/>
                <a:cs typeface="Calibri" panose="020F0502020204030204" pitchFamily="34" charset="0"/>
              </a:defRPr>
            </a:lvl1pPr>
          </a:lstStyle>
          <a:p>
            <a:endParaRPr lang="en-US" dirty="0"/>
          </a:p>
          <a:p>
            <a:r>
              <a:rPr lang="en-US" dirty="0"/>
              <a:t>Drag Your Image Here</a:t>
            </a:r>
          </a:p>
        </p:txBody>
      </p:sp>
      <p:pic>
        <p:nvPicPr>
          <p:cNvPr id="3" name="Picture 2" descr="A colorful circles with white lines and dots&#10;&#10;AI-generated content may be incorrect.">
            <a:extLst>
              <a:ext uri="{FF2B5EF4-FFF2-40B4-BE49-F238E27FC236}">
                <a16:creationId xmlns:a16="http://schemas.microsoft.com/office/drawing/2014/main" id="{52C87089-6D50-E386-0B1A-46E7F75C4E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206141" y="528977"/>
            <a:ext cx="3540487" cy="2482534"/>
          </a:xfrm>
          <a:prstGeom prst="rect">
            <a:avLst/>
          </a:prstGeom>
        </p:spPr>
      </p:pic>
    </p:spTree>
    <p:extLst>
      <p:ext uri="{BB962C8B-B14F-4D97-AF65-F5344CB8AC3E}">
        <p14:creationId xmlns:p14="http://schemas.microsoft.com/office/powerpoint/2010/main" val="3169887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Quote Slide 01">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119C0F9B-E54B-184B-BD64-CF054A84D3CB}"/>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Text Placeholder 23">
            <a:extLst>
              <a:ext uri="{FF2B5EF4-FFF2-40B4-BE49-F238E27FC236}">
                <a16:creationId xmlns:a16="http://schemas.microsoft.com/office/drawing/2014/main" id="{96D99E2D-DA0C-1C9A-59A0-4B16ACC43234}"/>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9" name="Text Placeholder 23">
            <a:extLst>
              <a:ext uri="{FF2B5EF4-FFF2-40B4-BE49-F238E27FC236}">
                <a16:creationId xmlns:a16="http://schemas.microsoft.com/office/drawing/2014/main" id="{D5BB39D9-9BDB-3141-7C1A-E6A717AD2EFC}"/>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2" name="Picture 1" descr="A colorful circles with white lines and dots&#10;&#10;AI-generated content may be incorrect.">
            <a:extLst>
              <a:ext uri="{FF2B5EF4-FFF2-40B4-BE49-F238E27FC236}">
                <a16:creationId xmlns:a16="http://schemas.microsoft.com/office/drawing/2014/main" id="{B3AFE2EE-ED26-B450-5A7C-63F12E0CDD8C}"/>
              </a:ext>
            </a:extLst>
          </p:cNvPr>
          <p:cNvPicPr>
            <a:picLocks noChangeAspect="1"/>
          </p:cNvPicPr>
          <p:nvPr userDrawn="1"/>
        </p:nvPicPr>
        <p:blipFill>
          <a:blip r:embed="rId2" cstate="email">
            <a:extLst>
              <a:ext uri="{28A0092B-C50C-407E-A947-70E740481C1C}">
                <a14:useLocalDpi xmlns:a14="http://schemas.microsoft.com/office/drawing/2010/main"/>
              </a:ext>
            </a:extLst>
          </a:blip>
          <a:srcRect l="-5129" t="-7198" r="-1" b="-1"/>
          <a:stretch>
            <a:fillRect/>
          </a:stretch>
        </p:blipFill>
        <p:spPr>
          <a:xfrm rot="4323731">
            <a:off x="27559" y="2752821"/>
            <a:ext cx="3845287" cy="3119494"/>
          </a:xfrm>
          <a:prstGeom prst="rect">
            <a:avLst/>
          </a:prstGeom>
        </p:spPr>
      </p:pic>
    </p:spTree>
    <p:extLst>
      <p:ext uri="{BB962C8B-B14F-4D97-AF65-F5344CB8AC3E}">
        <p14:creationId xmlns:p14="http://schemas.microsoft.com/office/powerpoint/2010/main" val="166810201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Quote Slide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DEB85EB-B4D4-18AB-0442-FD0CA53A8CB7}"/>
              </a:ext>
            </a:extLst>
          </p:cNvPr>
          <p:cNvSpPr/>
          <p:nvPr userDrawn="1"/>
        </p:nvSpPr>
        <p:spPr>
          <a:xfrm>
            <a:off x="1950203" y="4092"/>
            <a:ext cx="8291594" cy="6853908"/>
          </a:xfrm>
          <a:custGeom>
            <a:avLst/>
            <a:gdLst>
              <a:gd name="connsiteX0" fmla="*/ 1718704 w 8291594"/>
              <a:gd name="connsiteY0" fmla="*/ 0 h 6853908"/>
              <a:gd name="connsiteX1" fmla="*/ 6572890 w 8291594"/>
              <a:gd name="connsiteY1" fmla="*/ 0 h 6853908"/>
              <a:gd name="connsiteX2" fmla="*/ 6782909 w 8291594"/>
              <a:gd name="connsiteY2" fmla="*/ 157049 h 6853908"/>
              <a:gd name="connsiteX3" fmla="*/ 8291594 w 8291594"/>
              <a:gd name="connsiteY3" fmla="*/ 3356147 h 6853908"/>
              <a:gd name="connsiteX4" fmla="*/ 6463751 w 8291594"/>
              <a:gd name="connsiteY4" fmla="*/ 6793907 h 6853908"/>
              <a:gd name="connsiteX5" fmla="*/ 6370160 w 8291594"/>
              <a:gd name="connsiteY5" fmla="*/ 6853908 h 6853908"/>
              <a:gd name="connsiteX6" fmla="*/ 1921435 w 8291594"/>
              <a:gd name="connsiteY6" fmla="*/ 6853908 h 6853908"/>
              <a:gd name="connsiteX7" fmla="*/ 1827843 w 8291594"/>
              <a:gd name="connsiteY7" fmla="*/ 6793907 h 6853908"/>
              <a:gd name="connsiteX8" fmla="*/ 0 w 8291594"/>
              <a:gd name="connsiteY8" fmla="*/ 3356147 h 6853908"/>
              <a:gd name="connsiteX9" fmla="*/ 1508686 w 8291594"/>
              <a:gd name="connsiteY9" fmla="*/ 157049 h 6853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91594" h="6853908">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ext Placeholder 23">
            <a:extLst>
              <a:ext uri="{FF2B5EF4-FFF2-40B4-BE49-F238E27FC236}">
                <a16:creationId xmlns:a16="http://schemas.microsoft.com/office/drawing/2014/main" id="{5F17DB20-8D1B-BDA2-8064-56C47C3E9C0C}"/>
              </a:ext>
            </a:extLst>
          </p:cNvPr>
          <p:cNvSpPr>
            <a:spLocks noGrp="1"/>
          </p:cNvSpPr>
          <p:nvPr>
            <p:ph type="body" sz="quarter" idx="13" hasCustomPrompt="1"/>
          </p:nvPr>
        </p:nvSpPr>
        <p:spPr>
          <a:xfrm>
            <a:off x="3031713" y="1005258"/>
            <a:ext cx="6128571" cy="3117538"/>
          </a:xfrm>
        </p:spPr>
        <p:txBody>
          <a:bodyPr anchor="ctr">
            <a:normAutofit/>
          </a:bodyPr>
          <a:lstStyle>
            <a:lvl1pPr marL="0" indent="0" algn="ctr">
              <a:lnSpc>
                <a:spcPts val="3100"/>
              </a:lnSpc>
              <a:spcBef>
                <a:spcPts val="0"/>
              </a:spcBef>
              <a:buNone/>
              <a:defRPr sz="3000" i="0" baseline="0">
                <a:solidFill>
                  <a:schemeClr val="bg1"/>
                </a:solidFill>
                <a:latin typeface="+mn-lt"/>
              </a:defRPr>
            </a:lvl1pPr>
          </a:lstStyle>
          <a:p>
            <a:pPr lvl="0"/>
            <a:r>
              <a:rPr lang="en-US" dirty="0"/>
              <a:t>Quote Slide</a:t>
            </a:r>
          </a:p>
        </p:txBody>
      </p:sp>
      <p:sp>
        <p:nvSpPr>
          <p:cNvPr id="4" name="Text Placeholder 23">
            <a:extLst>
              <a:ext uri="{FF2B5EF4-FFF2-40B4-BE49-F238E27FC236}">
                <a16:creationId xmlns:a16="http://schemas.microsoft.com/office/drawing/2014/main" id="{37C686D6-0259-ED14-4887-40169AB2C302}"/>
              </a:ext>
            </a:extLst>
          </p:cNvPr>
          <p:cNvSpPr>
            <a:spLocks noGrp="1"/>
          </p:cNvSpPr>
          <p:nvPr>
            <p:ph type="body" sz="quarter" idx="14" hasCustomPrompt="1"/>
          </p:nvPr>
        </p:nvSpPr>
        <p:spPr>
          <a:xfrm>
            <a:off x="3031713" y="4228593"/>
            <a:ext cx="6128571" cy="715018"/>
          </a:xfrm>
        </p:spPr>
        <p:txBody>
          <a:bodyPr anchor="t">
            <a:normAutofit/>
          </a:bodyPr>
          <a:lstStyle>
            <a:lvl1pPr marL="0" indent="0" algn="ctr">
              <a:lnSpc>
                <a:spcPts val="2580"/>
              </a:lnSpc>
              <a:spcBef>
                <a:spcPts val="0"/>
              </a:spcBef>
              <a:buNone/>
              <a:defRPr sz="2400" b="1" i="0" baseline="0">
                <a:solidFill>
                  <a:schemeClr val="bg1"/>
                </a:solidFill>
                <a:latin typeface="+mn-lt"/>
              </a:defRPr>
            </a:lvl1pPr>
          </a:lstStyle>
          <a:p>
            <a:pPr lvl="0"/>
            <a:r>
              <a:rPr lang="en-US" dirty="0"/>
              <a:t>Name</a:t>
            </a:r>
          </a:p>
        </p:txBody>
      </p:sp>
      <p:pic>
        <p:nvPicPr>
          <p:cNvPr id="7" name="Picture 6" descr="A colorful circles with white lines and dots&#10;&#10;AI-generated content may be incorrect.">
            <a:extLst>
              <a:ext uri="{FF2B5EF4-FFF2-40B4-BE49-F238E27FC236}">
                <a16:creationId xmlns:a16="http://schemas.microsoft.com/office/drawing/2014/main" id="{1846F862-A89C-E7AC-667F-E0827F4D3CA6}"/>
              </a:ext>
            </a:extLst>
          </p:cNvPr>
          <p:cNvPicPr>
            <a:picLocks noChangeAspect="1"/>
          </p:cNvPicPr>
          <p:nvPr userDrawn="1"/>
        </p:nvPicPr>
        <p:blipFill>
          <a:blip r:embed="rId2" cstate="email">
            <a:extLst>
              <a:ext uri="{28A0092B-C50C-407E-A947-70E740481C1C}">
                <a14:useLocalDpi xmlns:a14="http://schemas.microsoft.com/office/drawing/2010/main"/>
              </a:ext>
            </a:extLst>
          </a:blip>
          <a:srcRect l="-5129" t="-7198" r="-1" b="-1"/>
          <a:stretch>
            <a:fillRect/>
          </a:stretch>
        </p:blipFill>
        <p:spPr>
          <a:xfrm rot="3551861">
            <a:off x="413750" y="2668847"/>
            <a:ext cx="3845287" cy="3119494"/>
          </a:xfrm>
          <a:prstGeom prst="rect">
            <a:avLst/>
          </a:prstGeom>
        </p:spPr>
      </p:pic>
    </p:spTree>
    <p:extLst>
      <p:ext uri="{BB962C8B-B14F-4D97-AF65-F5344CB8AC3E}">
        <p14:creationId xmlns:p14="http://schemas.microsoft.com/office/powerpoint/2010/main" val="28500907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Laptop Slide 01">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62984C29-67DD-DD45-969D-9EB0BBF9D138}"/>
              </a:ext>
            </a:extLst>
          </p:cNvPr>
          <p:cNvSpPr/>
          <p:nvPr userDrawn="1"/>
        </p:nvSpPr>
        <p:spPr>
          <a:xfrm flipV="1">
            <a:off x="-81"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23">
            <a:extLst>
              <a:ext uri="{FF2B5EF4-FFF2-40B4-BE49-F238E27FC236}">
                <a16:creationId xmlns:a16="http://schemas.microsoft.com/office/drawing/2014/main" id="{E145ACB9-1E5A-5C58-E62C-E5C99F3A46E2}"/>
              </a:ext>
            </a:extLst>
          </p:cNvPr>
          <p:cNvSpPr>
            <a:spLocks noGrp="1"/>
          </p:cNvSpPr>
          <p:nvPr>
            <p:ph type="body" sz="quarter" idx="15" hasCustomPrompt="1"/>
          </p:nvPr>
        </p:nvSpPr>
        <p:spPr>
          <a:xfrm>
            <a:off x="6255424" y="729155"/>
            <a:ext cx="5154698"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7" name="Text Placeholder 25">
            <a:extLst>
              <a:ext uri="{FF2B5EF4-FFF2-40B4-BE49-F238E27FC236}">
                <a16:creationId xmlns:a16="http://schemas.microsoft.com/office/drawing/2014/main" id="{37B480BC-BC33-87DC-829F-63AE0A6946D0}"/>
              </a:ext>
            </a:extLst>
          </p:cNvPr>
          <p:cNvSpPr>
            <a:spLocks noGrp="1"/>
          </p:cNvSpPr>
          <p:nvPr>
            <p:ph type="body" sz="quarter" idx="16" hasCustomPrompt="1"/>
          </p:nvPr>
        </p:nvSpPr>
        <p:spPr>
          <a:xfrm>
            <a:off x="6248715" y="1779136"/>
            <a:ext cx="5148129"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3" name="Picture 2" descr="A colorful circles with white lines and dots&#10;&#10;AI-generated content may be incorrect.">
            <a:extLst>
              <a:ext uri="{FF2B5EF4-FFF2-40B4-BE49-F238E27FC236}">
                <a16:creationId xmlns:a16="http://schemas.microsoft.com/office/drawing/2014/main" id="{0D21F428-256E-8EAC-86CE-CD04B468A57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17086529" flipH="1">
            <a:off x="-975088" y="537869"/>
            <a:ext cx="3540487" cy="2482534"/>
          </a:xfrm>
          <a:prstGeom prst="rect">
            <a:avLst/>
          </a:prstGeom>
        </p:spPr>
      </p:pic>
      <p:sp>
        <p:nvSpPr>
          <p:cNvPr id="15" name="TextBox 14">
            <a:extLst>
              <a:ext uri="{FF2B5EF4-FFF2-40B4-BE49-F238E27FC236}">
                <a16:creationId xmlns:a16="http://schemas.microsoft.com/office/drawing/2014/main" id="{68280DAE-A352-3B3E-194D-E64C978CD9D6}"/>
              </a:ext>
            </a:extLst>
          </p:cNvPr>
          <p:cNvSpPr txBox="1"/>
          <p:nvPr userDrawn="1"/>
        </p:nvSpPr>
        <p:spPr>
          <a:xfrm rot="16200000">
            <a:off x="-2769205" y="319180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18" name="Picture 17" descr="A colorful circles with white lines and dots&#10;&#10;AI-generated content may be incorrect.">
            <a:extLst>
              <a:ext uri="{FF2B5EF4-FFF2-40B4-BE49-F238E27FC236}">
                <a16:creationId xmlns:a16="http://schemas.microsoft.com/office/drawing/2014/main" id="{41F40B86-E02E-C098-5D07-9B3CA6D0FB0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68866" y="6353233"/>
            <a:ext cx="280317" cy="223015"/>
          </a:xfrm>
          <a:prstGeom prst="rect">
            <a:avLst/>
          </a:prstGeom>
          <a:effectLst>
            <a:outerShdw blurRad="50800" dist="38100" dir="5400000" algn="t" rotWithShape="0">
              <a:prstClr val="black">
                <a:alpha val="40000"/>
              </a:prstClr>
            </a:outerShdw>
          </a:effectLst>
        </p:spPr>
      </p:pic>
      <p:pic>
        <p:nvPicPr>
          <p:cNvPr id="19" name="Picture 18">
            <a:extLst>
              <a:ext uri="{FF2B5EF4-FFF2-40B4-BE49-F238E27FC236}">
                <a16:creationId xmlns:a16="http://schemas.microsoft.com/office/drawing/2014/main" id="{1D85222D-7296-0E0F-2016-81D77B58CD35}"/>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p:spPr>
      </p:pic>
      <p:sp>
        <p:nvSpPr>
          <p:cNvPr id="20" name="Picture Placeholder 17">
            <a:extLst>
              <a:ext uri="{FF2B5EF4-FFF2-40B4-BE49-F238E27FC236}">
                <a16:creationId xmlns:a16="http://schemas.microsoft.com/office/drawing/2014/main" id="{88564539-D941-DDCF-1FAA-F000B7D3EDF6}"/>
              </a:ext>
            </a:extLst>
          </p:cNvPr>
          <p:cNvSpPr>
            <a:spLocks noGrp="1"/>
          </p:cNvSpPr>
          <p:nvPr>
            <p:ph type="pic" sz="quarter" idx="10"/>
          </p:nvPr>
        </p:nvSpPr>
        <p:spPr>
          <a:xfrm>
            <a:off x="635768" y="2347106"/>
            <a:ext cx="4501280" cy="3433062"/>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3990910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95"/>
        <p:cNvGrpSpPr/>
        <p:nvPr/>
      </p:nvGrpSpPr>
      <p:grpSpPr>
        <a:xfrm>
          <a:off x="0" y="0"/>
          <a:ext cx="0" cy="0"/>
          <a:chOff x="0" y="0"/>
          <a:chExt cx="0" cy="0"/>
        </a:xfrm>
      </p:grpSpPr>
      <p:sp>
        <p:nvSpPr>
          <p:cNvPr id="96" name="Google Shape;96;p49"/>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7" name="Google Shape;97;p49"/>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8" name="Google Shape;98;p49"/>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99" name="Google Shape;99;p49"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100" name="Google Shape;100;p49"/>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01" name="Google Shape;101;p49"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102" name="Google Shape;102;p49"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103" name="Google Shape;103;p49"/>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es-E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Laptop Slide 02">
    <p:spTree>
      <p:nvGrpSpPr>
        <p:cNvPr id="1" name=""/>
        <p:cNvGrpSpPr/>
        <p:nvPr/>
      </p:nvGrpSpPr>
      <p:grpSpPr>
        <a:xfrm>
          <a:off x="0" y="0"/>
          <a:ext cx="0" cy="0"/>
          <a:chOff x="0" y="0"/>
          <a:chExt cx="0" cy="0"/>
        </a:xfrm>
      </p:grpSpPr>
      <p:sp>
        <p:nvSpPr>
          <p:cNvPr id="26" name="Rounded Rectangle 5"/>
          <p:cNvSpPr/>
          <p:nvPr userDrawn="1"/>
        </p:nvSpPr>
        <p:spPr>
          <a:xfrm>
            <a:off x="4482075" y="363284"/>
            <a:ext cx="7709925" cy="5680998"/>
          </a:xfrm>
          <a:custGeom>
            <a:avLst/>
            <a:gdLst/>
            <a:ahLst/>
            <a:cxnLst/>
            <a:rect l="l" t="t" r="r" b="b"/>
            <a:pathLst>
              <a:path w="5486400" h="312420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10771750" y="-3967"/>
            <a:ext cx="1420250" cy="1932666"/>
          </a:xfrm>
          <a:prstGeom prst="rect">
            <a:avLst/>
          </a:prstGeom>
          <a:solidFill>
            <a:srgbClr val="615AA6">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D571EA6-DCBD-BC41-BDF9-2EBB87473CE4}"/>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l="-19343"/>
          <a:stretch/>
        </p:blipFill>
        <p:spPr>
          <a:xfrm>
            <a:off x="-1511179" y="2612571"/>
            <a:ext cx="8450840" cy="4245429"/>
          </a:xfrm>
          <a:prstGeom prst="rect">
            <a:avLst/>
          </a:prstGeom>
        </p:spPr>
      </p:pic>
      <p:sp>
        <p:nvSpPr>
          <p:cNvPr id="8" name="Picture Placeholder 17">
            <a:extLst>
              <a:ext uri="{FF2B5EF4-FFF2-40B4-BE49-F238E27FC236}">
                <a16:creationId xmlns:a16="http://schemas.microsoft.com/office/drawing/2014/main" id="{0C1477F3-B84F-E444-8A4E-7322B0AD193D}"/>
              </a:ext>
            </a:extLst>
          </p:cNvPr>
          <p:cNvSpPr>
            <a:spLocks noGrp="1"/>
          </p:cNvSpPr>
          <p:nvPr>
            <p:ph type="pic" sz="quarter" idx="10"/>
          </p:nvPr>
        </p:nvSpPr>
        <p:spPr>
          <a:xfrm>
            <a:off x="1114362" y="2802349"/>
            <a:ext cx="4981638" cy="3090444"/>
          </a:xfrm>
          <a:prstGeom prst="rect">
            <a:avLst/>
          </a:prstGeom>
          <a:solidFill>
            <a:srgbClr val="D9D9D9"/>
          </a:solidFill>
        </p:spPr>
        <p:txBody>
          <a:bodyPr/>
          <a:lstStyle>
            <a:lvl1pPr algn="ctr">
              <a:buNone/>
              <a:defRPr sz="1600">
                <a:solidFill>
                  <a:srgbClr val="D9D9D9"/>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4" name="Text Placeholder 23">
            <a:extLst>
              <a:ext uri="{FF2B5EF4-FFF2-40B4-BE49-F238E27FC236}">
                <a16:creationId xmlns:a16="http://schemas.microsoft.com/office/drawing/2014/main" id="{711A9560-0229-20EC-569A-C87803BBFE79}"/>
              </a:ext>
            </a:extLst>
          </p:cNvPr>
          <p:cNvSpPr>
            <a:spLocks noGrp="1"/>
          </p:cNvSpPr>
          <p:nvPr>
            <p:ph type="body" sz="quarter" idx="15" hasCustomPrompt="1"/>
          </p:nvPr>
        </p:nvSpPr>
        <p:spPr>
          <a:xfrm>
            <a:off x="6702563" y="1024538"/>
            <a:ext cx="4550975" cy="697353"/>
          </a:xfrm>
          <a:prstGeom prst="rect">
            <a:avLst/>
          </a:prstGeom>
        </p:spPr>
        <p:txBody>
          <a:bodyPr>
            <a:normAutofit/>
          </a:bodyPr>
          <a:lstStyle>
            <a:lvl1pPr marL="0" indent="0" algn="l">
              <a:lnSpc>
                <a:spcPts val="3720"/>
              </a:lnSpc>
              <a:spcBef>
                <a:spcPts val="0"/>
              </a:spcBef>
              <a:buNone/>
              <a:defRPr sz="3600">
                <a:solidFill>
                  <a:schemeClr val="bg1"/>
                </a:solidFill>
                <a:latin typeface="+mn-lt"/>
              </a:defRPr>
            </a:lvl1pPr>
          </a:lstStyle>
          <a:p>
            <a:pPr lvl="0"/>
            <a:r>
              <a:rPr lang="en-US" dirty="0"/>
              <a:t>TITLE</a:t>
            </a:r>
          </a:p>
        </p:txBody>
      </p:sp>
      <p:sp>
        <p:nvSpPr>
          <p:cNvPr id="5" name="Text Placeholder 25">
            <a:extLst>
              <a:ext uri="{FF2B5EF4-FFF2-40B4-BE49-F238E27FC236}">
                <a16:creationId xmlns:a16="http://schemas.microsoft.com/office/drawing/2014/main" id="{5CF22B5A-A3E4-A347-F4E8-E98C4987979B}"/>
              </a:ext>
            </a:extLst>
          </p:cNvPr>
          <p:cNvSpPr>
            <a:spLocks noGrp="1"/>
          </p:cNvSpPr>
          <p:nvPr>
            <p:ph type="body" sz="quarter" idx="16" hasCustomPrompt="1"/>
          </p:nvPr>
        </p:nvSpPr>
        <p:spPr>
          <a:xfrm>
            <a:off x="6689558" y="2074519"/>
            <a:ext cx="4545176" cy="3283543"/>
          </a:xfrm>
          <a:prstGeom prst="rect">
            <a:avLst/>
          </a:prstGeom>
        </p:spPr>
        <p:txBody>
          <a:bodyPr>
            <a:noAutofit/>
          </a:bodyPr>
          <a:lstStyle>
            <a:lvl1pPr marL="0" indent="0" algn="l">
              <a:lnSpc>
                <a:spcPts val="2480"/>
              </a:lnSpc>
              <a:spcBef>
                <a:spcPts val="0"/>
              </a:spcBef>
              <a:buNone/>
              <a:defRPr sz="24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5712900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hone Slide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0949E7E-1AFB-1DDE-C23B-69F820AD3898}"/>
              </a:ext>
            </a:extLst>
          </p:cNvPr>
          <p:cNvSpPr/>
          <p:nvPr userDrawn="1"/>
        </p:nvSpPr>
        <p:spPr>
          <a:xfrm flipV="1">
            <a:off x="11590595" y="0"/>
            <a:ext cx="601405" cy="6858002"/>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23">
            <a:extLst>
              <a:ext uri="{FF2B5EF4-FFF2-40B4-BE49-F238E27FC236}">
                <a16:creationId xmlns:a16="http://schemas.microsoft.com/office/drawing/2014/main" id="{9A2AE81F-D443-CBF0-4C15-5970DC95D0A3}"/>
              </a:ext>
            </a:extLst>
          </p:cNvPr>
          <p:cNvSpPr>
            <a:spLocks noGrp="1"/>
          </p:cNvSpPr>
          <p:nvPr>
            <p:ph type="body" sz="quarter" idx="13" hasCustomPrompt="1"/>
          </p:nvPr>
        </p:nvSpPr>
        <p:spPr>
          <a:xfrm>
            <a:off x="960864" y="1025248"/>
            <a:ext cx="4887320"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12" name="Text Placeholder 25">
            <a:extLst>
              <a:ext uri="{FF2B5EF4-FFF2-40B4-BE49-F238E27FC236}">
                <a16:creationId xmlns:a16="http://schemas.microsoft.com/office/drawing/2014/main" id="{8AFAA824-85A4-6541-17D6-CB1537C1E9DB}"/>
              </a:ext>
            </a:extLst>
          </p:cNvPr>
          <p:cNvSpPr>
            <a:spLocks noGrp="1"/>
          </p:cNvSpPr>
          <p:nvPr>
            <p:ph type="body" sz="quarter" idx="14" hasCustomPrompt="1"/>
          </p:nvPr>
        </p:nvSpPr>
        <p:spPr>
          <a:xfrm>
            <a:off x="954156" y="2075229"/>
            <a:ext cx="4881092"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2" name="Picture 1" descr="A colorful circles with white lines and dots&#10;&#10;AI-generated content may be incorrect.">
            <a:extLst>
              <a:ext uri="{FF2B5EF4-FFF2-40B4-BE49-F238E27FC236}">
                <a16:creationId xmlns:a16="http://schemas.microsoft.com/office/drawing/2014/main" id="{3891CA1E-65EF-1CA9-F02F-681D0D8E341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rot="5400000">
            <a:off x="9180489" y="523265"/>
            <a:ext cx="3540487" cy="2482534"/>
          </a:xfrm>
          <a:prstGeom prst="rect">
            <a:avLst/>
          </a:prstGeom>
        </p:spPr>
      </p:pic>
      <p:sp>
        <p:nvSpPr>
          <p:cNvPr id="3" name="TextBox 2">
            <a:extLst>
              <a:ext uri="{FF2B5EF4-FFF2-40B4-BE49-F238E27FC236}">
                <a16:creationId xmlns:a16="http://schemas.microsoft.com/office/drawing/2014/main" id="{4F704617-7CF3-D71A-EDF3-FFD78F62D311}"/>
              </a:ext>
            </a:extLst>
          </p:cNvPr>
          <p:cNvSpPr txBox="1"/>
          <p:nvPr userDrawn="1"/>
        </p:nvSpPr>
        <p:spPr>
          <a:xfrm rot="16200000">
            <a:off x="8831250" y="3234330"/>
            <a:ext cx="6096000" cy="215444"/>
          </a:xfrm>
          <a:prstGeom prst="rect">
            <a:avLst/>
          </a:prstGeom>
          <a:noFill/>
        </p:spPr>
        <p:txBody>
          <a:bodyPr wrap="square">
            <a:spAutoFit/>
          </a:bodyPr>
          <a:lstStyle/>
          <a:p>
            <a:r>
              <a:rPr lang="en-US" sz="800" spc="300" dirty="0">
                <a:solidFill>
                  <a:schemeClr val="bg1"/>
                </a:solidFill>
              </a:rPr>
              <a:t>Sharing Knowledge, Bridging Generations</a:t>
            </a:r>
          </a:p>
        </p:txBody>
      </p:sp>
      <p:pic>
        <p:nvPicPr>
          <p:cNvPr id="4" name="Picture 3" descr="A colorful circles with white lines and dots&#10;&#10;AI-generated content may be incorrect.">
            <a:extLst>
              <a:ext uri="{FF2B5EF4-FFF2-40B4-BE49-F238E27FC236}">
                <a16:creationId xmlns:a16="http://schemas.microsoft.com/office/drawing/2014/main" id="{337D938A-DCBD-E9CF-69E9-49806856EE38}"/>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69321" y="6395763"/>
            <a:ext cx="280317" cy="223015"/>
          </a:xfrm>
          <a:prstGeom prst="rect">
            <a:avLst/>
          </a:prstGeom>
          <a:effectLst>
            <a:outerShdw blurRad="50800" dist="38100" dir="5400000" algn="t" rotWithShape="0">
              <a:prstClr val="black">
                <a:alpha val="40000"/>
              </a:prstClr>
            </a:outerShdw>
          </a:effectLst>
        </p:spPr>
      </p:pic>
      <p:pic>
        <p:nvPicPr>
          <p:cNvPr id="5" name="Picture 4" descr="iPhone6_mockup_front_white.png">
            <a:extLst>
              <a:ext uri="{FF2B5EF4-FFF2-40B4-BE49-F238E27FC236}">
                <a16:creationId xmlns:a16="http://schemas.microsoft.com/office/drawing/2014/main" id="{50E3786C-6ECC-0C9F-7CA2-751B324A10B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6920581" y="354148"/>
            <a:ext cx="4094254" cy="6404164"/>
          </a:xfrm>
          <a:prstGeom prst="rect">
            <a:avLst/>
          </a:prstGeom>
        </p:spPr>
      </p:pic>
      <p:sp>
        <p:nvSpPr>
          <p:cNvPr id="6" name="Picture Placeholder 17">
            <a:extLst>
              <a:ext uri="{FF2B5EF4-FFF2-40B4-BE49-F238E27FC236}">
                <a16:creationId xmlns:a16="http://schemas.microsoft.com/office/drawing/2014/main" id="{91FF9FA2-ACEA-CF6C-4BEF-A514C22E9250}"/>
              </a:ext>
            </a:extLst>
          </p:cNvPr>
          <p:cNvSpPr>
            <a:spLocks noGrp="1"/>
          </p:cNvSpPr>
          <p:nvPr>
            <p:ph type="pic" sz="quarter" idx="10"/>
          </p:nvPr>
        </p:nvSpPr>
        <p:spPr>
          <a:xfrm>
            <a:off x="7735037" y="1373925"/>
            <a:ext cx="2444127"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11190899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Phone Slid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5E6B1AE-FA37-EFED-7BCD-90167349E758}"/>
              </a:ext>
            </a:extLst>
          </p:cNvPr>
          <p:cNvSpPr/>
          <p:nvPr userDrawn="1"/>
        </p:nvSpPr>
        <p:spPr>
          <a:xfrm>
            <a:off x="-515319" y="612732"/>
            <a:ext cx="1422400" cy="1524001"/>
          </a:xfrm>
          <a:prstGeom prst="rect">
            <a:avLst/>
          </a:prstGeom>
          <a:solidFill>
            <a:srgbClr val="EBCB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3D46F0B-5A07-1E2B-A642-85458F1114C2}"/>
              </a:ext>
            </a:extLst>
          </p:cNvPr>
          <p:cNvSpPr/>
          <p:nvPr userDrawn="1"/>
        </p:nvSpPr>
        <p:spPr>
          <a:xfrm>
            <a:off x="10781837" y="0"/>
            <a:ext cx="1422400" cy="2884487"/>
          </a:xfrm>
          <a:prstGeom prst="rect">
            <a:avLst/>
          </a:prstGeom>
          <a:solidFill>
            <a:srgbClr val="CA7B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8065762F-7E38-F68C-4134-F3F438EB08C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3" name="Picture Placeholder 9">
            <a:extLst>
              <a:ext uri="{FF2B5EF4-FFF2-40B4-BE49-F238E27FC236}">
                <a16:creationId xmlns:a16="http://schemas.microsoft.com/office/drawing/2014/main" id="{F003D7D4-3AAC-1BBD-CC12-DDA60953E70D}"/>
              </a:ext>
            </a:extLst>
          </p:cNvPr>
          <p:cNvSpPr>
            <a:spLocks noGrp="1"/>
          </p:cNvSpPr>
          <p:nvPr>
            <p:ph type="pic" sz="quarter" idx="15"/>
          </p:nvPr>
        </p:nvSpPr>
        <p:spPr>
          <a:xfrm>
            <a:off x="6966760" y="2884487"/>
            <a:ext cx="3896842" cy="3973513"/>
          </a:xfrm>
          <a:prstGeom prst="rect">
            <a:avLst/>
          </a:prstGeom>
          <a:solidFill>
            <a:srgbClr val="D9D9D9"/>
          </a:solidFill>
        </p:spPr>
        <p:txBody>
          <a:bodyPr/>
          <a:lstStyle>
            <a:lvl1pPr>
              <a:defRPr>
                <a:solidFill>
                  <a:srgbClr val="D9D9D9"/>
                </a:solidFill>
              </a:defRPr>
            </a:lvl1pPr>
          </a:lstStyle>
          <a:p>
            <a:endParaRPr lang="fr-CA"/>
          </a:p>
        </p:txBody>
      </p:sp>
      <p:sp>
        <p:nvSpPr>
          <p:cNvPr id="6" name="Text Placeholder 23">
            <a:extLst>
              <a:ext uri="{FF2B5EF4-FFF2-40B4-BE49-F238E27FC236}">
                <a16:creationId xmlns:a16="http://schemas.microsoft.com/office/drawing/2014/main" id="{1976A41F-13B4-059C-5D7D-BC46C155049A}"/>
              </a:ext>
            </a:extLst>
          </p:cNvPr>
          <p:cNvSpPr>
            <a:spLocks noGrp="1"/>
          </p:cNvSpPr>
          <p:nvPr>
            <p:ph type="body" sz="quarter" idx="16" hasCustomPrompt="1"/>
          </p:nvPr>
        </p:nvSpPr>
        <p:spPr>
          <a:xfrm>
            <a:off x="1651559" y="1086752"/>
            <a:ext cx="4078155" cy="697353"/>
          </a:xfrm>
          <a:prstGeom prst="rect">
            <a:avLst/>
          </a:prstGeom>
        </p:spPr>
        <p:txBody>
          <a:bodyPr>
            <a:normAutofit/>
          </a:bodyPr>
          <a:lstStyle>
            <a:lvl1pPr marL="0" indent="0" algn="l">
              <a:lnSpc>
                <a:spcPts val="3720"/>
              </a:lnSpc>
              <a:spcBef>
                <a:spcPts val="0"/>
              </a:spcBef>
              <a:buNone/>
              <a:defRPr sz="3600">
                <a:solidFill>
                  <a:srgbClr val="242B62"/>
                </a:solidFill>
                <a:latin typeface="+mn-lt"/>
              </a:defRPr>
            </a:lvl1pPr>
          </a:lstStyle>
          <a:p>
            <a:pPr lvl="0"/>
            <a:r>
              <a:rPr lang="en-US" dirty="0"/>
              <a:t>TITLE</a:t>
            </a:r>
          </a:p>
        </p:txBody>
      </p:sp>
      <p:sp>
        <p:nvSpPr>
          <p:cNvPr id="7" name="Text Placeholder 25">
            <a:extLst>
              <a:ext uri="{FF2B5EF4-FFF2-40B4-BE49-F238E27FC236}">
                <a16:creationId xmlns:a16="http://schemas.microsoft.com/office/drawing/2014/main" id="{EB72BE20-20AD-B6F8-A431-9E561287EA58}"/>
              </a:ext>
            </a:extLst>
          </p:cNvPr>
          <p:cNvSpPr>
            <a:spLocks noGrp="1"/>
          </p:cNvSpPr>
          <p:nvPr>
            <p:ph type="body" sz="quarter" idx="17" hasCustomPrompt="1"/>
          </p:nvPr>
        </p:nvSpPr>
        <p:spPr>
          <a:xfrm>
            <a:off x="1644852" y="2136733"/>
            <a:ext cx="4072958" cy="4021291"/>
          </a:xfrm>
          <a:prstGeom prst="rect">
            <a:avLst/>
          </a:prstGeom>
        </p:spPr>
        <p:txBody>
          <a:bodyPr>
            <a:noAutofit/>
          </a:bodyPr>
          <a:lstStyle>
            <a:lvl1pPr marL="0" indent="0" algn="l">
              <a:lnSpc>
                <a:spcPts val="2480"/>
              </a:lnSpc>
              <a:spcBef>
                <a:spcPts val="0"/>
              </a:spcBef>
              <a:buNone/>
              <a:defRPr sz="2400" baseline="0">
                <a:solidFill>
                  <a:srgbClr val="242B6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57079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7" name="Picture Placeholder 17">
            <a:extLst>
              <a:ext uri="{FF2B5EF4-FFF2-40B4-BE49-F238E27FC236}">
                <a16:creationId xmlns:a16="http://schemas.microsoft.com/office/drawing/2014/main" id="{888082DD-C5A6-40D7-68F0-0824FE7722A7}"/>
              </a:ext>
            </a:extLst>
          </p:cNvPr>
          <p:cNvSpPr>
            <a:spLocks noGrp="1"/>
          </p:cNvSpPr>
          <p:nvPr>
            <p:ph type="pic" sz="quarter" idx="10"/>
          </p:nvPr>
        </p:nvSpPr>
        <p:spPr>
          <a:xfrm>
            <a:off x="0" y="3154017"/>
            <a:ext cx="12192000" cy="2571163"/>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324883" y="6034128"/>
            <a:ext cx="4381736" cy="466127"/>
          </a:xfrm>
          <a:prstGeom prst="rect">
            <a:avLst/>
          </a:prstGeom>
        </p:spPr>
        <p:txBody>
          <a:bodyPr>
            <a:noAutofit/>
          </a:bodyPr>
          <a:lstStyle>
            <a:lvl1pPr marL="0" indent="0" algn="r">
              <a:lnSpc>
                <a:spcPct val="100000"/>
              </a:lnSpc>
              <a:spcBef>
                <a:spcPts val="0"/>
              </a:spcBef>
              <a:buNone/>
              <a:defRPr sz="2400" b="0" i="0">
                <a:solidFill>
                  <a:srgbClr val="242B62"/>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err="1"/>
              <a:t>www.website.eu</a:t>
            </a:r>
            <a:endParaRPr lang="en-US" dirty="0"/>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5824855" y="1132820"/>
            <a:ext cx="5881764" cy="634242"/>
          </a:xfrm>
          <a:prstGeom prst="rect">
            <a:avLst/>
          </a:prstGeom>
        </p:spPr>
        <p:txBody>
          <a:bodyPr>
            <a:noAutofit/>
          </a:bodyPr>
          <a:lstStyle>
            <a:lvl1pPr marL="0" indent="0" algn="r">
              <a:buNone/>
              <a:defRPr sz="3600" b="1" i="0">
                <a:solidFill>
                  <a:srgbClr val="242B62"/>
                </a:solidFill>
                <a:latin typeface="+mn-lt"/>
              </a:defRPr>
            </a:lvl1pPr>
          </a:lstStyle>
          <a:p>
            <a:pPr lvl="0"/>
            <a:r>
              <a:rPr lang="en-US" dirty="0"/>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21988" y="6102259"/>
            <a:ext cx="1787365" cy="397996"/>
          </a:xfrm>
          <a:prstGeom prst="rect">
            <a:avLst/>
          </a:prstGeom>
        </p:spPr>
      </p:pic>
      <p:sp>
        <p:nvSpPr>
          <p:cNvPr id="3" name="TextBox 2">
            <a:extLst>
              <a:ext uri="{FF2B5EF4-FFF2-40B4-BE49-F238E27FC236}">
                <a16:creationId xmlns:a16="http://schemas.microsoft.com/office/drawing/2014/main" id="{36A8659E-3A21-CEF8-C294-DC966C94AD2F}"/>
              </a:ext>
            </a:extLst>
          </p:cNvPr>
          <p:cNvSpPr txBox="1"/>
          <p:nvPr userDrawn="1"/>
        </p:nvSpPr>
        <p:spPr>
          <a:xfrm>
            <a:off x="2409353" y="6102259"/>
            <a:ext cx="2844572" cy="451406"/>
          </a:xfrm>
          <a:prstGeom prst="rect">
            <a:avLst/>
          </a:prstGeom>
          <a:noFill/>
        </p:spPr>
        <p:txBody>
          <a:bodyPr wrap="square">
            <a:spAutoFit/>
          </a:bodyPr>
          <a:lstStyle/>
          <a:p>
            <a:pPr algn="just">
              <a:lnSpc>
                <a:spcPts val="650"/>
              </a:lnSpc>
            </a:pPr>
            <a:r>
              <a:rPr lang="en-IE" sz="650" b="0" i="0" dirty="0">
                <a:solidFill>
                  <a:srgbClr val="242B62"/>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650" i="0" dirty="0">
              <a:solidFill>
                <a:srgbClr val="242B62"/>
              </a:solidFill>
              <a:latin typeface="Calibri" panose="020F0502020204030204" pitchFamily="34" charset="0"/>
              <a:cs typeface="Calibri" panose="020F0502020204030204" pitchFamily="34" charset="0"/>
            </a:endParaRPr>
          </a:p>
        </p:txBody>
      </p:sp>
      <p:pic>
        <p:nvPicPr>
          <p:cNvPr id="5" name="Picture 4" descr="A logo for a company&#10;&#10;AI-generated content may be incorrect.">
            <a:extLst>
              <a:ext uri="{FF2B5EF4-FFF2-40B4-BE49-F238E27FC236}">
                <a16:creationId xmlns:a16="http://schemas.microsoft.com/office/drawing/2014/main" id="{E8B179A7-4933-548F-BEE0-AE34B781BCC7}"/>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10574" y="0"/>
            <a:ext cx="3540255" cy="3291816"/>
          </a:xfrm>
          <a:prstGeom prst="rect">
            <a:avLst/>
          </a:prstGeom>
        </p:spPr>
      </p:pic>
    </p:spTree>
    <p:extLst>
      <p:ext uri="{BB962C8B-B14F-4D97-AF65-F5344CB8AC3E}">
        <p14:creationId xmlns:p14="http://schemas.microsoft.com/office/powerpoint/2010/main" val="34027145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Photo/Text Slide 01">
  <p:cSld name="1_Photo/Text Slide 01">
    <p:spTree>
      <p:nvGrpSpPr>
        <p:cNvPr id="1" name="Shape 57"/>
        <p:cNvGrpSpPr/>
        <p:nvPr/>
      </p:nvGrpSpPr>
      <p:grpSpPr>
        <a:xfrm>
          <a:off x="0" y="0"/>
          <a:ext cx="0" cy="0"/>
          <a:chOff x="0" y="0"/>
          <a:chExt cx="0" cy="0"/>
        </a:xfrm>
      </p:grpSpPr>
      <p:sp>
        <p:nvSpPr>
          <p:cNvPr id="58" name="Google Shape;58;p53"/>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53"/>
          <p:cNvSpPr>
            <a:spLocks noGrp="1"/>
          </p:cNvSpPr>
          <p:nvPr>
            <p:ph type="pic" idx="2"/>
          </p:nvPr>
        </p:nvSpPr>
        <p:spPr>
          <a:xfrm>
            <a:off x="6083676" y="0"/>
            <a:ext cx="5361066" cy="6858000"/>
          </a:xfrm>
          <a:prstGeom prst="rect">
            <a:avLst/>
          </a:prstGeom>
          <a:solidFill>
            <a:srgbClr val="D8D8D8"/>
          </a:solidFill>
          <a:ln>
            <a:noFill/>
          </a:ln>
        </p:spPr>
        <p:txBody>
          <a:bodyPr/>
          <a:lstStyle/>
          <a:p>
            <a:endParaRPr lang="es-ES"/>
          </a:p>
        </p:txBody>
      </p:sp>
      <p:sp>
        <p:nvSpPr>
          <p:cNvPr id="60" name="Google Shape;60;p53"/>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53"/>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30375754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_Text Slide 01 ">
  <p:cSld name="4_Text Slide 01 ">
    <p:spTree>
      <p:nvGrpSpPr>
        <p:cNvPr id="1" name="Shape 62"/>
        <p:cNvGrpSpPr/>
        <p:nvPr/>
      </p:nvGrpSpPr>
      <p:grpSpPr>
        <a:xfrm>
          <a:off x="0" y="0"/>
          <a:ext cx="0" cy="0"/>
          <a:chOff x="0" y="0"/>
          <a:chExt cx="0" cy="0"/>
        </a:xfrm>
      </p:grpSpPr>
      <p:sp>
        <p:nvSpPr>
          <p:cNvPr id="63" name="Google Shape;63;p54"/>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 name="Google Shape;64;p5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65" name="Google Shape;65;p5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66" name="Google Shape;66;p5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69" name="Google Shape;69;p5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422449975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Phone Slide 01">
  <p:cSld name="1_Phone Slide 01">
    <p:spTree>
      <p:nvGrpSpPr>
        <p:cNvPr id="1" name="Shape 79"/>
        <p:cNvGrpSpPr/>
        <p:nvPr/>
      </p:nvGrpSpPr>
      <p:grpSpPr>
        <a:xfrm>
          <a:off x="0" y="0"/>
          <a:ext cx="0" cy="0"/>
          <a:chOff x="0" y="0"/>
          <a:chExt cx="0" cy="0"/>
        </a:xfrm>
      </p:grpSpPr>
      <p:sp>
        <p:nvSpPr>
          <p:cNvPr id="80" name="Google Shape;80;p5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5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3" name="Google Shape;83;p56"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4" name="Google Shape;84;p5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85" name="Google Shape;85;p56"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6" name="Google Shape;86;p56"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87" name="Google Shape;87;p56"/>
          <p:cNvSpPr>
            <a:spLocks noGrp="1"/>
          </p:cNvSpPr>
          <p:nvPr>
            <p:ph type="pic" idx="3"/>
          </p:nvPr>
        </p:nvSpPr>
        <p:spPr>
          <a:xfrm>
            <a:off x="7735037" y="1373925"/>
            <a:ext cx="2444127" cy="4336988"/>
          </a:xfrm>
          <a:prstGeom prst="rect">
            <a:avLst/>
          </a:prstGeom>
          <a:solidFill>
            <a:srgbClr val="D8D8D8"/>
          </a:solidFill>
          <a:ln>
            <a:noFill/>
          </a:ln>
        </p:spPr>
        <p:txBody>
          <a:bodyPr/>
          <a:lstStyle/>
          <a:p>
            <a:endParaRPr lang="es-ES"/>
          </a:p>
        </p:txBody>
      </p:sp>
    </p:spTree>
    <p:extLst>
      <p:ext uri="{BB962C8B-B14F-4D97-AF65-F5344CB8AC3E}">
        <p14:creationId xmlns:p14="http://schemas.microsoft.com/office/powerpoint/2010/main" val="180497475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1_Cover 01">
  <p:cSld name="1_Cover 01">
    <p:spTree>
      <p:nvGrpSpPr>
        <p:cNvPr id="1" name="Shape 12"/>
        <p:cNvGrpSpPr/>
        <p:nvPr/>
      </p:nvGrpSpPr>
      <p:grpSpPr>
        <a:xfrm>
          <a:off x="0" y="0"/>
          <a:ext cx="0" cy="0"/>
          <a:chOff x="0" y="0"/>
          <a:chExt cx="0" cy="0"/>
        </a:xfrm>
      </p:grpSpPr>
      <p:pic>
        <p:nvPicPr>
          <p:cNvPr id="13" name="Google Shape;13;p47"/>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9110208" y="6051093"/>
            <a:ext cx="2054262" cy="457426"/>
          </a:xfrm>
          <a:prstGeom prst="rect">
            <a:avLst/>
          </a:prstGeom>
          <a:noFill/>
          <a:ln>
            <a:noFill/>
          </a:ln>
        </p:spPr>
      </p:pic>
      <p:pic>
        <p:nvPicPr>
          <p:cNvPr id="14" name="Google Shape;14;p47" descr="A logo for a company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8075095" y="349480"/>
            <a:ext cx="3700312" cy="3440641"/>
          </a:xfrm>
          <a:prstGeom prst="rect">
            <a:avLst/>
          </a:prstGeom>
          <a:noFill/>
          <a:ln>
            <a:noFill/>
          </a:ln>
        </p:spPr>
      </p:pic>
      <p:sp>
        <p:nvSpPr>
          <p:cNvPr id="15" name="Google Shape;15;p47"/>
          <p:cNvSpPr>
            <a:spLocks noGrp="1"/>
          </p:cNvSpPr>
          <p:nvPr>
            <p:ph type="pic" idx="2"/>
          </p:nvPr>
        </p:nvSpPr>
        <p:spPr>
          <a:xfrm>
            <a:off x="548891" y="0"/>
            <a:ext cx="7137369" cy="6858000"/>
          </a:xfrm>
          <a:prstGeom prst="rect">
            <a:avLst/>
          </a:prstGeom>
          <a:solidFill>
            <a:srgbClr val="BFBFBF"/>
          </a:solidFill>
          <a:ln>
            <a:noFill/>
          </a:ln>
        </p:spPr>
      </p:sp>
      <p:sp>
        <p:nvSpPr>
          <p:cNvPr id="16" name="Google Shape;16;p47"/>
          <p:cNvSpPr/>
          <p:nvPr/>
        </p:nvSpPr>
        <p:spPr>
          <a:xfrm>
            <a:off x="0" y="3906677"/>
            <a:ext cx="4883406" cy="2601842"/>
          </a:xfrm>
          <a:prstGeom prst="rect">
            <a:avLst/>
          </a:prstGeom>
          <a:solidFill>
            <a:srgbClr val="CA7BB3"/>
          </a:solidFill>
          <a:ln>
            <a:noFill/>
          </a:ln>
        </p:spPr>
        <p:txBody>
          <a:bodyPr spcFirstLastPara="1" wrap="square" lIns="49325" tIns="24650" rIns="49325" bIns="24650" anchor="ctr" anchorCtr="0">
            <a:noAutofit/>
          </a:bodyPr>
          <a:lstStyle/>
          <a:p>
            <a:pPr marL="0" marR="0" lvl="0" indent="0" algn="l" rtl="0">
              <a:spcBef>
                <a:spcPts val="0"/>
              </a:spcBef>
              <a:spcAft>
                <a:spcPts val="0"/>
              </a:spcAft>
              <a:buNone/>
            </a:pPr>
            <a:endParaRPr sz="529">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4414182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17"/>
        <p:cNvGrpSpPr/>
        <p:nvPr/>
      </p:nvGrpSpPr>
      <p:grpSpPr>
        <a:xfrm>
          <a:off x="0" y="0"/>
          <a:ext cx="0" cy="0"/>
          <a:chOff x="0" y="0"/>
          <a:chExt cx="0" cy="0"/>
        </a:xfrm>
      </p:grpSpPr>
      <p:sp>
        <p:nvSpPr>
          <p:cNvPr id="18" name="Google Shape;18;p48"/>
          <p:cNvSpPr/>
          <p:nvPr/>
        </p:nvSpPr>
        <p:spPr>
          <a:xfrm rot="10800000" flipH="1">
            <a:off x="-89796" y="14541"/>
            <a:ext cx="1382400"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9" name="Google Shape;19;p48"/>
          <p:cNvSpPr>
            <a:spLocks noGrp="1"/>
          </p:cNvSpPr>
          <p:nvPr>
            <p:ph type="pic" idx="2"/>
          </p:nvPr>
        </p:nvSpPr>
        <p:spPr>
          <a:xfrm>
            <a:off x="788894" y="288801"/>
            <a:ext cx="11403106" cy="2223235"/>
          </a:xfrm>
          <a:prstGeom prst="rect">
            <a:avLst/>
          </a:prstGeom>
          <a:solidFill>
            <a:srgbClr val="D9D9D9"/>
          </a:solidFill>
          <a:ln>
            <a:noFill/>
          </a:ln>
        </p:spPr>
      </p:sp>
      <p:sp>
        <p:nvSpPr>
          <p:cNvPr id="20" name="Google Shape;20;p48"/>
          <p:cNvSpPr txBox="1">
            <a:spLocks noGrp="1"/>
          </p:cNvSpPr>
          <p:nvPr>
            <p:ph type="body" idx="1"/>
          </p:nvPr>
        </p:nvSpPr>
        <p:spPr>
          <a:xfrm>
            <a:off x="2040141" y="286255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 name="Google Shape;21;p48"/>
          <p:cNvSpPr txBox="1">
            <a:spLocks noGrp="1"/>
          </p:cNvSpPr>
          <p:nvPr>
            <p:ph type="body" idx="3"/>
          </p:nvPr>
        </p:nvSpPr>
        <p:spPr>
          <a:xfrm>
            <a:off x="2766253" y="286255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2" name="Google Shape;22;p48"/>
          <p:cNvSpPr txBox="1">
            <a:spLocks noGrp="1"/>
          </p:cNvSpPr>
          <p:nvPr>
            <p:ph type="body" idx="4"/>
          </p:nvPr>
        </p:nvSpPr>
        <p:spPr>
          <a:xfrm>
            <a:off x="2040141" y="3441624"/>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3" name="Google Shape;23;p48"/>
          <p:cNvSpPr txBox="1">
            <a:spLocks noGrp="1"/>
          </p:cNvSpPr>
          <p:nvPr>
            <p:ph type="body" idx="5"/>
          </p:nvPr>
        </p:nvSpPr>
        <p:spPr>
          <a:xfrm>
            <a:off x="2766253" y="3441625"/>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4" name="Google Shape;24;p48"/>
          <p:cNvSpPr txBox="1">
            <a:spLocks noGrp="1"/>
          </p:cNvSpPr>
          <p:nvPr>
            <p:ph type="body" idx="6"/>
          </p:nvPr>
        </p:nvSpPr>
        <p:spPr>
          <a:xfrm>
            <a:off x="2040141" y="4023950"/>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48"/>
          <p:cNvSpPr txBox="1">
            <a:spLocks noGrp="1"/>
          </p:cNvSpPr>
          <p:nvPr>
            <p:ph type="body" idx="7"/>
          </p:nvPr>
        </p:nvSpPr>
        <p:spPr>
          <a:xfrm>
            <a:off x="2766253" y="4023951"/>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6" name="Google Shape;26;p48"/>
          <p:cNvSpPr txBox="1">
            <a:spLocks noGrp="1"/>
          </p:cNvSpPr>
          <p:nvPr>
            <p:ph type="body" idx="8"/>
          </p:nvPr>
        </p:nvSpPr>
        <p:spPr>
          <a:xfrm>
            <a:off x="2040141" y="4603049"/>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48"/>
          <p:cNvSpPr txBox="1">
            <a:spLocks noGrp="1"/>
          </p:cNvSpPr>
          <p:nvPr>
            <p:ph type="body" idx="9"/>
          </p:nvPr>
        </p:nvSpPr>
        <p:spPr>
          <a:xfrm>
            <a:off x="2766253" y="4603050"/>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28" name="Google Shape;28;p48"/>
          <p:cNvCxnSpPr/>
          <p:nvPr/>
        </p:nvCxnSpPr>
        <p:spPr>
          <a:xfrm rot="10800000" flipH="1">
            <a:off x="1956469" y="3431696"/>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29" name="Google Shape;29;p48"/>
          <p:cNvCxnSpPr/>
          <p:nvPr/>
        </p:nvCxnSpPr>
        <p:spPr>
          <a:xfrm rot="10800000" flipH="1">
            <a:off x="1956469" y="4009519"/>
            <a:ext cx="9108000" cy="14543"/>
          </a:xfrm>
          <a:prstGeom prst="straightConnector1">
            <a:avLst/>
          </a:prstGeom>
          <a:noFill/>
          <a:ln w="19050" cap="flat" cmpd="sng">
            <a:solidFill>
              <a:srgbClr val="CA7BB3"/>
            </a:solidFill>
            <a:prstDash val="solid"/>
            <a:miter lim="800000"/>
            <a:headEnd type="none" w="sm" len="sm"/>
            <a:tailEnd type="none" w="sm" len="sm"/>
          </a:ln>
        </p:spPr>
      </p:cxnSp>
      <p:cxnSp>
        <p:nvCxnSpPr>
          <p:cNvPr id="30" name="Google Shape;30;p48"/>
          <p:cNvCxnSpPr/>
          <p:nvPr/>
        </p:nvCxnSpPr>
        <p:spPr>
          <a:xfrm rot="10800000" flipH="1">
            <a:off x="1956469" y="4587342"/>
            <a:ext cx="9108000" cy="14543"/>
          </a:xfrm>
          <a:prstGeom prst="straightConnector1">
            <a:avLst/>
          </a:prstGeom>
          <a:noFill/>
          <a:ln w="19050" cap="flat" cmpd="sng">
            <a:solidFill>
              <a:srgbClr val="CA7BB3"/>
            </a:solidFill>
            <a:prstDash val="solid"/>
            <a:miter lim="800000"/>
            <a:headEnd type="none" w="sm" len="sm"/>
            <a:tailEnd type="none" w="sm" len="sm"/>
          </a:ln>
        </p:spPr>
      </p:cxnSp>
      <p:sp>
        <p:nvSpPr>
          <p:cNvPr id="31" name="Google Shape;31;p48"/>
          <p:cNvSpPr txBox="1">
            <a:spLocks noGrp="1"/>
          </p:cNvSpPr>
          <p:nvPr>
            <p:ph type="body" idx="13"/>
          </p:nvPr>
        </p:nvSpPr>
        <p:spPr>
          <a:xfrm>
            <a:off x="2027668" y="5195145"/>
            <a:ext cx="700387" cy="56644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2" name="Google Shape;32;p48"/>
          <p:cNvSpPr txBox="1">
            <a:spLocks noGrp="1"/>
          </p:cNvSpPr>
          <p:nvPr>
            <p:ph type="body" idx="14"/>
          </p:nvPr>
        </p:nvSpPr>
        <p:spPr>
          <a:xfrm>
            <a:off x="2753780" y="5195146"/>
            <a:ext cx="8298215" cy="566444"/>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cxnSp>
        <p:nvCxnSpPr>
          <p:cNvPr id="33" name="Google Shape;33;p48"/>
          <p:cNvCxnSpPr/>
          <p:nvPr/>
        </p:nvCxnSpPr>
        <p:spPr>
          <a:xfrm rot="10800000" flipH="1">
            <a:off x="1943996" y="5179438"/>
            <a:ext cx="9108000" cy="14543"/>
          </a:xfrm>
          <a:prstGeom prst="straightConnector1">
            <a:avLst/>
          </a:prstGeom>
          <a:noFill/>
          <a:ln w="19050" cap="flat" cmpd="sng">
            <a:solidFill>
              <a:srgbClr val="CA7BB3"/>
            </a:solidFill>
            <a:prstDash val="solid"/>
            <a:miter lim="800000"/>
            <a:headEnd type="none" w="sm" len="sm"/>
            <a:tailEnd type="none" w="sm" len="sm"/>
          </a:ln>
        </p:spPr>
      </p:cxnSp>
      <p:pic>
        <p:nvPicPr>
          <p:cNvPr id="34" name="Google Shape;34;p48"/>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1943996" y="6097889"/>
            <a:ext cx="1787365" cy="397996"/>
          </a:xfrm>
          <a:prstGeom prst="rect">
            <a:avLst/>
          </a:prstGeom>
          <a:noFill/>
          <a:ln>
            <a:noFill/>
          </a:ln>
        </p:spPr>
      </p:pic>
      <p:sp>
        <p:nvSpPr>
          <p:cNvPr id="35" name="Google Shape;35;p48"/>
          <p:cNvSpPr txBox="1"/>
          <p:nvPr/>
        </p:nvSpPr>
        <p:spPr>
          <a:xfrm>
            <a:off x="3731361" y="6097889"/>
            <a:ext cx="2844572" cy="45140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650" b="0" i="0">
                <a:solidFill>
                  <a:srgbClr val="242B62"/>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650" i="0">
              <a:solidFill>
                <a:srgbClr val="242B62"/>
              </a:solidFill>
              <a:latin typeface="Calibri"/>
              <a:ea typeface="Calibri"/>
              <a:cs typeface="Calibri"/>
              <a:sym typeface="Calibri"/>
            </a:endParaRPr>
          </a:p>
        </p:txBody>
      </p:sp>
    </p:spTree>
    <p:extLst>
      <p:ext uri="{BB962C8B-B14F-4D97-AF65-F5344CB8AC3E}">
        <p14:creationId xmlns:p14="http://schemas.microsoft.com/office/powerpoint/2010/main" val="14970516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Laptop Slide 02">
  <p:cSld name="Laptop Slide 02">
    <p:spTree>
      <p:nvGrpSpPr>
        <p:cNvPr id="1" name="Shape 36"/>
        <p:cNvGrpSpPr/>
        <p:nvPr/>
      </p:nvGrpSpPr>
      <p:grpSpPr>
        <a:xfrm>
          <a:off x="0" y="0"/>
          <a:ext cx="0" cy="0"/>
          <a:chOff x="0" y="0"/>
          <a:chExt cx="0" cy="0"/>
        </a:xfrm>
      </p:grpSpPr>
      <p:sp>
        <p:nvSpPr>
          <p:cNvPr id="37" name="Google Shape;37;p49"/>
          <p:cNvSpPr/>
          <p:nvPr/>
        </p:nvSpPr>
        <p:spPr>
          <a:xfrm>
            <a:off x="4482075" y="363284"/>
            <a:ext cx="7709925" cy="5680998"/>
          </a:xfrm>
          <a:custGeom>
            <a:avLst/>
            <a:gdLst/>
            <a:ahLst/>
            <a:cxnLst/>
            <a:rect l="l" t="t" r="r" b="b"/>
            <a:pathLst>
              <a:path w="5486400" h="3124200" extrusionOk="0">
                <a:moveTo>
                  <a:pt x="1562100" y="0"/>
                </a:moveTo>
                <a:lnTo>
                  <a:pt x="5448300" y="0"/>
                </a:lnTo>
                <a:lnTo>
                  <a:pt x="5486400" y="1924"/>
                </a:lnTo>
                <a:lnTo>
                  <a:pt x="5486400" y="3122276"/>
                </a:lnTo>
                <a:cubicBezTo>
                  <a:pt x="5473760" y="3124048"/>
                  <a:pt x="5461048" y="3124200"/>
                  <a:pt x="5448300" y="3124200"/>
                </a:cubicBezTo>
                <a:lnTo>
                  <a:pt x="1562100" y="3124200"/>
                </a:lnTo>
                <a:cubicBezTo>
                  <a:pt x="699376" y="3124200"/>
                  <a:pt x="0" y="2424824"/>
                  <a:pt x="0" y="1562100"/>
                </a:cubicBezTo>
                <a:cubicBezTo>
                  <a:pt x="0" y="699376"/>
                  <a:pt x="699376" y="0"/>
                  <a:pt x="1562100" y="0"/>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8" name="Google Shape;38;p49"/>
          <p:cNvSpPr/>
          <p:nvPr/>
        </p:nvSpPr>
        <p:spPr>
          <a:xfrm>
            <a:off x="10771750" y="-3967"/>
            <a:ext cx="1420250" cy="1932666"/>
          </a:xfrm>
          <a:prstGeom prst="rect">
            <a:avLst/>
          </a:prstGeom>
          <a:solidFill>
            <a:srgbClr val="615AA6">
              <a:alpha val="74901"/>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9" name="Google Shape;39;p49"/>
          <p:cNvPicPr preferRelativeResize="0"/>
          <p:nvPr/>
        </p:nvPicPr>
        <p:blipFill rotWithShape="1">
          <a:blip r:embed="rId2" cstate="email">
            <a:alphaModFix/>
            <a:extLst>
              <a:ext uri="{28A0092B-C50C-407E-A947-70E740481C1C}">
                <a14:useLocalDpi xmlns:a14="http://schemas.microsoft.com/office/drawing/2010/main"/>
              </a:ext>
            </a:extLst>
          </a:blip>
          <a:srcRect l="-19343"/>
          <a:stretch/>
        </p:blipFill>
        <p:spPr>
          <a:xfrm>
            <a:off x="-1511179" y="2612571"/>
            <a:ext cx="8450840" cy="4245429"/>
          </a:xfrm>
          <a:prstGeom prst="rect">
            <a:avLst/>
          </a:prstGeom>
          <a:noFill/>
          <a:ln>
            <a:noFill/>
          </a:ln>
        </p:spPr>
      </p:pic>
      <p:sp>
        <p:nvSpPr>
          <p:cNvPr id="40" name="Google Shape;40;p49"/>
          <p:cNvSpPr>
            <a:spLocks noGrp="1"/>
          </p:cNvSpPr>
          <p:nvPr>
            <p:ph type="pic" idx="2"/>
          </p:nvPr>
        </p:nvSpPr>
        <p:spPr>
          <a:xfrm>
            <a:off x="1114362" y="2802349"/>
            <a:ext cx="4981638" cy="3090444"/>
          </a:xfrm>
          <a:prstGeom prst="rect">
            <a:avLst/>
          </a:prstGeom>
          <a:solidFill>
            <a:srgbClr val="D9D9D9"/>
          </a:solidFill>
          <a:ln>
            <a:noFill/>
          </a:ln>
        </p:spPr>
      </p:sp>
      <p:sp>
        <p:nvSpPr>
          <p:cNvPr id="41" name="Google Shape;41;p49"/>
          <p:cNvSpPr txBox="1">
            <a:spLocks noGrp="1"/>
          </p:cNvSpPr>
          <p:nvPr>
            <p:ph type="body" idx="1"/>
          </p:nvPr>
        </p:nvSpPr>
        <p:spPr>
          <a:xfrm>
            <a:off x="6702563" y="1024538"/>
            <a:ext cx="455097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2" name="Google Shape;42;p49"/>
          <p:cNvSpPr txBox="1">
            <a:spLocks noGrp="1"/>
          </p:cNvSpPr>
          <p:nvPr>
            <p:ph type="body" idx="3"/>
          </p:nvPr>
        </p:nvSpPr>
        <p:spPr>
          <a:xfrm>
            <a:off x="6689558" y="2074519"/>
            <a:ext cx="4545176" cy="328354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343256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104"/>
        <p:cNvGrpSpPr/>
        <p:nvPr/>
      </p:nvGrpSpPr>
      <p:grpSpPr>
        <a:xfrm>
          <a:off x="0" y="0"/>
          <a:ext cx="0" cy="0"/>
          <a:chOff x="0" y="0"/>
          <a:chExt cx="0" cy="0"/>
        </a:xfrm>
      </p:grpSpPr>
      <p:sp>
        <p:nvSpPr>
          <p:cNvPr id="105" name="Google Shape;105;p50"/>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50"/>
          <p:cNvSpPr>
            <a:spLocks noGrp="1"/>
          </p:cNvSpPr>
          <p:nvPr>
            <p:ph type="pic" idx="2"/>
          </p:nvPr>
        </p:nvSpPr>
        <p:spPr>
          <a:xfrm>
            <a:off x="6083676" y="0"/>
            <a:ext cx="5361066" cy="6858000"/>
          </a:xfrm>
          <a:prstGeom prst="rect">
            <a:avLst/>
          </a:prstGeom>
          <a:solidFill>
            <a:srgbClr val="D8D8D8"/>
          </a:solidFill>
          <a:ln>
            <a:noFill/>
          </a:ln>
        </p:spPr>
        <p:txBody>
          <a:bodyPr/>
          <a:lstStyle/>
          <a:p>
            <a:endParaRPr lang="es-ES"/>
          </a:p>
        </p:txBody>
      </p:sp>
      <p:sp>
        <p:nvSpPr>
          <p:cNvPr id="107" name="Google Shape;107;p50"/>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0"/>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Divider ">
  <p:cSld name="Divider ">
    <p:spTree>
      <p:nvGrpSpPr>
        <p:cNvPr id="1" name="Shape 52"/>
        <p:cNvGrpSpPr/>
        <p:nvPr/>
      </p:nvGrpSpPr>
      <p:grpSpPr>
        <a:xfrm>
          <a:off x="0" y="0"/>
          <a:ext cx="0" cy="0"/>
          <a:chOff x="0" y="0"/>
          <a:chExt cx="0" cy="0"/>
        </a:xfrm>
      </p:grpSpPr>
      <p:sp>
        <p:nvSpPr>
          <p:cNvPr id="53" name="Google Shape;53;p52"/>
          <p:cNvSpPr/>
          <p:nvPr/>
        </p:nvSpPr>
        <p:spPr>
          <a:xfrm>
            <a:off x="6850169" y="543238"/>
            <a:ext cx="4721156" cy="5802284"/>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529">
              <a:solidFill>
                <a:schemeClr val="lt1"/>
              </a:solidFill>
              <a:latin typeface="Calibri"/>
              <a:ea typeface="Calibri"/>
              <a:cs typeface="Calibri"/>
              <a:sym typeface="Calibri"/>
            </a:endParaRPr>
          </a:p>
        </p:txBody>
      </p:sp>
      <p:sp>
        <p:nvSpPr>
          <p:cNvPr id="54" name="Google Shape;54;p52"/>
          <p:cNvSpPr txBox="1">
            <a:spLocks noGrp="1"/>
          </p:cNvSpPr>
          <p:nvPr>
            <p:ph type="body" idx="1"/>
          </p:nvPr>
        </p:nvSpPr>
        <p:spPr>
          <a:xfrm>
            <a:off x="7276362" y="543238"/>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14000"/>
              <a:buFont typeface="Arial"/>
              <a:buNone/>
              <a:defRPr sz="140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52"/>
          <p:cNvSpPr>
            <a:spLocks noGrp="1"/>
          </p:cNvSpPr>
          <p:nvPr>
            <p:ph type="pic" idx="2"/>
          </p:nvPr>
        </p:nvSpPr>
        <p:spPr>
          <a:xfrm>
            <a:off x="238772" y="2626822"/>
            <a:ext cx="7708195" cy="3396829"/>
          </a:xfrm>
          <a:prstGeom prst="rect">
            <a:avLst/>
          </a:prstGeom>
          <a:solidFill>
            <a:srgbClr val="D9D9D9"/>
          </a:solidFill>
          <a:ln>
            <a:noFill/>
          </a:ln>
        </p:spPr>
      </p:sp>
      <p:pic>
        <p:nvPicPr>
          <p:cNvPr id="56" name="Google Shape;56;p52"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Tree>
    <p:extLst>
      <p:ext uri="{BB962C8B-B14F-4D97-AF65-F5344CB8AC3E}">
        <p14:creationId xmlns:p14="http://schemas.microsoft.com/office/powerpoint/2010/main" val="181035546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Photo/Text Slide 01">
  <p:cSld name="Photo/Text Slide 01">
    <p:spTree>
      <p:nvGrpSpPr>
        <p:cNvPr id="1" name="Shape 57"/>
        <p:cNvGrpSpPr/>
        <p:nvPr/>
      </p:nvGrpSpPr>
      <p:grpSpPr>
        <a:xfrm>
          <a:off x="0" y="0"/>
          <a:ext cx="0" cy="0"/>
          <a:chOff x="0" y="0"/>
          <a:chExt cx="0" cy="0"/>
        </a:xfrm>
      </p:grpSpPr>
      <p:sp>
        <p:nvSpPr>
          <p:cNvPr id="58" name="Google Shape;58;p53"/>
          <p:cNvSpPr/>
          <p:nvPr/>
        </p:nvSpPr>
        <p:spPr>
          <a:xfrm>
            <a:off x="0" y="-1"/>
            <a:ext cx="6096000" cy="684402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 name="Google Shape;59;p53"/>
          <p:cNvSpPr>
            <a:spLocks noGrp="1"/>
          </p:cNvSpPr>
          <p:nvPr>
            <p:ph type="pic" idx="2"/>
          </p:nvPr>
        </p:nvSpPr>
        <p:spPr>
          <a:xfrm>
            <a:off x="6083676" y="0"/>
            <a:ext cx="5361066" cy="6858000"/>
          </a:xfrm>
          <a:prstGeom prst="rect">
            <a:avLst/>
          </a:prstGeom>
          <a:solidFill>
            <a:srgbClr val="D8D8D8"/>
          </a:solidFill>
          <a:ln>
            <a:noFill/>
          </a:ln>
        </p:spPr>
      </p:sp>
      <p:sp>
        <p:nvSpPr>
          <p:cNvPr id="60" name="Google Shape;60;p53"/>
          <p:cNvSpPr txBox="1">
            <a:spLocks noGrp="1"/>
          </p:cNvSpPr>
          <p:nvPr>
            <p:ph type="body" idx="1"/>
          </p:nvPr>
        </p:nvSpPr>
        <p:spPr>
          <a:xfrm>
            <a:off x="747258" y="842936"/>
            <a:ext cx="4644923"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53"/>
          <p:cNvSpPr txBox="1">
            <a:spLocks noGrp="1"/>
          </p:cNvSpPr>
          <p:nvPr>
            <p:ph type="body" idx="3"/>
          </p:nvPr>
        </p:nvSpPr>
        <p:spPr>
          <a:xfrm>
            <a:off x="747258" y="1898779"/>
            <a:ext cx="4639004"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13967188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1_Text Slide 01 ">
  <p:cSld name="1_Text Slide 01 ">
    <p:spTree>
      <p:nvGrpSpPr>
        <p:cNvPr id="1" name="Shape 62"/>
        <p:cNvGrpSpPr/>
        <p:nvPr/>
      </p:nvGrpSpPr>
      <p:grpSpPr>
        <a:xfrm>
          <a:off x="0" y="0"/>
          <a:ext cx="0" cy="0"/>
          <a:chOff x="0" y="0"/>
          <a:chExt cx="0" cy="0"/>
        </a:xfrm>
      </p:grpSpPr>
      <p:sp>
        <p:nvSpPr>
          <p:cNvPr id="63" name="Google Shape;63;p54"/>
          <p:cNvSpPr/>
          <p:nvPr/>
        </p:nvSpPr>
        <p:spPr>
          <a:xfrm rot="-5400000">
            <a:off x="2679826" y="-2679826"/>
            <a:ext cx="6858001" cy="1221765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4" name="Google Shape;64;p5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65" name="Google Shape;65;p5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66" name="Google Shape;66;p5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5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8" name="Google Shape;68;p5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69" name="Google Shape;69;p5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24926302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70"/>
        <p:cNvGrpSpPr/>
        <p:nvPr/>
      </p:nvGrpSpPr>
      <p:grpSpPr>
        <a:xfrm>
          <a:off x="0" y="0"/>
          <a:ext cx="0" cy="0"/>
          <a:chOff x="0" y="0"/>
          <a:chExt cx="0" cy="0"/>
        </a:xfrm>
      </p:grpSpPr>
      <p:sp>
        <p:nvSpPr>
          <p:cNvPr id="71" name="Google Shape;71;p55"/>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72;p55"/>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3" name="Google Shape;73;p55"/>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74" name="Google Shape;74;p55"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75" name="Google Shape;75;p55"/>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76" name="Google Shape;76;p55"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77" name="Google Shape;77;p55"/>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78" name="Google Shape;78;p55"/>
          <p:cNvSpPr>
            <a:spLocks noGrp="1"/>
          </p:cNvSpPr>
          <p:nvPr>
            <p:ph type="pic" idx="3"/>
          </p:nvPr>
        </p:nvSpPr>
        <p:spPr>
          <a:xfrm>
            <a:off x="635768" y="2347106"/>
            <a:ext cx="4501280" cy="3433062"/>
          </a:xfrm>
          <a:prstGeom prst="rect">
            <a:avLst/>
          </a:prstGeom>
          <a:solidFill>
            <a:srgbClr val="D8D8D8"/>
          </a:solidFill>
          <a:ln>
            <a:noFill/>
          </a:ln>
        </p:spPr>
      </p:sp>
    </p:spTree>
    <p:extLst>
      <p:ext uri="{BB962C8B-B14F-4D97-AF65-F5344CB8AC3E}">
        <p14:creationId xmlns:p14="http://schemas.microsoft.com/office/powerpoint/2010/main" val="38576591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Phone Slide 01">
  <p:cSld name="Phone Slide 01">
    <p:spTree>
      <p:nvGrpSpPr>
        <p:cNvPr id="1" name="Shape 79"/>
        <p:cNvGrpSpPr/>
        <p:nvPr/>
      </p:nvGrpSpPr>
      <p:grpSpPr>
        <a:xfrm>
          <a:off x="0" y="0"/>
          <a:ext cx="0" cy="0"/>
          <a:chOff x="0" y="0"/>
          <a:chExt cx="0" cy="0"/>
        </a:xfrm>
      </p:grpSpPr>
      <p:sp>
        <p:nvSpPr>
          <p:cNvPr id="80" name="Google Shape;80;p56"/>
          <p:cNvSpPr/>
          <p:nvPr/>
        </p:nvSpPr>
        <p:spPr>
          <a:xfrm rot="10800000" flipH="1">
            <a:off x="11590595"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81" name="Google Shape;81;p56"/>
          <p:cNvSpPr txBox="1">
            <a:spLocks noGrp="1"/>
          </p:cNvSpPr>
          <p:nvPr>
            <p:ph type="body" idx="1"/>
          </p:nvPr>
        </p:nvSpPr>
        <p:spPr>
          <a:xfrm>
            <a:off x="960864" y="1025248"/>
            <a:ext cx="488732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2" name="Google Shape;82;p56"/>
          <p:cNvSpPr txBox="1">
            <a:spLocks noGrp="1"/>
          </p:cNvSpPr>
          <p:nvPr>
            <p:ph type="body" idx="2"/>
          </p:nvPr>
        </p:nvSpPr>
        <p:spPr>
          <a:xfrm>
            <a:off x="954156" y="2075229"/>
            <a:ext cx="4881092"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83" name="Google Shape;83;p56"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180489" y="523265"/>
            <a:ext cx="3540487" cy="2482534"/>
          </a:xfrm>
          <a:prstGeom prst="rect">
            <a:avLst/>
          </a:prstGeom>
          <a:noFill/>
          <a:ln>
            <a:noFill/>
          </a:ln>
        </p:spPr>
      </p:pic>
      <p:sp>
        <p:nvSpPr>
          <p:cNvPr id="84" name="Google Shape;84;p56"/>
          <p:cNvSpPr txBox="1"/>
          <p:nvPr/>
        </p:nvSpPr>
        <p:spPr>
          <a:xfrm rot="-5400000">
            <a:off x="8831250" y="323433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85" name="Google Shape;85;p56"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69321" y="6395763"/>
            <a:ext cx="280317" cy="223015"/>
          </a:xfrm>
          <a:prstGeom prst="rect">
            <a:avLst/>
          </a:prstGeom>
          <a:noFill/>
          <a:ln>
            <a:noFill/>
          </a:ln>
          <a:effectLst>
            <a:outerShdw blurRad="50800" dist="38100" dir="5400000" algn="t" rotWithShape="0">
              <a:srgbClr val="000000">
                <a:alpha val="40000"/>
              </a:srgbClr>
            </a:outerShdw>
          </a:effectLst>
        </p:spPr>
      </p:pic>
      <p:pic>
        <p:nvPicPr>
          <p:cNvPr id="86" name="Google Shape;86;p56" descr="iPhone6_mockup_front_white.png"/>
          <p:cNvPicPr preferRelativeResize="0"/>
          <p:nvPr/>
        </p:nvPicPr>
        <p:blipFill rotWithShape="1">
          <a:blip r:embed="rId4" cstate="email">
            <a:alphaModFix/>
            <a:extLst>
              <a:ext uri="{28A0092B-C50C-407E-A947-70E740481C1C}">
                <a14:useLocalDpi xmlns:a14="http://schemas.microsoft.com/office/drawing/2010/main"/>
              </a:ext>
            </a:extLst>
          </a:blip>
          <a:srcRect/>
          <a:stretch/>
        </p:blipFill>
        <p:spPr>
          <a:xfrm>
            <a:off x="6920581" y="354148"/>
            <a:ext cx="4094254" cy="6404164"/>
          </a:xfrm>
          <a:prstGeom prst="rect">
            <a:avLst/>
          </a:prstGeom>
          <a:noFill/>
          <a:ln>
            <a:noFill/>
          </a:ln>
        </p:spPr>
      </p:pic>
      <p:sp>
        <p:nvSpPr>
          <p:cNvPr id="87" name="Google Shape;87;p56"/>
          <p:cNvSpPr>
            <a:spLocks noGrp="1"/>
          </p:cNvSpPr>
          <p:nvPr>
            <p:ph type="pic" idx="3"/>
          </p:nvPr>
        </p:nvSpPr>
        <p:spPr>
          <a:xfrm>
            <a:off x="7735037" y="1373925"/>
            <a:ext cx="2444127" cy="4336988"/>
          </a:xfrm>
          <a:prstGeom prst="rect">
            <a:avLst/>
          </a:prstGeom>
          <a:solidFill>
            <a:srgbClr val="D8D8D8"/>
          </a:solidFill>
          <a:ln>
            <a:noFill/>
          </a:ln>
        </p:spPr>
      </p:sp>
    </p:spTree>
    <p:extLst>
      <p:ext uri="{BB962C8B-B14F-4D97-AF65-F5344CB8AC3E}">
        <p14:creationId xmlns:p14="http://schemas.microsoft.com/office/powerpoint/2010/main" val="17225541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88"/>
        <p:cNvGrpSpPr/>
        <p:nvPr/>
      </p:nvGrpSpPr>
      <p:grpSpPr>
        <a:xfrm>
          <a:off x="0" y="0"/>
          <a:ext cx="0" cy="0"/>
          <a:chOff x="0" y="0"/>
          <a:chExt cx="0" cy="0"/>
        </a:xfrm>
      </p:grpSpPr>
      <p:sp>
        <p:nvSpPr>
          <p:cNvPr id="89" name="Google Shape;89;p57"/>
          <p:cNvSpPr>
            <a:spLocks noGrp="1"/>
          </p:cNvSpPr>
          <p:nvPr>
            <p:ph type="pic" idx="2"/>
          </p:nvPr>
        </p:nvSpPr>
        <p:spPr>
          <a:xfrm>
            <a:off x="0" y="3919655"/>
            <a:ext cx="11125201" cy="2342319"/>
          </a:xfrm>
          <a:prstGeom prst="rect">
            <a:avLst/>
          </a:prstGeom>
          <a:solidFill>
            <a:srgbClr val="D9D9D9"/>
          </a:solidFill>
          <a:ln>
            <a:noFill/>
          </a:ln>
        </p:spPr>
      </p:sp>
      <p:sp>
        <p:nvSpPr>
          <p:cNvPr id="90" name="Google Shape;90;p57"/>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57"/>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380668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Text Slide 02">
  <p:cSld name="Text Slide 02">
    <p:spTree>
      <p:nvGrpSpPr>
        <p:cNvPr id="1" name="Shape 92"/>
        <p:cNvGrpSpPr/>
        <p:nvPr/>
      </p:nvGrpSpPr>
      <p:grpSpPr>
        <a:xfrm>
          <a:off x="0" y="0"/>
          <a:ext cx="0" cy="0"/>
          <a:chOff x="0" y="0"/>
          <a:chExt cx="0" cy="0"/>
        </a:xfrm>
      </p:grpSpPr>
      <p:sp>
        <p:nvSpPr>
          <p:cNvPr id="93" name="Google Shape;93;p58"/>
          <p:cNvSpPr/>
          <p:nvPr/>
        </p:nvSpPr>
        <p:spPr>
          <a:xfrm rot="-5400000">
            <a:off x="5088466" y="-5088468"/>
            <a:ext cx="2015069" cy="12191999"/>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4" name="Google Shape;94;p58"/>
          <p:cNvSpPr txBox="1">
            <a:spLocks noGrp="1"/>
          </p:cNvSpPr>
          <p:nvPr>
            <p:ph type="body" idx="1"/>
          </p:nvPr>
        </p:nvSpPr>
        <p:spPr>
          <a:xfrm>
            <a:off x="911564" y="826894"/>
            <a:ext cx="1030186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5" name="Google Shape;95;p58"/>
          <p:cNvSpPr txBox="1">
            <a:spLocks noGrp="1"/>
          </p:cNvSpPr>
          <p:nvPr>
            <p:ph type="body" idx="2"/>
          </p:nvPr>
        </p:nvSpPr>
        <p:spPr>
          <a:xfrm>
            <a:off x="911565" y="2351145"/>
            <a:ext cx="1028874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65799751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Phone Slide 02">
  <p:cSld name="Phone Slide 02">
    <p:spTree>
      <p:nvGrpSpPr>
        <p:cNvPr id="1" name="Shape 96"/>
        <p:cNvGrpSpPr/>
        <p:nvPr/>
      </p:nvGrpSpPr>
      <p:grpSpPr>
        <a:xfrm>
          <a:off x="0" y="0"/>
          <a:ext cx="0" cy="0"/>
          <a:chOff x="0" y="0"/>
          <a:chExt cx="0" cy="0"/>
        </a:xfrm>
      </p:grpSpPr>
      <p:sp>
        <p:nvSpPr>
          <p:cNvPr id="97" name="Google Shape;97;p59"/>
          <p:cNvSpPr/>
          <p:nvPr/>
        </p:nvSpPr>
        <p:spPr>
          <a:xfrm>
            <a:off x="-346354" y="5333997"/>
            <a:ext cx="1422400" cy="1524001"/>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98" name="Google Shape;98;p59"/>
          <p:cNvSpPr/>
          <p:nvPr/>
        </p:nvSpPr>
        <p:spPr>
          <a:xfrm>
            <a:off x="10781837" y="0"/>
            <a:ext cx="1422400" cy="2884487"/>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99" name="Google Shape;99;p59"/>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a:off x="6474192" y="1328699"/>
            <a:ext cx="4881979" cy="5529299"/>
          </a:xfrm>
          <a:custGeom>
            <a:avLst/>
            <a:gdLst/>
            <a:ahLst/>
            <a:cxnLst/>
            <a:rect l="l" t="t" r="r" b="b"/>
            <a:pathLst>
              <a:path w="4991918" h="5653816" extrusionOk="0">
                <a:moveTo>
                  <a:pt x="0" y="0"/>
                </a:moveTo>
                <a:lnTo>
                  <a:pt x="4991918" y="0"/>
                </a:lnTo>
                <a:lnTo>
                  <a:pt x="4991918" y="5653816"/>
                </a:lnTo>
                <a:lnTo>
                  <a:pt x="0" y="5653816"/>
                </a:lnTo>
                <a:close/>
              </a:path>
            </a:pathLst>
          </a:custGeom>
          <a:noFill/>
          <a:ln>
            <a:noFill/>
          </a:ln>
        </p:spPr>
      </p:pic>
      <p:sp>
        <p:nvSpPr>
          <p:cNvPr id="100" name="Google Shape;100;p59"/>
          <p:cNvSpPr>
            <a:spLocks noGrp="1"/>
          </p:cNvSpPr>
          <p:nvPr>
            <p:ph type="pic" idx="2"/>
          </p:nvPr>
        </p:nvSpPr>
        <p:spPr>
          <a:xfrm>
            <a:off x="6966760" y="2884487"/>
            <a:ext cx="3896842" cy="3973513"/>
          </a:xfrm>
          <a:prstGeom prst="rect">
            <a:avLst/>
          </a:prstGeom>
          <a:solidFill>
            <a:srgbClr val="D9D9D9"/>
          </a:solidFill>
          <a:ln>
            <a:noFill/>
          </a:ln>
        </p:spPr>
      </p:sp>
      <p:sp>
        <p:nvSpPr>
          <p:cNvPr id="101" name="Google Shape;101;p59"/>
          <p:cNvSpPr txBox="1">
            <a:spLocks noGrp="1"/>
          </p:cNvSpPr>
          <p:nvPr>
            <p:ph type="body" idx="1"/>
          </p:nvPr>
        </p:nvSpPr>
        <p:spPr>
          <a:xfrm>
            <a:off x="1651559" y="1086752"/>
            <a:ext cx="4078155"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9"/>
          <p:cNvSpPr txBox="1">
            <a:spLocks noGrp="1"/>
          </p:cNvSpPr>
          <p:nvPr>
            <p:ph type="body" idx="3"/>
          </p:nvPr>
        </p:nvSpPr>
        <p:spPr>
          <a:xfrm>
            <a:off x="1644852" y="2136733"/>
            <a:ext cx="4072958"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2826477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9"/>
                                        </p:tgtEl>
                                        <p:attrNameLst>
                                          <p:attrName>style.visibility</p:attrName>
                                        </p:attrNameLst>
                                      </p:cBhvr>
                                      <p:to>
                                        <p:strVal val="visible"/>
                                      </p:to>
                                    </p:set>
                                    <p:animEffect transition="in" filter="fade">
                                      <p:cBhvr>
                                        <p:cTn id="7" dur="500"/>
                                        <p:tgtEl>
                                          <p:spTgt spid="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Quote Slide 02">
  <p:cSld name="Quote Slide 02">
    <p:spTree>
      <p:nvGrpSpPr>
        <p:cNvPr id="1" name="Shape 104"/>
        <p:cNvGrpSpPr/>
        <p:nvPr/>
      </p:nvGrpSpPr>
      <p:grpSpPr>
        <a:xfrm>
          <a:off x="0" y="0"/>
          <a:ext cx="0" cy="0"/>
          <a:chOff x="0" y="0"/>
          <a:chExt cx="0" cy="0"/>
        </a:xfrm>
      </p:grpSpPr>
      <p:sp>
        <p:nvSpPr>
          <p:cNvPr id="105" name="Google Shape;105;p6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06" name="Google Shape;106;p6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6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08" name="Google Shape;108;p61"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3551861">
            <a:off x="413751" y="2668846"/>
            <a:ext cx="3845287" cy="3119494"/>
          </a:xfrm>
          <a:prstGeom prst="rect">
            <a:avLst/>
          </a:prstGeom>
          <a:noFill/>
          <a:ln>
            <a:noFill/>
          </a:ln>
        </p:spPr>
      </p:pic>
    </p:spTree>
    <p:extLst>
      <p:ext uri="{BB962C8B-B14F-4D97-AF65-F5344CB8AC3E}">
        <p14:creationId xmlns:p14="http://schemas.microsoft.com/office/powerpoint/2010/main" val="39989085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1_Large Photo Slide - Pruple">
  <p:cSld name="1_Large Photo Slide - Pruple">
    <p:spTree>
      <p:nvGrpSpPr>
        <p:cNvPr id="1" name="Shape 109"/>
        <p:cNvGrpSpPr/>
        <p:nvPr/>
      </p:nvGrpSpPr>
      <p:grpSpPr>
        <a:xfrm>
          <a:off x="0" y="0"/>
          <a:ext cx="0" cy="0"/>
          <a:chOff x="0" y="0"/>
          <a:chExt cx="0" cy="0"/>
        </a:xfrm>
      </p:grpSpPr>
      <p:sp>
        <p:nvSpPr>
          <p:cNvPr id="110" name="Google Shape;110;p62"/>
          <p:cNvSpPr/>
          <p:nvPr/>
        </p:nvSpPr>
        <p:spPr>
          <a:xfrm>
            <a:off x="-1" y="-16255"/>
            <a:ext cx="6884895" cy="5977784"/>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62"/>
          <p:cNvSpPr>
            <a:spLocks noGrp="1"/>
          </p:cNvSpPr>
          <p:nvPr>
            <p:ph type="pic" idx="2"/>
          </p:nvPr>
        </p:nvSpPr>
        <p:spPr>
          <a:xfrm>
            <a:off x="-1" y="-16255"/>
            <a:ext cx="13698071" cy="7654184"/>
          </a:xfrm>
          <a:prstGeom prst="rect">
            <a:avLst/>
          </a:prstGeom>
          <a:noFill/>
          <a:ln>
            <a:noFill/>
          </a:ln>
        </p:spPr>
        <p:txBody>
          <a:bodyPr/>
          <a:lstStyle/>
          <a:p>
            <a:endParaRPr lang="es-ES"/>
          </a:p>
        </p:txBody>
      </p:sp>
      <p:sp>
        <p:nvSpPr>
          <p:cNvPr id="112" name="Google Shape;112;p62"/>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 name="Google Shape;113;p62"/>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62"/>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77140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Quote Slide 01">
  <p:cSld name="Quote Slide 01">
    <p:spTree>
      <p:nvGrpSpPr>
        <p:cNvPr id="1" name="Shape 109"/>
        <p:cNvGrpSpPr/>
        <p:nvPr/>
      </p:nvGrpSpPr>
      <p:grpSpPr>
        <a:xfrm>
          <a:off x="0" y="0"/>
          <a:ext cx="0" cy="0"/>
          <a:chOff x="0" y="0"/>
          <a:chExt cx="0" cy="0"/>
        </a:xfrm>
      </p:grpSpPr>
      <p:sp>
        <p:nvSpPr>
          <p:cNvPr id="110" name="Google Shape;110;p51"/>
          <p:cNvSpPr/>
          <p:nvPr/>
        </p:nvSpPr>
        <p:spPr>
          <a:xfrm>
            <a:off x="1950203" y="4092"/>
            <a:ext cx="8291594" cy="6853908"/>
          </a:xfrm>
          <a:custGeom>
            <a:avLst/>
            <a:gdLst/>
            <a:ahLst/>
            <a:cxnLst/>
            <a:rect l="l" t="t" r="r" b="b"/>
            <a:pathLst>
              <a:path w="8291594" h="6853908" extrusionOk="0">
                <a:moveTo>
                  <a:pt x="1718704" y="0"/>
                </a:moveTo>
                <a:lnTo>
                  <a:pt x="6572890" y="0"/>
                </a:lnTo>
                <a:lnTo>
                  <a:pt x="6782909" y="157049"/>
                </a:lnTo>
                <a:cubicBezTo>
                  <a:pt x="7704301" y="917449"/>
                  <a:pt x="8291594" y="2068213"/>
                  <a:pt x="8291594" y="3356147"/>
                </a:cubicBezTo>
                <a:cubicBezTo>
                  <a:pt x="8291594" y="4787185"/>
                  <a:pt x="7566540" y="6048877"/>
                  <a:pt x="6463751" y="6793907"/>
                </a:cubicBezTo>
                <a:lnTo>
                  <a:pt x="6370160" y="6853908"/>
                </a:lnTo>
                <a:lnTo>
                  <a:pt x="1921435" y="6853908"/>
                </a:lnTo>
                <a:lnTo>
                  <a:pt x="1827843" y="6793907"/>
                </a:lnTo>
                <a:cubicBezTo>
                  <a:pt x="725054" y="6048877"/>
                  <a:pt x="0" y="4787185"/>
                  <a:pt x="0" y="3356147"/>
                </a:cubicBezTo>
                <a:cubicBezTo>
                  <a:pt x="0" y="2068213"/>
                  <a:pt x="587294" y="917449"/>
                  <a:pt x="1508686" y="157049"/>
                </a:cubicBez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1" name="Google Shape;111;p51"/>
          <p:cNvSpPr txBox="1">
            <a:spLocks noGrp="1"/>
          </p:cNvSpPr>
          <p:nvPr>
            <p:ph type="body" idx="1"/>
          </p:nvPr>
        </p:nvSpPr>
        <p:spPr>
          <a:xfrm>
            <a:off x="3031713" y="1005258"/>
            <a:ext cx="6128571" cy="3117538"/>
          </a:xfrm>
          <a:prstGeom prst="rect">
            <a:avLst/>
          </a:prstGeom>
          <a:noFill/>
          <a:ln>
            <a:noFill/>
          </a:ln>
        </p:spPr>
        <p:txBody>
          <a:bodyPr spcFirstLastPara="1" wrap="square" lIns="91425" tIns="45700" rIns="91425" bIns="45700" anchor="ctr" anchorCtr="0">
            <a:normAutofit/>
          </a:bodyPr>
          <a:lstStyle>
            <a:lvl1pPr marL="457200" marR="0" lvl="0" indent="-228600" algn="ctr" rtl="0">
              <a:lnSpc>
                <a:spcPct val="103333"/>
              </a:lnSpc>
              <a:spcBef>
                <a:spcPts val="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51"/>
          <p:cNvSpPr txBox="1">
            <a:spLocks noGrp="1"/>
          </p:cNvSpPr>
          <p:nvPr>
            <p:ph type="body" idx="2"/>
          </p:nvPr>
        </p:nvSpPr>
        <p:spPr>
          <a:xfrm>
            <a:off x="3031713" y="4228593"/>
            <a:ext cx="6128571" cy="715018"/>
          </a:xfrm>
          <a:prstGeom prst="rect">
            <a:avLst/>
          </a:prstGeom>
          <a:noFill/>
          <a:ln>
            <a:noFill/>
          </a:ln>
        </p:spPr>
        <p:txBody>
          <a:bodyPr spcFirstLastPara="1" wrap="square" lIns="91425" tIns="45700" rIns="91425" bIns="45700" anchor="t" anchorCtr="0">
            <a:normAutofit/>
          </a:bodyPr>
          <a:lstStyle>
            <a:lvl1pPr marL="457200" marR="0" lvl="0" indent="-228600" algn="ctr" rtl="0">
              <a:lnSpc>
                <a:spcPct val="107500"/>
              </a:lnSpc>
              <a:spcBef>
                <a:spcPts val="0"/>
              </a:spcBef>
              <a:spcAft>
                <a:spcPts val="0"/>
              </a:spcAft>
              <a:buClr>
                <a:schemeClr val="lt1"/>
              </a:buClr>
              <a:buSzPts val="2400"/>
              <a:buFont typeface="Arial"/>
              <a:buNone/>
              <a:defRPr sz="2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3" name="Google Shape;113;p51"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4323731">
            <a:off x="27559" y="2752821"/>
            <a:ext cx="3845287" cy="3119494"/>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Large Photo Slide - Pruple">
  <p:cSld name="Large Photo Slide - Pruple">
    <p:spTree>
      <p:nvGrpSpPr>
        <p:cNvPr id="1" name="Shape 125"/>
        <p:cNvGrpSpPr/>
        <p:nvPr/>
      </p:nvGrpSpPr>
      <p:grpSpPr>
        <a:xfrm>
          <a:off x="0" y="0"/>
          <a:ext cx="0" cy="0"/>
          <a:chOff x="0" y="0"/>
          <a:chExt cx="0" cy="0"/>
        </a:xfrm>
      </p:grpSpPr>
      <p:sp>
        <p:nvSpPr>
          <p:cNvPr id="126" name="Google Shape;126;p65"/>
          <p:cNvSpPr/>
          <p:nvPr/>
        </p:nvSpPr>
        <p:spPr>
          <a:xfrm>
            <a:off x="-1" y="-16255"/>
            <a:ext cx="5994403" cy="5249886"/>
          </a:xfrm>
          <a:custGeom>
            <a:avLst/>
            <a:gdLst/>
            <a:ahLst/>
            <a:cxnLst/>
            <a:rect l="l" t="t" r="r" b="b"/>
            <a:pathLst>
              <a:path w="5994403" h="5249886" extrusionOk="0">
                <a:moveTo>
                  <a:pt x="0" y="0"/>
                </a:moveTo>
                <a:lnTo>
                  <a:pt x="5910658" y="0"/>
                </a:lnTo>
                <a:lnTo>
                  <a:pt x="5971686" y="399875"/>
                </a:lnTo>
                <a:cubicBezTo>
                  <a:pt x="5986708" y="547794"/>
                  <a:pt x="5994403" y="697879"/>
                  <a:pt x="5994403" y="849762"/>
                </a:cubicBezTo>
                <a:cubicBezTo>
                  <a:pt x="5994403" y="3279883"/>
                  <a:pt x="4024400" y="5249886"/>
                  <a:pt x="1594279" y="5249886"/>
                </a:cubicBezTo>
                <a:cubicBezTo>
                  <a:pt x="1062690" y="5249886"/>
                  <a:pt x="553119" y="5155619"/>
                  <a:pt x="81369" y="4982888"/>
                </a:cubicBezTo>
                <a:lnTo>
                  <a:pt x="0" y="4950805"/>
                </a:lnTo>
                <a:close/>
              </a:path>
            </a:pathLst>
          </a:cu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27" name="Google Shape;127;p65"/>
          <p:cNvSpPr>
            <a:spLocks noGrp="1"/>
          </p:cNvSpPr>
          <p:nvPr>
            <p:ph type="pic" idx="2"/>
          </p:nvPr>
        </p:nvSpPr>
        <p:spPr>
          <a:xfrm>
            <a:off x="0" y="0"/>
            <a:ext cx="12192000" cy="6858000"/>
          </a:xfrm>
          <a:prstGeom prst="rect">
            <a:avLst/>
          </a:prstGeom>
          <a:noFill/>
          <a:ln>
            <a:noFill/>
          </a:ln>
        </p:spPr>
      </p:sp>
      <p:sp>
        <p:nvSpPr>
          <p:cNvPr id="128" name="Google Shape;128;p65"/>
          <p:cNvSpPr txBox="1"/>
          <p:nvPr/>
        </p:nvSpPr>
        <p:spPr>
          <a:xfrm>
            <a:off x="6637283" y="-587065"/>
            <a:ext cx="18473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9" name="Google Shape;129;p65"/>
          <p:cNvSpPr txBox="1">
            <a:spLocks noGrp="1"/>
          </p:cNvSpPr>
          <p:nvPr>
            <p:ph type="body" idx="1"/>
          </p:nvPr>
        </p:nvSpPr>
        <p:spPr>
          <a:xfrm>
            <a:off x="833192" y="632902"/>
            <a:ext cx="3899229"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0" name="Google Shape;130;p65"/>
          <p:cNvSpPr txBox="1">
            <a:spLocks noGrp="1"/>
          </p:cNvSpPr>
          <p:nvPr>
            <p:ph type="body" idx="3"/>
          </p:nvPr>
        </p:nvSpPr>
        <p:spPr>
          <a:xfrm>
            <a:off x="826484" y="1682883"/>
            <a:ext cx="3905937" cy="282494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312868391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194"/>
        <p:cNvGrpSpPr/>
        <p:nvPr/>
      </p:nvGrpSpPr>
      <p:grpSpPr>
        <a:xfrm>
          <a:off x="0" y="0"/>
          <a:ext cx="0" cy="0"/>
          <a:chOff x="0" y="0"/>
          <a:chExt cx="0" cy="0"/>
        </a:xfrm>
      </p:grpSpPr>
      <p:sp>
        <p:nvSpPr>
          <p:cNvPr id="195" name="Google Shape;195;p73"/>
          <p:cNvSpPr/>
          <p:nvPr/>
        </p:nvSpPr>
        <p:spPr>
          <a:xfrm rot="-5400000">
            <a:off x="2679826" y="-2679826"/>
            <a:ext cx="6858001" cy="12217652"/>
          </a:xfrm>
          <a:prstGeom prst="rect">
            <a:avLst/>
          </a:prstGeom>
          <a:solidFill>
            <a:srgbClr val="615AA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196" name="Google Shape;196;p73"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197" name="Google Shape;197;p7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198" name="Google Shape;198;p73"/>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9" name="Google Shape;199;p73"/>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73"/>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1" name="Google Shape;201;p73"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8106727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2_Text Slide 01 ">
  <p:cSld name="2_Text Slide 01 ">
    <p:spTree>
      <p:nvGrpSpPr>
        <p:cNvPr id="1" name="Shape 202"/>
        <p:cNvGrpSpPr/>
        <p:nvPr/>
      </p:nvGrpSpPr>
      <p:grpSpPr>
        <a:xfrm>
          <a:off x="0" y="0"/>
          <a:ext cx="0" cy="0"/>
          <a:chOff x="0" y="0"/>
          <a:chExt cx="0" cy="0"/>
        </a:xfrm>
      </p:grpSpPr>
      <p:sp>
        <p:nvSpPr>
          <p:cNvPr id="203" name="Google Shape;203;p74"/>
          <p:cNvSpPr/>
          <p:nvPr/>
        </p:nvSpPr>
        <p:spPr>
          <a:xfrm rot="-5400000">
            <a:off x="2679826" y="-2679826"/>
            <a:ext cx="6858001" cy="12217652"/>
          </a:xfrm>
          <a:prstGeom prst="rect">
            <a:avLst/>
          </a:prstGeom>
          <a:solidFill>
            <a:srgbClr val="5696D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4" name="Google Shape;204;p74"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05" name="Google Shape;205;p74"/>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06" name="Google Shape;206;p74"/>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7" name="Google Shape;207;p74"/>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8" name="Google Shape;208;p74"/>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09" name="Google Shape;209;p74"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116299887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3_Text Slide 01 ">
  <p:cSld name="3_Text Slide 01 ">
    <p:spTree>
      <p:nvGrpSpPr>
        <p:cNvPr id="1" name="Shape 210"/>
        <p:cNvGrpSpPr/>
        <p:nvPr/>
      </p:nvGrpSpPr>
      <p:grpSpPr>
        <a:xfrm>
          <a:off x="0" y="0"/>
          <a:ext cx="0" cy="0"/>
          <a:chOff x="0" y="0"/>
          <a:chExt cx="0" cy="0"/>
        </a:xfrm>
      </p:grpSpPr>
      <p:sp>
        <p:nvSpPr>
          <p:cNvPr id="211" name="Google Shape;211;p75"/>
          <p:cNvSpPr/>
          <p:nvPr/>
        </p:nvSpPr>
        <p:spPr>
          <a:xfrm rot="-5400000">
            <a:off x="2679826" y="-2679826"/>
            <a:ext cx="6858001" cy="12217652"/>
          </a:xfrm>
          <a:prstGeom prst="rect">
            <a:avLst/>
          </a:prstGeom>
          <a:solidFill>
            <a:srgbClr val="EBCB1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12" name="Google Shape;212;p75" descr="A colorful circles with white lines and dots  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5400000">
            <a:off x="9206141" y="528977"/>
            <a:ext cx="3540487" cy="2482534"/>
          </a:xfrm>
          <a:prstGeom prst="rect">
            <a:avLst/>
          </a:prstGeom>
          <a:noFill/>
          <a:ln>
            <a:noFill/>
          </a:ln>
        </p:spPr>
      </p:pic>
      <p:sp>
        <p:nvSpPr>
          <p:cNvPr id="213" name="Google Shape;213;p75"/>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lt1"/>
                </a:solidFill>
                <a:latin typeface="Calibri"/>
                <a:ea typeface="Calibri"/>
                <a:cs typeface="Calibri"/>
                <a:sym typeface="Calibri"/>
              </a:rPr>
              <a:t>a</a:t>
            </a:r>
            <a:endParaRPr/>
          </a:p>
        </p:txBody>
      </p:sp>
      <p:sp>
        <p:nvSpPr>
          <p:cNvPr id="214" name="Google Shape;214;p75"/>
          <p:cNvSpPr txBox="1">
            <a:spLocks noGrp="1"/>
          </p:cNvSpPr>
          <p:nvPr>
            <p:ph type="body" idx="1"/>
          </p:nvPr>
        </p:nvSpPr>
        <p:spPr>
          <a:xfrm>
            <a:off x="911564" y="826894"/>
            <a:ext cx="10013110"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5" name="Google Shape;215;p75"/>
          <p:cNvSpPr txBox="1">
            <a:spLocks noGrp="1"/>
          </p:cNvSpPr>
          <p:nvPr>
            <p:ph type="body" idx="2"/>
          </p:nvPr>
        </p:nvSpPr>
        <p:spPr>
          <a:xfrm>
            <a:off x="911564" y="1882737"/>
            <a:ext cx="10000350"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16" name="Google Shape;216;p75"/>
          <p:cNvSpPr txBox="1"/>
          <p:nvPr/>
        </p:nvSpPr>
        <p:spPr>
          <a:xfrm rot="-5400000">
            <a:off x="8778242" y="3115062"/>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217" name="Google Shape;217;p75" descr="A colorful circles with white lines and dots  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1716313" y="6276495"/>
            <a:ext cx="280317" cy="223015"/>
          </a:xfrm>
          <a:prstGeom prst="rect">
            <a:avLst/>
          </a:prstGeom>
          <a:noFill/>
          <a:ln>
            <a:noFill/>
          </a:ln>
          <a:effectLst>
            <a:outerShdw blurRad="50800" dist="38100" dir="5400000" algn="t" rotWithShape="0">
              <a:srgbClr val="000000">
                <a:alpha val="40000"/>
              </a:srgbClr>
            </a:outerShdw>
          </a:effectLst>
        </p:spPr>
      </p:pic>
    </p:spTree>
    <p:extLst>
      <p:ext uri="{BB962C8B-B14F-4D97-AF65-F5344CB8AC3E}">
        <p14:creationId xmlns:p14="http://schemas.microsoft.com/office/powerpoint/2010/main" val="3213918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Laptop Slide 01">
  <p:cSld name="Laptop Slide 01">
    <p:spTree>
      <p:nvGrpSpPr>
        <p:cNvPr id="1" name="Shape 114"/>
        <p:cNvGrpSpPr/>
        <p:nvPr/>
      </p:nvGrpSpPr>
      <p:grpSpPr>
        <a:xfrm>
          <a:off x="0" y="0"/>
          <a:ext cx="0" cy="0"/>
          <a:chOff x="0" y="0"/>
          <a:chExt cx="0" cy="0"/>
        </a:xfrm>
      </p:grpSpPr>
      <p:sp>
        <p:nvSpPr>
          <p:cNvPr id="115" name="Google Shape;115;p52"/>
          <p:cNvSpPr/>
          <p:nvPr/>
        </p:nvSpPr>
        <p:spPr>
          <a:xfrm rot="10800000" flipH="1">
            <a:off x="-81" y="0"/>
            <a:ext cx="601405" cy="6858002"/>
          </a:xfrm>
          <a:prstGeom prst="rect">
            <a:avLst/>
          </a:prstGeom>
          <a:solidFill>
            <a:srgbClr val="CA7BB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16" name="Google Shape;116;p52"/>
          <p:cNvSpPr txBox="1">
            <a:spLocks noGrp="1"/>
          </p:cNvSpPr>
          <p:nvPr>
            <p:ph type="body" idx="1"/>
          </p:nvPr>
        </p:nvSpPr>
        <p:spPr>
          <a:xfrm>
            <a:off x="6255424" y="729155"/>
            <a:ext cx="5154698"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2"/>
          <p:cNvSpPr txBox="1">
            <a:spLocks noGrp="1"/>
          </p:cNvSpPr>
          <p:nvPr>
            <p:ph type="body" idx="2"/>
          </p:nvPr>
        </p:nvSpPr>
        <p:spPr>
          <a:xfrm>
            <a:off x="6248715" y="1779136"/>
            <a:ext cx="5148129" cy="402129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18" name="Google Shape;118;p52" descr="A colorful circles with white lines and dots&#10;&#10;AI-generated content may be incorrect."/>
          <p:cNvPicPr preferRelativeResize="0"/>
          <p:nvPr/>
        </p:nvPicPr>
        <p:blipFill rotWithShape="1">
          <a:blip r:embed="rId2" cstate="email">
            <a:alphaModFix/>
            <a:extLst>
              <a:ext uri="{28A0092B-C50C-407E-A947-70E740481C1C}">
                <a14:useLocalDpi xmlns:a14="http://schemas.microsoft.com/office/drawing/2010/main"/>
              </a:ext>
            </a:extLst>
          </a:blip>
          <a:srcRect/>
          <a:stretch/>
        </p:blipFill>
        <p:spPr>
          <a:xfrm rot="-4513471" flipH="1">
            <a:off x="-975088" y="537869"/>
            <a:ext cx="3540487" cy="2482534"/>
          </a:xfrm>
          <a:prstGeom prst="rect">
            <a:avLst/>
          </a:prstGeom>
          <a:noFill/>
          <a:ln>
            <a:noFill/>
          </a:ln>
        </p:spPr>
      </p:pic>
      <p:sp>
        <p:nvSpPr>
          <p:cNvPr id="119" name="Google Shape;119;p52"/>
          <p:cNvSpPr txBox="1"/>
          <p:nvPr/>
        </p:nvSpPr>
        <p:spPr>
          <a:xfrm rot="-5400000">
            <a:off x="-2769205" y="3191800"/>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a:solidFill>
                  <a:schemeClr val="lt1"/>
                </a:solidFill>
                <a:latin typeface="Calibri"/>
                <a:ea typeface="Calibri"/>
                <a:cs typeface="Calibri"/>
                <a:sym typeface="Calibri"/>
              </a:rPr>
              <a:t>Sharing Knowledge, Bridging Generations</a:t>
            </a:r>
            <a:endParaRPr/>
          </a:p>
        </p:txBody>
      </p:sp>
      <p:pic>
        <p:nvPicPr>
          <p:cNvPr id="120" name="Google Shape;120;p52" descr="A colorful circles with white lines and dots&#10;&#10;AI-generated content may be incorrect."/>
          <p:cNvPicPr preferRelativeResize="0"/>
          <p:nvPr/>
        </p:nvPicPr>
        <p:blipFill rotWithShape="1">
          <a:blip r:embed="rId3" cstate="email">
            <a:alphaModFix/>
            <a:extLst>
              <a:ext uri="{28A0092B-C50C-407E-A947-70E740481C1C}">
                <a14:useLocalDpi xmlns:a14="http://schemas.microsoft.com/office/drawing/2010/main"/>
              </a:ext>
            </a:extLst>
          </a:blip>
          <a:srcRect/>
          <a:stretch/>
        </p:blipFill>
        <p:spPr>
          <a:xfrm>
            <a:off x="168866" y="6353233"/>
            <a:ext cx="280317" cy="223015"/>
          </a:xfrm>
          <a:prstGeom prst="rect">
            <a:avLst/>
          </a:prstGeom>
          <a:noFill/>
          <a:ln>
            <a:noFill/>
          </a:ln>
          <a:effectLst>
            <a:outerShdw blurRad="50800" dist="38100" dir="5400000" algn="t" rotWithShape="0">
              <a:srgbClr val="000000">
                <a:alpha val="40000"/>
              </a:srgbClr>
            </a:outerShdw>
          </a:effectLst>
        </p:spPr>
      </p:pic>
      <p:pic>
        <p:nvPicPr>
          <p:cNvPr id="121" name="Google Shape;121;p52"/>
          <p:cNvPicPr preferRelativeResize="0"/>
          <p:nvPr/>
        </p:nvPicPr>
        <p:blipFill rotWithShape="1">
          <a:blip r:embed="rId4" cstate="email">
            <a:alphaModFix/>
            <a:extLst>
              <a:ext uri="{28A0092B-C50C-407E-A947-70E740481C1C}">
                <a14:useLocalDpi xmlns:a14="http://schemas.microsoft.com/office/drawing/2010/main"/>
              </a:ext>
            </a:extLst>
          </a:blip>
          <a:srcRect l="-25867"/>
          <a:stretch/>
        </p:blipFill>
        <p:spPr>
          <a:xfrm flipH="1">
            <a:off x="609291" y="2141905"/>
            <a:ext cx="7403671" cy="4716095"/>
          </a:xfrm>
          <a:prstGeom prst="rect">
            <a:avLst/>
          </a:prstGeom>
          <a:noFill/>
          <a:ln>
            <a:noFill/>
          </a:ln>
        </p:spPr>
      </p:pic>
      <p:sp>
        <p:nvSpPr>
          <p:cNvPr id="122" name="Google Shape;122;p52"/>
          <p:cNvSpPr>
            <a:spLocks noGrp="1"/>
          </p:cNvSpPr>
          <p:nvPr>
            <p:ph type="pic" idx="3"/>
          </p:nvPr>
        </p:nvSpPr>
        <p:spPr>
          <a:xfrm>
            <a:off x="635768" y="2347106"/>
            <a:ext cx="4501280" cy="3433062"/>
          </a:xfrm>
          <a:prstGeom prst="rect">
            <a:avLst/>
          </a:prstGeom>
          <a:solidFill>
            <a:srgbClr val="D8D8D8"/>
          </a:solidFill>
          <a:ln>
            <a:noFill/>
          </a:ln>
        </p:spPr>
        <p:txBody>
          <a:bodyPr/>
          <a:lstStyle/>
          <a:p>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hoto/Text Slide 02">
  <p:cSld name="Photo/Text Slide 02">
    <p:spTree>
      <p:nvGrpSpPr>
        <p:cNvPr id="1" name="Shape 134"/>
        <p:cNvGrpSpPr/>
        <p:nvPr/>
      </p:nvGrpSpPr>
      <p:grpSpPr>
        <a:xfrm>
          <a:off x="0" y="0"/>
          <a:ext cx="0" cy="0"/>
          <a:chOff x="0" y="0"/>
          <a:chExt cx="0" cy="0"/>
        </a:xfrm>
      </p:grpSpPr>
      <p:sp>
        <p:nvSpPr>
          <p:cNvPr id="135" name="Google Shape;135;p55"/>
          <p:cNvSpPr>
            <a:spLocks noGrp="1"/>
          </p:cNvSpPr>
          <p:nvPr>
            <p:ph type="pic" idx="2"/>
          </p:nvPr>
        </p:nvSpPr>
        <p:spPr>
          <a:xfrm>
            <a:off x="0" y="3919655"/>
            <a:ext cx="11125201" cy="2342319"/>
          </a:xfrm>
          <a:prstGeom prst="rect">
            <a:avLst/>
          </a:prstGeom>
          <a:solidFill>
            <a:srgbClr val="D9D9D9"/>
          </a:solidFill>
          <a:ln>
            <a:noFill/>
          </a:ln>
        </p:spPr>
        <p:txBody>
          <a:bodyPr/>
          <a:lstStyle/>
          <a:p>
            <a:endParaRPr lang="es-ES"/>
          </a:p>
        </p:txBody>
      </p:sp>
      <p:sp>
        <p:nvSpPr>
          <p:cNvPr id="136" name="Google Shape;136;p55"/>
          <p:cNvSpPr txBox="1">
            <a:spLocks noGrp="1"/>
          </p:cNvSpPr>
          <p:nvPr>
            <p:ph type="body" idx="1"/>
          </p:nvPr>
        </p:nvSpPr>
        <p:spPr>
          <a:xfrm>
            <a:off x="1338470" y="820615"/>
            <a:ext cx="9786731" cy="697353"/>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3333"/>
              </a:lnSpc>
              <a:spcBef>
                <a:spcPts val="0"/>
              </a:spcBef>
              <a:spcAft>
                <a:spcPts val="0"/>
              </a:spcAft>
              <a:buClr>
                <a:srgbClr val="242B62"/>
              </a:buClr>
              <a:buSzPts val="3600"/>
              <a:buFont typeface="Arial"/>
              <a:buNone/>
              <a:defRPr sz="3600" b="0" i="0" u="none" strike="noStrike" cap="none">
                <a:solidFill>
                  <a:srgbClr val="242B62"/>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55"/>
          <p:cNvSpPr txBox="1">
            <a:spLocks noGrp="1"/>
          </p:cNvSpPr>
          <p:nvPr>
            <p:ph type="body" idx="3"/>
          </p:nvPr>
        </p:nvSpPr>
        <p:spPr>
          <a:xfrm>
            <a:off x="1332138" y="1870597"/>
            <a:ext cx="9774260" cy="182447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242B62"/>
              </a:buClr>
              <a:buSzPts val="2400"/>
              <a:buFont typeface="Arial"/>
              <a:buNone/>
              <a:defRPr sz="24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34" Type="http://schemas.openxmlformats.org/officeDocument/2006/relationships/image" Target="../media/image14.png"/><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33" Type="http://schemas.openxmlformats.org/officeDocument/2006/relationships/theme" Target="../theme/theme2.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slideLayout" Target="../slideLayouts/slideLayout5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32" Type="http://schemas.openxmlformats.org/officeDocument/2006/relationships/slideLayout" Target="../slideLayouts/slideLayout56.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slideLayout" Target="../slideLayouts/slideLayout55.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30" Type="http://schemas.openxmlformats.org/officeDocument/2006/relationships/slideLayout" Target="../slideLayouts/slideLayout54.xml"/><Relationship Id="rId8"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theme" Target="../theme/theme3.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image" Target="../media/image20.png"/><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9"/>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Sharing Knowledge, Bridging Generations</a:t>
            </a:r>
            <a:endParaRPr/>
          </a:p>
        </p:txBody>
      </p:sp>
      <p:pic>
        <p:nvPicPr>
          <p:cNvPr id="11" name="Google Shape;11;p39" descr="A colorful circles with white lines and dots&#10;&#10;AI-generated content may be incorrect."/>
          <p:cNvPicPr preferRelativeResize="0"/>
          <p:nvPr/>
        </p:nvPicPr>
        <p:blipFill rotWithShape="1">
          <a:blip r:embed="rId26"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1" r:id="rId2"/>
    <p:sldLayoutId id="2147483653" r:id="rId3"/>
    <p:sldLayoutId id="2147483655" r:id="rId4"/>
    <p:sldLayoutId id="2147483658" r:id="rId5"/>
    <p:sldLayoutId id="2147483659" r:id="rId6"/>
    <p:sldLayoutId id="2147483660" r:id="rId7"/>
    <p:sldLayoutId id="2147483661" r:id="rId8"/>
    <p:sldLayoutId id="2147483664" r:id="rId9"/>
    <p:sldLayoutId id="2147483665" r:id="rId10"/>
    <p:sldLayoutId id="2147483667" r:id="rId11"/>
    <p:sldLayoutId id="2147483670" r:id="rId12"/>
    <p:sldLayoutId id="2147483672" r:id="rId13"/>
    <p:sldLayoutId id="2147483674" r:id="rId14"/>
    <p:sldLayoutId id="2147483675" r:id="rId15"/>
    <p:sldLayoutId id="2147483676" r:id="rId16"/>
    <p:sldLayoutId id="2147483677" r:id="rId17"/>
    <p:sldLayoutId id="2147483679" r:id="rId18"/>
    <p:sldLayoutId id="2147483680" r:id="rId19"/>
    <p:sldLayoutId id="2147483681" r:id="rId20"/>
    <p:sldLayoutId id="2147483712" r:id="rId21"/>
    <p:sldLayoutId id="2147483713" r:id="rId22"/>
    <p:sldLayoutId id="2147483735" r:id="rId23"/>
    <p:sldLayoutId id="2147483766" r:id="rId2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5815CAA-3C73-8AFC-BC7E-60E08C13605C}"/>
              </a:ext>
            </a:extLst>
          </p:cNvPr>
          <p:cNvSpPr txBox="1"/>
          <p:nvPr userDrawn="1"/>
        </p:nvSpPr>
        <p:spPr>
          <a:xfrm rot="16200000">
            <a:off x="8806666" y="3262669"/>
            <a:ext cx="6096000" cy="215444"/>
          </a:xfrm>
          <a:prstGeom prst="rect">
            <a:avLst/>
          </a:prstGeom>
          <a:noFill/>
        </p:spPr>
        <p:txBody>
          <a:bodyPr wrap="square">
            <a:spAutoFit/>
          </a:bodyPr>
          <a:lstStyle/>
          <a:p>
            <a:r>
              <a:rPr lang="en-US" sz="800" spc="300" dirty="0">
                <a:solidFill>
                  <a:srgbClr val="242B62"/>
                </a:solidFill>
              </a:rPr>
              <a:t>Sharing Knowledge, Bridging Generations</a:t>
            </a:r>
          </a:p>
        </p:txBody>
      </p:sp>
      <p:pic>
        <p:nvPicPr>
          <p:cNvPr id="7" name="Picture 6" descr="A colorful circles with white lines and dots&#10;&#10;AI-generated content may be incorrect.">
            <a:extLst>
              <a:ext uri="{FF2B5EF4-FFF2-40B4-BE49-F238E27FC236}">
                <a16:creationId xmlns:a16="http://schemas.microsoft.com/office/drawing/2014/main" id="{922B9B90-6FA4-34B7-3E3E-FDD0B963809C}"/>
              </a:ext>
            </a:extLst>
          </p:cNvPr>
          <p:cNvPicPr>
            <a:picLocks noChangeAspect="1"/>
          </p:cNvPicPr>
          <p:nvPr userDrawn="1"/>
        </p:nvPicPr>
        <p:blipFill>
          <a:blip r:embed="rId34" cstate="email">
            <a:extLst>
              <a:ext uri="{28A0092B-C50C-407E-A947-70E740481C1C}">
                <a14:useLocalDpi xmlns:a14="http://schemas.microsoft.com/office/drawing/2010/main"/>
              </a:ext>
            </a:extLst>
          </a:blip>
          <a:stretch>
            <a:fillRect/>
          </a:stretch>
        </p:blipFill>
        <p:spPr>
          <a:xfrm>
            <a:off x="11744737" y="6424102"/>
            <a:ext cx="280317" cy="223015"/>
          </a:xfrm>
          <a:prstGeom prst="rect">
            <a:avLst/>
          </a:prstGeom>
        </p:spPr>
      </p:pic>
    </p:spTree>
    <p:extLst>
      <p:ext uri="{BB962C8B-B14F-4D97-AF65-F5344CB8AC3E}">
        <p14:creationId xmlns:p14="http://schemas.microsoft.com/office/powerpoint/2010/main" val="329192251"/>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 id="2147483699" r:id="rId17"/>
    <p:sldLayoutId id="2147483700" r:id="rId18"/>
    <p:sldLayoutId id="2147483701" r:id="rId19"/>
    <p:sldLayoutId id="2147483702" r:id="rId20"/>
    <p:sldLayoutId id="2147483703" r:id="rId21"/>
    <p:sldLayoutId id="2147483704" r:id="rId22"/>
    <p:sldLayoutId id="2147483705" r:id="rId23"/>
    <p:sldLayoutId id="2147483706" r:id="rId24"/>
    <p:sldLayoutId id="2147483707" r:id="rId25"/>
    <p:sldLayoutId id="2147483708" r:id="rId26"/>
    <p:sldLayoutId id="2147483709" r:id="rId27"/>
    <p:sldLayoutId id="2147483710" r:id="rId28"/>
    <p:sldLayoutId id="2147483711" r:id="rId29"/>
    <p:sldLayoutId id="2147483732" r:id="rId30"/>
    <p:sldLayoutId id="2147483733" r:id="rId31"/>
    <p:sldLayoutId id="2147483734" r:id="rId3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6"/>
          <p:cNvSpPr txBox="1"/>
          <p:nvPr/>
        </p:nvSpPr>
        <p:spPr>
          <a:xfrm rot="-5400000">
            <a:off x="8806666" y="3262669"/>
            <a:ext cx="6096000" cy="21544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800" b="0" i="0" u="none" strike="noStrike" cap="none">
                <a:solidFill>
                  <a:srgbClr val="242B62"/>
                </a:solidFill>
                <a:latin typeface="Calibri"/>
                <a:ea typeface="Calibri"/>
                <a:cs typeface="Calibri"/>
                <a:sym typeface="Calibri"/>
              </a:rPr>
              <a:t>Sharing Knowledge, Bridging Generations</a:t>
            </a:r>
            <a:endParaRPr/>
          </a:p>
        </p:txBody>
      </p:sp>
      <p:pic>
        <p:nvPicPr>
          <p:cNvPr id="11" name="Google Shape;11;p46" descr="A colorful circles with white lines and dots  AI-generated content may be incorrect."/>
          <p:cNvPicPr preferRelativeResize="0"/>
          <p:nvPr/>
        </p:nvPicPr>
        <p:blipFill rotWithShape="1">
          <a:blip r:embed="rId19" cstate="email">
            <a:alphaModFix/>
            <a:extLst>
              <a:ext uri="{28A0092B-C50C-407E-A947-70E740481C1C}">
                <a14:useLocalDpi xmlns:a14="http://schemas.microsoft.com/office/drawing/2010/main"/>
              </a:ext>
            </a:extLst>
          </a:blip>
          <a:srcRect/>
          <a:stretch/>
        </p:blipFill>
        <p:spPr>
          <a:xfrm>
            <a:off x="11744737" y="6424102"/>
            <a:ext cx="280317" cy="223015"/>
          </a:xfrm>
          <a:prstGeom prst="rect">
            <a:avLst/>
          </a:prstGeom>
          <a:noFill/>
          <a:ln>
            <a:noFill/>
          </a:ln>
        </p:spPr>
      </p:pic>
    </p:spTree>
    <p:extLst>
      <p:ext uri="{BB962C8B-B14F-4D97-AF65-F5344CB8AC3E}">
        <p14:creationId xmlns:p14="http://schemas.microsoft.com/office/powerpoint/2010/main" val="3312186219"/>
      </p:ext>
    </p:extLst>
  </p:cSld>
  <p:clrMap bg1="lt1" tx1="dk1" bg2="dk2" tx2="lt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hyperlink" Target="https://www.youtube.com/watch?v=2RH1s7jYygQ" TargetMode="External"/><Relationship Id="rId5" Type="http://schemas.openxmlformats.org/officeDocument/2006/relationships/image" Target="../media/image32.png"/><Relationship Id="rId4" Type="http://schemas.openxmlformats.org/officeDocument/2006/relationships/hyperlink" Target="https://youtu.be/NR_tEJ5AGi8?si=EIpDls4wsz8e3e1V"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6.png"/><Relationship Id="rId1" Type="http://schemas.openxmlformats.org/officeDocument/2006/relationships/slideLayout" Target="../slideLayouts/slideLayout10.xml"/><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microsoft.com/office/2018/10/relationships/comments" Target="../comments/modernComment_11A_0.xml"/><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69.xml"/><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microsoft.com/office/2018/10/relationships/comments" Target="../comments/modernComment_1148_A5FC7BF3.xml"/><Relationship Id="rId2" Type="http://schemas.openxmlformats.org/officeDocument/2006/relationships/notesSlide" Target="../notesSlides/notesSlide12.xml"/><Relationship Id="rId1" Type="http://schemas.openxmlformats.org/officeDocument/2006/relationships/slideLayout" Target="../slideLayouts/slideLayout17.xml"/><Relationship Id="rId4" Type="http://schemas.openxmlformats.org/officeDocument/2006/relationships/hyperlink" Target="http://www.scamsafe.ie/"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2.xml"/></Relationships>
</file>

<file path=ppt/slides/_rels/slide24.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45.png"/></Relationships>
</file>

<file path=ppt/slides/_rels/slide2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42.png"/><Relationship Id="rId4" Type="http://schemas.openxmlformats.org/officeDocument/2006/relationships/image" Target="../media/image47.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2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46.xml"/></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7.xml"/><Relationship Id="rId1" Type="http://schemas.openxmlformats.org/officeDocument/2006/relationships/slideLayout" Target="../slideLayouts/slideLayout5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3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56.xml"/><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hyperlink" Target="../Dropbox/AI4Seniors%20-/Final%20Modules/AI4S%20-%20Module%201%20Online%20Security%20&amp;%20Digital%20Safety.pptx" TargetMode="External"/><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1.xml"/></Relationships>
</file>

<file path=ppt/slides/_rels/slide35.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16.xml"/><Relationship Id="rId5" Type="http://schemas.openxmlformats.org/officeDocument/2006/relationships/image" Target="../media/image52.png"/><Relationship Id="rId4" Type="http://schemas.openxmlformats.org/officeDocument/2006/relationships/hyperlink" Target="../Dropbox/AI4Seniors%20-/Final%20Modules/AI4S%20-%20Module%201%20Online%20Security%20&amp;%20Digital%20Safety.pptx"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1120_CCD8676.xml"/><Relationship Id="rId1" Type="http://schemas.openxmlformats.org/officeDocument/2006/relationships/slideLayout" Target="../slideLayouts/slideLayout50.xml"/></Relationships>
</file>

<file path=ppt/slides/_rels/slide4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3" Type="http://schemas.microsoft.com/office/2018/10/relationships/comments" Target="../comments/modernComment_11D_0.xml"/><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59.png"/></Relationships>
</file>

<file path=ppt/slides/_rels/slide4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5.xml"/><Relationship Id="rId1" Type="http://schemas.openxmlformats.org/officeDocument/2006/relationships/slideLayout" Target="../slideLayouts/slideLayout23.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120_0.xml"/><Relationship Id="rId2" Type="http://schemas.openxmlformats.org/officeDocument/2006/relationships/notesSlide" Target="../notesSlides/notesSlide26.xml"/><Relationship Id="rId1" Type="http://schemas.openxmlformats.org/officeDocument/2006/relationships/slideLayout" Target="../slideLayouts/slideLayout14.xml"/><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8.xml"/><Relationship Id="rId1" Type="http://schemas.openxmlformats.org/officeDocument/2006/relationships/slideLayout" Target="../slideLayouts/slideLayout24.xml"/><Relationship Id="rId4" Type="http://schemas.openxmlformats.org/officeDocument/2006/relationships/image" Target="../media/image64.pn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microsoft.com/office/2018/10/relationships/comments" Target="../comments/modernComment_1121_6998C457.xml"/><Relationship Id="rId1" Type="http://schemas.openxmlformats.org/officeDocument/2006/relationships/slideLayout" Target="../slideLayouts/slideLayout50.xml"/></Relationships>
</file>

<file path=ppt/slides/_rels/slide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microsoft.com/office/2018/10/relationships/comments" Target="../comments/modernComment_3EF_7A4FB946.xml"/><Relationship Id="rId2" Type="http://schemas.openxmlformats.org/officeDocument/2006/relationships/notesSlide" Target="../notesSlides/notesSlide4.xml"/><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microsoft.com/office/2018/10/relationships/comments" Target="../comments/modernComment_3F0_B2CB1796.xml"/><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5133A5-4E90-289E-FCFD-BE39647BAE88}"/>
              </a:ext>
            </a:extLst>
          </p:cNvPr>
          <p:cNvSpPr txBox="1"/>
          <p:nvPr/>
        </p:nvSpPr>
        <p:spPr>
          <a:xfrm>
            <a:off x="7959012" y="4053526"/>
            <a:ext cx="3918761" cy="923330"/>
          </a:xfrm>
          <a:prstGeom prst="rect">
            <a:avLst/>
          </a:prstGeom>
          <a:noFill/>
        </p:spPr>
        <p:txBody>
          <a:bodyPr wrap="square" rtlCol="0">
            <a:spAutoFit/>
          </a:bodyPr>
          <a:lstStyle/>
          <a:p>
            <a:r>
              <a:rPr lang="es-ES_tradnl" sz="5400" b="1" noProof="0">
                <a:solidFill>
                  <a:srgbClr val="242B62"/>
                </a:solidFill>
                <a:latin typeface="Calibri" panose="020F0502020204030204" pitchFamily="34" charset="0"/>
                <a:cs typeface="Calibri" panose="020F0502020204030204" pitchFamily="34" charset="0"/>
              </a:rPr>
              <a:t>MÓDULO 2</a:t>
            </a:r>
          </a:p>
        </p:txBody>
      </p:sp>
      <p:sp>
        <p:nvSpPr>
          <p:cNvPr id="6" name="TextBox 5">
            <a:extLst>
              <a:ext uri="{FF2B5EF4-FFF2-40B4-BE49-F238E27FC236}">
                <a16:creationId xmlns:a16="http://schemas.microsoft.com/office/drawing/2014/main" id="{2AC0BA0B-3904-0A61-3DE2-14DD0C6DEC07}"/>
              </a:ext>
            </a:extLst>
          </p:cNvPr>
          <p:cNvSpPr txBox="1"/>
          <p:nvPr/>
        </p:nvSpPr>
        <p:spPr>
          <a:xfrm>
            <a:off x="160256" y="4053526"/>
            <a:ext cx="4722641" cy="2031325"/>
          </a:xfrm>
          <a:prstGeom prst="rect">
            <a:avLst/>
          </a:prstGeom>
          <a:noFill/>
        </p:spPr>
        <p:txBody>
          <a:bodyPr wrap="square" rtlCol="0">
            <a:spAutoFit/>
          </a:bodyPr>
          <a:lstStyle/>
          <a:p>
            <a:r>
              <a:rPr lang="es-ES_tradnl" sz="4200" noProof="0">
                <a:solidFill>
                  <a:schemeClr val="bg1"/>
                </a:solidFill>
                <a:latin typeface="Calibri" panose="020F0502020204030204" pitchFamily="34" charset="0"/>
                <a:cs typeface="Calibri" panose="020F0502020204030204" pitchFamily="34" charset="0"/>
              </a:rPr>
              <a:t>Finanzas personales y prevención de fraudes</a:t>
            </a:r>
          </a:p>
        </p:txBody>
      </p:sp>
      <p:pic>
        <p:nvPicPr>
          <p:cNvPr id="10" name="Picture Placeholder 9">
            <a:extLst>
              <a:ext uri="{FF2B5EF4-FFF2-40B4-BE49-F238E27FC236}">
                <a16:creationId xmlns:a16="http://schemas.microsoft.com/office/drawing/2014/main" id="{1AE02E47-4846-3CD6-A1D1-C96DBA144DB1}"/>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7137369"/>
              <a:gd name="connsiteY0" fmla="*/ 0 h 6858000"/>
              <a:gd name="connsiteX1" fmla="*/ 7137369 w 7137369"/>
              <a:gd name="connsiteY1" fmla="*/ 0 h 6858000"/>
              <a:gd name="connsiteX2" fmla="*/ 7137369 w 7137369"/>
              <a:gd name="connsiteY2" fmla="*/ 6858000 h 6858000"/>
              <a:gd name="connsiteX3" fmla="*/ 0 w 7137369"/>
              <a:gd name="connsiteY3" fmla="*/ 6858000 h 6858000"/>
              <a:gd name="connsiteX4" fmla="*/ 0 w 7137369"/>
              <a:gd name="connsiteY4" fmla="*/ 6508519 h 6858000"/>
              <a:gd name="connsiteX5" fmla="*/ 4334515 w 7137369"/>
              <a:gd name="connsiteY5" fmla="*/ 6508519 h 6858000"/>
              <a:gd name="connsiteX6" fmla="*/ 4334515 w 7137369"/>
              <a:gd name="connsiteY6" fmla="*/ 3906677 h 6858000"/>
              <a:gd name="connsiteX7" fmla="*/ 0 w 7137369"/>
              <a:gd name="connsiteY7" fmla="*/ 390667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37369" h="6858000">
                <a:moveTo>
                  <a:pt x="0" y="0"/>
                </a:moveTo>
                <a:lnTo>
                  <a:pt x="7137369" y="0"/>
                </a:lnTo>
                <a:lnTo>
                  <a:pt x="7137369" y="6858000"/>
                </a:lnTo>
                <a:lnTo>
                  <a:pt x="0" y="6858000"/>
                </a:lnTo>
                <a:lnTo>
                  <a:pt x="0" y="6508519"/>
                </a:lnTo>
                <a:lnTo>
                  <a:pt x="4334515" y="6508519"/>
                </a:lnTo>
                <a:lnTo>
                  <a:pt x="4334515" y="3906677"/>
                </a:lnTo>
                <a:lnTo>
                  <a:pt x="0" y="3906677"/>
                </a:lnTo>
                <a:close/>
              </a:path>
            </a:pathLst>
          </a:custGeom>
          <a:solidFill>
            <a:srgbClr val="FFFFFF">
              <a:lumMod val="75000"/>
            </a:srgbClr>
          </a:solidFill>
        </p:spPr>
      </p:pic>
    </p:spTree>
    <p:extLst>
      <p:ext uri="{BB962C8B-B14F-4D97-AF65-F5344CB8AC3E}">
        <p14:creationId xmlns:p14="http://schemas.microsoft.com/office/powerpoint/2010/main" val="3232638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31D38DAB-4C96-4F49-1535-EDED2E5B978F}"/>
              </a:ext>
            </a:extLst>
          </p:cNvPr>
          <p:cNvSpPr/>
          <p:nvPr/>
        </p:nvSpPr>
        <p:spPr>
          <a:xfrm>
            <a:off x="715222" y="1285585"/>
            <a:ext cx="5504509" cy="5466783"/>
          </a:xfrm>
          <a:prstGeom prst="ellipse">
            <a:avLst/>
          </a:prstGeom>
          <a:solidFill>
            <a:srgbClr val="5496D1"/>
          </a:solidFill>
          <a:ln>
            <a:solidFill>
              <a:srgbClr val="5496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a:p>
        </p:txBody>
      </p:sp>
      <p:sp>
        <p:nvSpPr>
          <p:cNvPr id="5" name="Oval 4">
            <a:extLst>
              <a:ext uri="{FF2B5EF4-FFF2-40B4-BE49-F238E27FC236}">
                <a16:creationId xmlns:a16="http://schemas.microsoft.com/office/drawing/2014/main" id="{661B3ECD-BCEF-F5F0-8E9C-2349ECC50B82}"/>
              </a:ext>
            </a:extLst>
          </p:cNvPr>
          <p:cNvSpPr/>
          <p:nvPr/>
        </p:nvSpPr>
        <p:spPr>
          <a:xfrm>
            <a:off x="5513058" y="1285587"/>
            <a:ext cx="5504509" cy="5466783"/>
          </a:xfrm>
          <a:prstGeom prst="ellipse">
            <a:avLst/>
          </a:prstGeom>
          <a:solidFill>
            <a:srgbClr val="EBCB1F"/>
          </a:solidFill>
          <a:ln>
            <a:solidFill>
              <a:srgbClr val="EBCB1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2400" b="1">
                <a:latin typeface="Calibri" panose="020F0502020204030204" pitchFamily="34" charset="0"/>
                <a:cs typeface="Calibri" panose="020F0502020204030204" pitchFamily="34" charset="0"/>
              </a:rPr>
              <a:t>Riesgos</a:t>
            </a:r>
          </a:p>
          <a:p>
            <a:endParaRPr lang="en-US" sz="1100">
              <a:latin typeface="Calibri" panose="020F0502020204030204" pitchFamily="34" charset="0"/>
              <a:cs typeface="Calibri" panose="020F0502020204030204" pitchFamily="34" charset="0"/>
            </a:endParaRPr>
          </a:p>
          <a:p>
            <a:pPr marL="342900" indent="-342900">
              <a:buClr>
                <a:srgbClr val="FFFFFF"/>
              </a:buClr>
              <a:buFont typeface="Arial" panose="020B0604020202020204" pitchFamily="34" charset="0"/>
              <a:buChar char="•"/>
            </a:pPr>
            <a:r>
              <a:rPr lang="en-US" sz="2400">
                <a:latin typeface="Calibri" panose="020F0502020204030204" pitchFamily="34" charset="0"/>
                <a:cs typeface="Calibri" panose="020F0502020204030204" pitchFamily="34" charset="0"/>
              </a:rPr>
              <a:t>mensajes falsos</a:t>
            </a:r>
          </a:p>
          <a:p>
            <a:pPr marL="342900" indent="-342900">
              <a:buClr>
                <a:srgbClr val="FFFFFF"/>
              </a:buClr>
              <a:buFont typeface="Arial" panose="020B0604020202020204" pitchFamily="34" charset="0"/>
              <a:buChar char="•"/>
            </a:pPr>
            <a:r>
              <a:rPr lang="en-US" sz="2400">
                <a:latin typeface="Calibri" panose="020F0502020204030204" pitchFamily="34" charset="0"/>
                <a:cs typeface="Calibri" panose="020F0502020204030204" pitchFamily="34" charset="0"/>
              </a:rPr>
              <a:t>aplicaciones o webs copiados</a:t>
            </a:r>
          </a:p>
          <a:p>
            <a:pPr marL="342900" indent="-342900">
              <a:buClr>
                <a:srgbClr val="FFFFFF"/>
              </a:buClr>
              <a:buFont typeface="Arial" panose="020B0604020202020204" pitchFamily="34" charset="0"/>
              <a:buChar char="•"/>
            </a:pPr>
            <a:r>
              <a:rPr lang="en-US" sz="2400">
                <a:latin typeface="Calibri" panose="020F0502020204030204" pitchFamily="34" charset="0"/>
                <a:cs typeface="Calibri" panose="020F0502020204030204" pitchFamily="34" charset="0"/>
              </a:rPr>
              <a:t>presión para actuar con rapidez</a:t>
            </a:r>
          </a:p>
          <a:p>
            <a:pPr marL="342900" indent="-342900">
              <a:buClr>
                <a:srgbClr val="FFFFFF"/>
              </a:buClr>
              <a:buFont typeface="Arial" panose="020B0604020202020204" pitchFamily="34" charset="0"/>
              <a:buChar char="•"/>
            </a:pPr>
            <a:r>
              <a:rPr lang="en-US" sz="2400">
                <a:latin typeface="Calibri" panose="020F0502020204030204" pitchFamily="34" charset="0"/>
                <a:cs typeface="Calibri" panose="020F0502020204030204" pitchFamily="34" charset="0"/>
              </a:rPr>
              <a:t>estafas por suplantación de identidad</a:t>
            </a:r>
          </a:p>
          <a:p>
            <a:pPr marL="342900" indent="-342900">
              <a:buClr>
                <a:srgbClr val="FFFFFF"/>
              </a:buClr>
              <a:buFont typeface="Arial" panose="020B0604020202020204" pitchFamily="34" charset="0"/>
              <a:buChar char="•"/>
            </a:pPr>
            <a:r>
              <a:rPr lang="en-US" sz="2400">
                <a:latin typeface="Calibri" panose="020F0502020204030204" pitchFamily="34" charset="0"/>
                <a:cs typeface="Calibri" panose="020F0502020204030204" pitchFamily="34" charset="0"/>
              </a:rPr>
              <a:t>solicitudes de dinero o información</a:t>
            </a:r>
            <a:endParaRPr lang="en-US" sz="2400" dirty="0">
              <a:latin typeface="Calibri" panose="020F0502020204030204" pitchFamily="34" charset="0"/>
              <a:cs typeface="Calibri" panose="020F0502020204030204" pitchFamily="34" charset="0"/>
            </a:endParaRPr>
          </a:p>
        </p:txBody>
      </p:sp>
      <p:sp>
        <p:nvSpPr>
          <p:cNvPr id="10" name="Oval 9">
            <a:extLst>
              <a:ext uri="{FF2B5EF4-FFF2-40B4-BE49-F238E27FC236}">
                <a16:creationId xmlns:a16="http://schemas.microsoft.com/office/drawing/2014/main" id="{6580FAB9-68F0-4C2C-D2A5-2A753392A475}"/>
              </a:ext>
            </a:extLst>
          </p:cNvPr>
          <p:cNvSpPr/>
          <p:nvPr/>
        </p:nvSpPr>
        <p:spPr>
          <a:xfrm>
            <a:off x="715222" y="1285590"/>
            <a:ext cx="5504509" cy="5466782"/>
          </a:xfrm>
          <a:prstGeom prst="ellipse">
            <a:avLst/>
          </a:prstGeom>
          <a:noFill/>
          <a:ln>
            <a:solidFill>
              <a:srgbClr val="5496D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a:p>
        </p:txBody>
      </p:sp>
      <p:sp>
        <p:nvSpPr>
          <p:cNvPr id="12" name="TextBox 11">
            <a:extLst>
              <a:ext uri="{FF2B5EF4-FFF2-40B4-BE49-F238E27FC236}">
                <a16:creationId xmlns:a16="http://schemas.microsoft.com/office/drawing/2014/main" id="{44563077-EC3D-EEBD-DA65-523AED256E96}"/>
              </a:ext>
            </a:extLst>
          </p:cNvPr>
          <p:cNvSpPr txBox="1"/>
          <p:nvPr/>
        </p:nvSpPr>
        <p:spPr>
          <a:xfrm>
            <a:off x="1421893" y="477677"/>
            <a:ext cx="10626000" cy="646331"/>
          </a:xfrm>
          <a:prstGeom prst="rect">
            <a:avLst/>
          </a:prstGeom>
          <a:noFill/>
        </p:spPr>
        <p:txBody>
          <a:bodyPr wrap="square">
            <a:spAutoFit/>
          </a:bodyPr>
          <a:lstStyle/>
          <a:p>
            <a:r>
              <a:rPr lang="en-US" sz="3600" b="1">
                <a:solidFill>
                  <a:srgbClr val="002060"/>
                </a:solidFill>
                <a:latin typeface="Calibri" panose="020F0502020204030204" pitchFamily="34" charset="0"/>
                <a:cs typeface="Calibri" panose="020F0502020204030204" pitchFamily="34" charset="0"/>
              </a:rPr>
              <a:t>Las finanzas digitales tienen ventajas y riesgos</a:t>
            </a:r>
            <a:endParaRPr lang="en-GB" sz="2800" b="1" dirty="0">
              <a:solidFill>
                <a:srgbClr val="002060"/>
              </a:solidFill>
              <a:latin typeface="Calibri" panose="020F0502020204030204" pitchFamily="34" charset="0"/>
              <a:cs typeface="Calibri" panose="020F0502020204030204" pitchFamily="34" charset="0"/>
            </a:endParaRPr>
          </a:p>
        </p:txBody>
      </p:sp>
      <p:pic>
        <p:nvPicPr>
          <p:cNvPr id="13" name="Google Shape;290;p8" descr="A colorful circles with white lines and dots  AI-generated content may be incorrect.">
            <a:extLst>
              <a:ext uri="{FF2B5EF4-FFF2-40B4-BE49-F238E27FC236}">
                <a16:creationId xmlns:a16="http://schemas.microsoft.com/office/drawing/2014/main" id="{FE60DBDA-314E-2EC2-96E5-F20CEAC25793}"/>
              </a:ext>
            </a:extLst>
          </p:cNvPr>
          <p:cNvPicPr preferRelativeResize="0"/>
          <p:nvPr/>
        </p:nvPicPr>
        <p:blipFill rotWithShape="1">
          <a:blip r:embed="rId2" cstate="email">
            <a:alphaModFix/>
            <a:extLst>
              <a:ext uri="{28A0092B-C50C-407E-A947-70E740481C1C}">
                <a14:useLocalDpi xmlns:a14="http://schemas.microsoft.com/office/drawing/2010/main"/>
              </a:ext>
            </a:extLst>
          </a:blip>
          <a:srcRect l="-5129" t="-7198" r="-1" b="-1"/>
          <a:stretch/>
        </p:blipFill>
        <p:spPr>
          <a:xfrm rot="12543937">
            <a:off x="9663825" y="-435739"/>
            <a:ext cx="3845287" cy="3119494"/>
          </a:xfrm>
          <a:prstGeom prst="rect">
            <a:avLst/>
          </a:prstGeom>
          <a:noFill/>
          <a:ln>
            <a:noFill/>
          </a:ln>
        </p:spPr>
      </p:pic>
      <p:sp>
        <p:nvSpPr>
          <p:cNvPr id="15" name="TextBox 14">
            <a:extLst>
              <a:ext uri="{FF2B5EF4-FFF2-40B4-BE49-F238E27FC236}">
                <a16:creationId xmlns:a16="http://schemas.microsoft.com/office/drawing/2014/main" id="{9637FC47-5DB6-4E2F-EEDF-0DBD8CD69409}"/>
              </a:ext>
            </a:extLst>
          </p:cNvPr>
          <p:cNvSpPr txBox="1"/>
          <p:nvPr/>
        </p:nvSpPr>
        <p:spPr>
          <a:xfrm>
            <a:off x="1421893" y="2703652"/>
            <a:ext cx="4091165" cy="2800767"/>
          </a:xfrm>
          <a:prstGeom prst="rect">
            <a:avLst/>
          </a:prstGeom>
          <a:noFill/>
        </p:spPr>
        <p:txBody>
          <a:bodyPr wrap="square">
            <a:spAutoFit/>
          </a:bodyPr>
          <a:lstStyle/>
          <a:p>
            <a:r>
              <a:rPr lang="en-US" sz="2400" b="1">
                <a:solidFill>
                  <a:schemeClr val="bg1"/>
                </a:solidFill>
                <a:latin typeface="Calibri" panose="020F0502020204030204" pitchFamily="34" charset="0"/>
                <a:cs typeface="Calibri" panose="020F0502020204030204" pitchFamily="34" charset="0"/>
              </a:rPr>
              <a:t>Ventajas</a:t>
            </a:r>
          </a:p>
          <a:p>
            <a:endParaRPr lang="en-US" sz="800">
              <a:solidFill>
                <a:schemeClr val="bg1"/>
              </a:solidFill>
              <a:latin typeface="Calibri" panose="020F0502020204030204" pitchFamily="34" charset="0"/>
              <a:cs typeface="Calibri" panose="020F0502020204030204" pitchFamily="34" charset="0"/>
            </a:endParaRPr>
          </a:p>
          <a:p>
            <a:pPr marL="342900" indent="-342900">
              <a:buClr>
                <a:schemeClr val="bg1"/>
              </a:buClr>
              <a:buFont typeface="Arial" panose="020B0604020202020204" pitchFamily="34" charset="0"/>
              <a:buChar char="•"/>
            </a:pPr>
            <a:r>
              <a:rPr lang="en-US" sz="2400">
                <a:solidFill>
                  <a:schemeClr val="bg1"/>
                </a:solidFill>
                <a:latin typeface="Calibri" panose="020F0502020204030204" pitchFamily="34" charset="0"/>
                <a:cs typeface="Calibri" panose="020F0502020204030204" pitchFamily="34" charset="0"/>
              </a:rPr>
              <a:t>ahorra tiempo</a:t>
            </a:r>
          </a:p>
          <a:p>
            <a:pPr marL="342900" indent="-342900">
              <a:buClr>
                <a:schemeClr val="bg1"/>
              </a:buClr>
              <a:buFont typeface="Arial" panose="020B0604020202020204" pitchFamily="34" charset="0"/>
              <a:buChar char="•"/>
            </a:pPr>
            <a:r>
              <a:rPr lang="en-US" sz="2400">
                <a:solidFill>
                  <a:schemeClr val="bg1"/>
                </a:solidFill>
                <a:latin typeface="Calibri" panose="020F0502020204030204" pitchFamily="34" charset="0"/>
                <a:cs typeface="Calibri" panose="020F0502020204030204" pitchFamily="34" charset="0"/>
              </a:rPr>
              <a:t>facilita los pagos</a:t>
            </a:r>
          </a:p>
          <a:p>
            <a:pPr marL="342900" indent="-342900">
              <a:buClr>
                <a:schemeClr val="bg1"/>
              </a:buClr>
              <a:buFont typeface="Arial" panose="020B0604020202020204" pitchFamily="34" charset="0"/>
              <a:buChar char="•"/>
            </a:pPr>
            <a:r>
              <a:rPr lang="en-US" sz="2400">
                <a:solidFill>
                  <a:schemeClr val="bg1"/>
                </a:solidFill>
                <a:latin typeface="Calibri" panose="020F0502020204030204" pitchFamily="34" charset="0"/>
                <a:cs typeface="Calibri" panose="020F0502020204030204" pitchFamily="34" charset="0"/>
              </a:rPr>
              <a:t>Ayuda a controlar los gastos</a:t>
            </a:r>
          </a:p>
          <a:p>
            <a:pPr marL="342900" indent="-342900">
              <a:buClr>
                <a:schemeClr val="bg1"/>
              </a:buClr>
              <a:buFont typeface="Arial" panose="020B0604020202020204" pitchFamily="34" charset="0"/>
              <a:buChar char="•"/>
            </a:pPr>
            <a:r>
              <a:rPr lang="en-US" sz="2400">
                <a:solidFill>
                  <a:schemeClr val="bg1"/>
                </a:solidFill>
                <a:latin typeface="Calibri" panose="020F0502020204030204" pitchFamily="34" charset="0"/>
                <a:cs typeface="Calibri" panose="020F0502020204030204" pitchFamily="34" charset="0"/>
              </a:rPr>
              <a:t>fomenta la independencia</a:t>
            </a:r>
          </a:p>
          <a:p>
            <a:pPr marL="342900" indent="-342900">
              <a:buClr>
                <a:schemeClr val="bg1"/>
              </a:buClr>
              <a:buFont typeface="Arial" panose="020B0604020202020204" pitchFamily="34" charset="0"/>
              <a:buChar char="•"/>
            </a:pPr>
            <a:r>
              <a:rPr lang="en-US" sz="2400">
                <a:solidFill>
                  <a:schemeClr val="bg1"/>
                </a:solidFill>
                <a:latin typeface="Calibri" panose="020F0502020204030204" pitchFamily="34" charset="0"/>
                <a:cs typeface="Calibri" panose="020F0502020204030204" pitchFamily="34" charset="0"/>
              </a:rPr>
              <a:t>permite el acceso desde casa</a:t>
            </a:r>
            <a:endParaRPr lang="en-US" sz="24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54404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5BEF7E4-8B15-B76F-6A32-D92C06D59E3E}"/>
              </a:ext>
            </a:extLst>
          </p:cNvPr>
          <p:cNvSpPr>
            <a:spLocks noGrp="1"/>
          </p:cNvSpPr>
          <p:nvPr>
            <p:ph type="body" idx="3"/>
          </p:nvPr>
        </p:nvSpPr>
        <p:spPr>
          <a:xfrm>
            <a:off x="176981" y="0"/>
            <a:ext cx="7487469" cy="6858000"/>
          </a:xfrm>
          <a:solidFill>
            <a:srgbClr val="CA7BB3"/>
          </a:solidFill>
          <a:ln>
            <a:solidFill>
              <a:srgbClr val="CA7BB3"/>
            </a:solidFill>
          </a:ln>
        </p:spPr>
        <p:txBody>
          <a:bodyPr/>
          <a:lstStyle/>
          <a:p>
            <a:endParaRPr lang="es-ES_tradnl" sz="1600" b="1" noProof="0">
              <a:solidFill>
                <a:srgbClr val="EBCB1F"/>
              </a:solidFill>
            </a:endParaRPr>
          </a:p>
          <a:p>
            <a:r>
              <a:rPr lang="es-ES_tradnl" sz="3600" b="1" noProof="0">
                <a:solidFill>
                  <a:srgbClr val="002465"/>
                </a:solidFill>
              </a:rPr>
              <a:t>Por qué los seniors suelen ser el objetivo</a:t>
            </a:r>
            <a:endParaRPr lang="es-ES_tradnl" sz="1100" b="1" noProof="0">
              <a:solidFill>
                <a:srgbClr val="002465"/>
              </a:solidFill>
            </a:endParaRPr>
          </a:p>
          <a:p>
            <a:endParaRPr lang="es-ES_tradnl" sz="500" noProof="0"/>
          </a:p>
          <a:p>
            <a:endParaRPr lang="es-ES_tradnl" sz="100" b="1" noProof="0"/>
          </a:p>
          <a:p>
            <a:r>
              <a:rPr lang="en-US"/>
              <a:t>Los estafadores pueden dirigirse a personas que:</a:t>
            </a:r>
          </a:p>
          <a:p>
            <a:pPr marL="571500" indent="-342900">
              <a:buFont typeface="Arial" panose="020B0604020202020204" pitchFamily="34" charset="0"/>
              <a:buChar char="•"/>
            </a:pPr>
            <a:r>
              <a:rPr lang="en-US"/>
              <a:t>confían en organizaciones que les resultan familiares </a:t>
            </a:r>
          </a:p>
          <a:p>
            <a:pPr marL="571500" indent="-342900">
              <a:buFont typeface="Arial" panose="020B0604020202020204" pitchFamily="34" charset="0"/>
              <a:buChar char="•"/>
            </a:pPr>
            <a:r>
              <a:rPr lang="en-US"/>
              <a:t>están menos familiarizadas con los sistemas digitales </a:t>
            </a:r>
          </a:p>
          <a:p>
            <a:pPr marL="571500" indent="-342900">
              <a:buFont typeface="Arial" panose="020B0604020202020204" pitchFamily="34" charset="0"/>
              <a:buChar char="•"/>
            </a:pPr>
            <a:r>
              <a:rPr lang="en-US"/>
              <a:t>quieren actuar con rapidez para resolver un problema </a:t>
            </a:r>
          </a:p>
          <a:p>
            <a:endParaRPr lang="es-ES_tradnl" sz="1400" noProof="0"/>
          </a:p>
          <a:p>
            <a:r>
              <a:rPr lang="es-ES_tradnl" b="1" noProof="0"/>
              <a:t>Recordatorio Importante</a:t>
            </a:r>
          </a:p>
          <a:p>
            <a:endParaRPr lang="es-ES_tradnl" sz="400" b="1" noProof="0"/>
          </a:p>
          <a:p>
            <a:r>
              <a:rPr lang="es-ES_tradnl" b="1" noProof="0">
                <a:solidFill>
                  <a:srgbClr val="002465"/>
                </a:solidFill>
              </a:rPr>
              <a:t>Ser víctima de estafa no significa debilidad</a:t>
            </a:r>
          </a:p>
          <a:p>
            <a:endParaRPr lang="es-ES_tradnl" sz="200" noProof="0"/>
          </a:p>
          <a:p>
            <a:r>
              <a:rPr lang="es-ES_tradnl" noProof="0"/>
              <a:t>Los estafadores están entrenados para crear:</a:t>
            </a:r>
          </a:p>
          <a:p>
            <a:pPr marL="571500" indent="-342900">
              <a:buFont typeface="Arial" panose="020B0604020202020204" pitchFamily="34" charset="0"/>
              <a:buChar char="•"/>
            </a:pPr>
            <a:r>
              <a:rPr lang="es-ES_tradnl" noProof="0"/>
              <a:t>urgencia </a:t>
            </a:r>
          </a:p>
          <a:p>
            <a:pPr marL="571500" indent="-342900">
              <a:buFont typeface="Arial" panose="020B0604020202020204" pitchFamily="34" charset="0"/>
              <a:buChar char="•"/>
            </a:pPr>
            <a:r>
              <a:rPr lang="es-ES_tradnl" noProof="0"/>
              <a:t>miedo </a:t>
            </a:r>
          </a:p>
          <a:p>
            <a:pPr marL="571500" indent="-342900">
              <a:buFont typeface="Arial" panose="020B0604020202020204" pitchFamily="34" charset="0"/>
              <a:buChar char="•"/>
            </a:pPr>
            <a:r>
              <a:rPr lang="es-ES_tradnl" noProof="0"/>
              <a:t>confusión </a:t>
            </a:r>
          </a:p>
          <a:p>
            <a:pPr marL="571500" indent="-342900">
              <a:buFont typeface="Arial" panose="020B0604020202020204" pitchFamily="34" charset="0"/>
              <a:buChar char="•"/>
            </a:pPr>
            <a:r>
              <a:rPr lang="es-ES_tradnl"/>
              <a:t>Presión emocional</a:t>
            </a:r>
          </a:p>
          <a:p>
            <a:endParaRPr lang="es-ES_tradnl" sz="1050" b="1" noProof="0"/>
          </a:p>
          <a:p>
            <a:r>
              <a:rPr lang="es-ES_tradnl" b="1"/>
              <a:t>Son reacciones humanas normales</a:t>
            </a:r>
            <a:endParaRPr lang="es-ES_tradnl" noProof="0"/>
          </a:p>
        </p:txBody>
      </p:sp>
      <p:pic>
        <p:nvPicPr>
          <p:cNvPr id="4098" name="Picture 2" descr="a woman holding her head in her hands">
            <a:extLst>
              <a:ext uri="{FF2B5EF4-FFF2-40B4-BE49-F238E27FC236}">
                <a16:creationId xmlns:a16="http://schemas.microsoft.com/office/drawing/2014/main" id="{4432AE95-553C-96DC-A963-178DA42665E9}"/>
              </a:ext>
            </a:extLst>
          </p:cNvPr>
          <p:cNvPicPr>
            <a:picLocks noGrp="1" noChangeAspect="1" noChangeArrowheads="1"/>
          </p:cNvPicPr>
          <p:nvPr>
            <p:ph type="pic" idx="2"/>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8178229" y="443622"/>
            <a:ext cx="3421295" cy="6155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54987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B727DEC-BDB8-BA3B-DF79-8C90B3C512ED}"/>
              </a:ext>
            </a:extLst>
          </p:cNvPr>
          <p:cNvSpPr>
            <a:spLocks noGrp="1"/>
          </p:cNvSpPr>
          <p:nvPr>
            <p:ph type="body" idx="2"/>
          </p:nvPr>
        </p:nvSpPr>
        <p:spPr>
          <a:xfrm>
            <a:off x="5694120" y="1051776"/>
            <a:ext cx="6079889" cy="4372867"/>
          </a:xfrm>
        </p:spPr>
        <p:txBody>
          <a:bodyPr/>
          <a:lstStyle/>
          <a:p>
            <a:r>
              <a:rPr lang="es-ES_tradnl" sz="3600" b="1" noProof="0">
                <a:solidFill>
                  <a:srgbClr val="CA7BB3"/>
                </a:solidFill>
              </a:rPr>
              <a:t>Mira y reflexiona</a:t>
            </a:r>
          </a:p>
          <a:p>
            <a:pPr algn="just"/>
            <a:endParaRPr lang="es-ES_tradnl" sz="1100" b="1" noProof="0"/>
          </a:p>
          <a:p>
            <a:r>
              <a:rPr lang="es-ES_tradnl" noProof="0"/>
              <a:t>La banca digital puede ser práctica, pero es importante usar las funciones de seguridad disponibles en tu banco y tu dispositivo</a:t>
            </a:r>
            <a:endParaRPr lang="es-ES_tradnl" sz="1200" noProof="0">
              <a:solidFill>
                <a:srgbClr val="002060"/>
              </a:solidFill>
            </a:endParaRPr>
          </a:p>
          <a:p>
            <a:endParaRPr lang="es-ES_tradnl" b="1" noProof="0">
              <a:solidFill>
                <a:srgbClr val="002060"/>
              </a:solidFill>
            </a:endParaRPr>
          </a:p>
          <a:p>
            <a:r>
              <a:rPr lang="es-ES_tradnl" b="1" noProof="0">
                <a:solidFill>
                  <a:srgbClr val="002060"/>
                </a:solidFill>
              </a:rPr>
              <a:t>Mientras lo ves, piensa en:</a:t>
            </a:r>
            <a:endParaRPr lang="es-ES_tradnl" noProof="0">
              <a:solidFill>
                <a:srgbClr val="002060"/>
              </a:solidFill>
            </a:endParaRPr>
          </a:p>
          <a:p>
            <a:pPr marL="571500" indent="-342900">
              <a:buFont typeface="Arial" panose="020B0604020202020204" pitchFamily="34" charset="0"/>
              <a:buChar char="•"/>
            </a:pPr>
            <a:r>
              <a:rPr lang="es-ES_tradnl" noProof="0">
                <a:solidFill>
                  <a:srgbClr val="002060"/>
                </a:solidFill>
              </a:rPr>
              <a:t>¿Qué medidas son más útiles? </a:t>
            </a:r>
          </a:p>
          <a:p>
            <a:pPr marL="571500" indent="-342900">
              <a:buFont typeface="Arial" panose="020B0604020202020204" pitchFamily="34" charset="0"/>
              <a:buChar char="•"/>
            </a:pPr>
            <a:r>
              <a:rPr lang="es-ES_tradnl" noProof="0">
                <a:solidFill>
                  <a:srgbClr val="002060"/>
                </a:solidFill>
              </a:rPr>
              <a:t>¿Qué ajustes ya utilizas? </a:t>
            </a:r>
          </a:p>
          <a:p>
            <a:pPr marL="571500" indent="-342900">
              <a:buFont typeface="Arial" panose="020B0604020202020204" pitchFamily="34" charset="0"/>
              <a:buChar char="•"/>
            </a:pPr>
            <a:r>
              <a:rPr lang="es-ES_tradnl" noProof="0">
                <a:solidFill>
                  <a:srgbClr val="002060"/>
                </a:solidFill>
              </a:rPr>
              <a:t>¿Qué podrías revisar luego en tu propia cuenta</a:t>
            </a:r>
            <a:r>
              <a:rPr lang="es-ES_tradnl" noProof="0"/>
              <a:t>? </a:t>
            </a:r>
          </a:p>
        </p:txBody>
      </p:sp>
      <p:pic>
        <p:nvPicPr>
          <p:cNvPr id="2" name="Google Shape;290;p8" descr="A colorful circles with white lines and dots  AI-generated content may be incorrect.">
            <a:extLst>
              <a:ext uri="{FF2B5EF4-FFF2-40B4-BE49-F238E27FC236}">
                <a16:creationId xmlns:a16="http://schemas.microsoft.com/office/drawing/2014/main" id="{5D25B00D-58B3-C17C-DD13-5955329887E0}"/>
              </a:ext>
            </a:extLst>
          </p:cNvPr>
          <p:cNvPicPr preferRelativeResize="0"/>
          <p:nvPr/>
        </p:nvPicPr>
        <p:blipFill rotWithShape="1">
          <a:blip r:embed="rId3" cstate="email">
            <a:alphaModFix/>
            <a:extLst>
              <a:ext uri="{28A0092B-C50C-407E-A947-70E740481C1C}">
                <a14:useLocalDpi xmlns:a14="http://schemas.microsoft.com/office/drawing/2010/main"/>
              </a:ext>
            </a:extLst>
          </a:blip>
          <a:srcRect l="-5129" t="-7198" r="-1" b="-1"/>
          <a:stretch/>
        </p:blipFill>
        <p:spPr>
          <a:xfrm rot="5786722">
            <a:off x="-797485" y="21054"/>
            <a:ext cx="4034970" cy="3237251"/>
          </a:xfrm>
          <a:prstGeom prst="rect">
            <a:avLst/>
          </a:prstGeom>
          <a:noFill/>
          <a:ln>
            <a:noFill/>
          </a:ln>
        </p:spPr>
      </p:pic>
      <p:sp>
        <p:nvSpPr>
          <p:cNvPr id="5" name="TextBox 4">
            <a:extLst>
              <a:ext uri="{FF2B5EF4-FFF2-40B4-BE49-F238E27FC236}">
                <a16:creationId xmlns:a16="http://schemas.microsoft.com/office/drawing/2014/main" id="{73F482E6-087C-B856-C94A-3DDC2D094A0F}"/>
              </a:ext>
            </a:extLst>
          </p:cNvPr>
          <p:cNvSpPr txBox="1"/>
          <p:nvPr/>
        </p:nvSpPr>
        <p:spPr>
          <a:xfrm>
            <a:off x="5455985" y="5424643"/>
            <a:ext cx="6556158" cy="584775"/>
          </a:xfrm>
          <a:prstGeom prst="rect">
            <a:avLst/>
          </a:prstGeom>
          <a:noFill/>
        </p:spPr>
        <p:txBody>
          <a:bodyPr wrap="square">
            <a:spAutoFit/>
          </a:bodyPr>
          <a:lstStyle/>
          <a:p>
            <a:pPr algn="ctr"/>
            <a:r>
              <a:rPr lang="es-ES_tradnl" sz="1600" b="1" i="1" noProof="0">
                <a:solidFill>
                  <a:srgbClr val="8DA73C"/>
                </a:solidFill>
              </a:rPr>
              <a:t>Cómo prevenir fraudes y estafas a seniors</a:t>
            </a:r>
            <a:endParaRPr lang="es-ES_tradnl" sz="1600" b="1" noProof="0"/>
          </a:p>
          <a:p>
            <a:pPr lvl="0" algn="ctr">
              <a:defRPr/>
            </a:pPr>
            <a:r>
              <a:rPr lang="es-ES_tradnl" sz="1600" b="1">
                <a:solidFill>
                  <a:srgbClr val="8DA73C"/>
                </a:solidFill>
                <a:hlinkClick r:id="rId4"/>
              </a:rPr>
              <a:t>https://youtu.be/NR_tEJ5AGi8?si=EIpDls4wsz8e3e1V</a:t>
            </a:r>
            <a:r>
              <a:rPr lang="es-ES_tradnl" sz="1600" b="1">
                <a:solidFill>
                  <a:srgbClr val="8DA73C"/>
                </a:solidFill>
              </a:rPr>
              <a:t> </a:t>
            </a:r>
            <a:endParaRPr lang="es-ES_tradnl" sz="1600" b="1" noProof="0">
              <a:solidFill>
                <a:srgbClr val="8DA73C"/>
              </a:solidFill>
            </a:endParaRPr>
          </a:p>
        </p:txBody>
      </p:sp>
      <p:pic>
        <p:nvPicPr>
          <p:cNvPr id="7" name="Picture 6">
            <a:extLst>
              <a:ext uri="{FF2B5EF4-FFF2-40B4-BE49-F238E27FC236}">
                <a16:creationId xmlns:a16="http://schemas.microsoft.com/office/drawing/2014/main" id="{28302B96-A062-85C1-8490-77A72077A98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0301882" y="315508"/>
            <a:ext cx="1060796" cy="1207113"/>
          </a:xfrm>
          <a:prstGeom prst="rect">
            <a:avLst/>
          </a:prstGeom>
        </p:spPr>
      </p:pic>
      <p:sp>
        <p:nvSpPr>
          <p:cNvPr id="12" name="Isosceles Triangle 11">
            <a:hlinkClick r:id="rId6"/>
            <a:extLst>
              <a:ext uri="{FF2B5EF4-FFF2-40B4-BE49-F238E27FC236}">
                <a16:creationId xmlns:a16="http://schemas.microsoft.com/office/drawing/2014/main" id="{DDC41AE8-2805-58AF-1CF5-2723BFABA9B0}"/>
              </a:ext>
            </a:extLst>
          </p:cNvPr>
          <p:cNvSpPr/>
          <p:nvPr/>
        </p:nvSpPr>
        <p:spPr>
          <a:xfrm rot="5400000">
            <a:off x="2249424" y="3749040"/>
            <a:ext cx="914400" cy="667512"/>
          </a:xfrm>
          <a:prstGeom prst="triangl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_tradnl" noProof="0">
              <a:solidFill>
                <a:schemeClr val="bg1"/>
              </a:solidFill>
            </a:endParaRPr>
          </a:p>
        </p:txBody>
      </p:sp>
      <p:pic>
        <p:nvPicPr>
          <p:cNvPr id="9" name="Marcador de posición de imagen 8">
            <a:extLst>
              <a:ext uri="{FF2B5EF4-FFF2-40B4-BE49-F238E27FC236}">
                <a16:creationId xmlns:a16="http://schemas.microsoft.com/office/drawing/2014/main" id="{9F9262DD-FABD-7329-C20D-5BB039881560}"/>
              </a:ext>
            </a:extLst>
          </p:cNvPr>
          <p:cNvPicPr>
            <a:picLocks noGrp="1" noChangeAspect="1"/>
          </p:cNvPicPr>
          <p:nvPr>
            <p:ph type="pic" idx="3"/>
          </p:nvPr>
        </p:nvPicPr>
        <p:blipFill>
          <a:blip r:embed="rId7"/>
          <a:srcRect l="9027" r="9027"/>
          <a:stretch>
            <a:fillRect/>
          </a:stretch>
        </p:blipFill>
        <p:spPr>
          <a:prstGeom prst="rect">
            <a:avLst/>
          </a:prstGeom>
          <a:solidFill>
            <a:srgbClr val="D8D8D8"/>
          </a:solidFill>
          <a:ln>
            <a:noFill/>
          </a:ln>
        </p:spPr>
      </p:pic>
    </p:spTree>
    <p:extLst>
      <p:ext uri="{BB962C8B-B14F-4D97-AF65-F5344CB8AC3E}">
        <p14:creationId xmlns:p14="http://schemas.microsoft.com/office/powerpoint/2010/main" val="4818447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3301AA-7DE9-3109-60F1-1F30D73AC350}"/>
              </a:ext>
            </a:extLst>
          </p:cNvPr>
          <p:cNvSpPr>
            <a:spLocks noGrp="1"/>
          </p:cNvSpPr>
          <p:nvPr>
            <p:ph type="body" sz="quarter" idx="17"/>
          </p:nvPr>
        </p:nvSpPr>
        <p:spPr>
          <a:xfrm>
            <a:off x="7276362" y="543238"/>
            <a:ext cx="3126070" cy="582221"/>
          </a:xfrm>
        </p:spPr>
        <p:txBody>
          <a:bodyPr/>
          <a:lstStyle/>
          <a:p>
            <a:r>
              <a:rPr lang="es-ES_tradnl" noProof="0"/>
              <a:t>02</a:t>
            </a:r>
          </a:p>
        </p:txBody>
      </p:sp>
      <p:pic>
        <p:nvPicPr>
          <p:cNvPr id="17" name="Picture Placeholder 16">
            <a:extLst>
              <a:ext uri="{FF2B5EF4-FFF2-40B4-BE49-F238E27FC236}">
                <a16:creationId xmlns:a16="http://schemas.microsoft.com/office/drawing/2014/main" id="{4770E5ED-DD8C-7E69-D612-3A02D3200289}"/>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11127891-4D2E-1EDE-F523-6BC12DC89AB0}"/>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529" noProof="0">
              <a:latin typeface="Montserrat" panose="00000500000000000000" pitchFamily="50" charset="0"/>
            </a:endParaRPr>
          </a:p>
        </p:txBody>
      </p:sp>
      <p:sp>
        <p:nvSpPr>
          <p:cNvPr id="5" name="TextBox 4">
            <a:extLst>
              <a:ext uri="{FF2B5EF4-FFF2-40B4-BE49-F238E27FC236}">
                <a16:creationId xmlns:a16="http://schemas.microsoft.com/office/drawing/2014/main" id="{AA3DB6AC-C3FC-8302-169B-ED03EFBA1F45}"/>
              </a:ext>
            </a:extLst>
          </p:cNvPr>
          <p:cNvSpPr txBox="1"/>
          <p:nvPr/>
        </p:nvSpPr>
        <p:spPr>
          <a:xfrm>
            <a:off x="5906320" y="3481298"/>
            <a:ext cx="4604753" cy="1754326"/>
          </a:xfrm>
          <a:prstGeom prst="rect">
            <a:avLst/>
          </a:prstGeom>
          <a:noFill/>
        </p:spPr>
        <p:txBody>
          <a:bodyPr wrap="square" rtlCol="0">
            <a:spAutoFit/>
          </a:bodyPr>
          <a:lstStyle/>
          <a:p>
            <a:r>
              <a:rPr lang="es-ES_tradnl" sz="3600" b="1" spc="324" noProof="0">
                <a:solidFill>
                  <a:srgbClr val="242B62"/>
                </a:solidFill>
                <a:latin typeface="Calibri" panose="020F0502020204030204" pitchFamily="34" charset="0"/>
                <a:cs typeface="Calibri" panose="020F0502020204030204" pitchFamily="34" charset="0"/>
              </a:rPr>
              <a:t>CÓMO USA LA IA TU BANCO PARA PROTEGERTE</a:t>
            </a:r>
          </a:p>
        </p:txBody>
      </p:sp>
    </p:spTree>
    <p:extLst>
      <p:ext uri="{BB962C8B-B14F-4D97-AF65-F5344CB8AC3E}">
        <p14:creationId xmlns:p14="http://schemas.microsoft.com/office/powerpoint/2010/main" val="4104436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25151CF-B1BB-96DD-BFD1-05C7A0BCA3F6}"/>
              </a:ext>
            </a:extLst>
          </p:cNvPr>
          <p:cNvSpPr txBox="1"/>
          <p:nvPr/>
        </p:nvSpPr>
        <p:spPr>
          <a:xfrm>
            <a:off x="512064" y="128096"/>
            <a:ext cx="7129812" cy="6494085"/>
          </a:xfrm>
          <a:prstGeom prst="rect">
            <a:avLst/>
          </a:prstGeom>
          <a:noFill/>
        </p:spPr>
        <p:txBody>
          <a:bodyPr wrap="square">
            <a:spAutoFit/>
          </a:bodyPr>
          <a:lstStyle/>
          <a:p>
            <a:r>
              <a:rPr lang="en-US" sz="3600" b="1">
                <a:solidFill>
                  <a:srgbClr val="CA7BB3"/>
                </a:solidFill>
                <a:latin typeface="Calibri" panose="020F0502020204030204" pitchFamily="34" charset="0"/>
                <a:cs typeface="Calibri" panose="020F0502020204030204" pitchFamily="34" charset="0"/>
              </a:rPr>
              <a:t>Cómo funciona la IA en tu banco</a:t>
            </a:r>
          </a:p>
          <a:p>
            <a:endParaRPr lang="es-ES_tradnl" noProof="0">
              <a:solidFill>
                <a:srgbClr val="EBCB1F"/>
              </a:solidFill>
              <a:latin typeface="Calibri" panose="020F0502020204030204" pitchFamily="34" charset="0"/>
              <a:cs typeface="Calibri" panose="020F0502020204030204" pitchFamily="34" charset="0"/>
            </a:endParaRPr>
          </a:p>
          <a:p>
            <a:r>
              <a:rPr lang="en-US" sz="2400">
                <a:solidFill>
                  <a:srgbClr val="002465"/>
                </a:solidFill>
                <a:latin typeface="Calibri" panose="020F0502020204030204" pitchFamily="34" charset="0"/>
                <a:cs typeface="Calibri" panose="020F0502020204030204" pitchFamily="34" charset="0"/>
              </a:rPr>
              <a:t>Muchos sistemas bancarios utilizan la IA para funcionar en segundo plano.</a:t>
            </a:r>
          </a:p>
          <a:p>
            <a:endParaRPr lang="en-US" sz="600">
              <a:solidFill>
                <a:srgbClr val="002465"/>
              </a:solidFill>
              <a:latin typeface="Calibri" panose="020F0502020204030204" pitchFamily="34" charset="0"/>
              <a:cs typeface="Calibri" panose="020F0502020204030204" pitchFamily="34" charset="0"/>
            </a:endParaRPr>
          </a:p>
          <a:p>
            <a:r>
              <a:rPr lang="en-US" sz="2400">
                <a:solidFill>
                  <a:srgbClr val="002465"/>
                </a:solidFill>
                <a:latin typeface="Calibri" panose="020F0502020204030204" pitchFamily="34" charset="0"/>
                <a:cs typeface="Calibri" panose="020F0502020204030204" pitchFamily="34" charset="0"/>
              </a:rPr>
              <a:t>Esto ayuda a:</a:t>
            </a:r>
          </a:p>
          <a:p>
            <a:pPr marL="3429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gestionar un gran número de transacciones </a:t>
            </a:r>
          </a:p>
          <a:p>
            <a:pPr marL="3429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reconocer patrones en la actividad de tu cuenta </a:t>
            </a:r>
          </a:p>
          <a:p>
            <a:pPr marL="3429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entender qué es lo habitual para ti </a:t>
            </a:r>
          </a:p>
          <a:p>
            <a:pPr marL="3429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responder rápidamente cuando se produce algún cambio </a:t>
            </a:r>
          </a:p>
          <a:p>
            <a:endParaRPr lang="es-ES_tradnl" noProof="0">
              <a:solidFill>
                <a:srgbClr val="002465"/>
              </a:solidFill>
              <a:latin typeface="Calibri" panose="020F0502020204030204" pitchFamily="34" charset="0"/>
              <a:cs typeface="Calibri" panose="020F0502020204030204" pitchFamily="34" charset="0"/>
            </a:endParaRPr>
          </a:p>
          <a:p>
            <a:r>
              <a:rPr lang="en-US" sz="2400">
                <a:solidFill>
                  <a:srgbClr val="002465"/>
                </a:solidFill>
                <a:latin typeface="Calibri" panose="020F0502020204030204" pitchFamily="34" charset="0"/>
                <a:cs typeface="Calibri" panose="020F0502020204030204" pitchFamily="34" charset="0"/>
              </a:rPr>
              <a:t>Puede darse cuenta de ello cuando:</a:t>
            </a:r>
          </a:p>
          <a:p>
            <a:pPr marL="3429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tu banco te pida que confirmes un pago </a:t>
            </a:r>
          </a:p>
          <a:p>
            <a:pPr marL="3429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una transacción se detiene o se retrasa </a:t>
            </a:r>
          </a:p>
          <a:p>
            <a:pPr marL="342900" indent="-342900">
              <a:spcAft>
                <a:spcPts val="1200"/>
              </a:spcAft>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recibes alertas o recordatorios </a:t>
            </a:r>
          </a:p>
          <a:p>
            <a:pPr>
              <a:spcAft>
                <a:spcPts val="1200"/>
              </a:spcAft>
              <a:buClr>
                <a:srgbClr val="002465"/>
              </a:buClr>
            </a:pPr>
            <a:r>
              <a:rPr lang="en-US" sz="2400">
                <a:solidFill>
                  <a:srgbClr val="002465"/>
                </a:solidFill>
                <a:latin typeface="Calibri" panose="020F0502020204030204" pitchFamily="34" charset="0"/>
                <a:cs typeface="Calibri" panose="020F0502020204030204" pitchFamily="34" charset="0"/>
              </a:rPr>
              <a:t>La IA ayuda a tu banco a reaccionar rápidamente y a mantener tu cuenta segura.</a:t>
            </a:r>
            <a:endParaRPr lang="en-US" sz="2400" dirty="0">
              <a:solidFill>
                <a:srgbClr val="002465"/>
              </a:solidFill>
              <a:latin typeface="Calibri" panose="020F0502020204030204" pitchFamily="34" charset="0"/>
              <a:cs typeface="Calibri" panose="020F0502020204030204" pitchFamily="34" charset="0"/>
            </a:endParaRPr>
          </a:p>
        </p:txBody>
      </p:sp>
      <p:pic>
        <p:nvPicPr>
          <p:cNvPr id="2050" name="Picture 2" descr="The bank of ornate classical columns and facade">
            <a:extLst>
              <a:ext uri="{FF2B5EF4-FFF2-40B4-BE49-F238E27FC236}">
                <a16:creationId xmlns:a16="http://schemas.microsoft.com/office/drawing/2014/main" id="{B68D27B9-EE84-C0EC-1668-6F4541275F17}"/>
              </a:ext>
            </a:extLst>
          </p:cNvPr>
          <p:cNvPicPr>
            <a:picLocks noGrp="1" noChangeAspect="1" noChangeArrowheads="1"/>
          </p:cNvPicPr>
          <p:nvPr>
            <p:ph type="pic" idx="3"/>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547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411ECD8-EEDF-DC34-0234-4C22D02D4086}"/>
              </a:ext>
            </a:extLst>
          </p:cNvPr>
          <p:cNvSpPr>
            <a:spLocks noGrp="1"/>
          </p:cNvSpPr>
          <p:nvPr>
            <p:ph type="body" idx="3"/>
          </p:nvPr>
        </p:nvSpPr>
        <p:spPr>
          <a:xfrm>
            <a:off x="5585116" y="621723"/>
            <a:ext cx="6448548" cy="6004969"/>
          </a:xfrm>
        </p:spPr>
        <p:txBody>
          <a:bodyPr/>
          <a:lstStyle/>
          <a:p>
            <a:r>
              <a:rPr lang="es-ES_tradnl" sz="3600" b="1" noProof="0">
                <a:solidFill>
                  <a:srgbClr val="EBCB1F"/>
                </a:solidFill>
                <a:latin typeface="Calibri" panose="020F0502020204030204" pitchFamily="34" charset="0"/>
                <a:cs typeface="Calibri" panose="020F0502020204030204" pitchFamily="34" charset="0"/>
              </a:rPr>
              <a:t> </a:t>
            </a:r>
            <a:r>
              <a:rPr lang="en-US" sz="3600" b="1">
                <a:solidFill>
                  <a:srgbClr val="CA7BB3"/>
                </a:solidFill>
                <a:latin typeface="Calibri" panose="020F0502020204030204" pitchFamily="34" charset="0"/>
                <a:cs typeface="Calibri" panose="020F0502020204030204" pitchFamily="34" charset="0"/>
              </a:rPr>
              <a:t>Cómo reaccionan los bancos ante actividades inusuales</a:t>
            </a:r>
            <a:endParaRPr lang="es-ES_tradnl" sz="1400" noProof="0">
              <a:solidFill>
                <a:srgbClr val="EBCB1F"/>
              </a:solidFill>
              <a:latin typeface="Calibri" panose="020F0502020204030204" pitchFamily="34" charset="0"/>
              <a:cs typeface="Calibri" panose="020F0502020204030204" pitchFamily="34" charset="0"/>
            </a:endParaRPr>
          </a:p>
          <a:p>
            <a:r>
              <a:rPr lang="en-US">
                <a:solidFill>
                  <a:srgbClr val="002465"/>
                </a:solidFill>
              </a:rPr>
              <a:t>Si algo no se ajusta a tu actividad habitual,</a:t>
            </a:r>
          </a:p>
          <a:p>
            <a:r>
              <a:rPr lang="en-US">
                <a:solidFill>
                  <a:srgbClr val="002465"/>
                </a:solidFill>
              </a:rPr>
              <a:t>tu banco podría:</a:t>
            </a:r>
          </a:p>
          <a:p>
            <a:pPr marL="571500" indent="-342900">
              <a:buClr>
                <a:srgbClr val="002465"/>
              </a:buClr>
              <a:buFont typeface="Arial" panose="020B0604020202020204" pitchFamily="34" charset="0"/>
              <a:buChar char="•"/>
            </a:pPr>
            <a:r>
              <a:rPr lang="en-US">
                <a:solidFill>
                  <a:srgbClr val="002465"/>
                </a:solidFill>
              </a:rPr>
              <a:t>enviarte una alerta </a:t>
            </a:r>
          </a:p>
          <a:p>
            <a:pPr marL="571500" indent="-342900">
              <a:buClr>
                <a:srgbClr val="002465"/>
              </a:buClr>
              <a:buFont typeface="Arial" panose="020B0604020202020204" pitchFamily="34" charset="0"/>
              <a:buChar char="•"/>
            </a:pPr>
            <a:r>
              <a:rPr lang="en-US">
                <a:solidFill>
                  <a:srgbClr val="002465"/>
                </a:solidFill>
              </a:rPr>
              <a:t>suspender un pago </a:t>
            </a:r>
          </a:p>
          <a:p>
            <a:pPr marL="571500" indent="-342900">
              <a:buClr>
                <a:srgbClr val="002465"/>
              </a:buClr>
              <a:buFont typeface="Arial" panose="020B0604020202020204" pitchFamily="34" charset="0"/>
              <a:buChar char="•"/>
            </a:pPr>
            <a:r>
              <a:rPr lang="en-US">
                <a:solidFill>
                  <a:srgbClr val="002465"/>
                </a:solidFill>
              </a:rPr>
              <a:t>pedirte que confirmes tu identidad </a:t>
            </a:r>
          </a:p>
          <a:p>
            <a:endParaRPr lang="es-ES_tradnl" noProof="0">
              <a:solidFill>
                <a:srgbClr val="002465"/>
              </a:solidFill>
            </a:endParaRPr>
          </a:p>
          <a:p>
            <a:r>
              <a:rPr lang="en-US">
                <a:solidFill>
                  <a:srgbClr val="002465"/>
                </a:solidFill>
              </a:rPr>
              <a:t>Esto te da tiempo para:</a:t>
            </a:r>
          </a:p>
          <a:p>
            <a:pPr marL="571500" indent="-342900">
              <a:buClr>
                <a:srgbClr val="002465"/>
              </a:buClr>
              <a:buFont typeface="Arial" panose="020B0604020202020204" pitchFamily="34" charset="0"/>
              <a:buChar char="•"/>
            </a:pPr>
            <a:r>
              <a:rPr lang="en-US">
                <a:solidFill>
                  <a:srgbClr val="002465"/>
                </a:solidFill>
              </a:rPr>
              <a:t>revisar lo que está sucediendo </a:t>
            </a:r>
          </a:p>
          <a:p>
            <a:pPr marL="571500" indent="-342900">
              <a:buClr>
                <a:srgbClr val="002465"/>
              </a:buClr>
              <a:buFont typeface="Arial" panose="020B0604020202020204" pitchFamily="34" charset="0"/>
              <a:buChar char="•"/>
            </a:pPr>
            <a:r>
              <a:rPr lang="en-US">
                <a:solidFill>
                  <a:srgbClr val="002465"/>
                </a:solidFill>
              </a:rPr>
              <a:t>decidir qué hacer a continuación </a:t>
            </a:r>
          </a:p>
          <a:p>
            <a:endParaRPr lang="en-US" sz="1200">
              <a:solidFill>
                <a:srgbClr val="002465"/>
              </a:solidFill>
            </a:endParaRPr>
          </a:p>
          <a:p>
            <a:r>
              <a:rPr lang="en-US">
                <a:solidFill>
                  <a:srgbClr val="002465"/>
                </a:solidFill>
              </a:rPr>
              <a:t>Estas comprobaciones tienen como objetivo proteger tu dinero.</a:t>
            </a:r>
          </a:p>
          <a:p>
            <a:endParaRPr lang="es-ES_tradnl" noProof="0"/>
          </a:p>
        </p:txBody>
      </p:sp>
      <p:pic>
        <p:nvPicPr>
          <p:cNvPr id="26628" name="Picture 4" descr="black iphone 5 on white surface">
            <a:extLst>
              <a:ext uri="{FF2B5EF4-FFF2-40B4-BE49-F238E27FC236}">
                <a16:creationId xmlns:a16="http://schemas.microsoft.com/office/drawing/2014/main" id="{13486BBF-24BE-CDED-26A0-C9F8C119E76F}"/>
              </a:ext>
            </a:extLst>
          </p:cNvPr>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200" b="99450" l="0" r="100000"/>
                    </a14:imgEffect>
                  </a14:imgLayer>
                </a14:imgProps>
              </a:ext>
              <a:ext uri="{28A0092B-C50C-407E-A947-70E740481C1C}">
                <a14:useLocalDpi xmlns:a14="http://schemas.microsoft.com/office/drawing/2010/main"/>
              </a:ext>
            </a:extLst>
          </a:blip>
          <a:srcRect/>
          <a:stretch>
            <a:fillRect/>
          </a:stretch>
        </p:blipFill>
        <p:spPr bwMode="auto">
          <a:xfrm>
            <a:off x="1600385" y="2238079"/>
            <a:ext cx="3768812" cy="5460439"/>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90;p8" descr="A colorful circles with white lines and dots  AI-generated content may be incorrect.">
            <a:extLst>
              <a:ext uri="{FF2B5EF4-FFF2-40B4-BE49-F238E27FC236}">
                <a16:creationId xmlns:a16="http://schemas.microsoft.com/office/drawing/2014/main" id="{7E7CE245-9730-6F74-9694-5054AEDE3F9E}"/>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89968">
            <a:off x="156443" y="327992"/>
            <a:ext cx="4145124" cy="3256397"/>
          </a:xfrm>
          <a:prstGeom prst="rect">
            <a:avLst/>
          </a:prstGeom>
          <a:noFill/>
          <a:ln>
            <a:noFill/>
          </a:ln>
        </p:spPr>
      </p:pic>
    </p:spTree>
    <p:extLst>
      <p:ext uri="{BB962C8B-B14F-4D97-AF65-F5344CB8AC3E}">
        <p14:creationId xmlns:p14="http://schemas.microsoft.com/office/powerpoint/2010/main" val="1533031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F37730D5-7A59-CDD0-0678-BDACAF3DD5B6}"/>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prstGeom prst="rect">
            <a:avLst/>
          </a:prstGeom>
          <a:solidFill>
            <a:srgbClr val="FFFFFF">
              <a:lumMod val="85000"/>
            </a:srgbClr>
          </a:solidFill>
          <a:ln>
            <a:noFill/>
          </a:ln>
        </p:spPr>
      </p:pic>
      <p:sp>
        <p:nvSpPr>
          <p:cNvPr id="6" name="Text Placeholder 3">
            <a:extLst>
              <a:ext uri="{FF2B5EF4-FFF2-40B4-BE49-F238E27FC236}">
                <a16:creationId xmlns:a16="http://schemas.microsoft.com/office/drawing/2014/main" id="{698BC8B1-3A66-4F38-B211-E0DDD936B6FA}"/>
              </a:ext>
            </a:extLst>
          </p:cNvPr>
          <p:cNvSpPr txBox="1">
            <a:spLocks/>
          </p:cNvSpPr>
          <p:nvPr/>
        </p:nvSpPr>
        <p:spPr>
          <a:xfrm>
            <a:off x="557784" y="1147087"/>
            <a:ext cx="7590827" cy="6349253"/>
          </a:xfrm>
          <a:prstGeom prst="rect">
            <a:avLst/>
          </a:prstGeom>
          <a:noFill/>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2400" b="1">
                <a:solidFill>
                  <a:srgbClr val="002465"/>
                </a:solidFill>
                <a:latin typeface="Calibri" panose="020F0502020204030204" pitchFamily="34" charset="0"/>
                <a:cs typeface="Calibri" panose="020F0502020204030204" pitchFamily="34" charset="0"/>
              </a:rPr>
              <a:t>La IA puede:</a:t>
            </a: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mejorar la seguridad </a:t>
            </a: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destacar las actividades importantes </a:t>
            </a: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agilizar y facilitar las operaciones bancarias </a:t>
            </a:r>
          </a:p>
          <a:p>
            <a:endParaRPr lang="en-US" sz="2400" b="1">
              <a:solidFill>
                <a:srgbClr val="002465"/>
              </a:solidFill>
              <a:latin typeface="Calibri" panose="020F0502020204030204" pitchFamily="34" charset="0"/>
              <a:cs typeface="Calibri" panose="020F0502020204030204" pitchFamily="34" charset="0"/>
            </a:endParaRPr>
          </a:p>
          <a:p>
            <a:r>
              <a:rPr lang="en-US" sz="2400" b="1">
                <a:solidFill>
                  <a:srgbClr val="002465"/>
                </a:solidFill>
                <a:latin typeface="Calibri" panose="020F0502020204030204" pitchFamily="34" charset="0"/>
                <a:cs typeface="Calibri" panose="020F0502020204030204" pitchFamily="34" charset="0"/>
              </a:rPr>
              <a:t>Pero no puede:</a:t>
            </a: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tomar decisiones por ti </a:t>
            </a: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comprender tu situación al completo </a:t>
            </a: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garantizar que todos los mensajes sean auténticos </a:t>
            </a:r>
          </a:p>
          <a:p>
            <a:pPr marL="228600">
              <a:buClr>
                <a:srgbClr val="002465"/>
              </a:buClr>
            </a:pPr>
            <a:endParaRPr lang="en-US" sz="2400" b="1">
              <a:solidFill>
                <a:srgbClr val="002465"/>
              </a:solidFill>
              <a:latin typeface="Calibri" panose="020F0502020204030204" pitchFamily="34" charset="0"/>
              <a:cs typeface="Calibri" panose="020F0502020204030204" pitchFamily="34" charset="0"/>
            </a:endParaRPr>
          </a:p>
          <a:p>
            <a:pPr marL="228600">
              <a:buClr>
                <a:srgbClr val="002465"/>
              </a:buClr>
            </a:pPr>
            <a:r>
              <a:rPr lang="en-US" sz="2400" b="1">
                <a:solidFill>
                  <a:srgbClr val="002465"/>
                </a:solidFill>
                <a:latin typeface="Calibri" panose="020F0502020204030204" pitchFamily="34" charset="0"/>
                <a:cs typeface="Calibri" panose="020F0502020204030204" pitchFamily="34" charset="0"/>
              </a:rPr>
              <a:t>Por eso, siempre:</a:t>
            </a:r>
            <a:endParaRPr lang="en-US" sz="2400">
              <a:solidFill>
                <a:srgbClr val="002465"/>
              </a:solidFill>
              <a:latin typeface="Calibri" panose="020F0502020204030204" pitchFamily="34" charset="0"/>
              <a:cs typeface="Calibri" panose="020F0502020204030204" pitchFamily="34" charset="0"/>
            </a:endParaRP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detente antes de actuar </a:t>
            </a: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comprueba la información con cuidado </a:t>
            </a:r>
          </a:p>
          <a:p>
            <a:pPr marL="571500" indent="-342900">
              <a:buClr>
                <a:srgbClr val="002465"/>
              </a:buClr>
              <a:buFont typeface="Arial" panose="020B0604020202020204" pitchFamily="34" charset="0"/>
              <a:buChar char="•"/>
            </a:pPr>
            <a:r>
              <a:rPr lang="en-US" sz="2400">
                <a:solidFill>
                  <a:srgbClr val="002465"/>
                </a:solidFill>
                <a:latin typeface="Calibri" panose="020F0502020204030204" pitchFamily="34" charset="0"/>
                <a:cs typeface="Calibri" panose="020F0502020204030204" pitchFamily="34" charset="0"/>
              </a:rPr>
              <a:t>utiliza fuentes fiables</a:t>
            </a:r>
          </a:p>
          <a:p>
            <a:pPr>
              <a:buClr>
                <a:srgbClr val="002465"/>
              </a:buClr>
              <a:buFont typeface="Arial" panose="020B0604020202020204" pitchFamily="34" charset="0"/>
              <a:buChar char="•"/>
            </a:pPr>
            <a:endParaRPr lang="es-ES_tradnl" sz="800" b="1" noProof="0"/>
          </a:p>
          <a:p>
            <a:endParaRPr lang="es-ES_tradnl" noProof="0"/>
          </a:p>
        </p:txBody>
      </p:sp>
      <p:sp>
        <p:nvSpPr>
          <p:cNvPr id="3" name="TextBox 2">
            <a:extLst>
              <a:ext uri="{FF2B5EF4-FFF2-40B4-BE49-F238E27FC236}">
                <a16:creationId xmlns:a16="http://schemas.microsoft.com/office/drawing/2014/main" id="{C3F022BC-8C1E-50BF-F6FE-9207EA8FB03A}"/>
              </a:ext>
            </a:extLst>
          </p:cNvPr>
          <p:cNvSpPr txBox="1"/>
          <p:nvPr/>
        </p:nvSpPr>
        <p:spPr>
          <a:xfrm>
            <a:off x="557784" y="173596"/>
            <a:ext cx="7964424" cy="646331"/>
          </a:xfrm>
          <a:prstGeom prst="rect">
            <a:avLst/>
          </a:prstGeom>
          <a:noFill/>
        </p:spPr>
        <p:txBody>
          <a:bodyPr wrap="square">
            <a:spAutoFit/>
          </a:bodyPr>
          <a:lstStyle/>
          <a:p>
            <a:pPr lvl="0">
              <a:defRPr/>
            </a:pPr>
            <a:r>
              <a:rPr lang="en-US" sz="3600" b="1">
                <a:solidFill>
                  <a:srgbClr val="CA7BB3"/>
                </a:solidFill>
                <a:latin typeface="Calibri" panose="020F0502020204030204" pitchFamily="34" charset="0"/>
                <a:cs typeface="Calibri" panose="020F0502020204030204" pitchFamily="34" charset="0"/>
              </a:rPr>
              <a:t>La IA te ayuda, pero tú tienes el control</a:t>
            </a:r>
            <a:endParaRPr lang="en-US" sz="3600" dirty="0">
              <a:solidFill>
                <a:srgbClr val="CA7BB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11223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29"/>
        <p:cNvGrpSpPr/>
        <p:nvPr/>
      </p:nvGrpSpPr>
      <p:grpSpPr>
        <a:xfrm>
          <a:off x="0" y="0"/>
          <a:ext cx="0" cy="0"/>
          <a:chOff x="0" y="0"/>
          <a:chExt cx="0" cy="0"/>
        </a:xfrm>
      </p:grpSpPr>
      <p:sp>
        <p:nvSpPr>
          <p:cNvPr id="632" name="Google Shape;632;p30"/>
          <p:cNvSpPr/>
          <p:nvPr/>
        </p:nvSpPr>
        <p:spPr>
          <a:xfrm>
            <a:off x="1098909" y="1932265"/>
            <a:ext cx="2559665" cy="4098841"/>
          </a:xfrm>
          <a:custGeom>
            <a:avLst/>
            <a:gdLst/>
            <a:ahLst/>
            <a:cxnLst/>
            <a:rect l="l" t="t" r="r" b="b"/>
            <a:pathLst>
              <a:path w="3427" h="5179" extrusionOk="0">
                <a:moveTo>
                  <a:pt x="3128" y="0"/>
                </a:moveTo>
                <a:lnTo>
                  <a:pt x="297" y="0"/>
                </a:lnTo>
                <a:lnTo>
                  <a:pt x="297" y="0"/>
                </a:lnTo>
                <a:cubicBezTo>
                  <a:pt x="133" y="0"/>
                  <a:pt x="0" y="133"/>
                  <a:pt x="0" y="298"/>
                </a:cubicBezTo>
                <a:lnTo>
                  <a:pt x="0" y="3440"/>
                </a:lnTo>
                <a:lnTo>
                  <a:pt x="0" y="3533"/>
                </a:lnTo>
                <a:lnTo>
                  <a:pt x="0" y="3533"/>
                </a:lnTo>
                <a:cubicBezTo>
                  <a:pt x="0" y="3589"/>
                  <a:pt x="14" y="3639"/>
                  <a:pt x="40" y="3683"/>
                </a:cubicBezTo>
                <a:lnTo>
                  <a:pt x="147" y="3790"/>
                </a:lnTo>
                <a:lnTo>
                  <a:pt x="1309" y="4952"/>
                </a:lnTo>
                <a:lnTo>
                  <a:pt x="1309" y="4952"/>
                </a:lnTo>
                <a:cubicBezTo>
                  <a:pt x="1534" y="5177"/>
                  <a:pt x="1898" y="5178"/>
                  <a:pt x="2122" y="4954"/>
                </a:cubicBezTo>
                <a:lnTo>
                  <a:pt x="3300" y="3777"/>
                </a:lnTo>
                <a:lnTo>
                  <a:pt x="3371" y="3705"/>
                </a:lnTo>
                <a:lnTo>
                  <a:pt x="3371" y="3705"/>
                </a:lnTo>
                <a:cubicBezTo>
                  <a:pt x="3405" y="3656"/>
                  <a:pt x="3426" y="3598"/>
                  <a:pt x="3426" y="3533"/>
                </a:cubicBezTo>
                <a:lnTo>
                  <a:pt x="3426" y="3447"/>
                </a:lnTo>
                <a:lnTo>
                  <a:pt x="3426" y="298"/>
                </a:lnTo>
                <a:lnTo>
                  <a:pt x="3426" y="298"/>
                </a:lnTo>
                <a:cubicBezTo>
                  <a:pt x="3426" y="133"/>
                  <a:pt x="3292" y="0"/>
                  <a:pt x="3128" y="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633" name="Google Shape;633;p30"/>
          <p:cNvSpPr/>
          <p:nvPr/>
        </p:nvSpPr>
        <p:spPr>
          <a:xfrm>
            <a:off x="1021493" y="1932265"/>
            <a:ext cx="2714498" cy="1379083"/>
          </a:xfrm>
          <a:custGeom>
            <a:avLst/>
            <a:gdLst/>
            <a:ahLst/>
            <a:cxnLst/>
            <a:rect l="l" t="t" r="r" b="b"/>
            <a:pathLst>
              <a:path w="3635" h="1742" extrusionOk="0">
                <a:moveTo>
                  <a:pt x="3573" y="171"/>
                </a:moveTo>
                <a:lnTo>
                  <a:pt x="2226" y="1517"/>
                </a:lnTo>
                <a:lnTo>
                  <a:pt x="2226" y="1517"/>
                </a:lnTo>
                <a:cubicBezTo>
                  <a:pt x="2002" y="1741"/>
                  <a:pt x="1638" y="1740"/>
                  <a:pt x="1413" y="1515"/>
                </a:cubicBezTo>
                <a:lnTo>
                  <a:pt x="60" y="163"/>
                </a:lnTo>
                <a:lnTo>
                  <a:pt x="60" y="163"/>
                </a:lnTo>
                <a:cubicBezTo>
                  <a:pt x="0" y="103"/>
                  <a:pt x="42" y="0"/>
                  <a:pt x="127" y="0"/>
                </a:cubicBezTo>
                <a:lnTo>
                  <a:pt x="3506" y="8"/>
                </a:lnTo>
                <a:lnTo>
                  <a:pt x="3506" y="8"/>
                </a:lnTo>
                <a:cubicBezTo>
                  <a:pt x="3591" y="8"/>
                  <a:pt x="3634" y="111"/>
                  <a:pt x="3573"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634" name="Google Shape;634;p30"/>
          <p:cNvSpPr/>
          <p:nvPr/>
        </p:nvSpPr>
        <p:spPr>
          <a:xfrm>
            <a:off x="4606263" y="1932265"/>
            <a:ext cx="2559668" cy="409884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635" name="Google Shape;635;p30"/>
          <p:cNvSpPr/>
          <p:nvPr/>
        </p:nvSpPr>
        <p:spPr>
          <a:xfrm>
            <a:off x="4536405" y="1918751"/>
            <a:ext cx="2714498" cy="1379083"/>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636" name="Google Shape;636;p30"/>
          <p:cNvSpPr/>
          <p:nvPr/>
        </p:nvSpPr>
        <p:spPr>
          <a:xfrm>
            <a:off x="7912027" y="1932265"/>
            <a:ext cx="2559665" cy="4098841"/>
          </a:xfrm>
          <a:custGeom>
            <a:avLst/>
            <a:gdLst/>
            <a:ahLst/>
            <a:cxnLst/>
            <a:rect l="l" t="t" r="r" b="b"/>
            <a:pathLst>
              <a:path w="3427" h="5179" extrusionOk="0">
                <a:moveTo>
                  <a:pt x="3129" y="0"/>
                </a:moveTo>
                <a:lnTo>
                  <a:pt x="298" y="0"/>
                </a:lnTo>
                <a:lnTo>
                  <a:pt x="298" y="0"/>
                </a:lnTo>
                <a:cubicBezTo>
                  <a:pt x="134" y="0"/>
                  <a:pt x="0" y="133"/>
                  <a:pt x="0" y="298"/>
                </a:cubicBezTo>
                <a:lnTo>
                  <a:pt x="0" y="3440"/>
                </a:lnTo>
                <a:lnTo>
                  <a:pt x="0" y="3533"/>
                </a:lnTo>
                <a:lnTo>
                  <a:pt x="0" y="3533"/>
                </a:lnTo>
                <a:cubicBezTo>
                  <a:pt x="0" y="3589"/>
                  <a:pt x="15" y="3639"/>
                  <a:pt x="41" y="3683"/>
                </a:cubicBezTo>
                <a:lnTo>
                  <a:pt x="148" y="3790"/>
                </a:lnTo>
                <a:lnTo>
                  <a:pt x="1310" y="4952"/>
                </a:lnTo>
                <a:lnTo>
                  <a:pt x="1310" y="4952"/>
                </a:lnTo>
                <a:cubicBezTo>
                  <a:pt x="1535" y="5177"/>
                  <a:pt x="1899" y="5178"/>
                  <a:pt x="2123" y="4954"/>
                </a:cubicBezTo>
                <a:lnTo>
                  <a:pt x="3300" y="3777"/>
                </a:lnTo>
                <a:lnTo>
                  <a:pt x="3372" y="3705"/>
                </a:lnTo>
                <a:lnTo>
                  <a:pt x="3372" y="3705"/>
                </a:lnTo>
                <a:cubicBezTo>
                  <a:pt x="3406" y="3656"/>
                  <a:pt x="3426" y="3598"/>
                  <a:pt x="3426" y="3533"/>
                </a:cubicBezTo>
                <a:lnTo>
                  <a:pt x="3426" y="3447"/>
                </a:lnTo>
                <a:lnTo>
                  <a:pt x="3426" y="298"/>
                </a:lnTo>
                <a:lnTo>
                  <a:pt x="3426" y="298"/>
                </a:lnTo>
                <a:cubicBezTo>
                  <a:pt x="3426" y="133"/>
                  <a:pt x="3293" y="0"/>
                  <a:pt x="3129" y="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637" name="Google Shape;637;p30"/>
          <p:cNvSpPr/>
          <p:nvPr/>
        </p:nvSpPr>
        <p:spPr>
          <a:xfrm>
            <a:off x="7834610" y="1918751"/>
            <a:ext cx="2714498" cy="1379083"/>
          </a:xfrm>
          <a:custGeom>
            <a:avLst/>
            <a:gdLst/>
            <a:ahLst/>
            <a:cxnLst/>
            <a:rect l="l" t="t" r="r" b="b"/>
            <a:pathLst>
              <a:path w="3635" h="1742" extrusionOk="0">
                <a:moveTo>
                  <a:pt x="3574" y="171"/>
                </a:moveTo>
                <a:lnTo>
                  <a:pt x="2227" y="1517"/>
                </a:lnTo>
                <a:lnTo>
                  <a:pt x="2227" y="1517"/>
                </a:lnTo>
                <a:cubicBezTo>
                  <a:pt x="2003" y="1741"/>
                  <a:pt x="1639" y="1740"/>
                  <a:pt x="1414" y="1515"/>
                </a:cubicBezTo>
                <a:lnTo>
                  <a:pt x="61" y="163"/>
                </a:lnTo>
                <a:lnTo>
                  <a:pt x="61" y="163"/>
                </a:lnTo>
                <a:cubicBezTo>
                  <a:pt x="0" y="103"/>
                  <a:pt x="43" y="0"/>
                  <a:pt x="128" y="0"/>
                </a:cubicBezTo>
                <a:lnTo>
                  <a:pt x="3507" y="8"/>
                </a:lnTo>
                <a:lnTo>
                  <a:pt x="3507" y="8"/>
                </a:lnTo>
                <a:cubicBezTo>
                  <a:pt x="3592" y="8"/>
                  <a:pt x="3634" y="111"/>
                  <a:pt x="3574" y="17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7" name="tb">
            <a:extLst>
              <a:ext uri="{FF2B5EF4-FFF2-40B4-BE49-F238E27FC236}">
                <a16:creationId xmlns:a16="http://schemas.microsoft.com/office/drawing/2014/main" id="{C46B2DE2-B5A7-85B5-6E14-FC38B4E1577E}"/>
              </a:ext>
            </a:extLst>
          </p:cNvPr>
          <p:cNvSpPr txBox="1"/>
          <p:nvPr/>
        </p:nvSpPr>
        <p:spPr>
          <a:xfrm>
            <a:off x="1098905" y="2289126"/>
            <a:ext cx="2559669" cy="1190000"/>
          </a:xfrm>
          <a:prstGeom prst="rect">
            <a:avLst/>
          </a:prstGeom>
          <a:noFill/>
        </p:spPr>
        <p:txBody>
          <a:bodyPr wrap="square" anchor="t">
            <a:noAutofit/>
          </a:bodyPr>
          <a:lstStyle/>
          <a:p>
            <a:pPr algn="ctr"/>
            <a:r>
              <a:rPr lang="es-ES_tradnl" sz="2400" b="1" noProof="0">
                <a:solidFill>
                  <a:schemeClr val="bg1"/>
                </a:solidFill>
                <a:latin typeface="Calibri" panose="020F0502020204030204" pitchFamily="34" charset="0"/>
                <a:cs typeface="Calibri" panose="020F0502020204030204" pitchFamily="34" charset="0"/>
              </a:rPr>
              <a:t>Cuelga</a:t>
            </a:r>
          </a:p>
          <a:p>
            <a:pPr algn="ctr"/>
            <a:endParaRPr lang="es-ES_tradnl" sz="2400" b="1" noProof="0">
              <a:solidFill>
                <a:schemeClr val="bg1"/>
              </a:solidFill>
              <a:latin typeface="Calibri" panose="020F0502020204030204" pitchFamily="34" charset="0"/>
              <a:cs typeface="Calibri" panose="020F0502020204030204" pitchFamily="34" charset="0"/>
            </a:endParaRPr>
          </a:p>
          <a:p>
            <a:pPr algn="ctr">
              <a:spcBef>
                <a:spcPts val="400"/>
              </a:spcBef>
            </a:pPr>
            <a:r>
              <a:rPr lang="en-GB" sz="2400">
                <a:solidFill>
                  <a:schemeClr val="bg1"/>
                </a:solidFill>
                <a:latin typeface="Calibri" panose="020F0502020204030204" pitchFamily="34" charset="0"/>
                <a:cs typeface="Calibri" panose="020F0502020204030204" pitchFamily="34" charset="0"/>
              </a:rPr>
              <a:t>Si una llamada es sospechosa, cuelga. A una persona que llama de verdad no le importará</a:t>
            </a:r>
            <a:r>
              <a:rPr lang="es-ES_tradnl" sz="2400" noProof="0">
                <a:solidFill>
                  <a:schemeClr val="bg1"/>
                </a:solidFill>
                <a:latin typeface="Calibri" panose="020F0502020204030204" pitchFamily="34" charset="0"/>
                <a:cs typeface="Calibri" panose="020F0502020204030204" pitchFamily="34" charset="0"/>
              </a:rPr>
              <a:t>.</a:t>
            </a:r>
          </a:p>
        </p:txBody>
      </p:sp>
      <p:sp>
        <p:nvSpPr>
          <p:cNvPr id="9" name="tb">
            <a:extLst>
              <a:ext uri="{FF2B5EF4-FFF2-40B4-BE49-F238E27FC236}">
                <a16:creationId xmlns:a16="http://schemas.microsoft.com/office/drawing/2014/main" id="{F08304F7-73A3-826F-8E67-82C28ECA7718}"/>
              </a:ext>
            </a:extLst>
          </p:cNvPr>
          <p:cNvSpPr txBox="1"/>
          <p:nvPr/>
        </p:nvSpPr>
        <p:spPr>
          <a:xfrm>
            <a:off x="4613822" y="2026806"/>
            <a:ext cx="2559668" cy="1190000"/>
          </a:xfrm>
          <a:prstGeom prst="rect">
            <a:avLst/>
          </a:prstGeom>
          <a:noFill/>
        </p:spPr>
        <p:txBody>
          <a:bodyPr wrap="square" anchor="t">
            <a:noAutofit/>
          </a:bodyPr>
          <a:lstStyle/>
          <a:p>
            <a:pPr algn="ctr"/>
            <a:r>
              <a:rPr lang="es-ES_tradnl" sz="2400" b="1" noProof="0">
                <a:solidFill>
                  <a:schemeClr val="bg1"/>
                </a:solidFill>
                <a:latin typeface="Calibri" panose="020F0502020204030204" pitchFamily="34" charset="0"/>
                <a:cs typeface="Calibri" panose="020F0502020204030204" pitchFamily="34" charset="0"/>
              </a:rPr>
              <a:t>Compruébalo tu mismo</a:t>
            </a:r>
          </a:p>
          <a:p>
            <a:pPr algn="ctr"/>
            <a:endParaRPr lang="es-ES_tradnl" sz="2400" b="1" noProof="0">
              <a:solidFill>
                <a:schemeClr val="bg1"/>
              </a:solidFill>
              <a:latin typeface="Calibri" panose="020F0502020204030204" pitchFamily="34" charset="0"/>
              <a:cs typeface="Calibri" panose="020F0502020204030204" pitchFamily="34" charset="0"/>
            </a:endParaRPr>
          </a:p>
          <a:p>
            <a:pPr algn="ctr">
              <a:spcBef>
                <a:spcPts val="400"/>
              </a:spcBef>
            </a:pPr>
            <a:r>
              <a:rPr lang="en-GB" sz="2400">
                <a:solidFill>
                  <a:schemeClr val="bg1"/>
                </a:solidFill>
                <a:latin typeface="Calibri" panose="020F0502020204030204" pitchFamily="34" charset="0"/>
                <a:cs typeface="Calibri" panose="020F0502020204030204" pitchFamily="34" charset="0"/>
              </a:rPr>
              <a:t>Llama a tu banco al número que figura en el reverso de tu tarjeta, no al que te den.</a:t>
            </a:r>
            <a:endParaRPr lang="en-GB" sz="2400" dirty="0">
              <a:solidFill>
                <a:schemeClr val="bg1"/>
              </a:solidFill>
              <a:latin typeface="Calibri" panose="020F0502020204030204" pitchFamily="34" charset="0"/>
              <a:cs typeface="Calibri" panose="020F0502020204030204" pitchFamily="34" charset="0"/>
            </a:endParaRPr>
          </a:p>
        </p:txBody>
      </p:sp>
      <p:sp>
        <p:nvSpPr>
          <p:cNvPr id="11" name="tb">
            <a:extLst>
              <a:ext uri="{FF2B5EF4-FFF2-40B4-BE49-F238E27FC236}">
                <a16:creationId xmlns:a16="http://schemas.microsoft.com/office/drawing/2014/main" id="{7012BD31-1BD3-8B1D-83F8-322EDB2BBB1F}"/>
              </a:ext>
            </a:extLst>
          </p:cNvPr>
          <p:cNvSpPr txBox="1"/>
          <p:nvPr/>
        </p:nvSpPr>
        <p:spPr>
          <a:xfrm>
            <a:off x="7912026" y="1932265"/>
            <a:ext cx="2559666" cy="1365569"/>
          </a:xfrm>
          <a:prstGeom prst="rect">
            <a:avLst/>
          </a:prstGeom>
          <a:noFill/>
        </p:spPr>
        <p:txBody>
          <a:bodyPr wrap="square" anchor="t">
            <a:noAutofit/>
          </a:bodyPr>
          <a:lstStyle/>
          <a:p>
            <a:pPr algn="ctr"/>
            <a:r>
              <a:rPr lang="es-ES_tradnl" sz="2400" b="1" noProof="0">
                <a:solidFill>
                  <a:schemeClr val="bg1"/>
                </a:solidFill>
                <a:latin typeface="Calibri" panose="020F0502020204030204" pitchFamily="34" charset="0"/>
                <a:cs typeface="Calibri" panose="020F0502020204030204" pitchFamily="34" charset="0"/>
              </a:rPr>
              <a:t>No sientas presión</a:t>
            </a:r>
          </a:p>
          <a:p>
            <a:pPr algn="ctr"/>
            <a:endParaRPr lang="es-ES_tradnl" sz="2400" b="1" noProof="0">
              <a:solidFill>
                <a:schemeClr val="bg1"/>
              </a:solidFill>
              <a:latin typeface="Calibri" panose="020F0502020204030204" pitchFamily="34" charset="0"/>
              <a:cs typeface="Calibri" panose="020F0502020204030204" pitchFamily="34" charset="0"/>
            </a:endParaRPr>
          </a:p>
          <a:p>
            <a:pPr algn="ctr"/>
            <a:endParaRPr lang="es-ES_tradnl" sz="2400" b="1" noProof="0">
              <a:solidFill>
                <a:schemeClr val="bg1"/>
              </a:solidFill>
              <a:latin typeface="Calibri" panose="020F0502020204030204" pitchFamily="34" charset="0"/>
              <a:cs typeface="Calibri" panose="020F0502020204030204" pitchFamily="34" charset="0"/>
            </a:endParaRPr>
          </a:p>
          <a:p>
            <a:pPr algn="ctr">
              <a:spcBef>
                <a:spcPts val="400"/>
              </a:spcBef>
            </a:pPr>
            <a:r>
              <a:rPr lang="en-GB" sz="2400">
                <a:solidFill>
                  <a:schemeClr val="bg1"/>
                </a:solidFill>
                <a:latin typeface="Calibri" panose="020F0502020204030204" pitchFamily="34" charset="0"/>
                <a:cs typeface="Calibri" panose="020F0502020204030204" pitchFamily="34" charset="0"/>
              </a:rPr>
              <a:t>Los estafadores provocan pánico. Tómate tu tiempo. Siempre está bien decir que no.</a:t>
            </a:r>
            <a:endParaRPr lang="en-GB" sz="2400" dirty="0">
              <a:solidFill>
                <a:schemeClr val="bg1"/>
              </a:solidFill>
              <a:latin typeface="Calibri" panose="020F0502020204030204" pitchFamily="34" charset="0"/>
              <a:cs typeface="Calibri" panose="020F0502020204030204" pitchFamily="34" charset="0"/>
            </a:endParaRPr>
          </a:p>
        </p:txBody>
      </p:sp>
      <p:sp>
        <p:nvSpPr>
          <p:cNvPr id="13" name="tb">
            <a:extLst>
              <a:ext uri="{FF2B5EF4-FFF2-40B4-BE49-F238E27FC236}">
                <a16:creationId xmlns:a16="http://schemas.microsoft.com/office/drawing/2014/main" id="{E98153DB-7A40-FA98-61D7-A61BEC315264}"/>
              </a:ext>
            </a:extLst>
          </p:cNvPr>
          <p:cNvSpPr txBox="1"/>
          <p:nvPr/>
        </p:nvSpPr>
        <p:spPr>
          <a:xfrm>
            <a:off x="496000" y="316051"/>
            <a:ext cx="11200000" cy="700000"/>
          </a:xfrm>
          <a:prstGeom prst="rect">
            <a:avLst/>
          </a:prstGeom>
          <a:noFill/>
        </p:spPr>
        <p:txBody>
          <a:bodyPr wrap="square" anchor="t">
            <a:normAutofit/>
          </a:bodyPr>
          <a:lstStyle/>
          <a:p>
            <a:r>
              <a:rPr lang="en-GB" sz="3600" b="1">
                <a:solidFill>
                  <a:srgbClr val="31376B"/>
                </a:solidFill>
                <a:latin typeface="Calibri" panose="020F0502020204030204" pitchFamily="34" charset="0"/>
                <a:cs typeface="Calibri" panose="020F0502020204030204" pitchFamily="34" charset="0"/>
              </a:rPr>
              <a:t>La regla de oro: haz una pausa y comprueba</a:t>
            </a:r>
            <a:endParaRPr lang="en-GB" sz="3600" b="1" dirty="0">
              <a:solidFill>
                <a:srgbClr val="31376B"/>
              </a:solidFill>
              <a:latin typeface="Calibri" panose="020F0502020204030204" pitchFamily="34" charset="0"/>
              <a:cs typeface="Calibri" panose="020F0502020204030204" pitchFamily="34" charset="0"/>
            </a:endParaRPr>
          </a:p>
        </p:txBody>
      </p:sp>
      <p:sp>
        <p:nvSpPr>
          <p:cNvPr id="15" name="card">
            <a:extLst>
              <a:ext uri="{FF2B5EF4-FFF2-40B4-BE49-F238E27FC236}">
                <a16:creationId xmlns:a16="http://schemas.microsoft.com/office/drawing/2014/main" id="{ED5798F6-C5D7-8AFE-6F5C-64374F0A0282}"/>
              </a:ext>
            </a:extLst>
          </p:cNvPr>
          <p:cNvSpPr/>
          <p:nvPr/>
        </p:nvSpPr>
        <p:spPr>
          <a:xfrm>
            <a:off x="562000" y="949661"/>
            <a:ext cx="10707378" cy="876441"/>
          </a:xfrm>
          <a:prstGeom prst="roundRect">
            <a:avLst>
              <a:gd name="adj" fmla="val 8000"/>
            </a:avLst>
          </a:prstGeom>
          <a:solidFill>
            <a:srgbClr val="5496D1"/>
          </a:solidFill>
          <a:ln>
            <a:solidFill>
              <a:srgbClr val="5496D1"/>
            </a:solidFill>
          </a:ln>
        </p:spPr>
        <p:txBody>
          <a:bodyPr/>
          <a:lstStyle/>
          <a:p>
            <a:endParaRPr lang="es-ES_tradnl" sz="2400" noProof="0">
              <a:latin typeface="Calibri" panose="020F0502020204030204" pitchFamily="34" charset="0"/>
              <a:cs typeface="Calibri" panose="020F0502020204030204" pitchFamily="34" charset="0"/>
            </a:endParaRPr>
          </a:p>
        </p:txBody>
      </p:sp>
      <p:sp>
        <p:nvSpPr>
          <p:cNvPr id="17" name="tb">
            <a:extLst>
              <a:ext uri="{FF2B5EF4-FFF2-40B4-BE49-F238E27FC236}">
                <a16:creationId xmlns:a16="http://schemas.microsoft.com/office/drawing/2014/main" id="{16624A1E-C0E6-F711-8AED-210C95854EBB}"/>
              </a:ext>
            </a:extLst>
          </p:cNvPr>
          <p:cNvSpPr txBox="1"/>
          <p:nvPr/>
        </p:nvSpPr>
        <p:spPr>
          <a:xfrm>
            <a:off x="564163" y="949661"/>
            <a:ext cx="10579568" cy="894820"/>
          </a:xfrm>
          <a:prstGeom prst="rect">
            <a:avLst/>
          </a:prstGeom>
          <a:noFill/>
        </p:spPr>
        <p:txBody>
          <a:bodyPr wrap="square" anchor="ctr">
            <a:normAutofit fontScale="92500" lnSpcReduction="10000"/>
          </a:bodyPr>
          <a:lstStyle/>
          <a:p>
            <a:r>
              <a:rPr lang="en-GB" sz="2000" b="1">
                <a:solidFill>
                  <a:srgbClr val="FFFFFF"/>
                </a:solidFill>
                <a:latin typeface="Calibri" panose="020F0502020204030204" pitchFamily="34" charset="0"/>
                <a:cs typeface="Calibri" panose="020F0502020204030204" pitchFamily="34" charset="0"/>
              </a:rPr>
              <a:t>Ningún banco real, ni la Policía Nacional ni la Agencia Tributaria te llamarán nunca por teléfono, te enviarán un mensaje de texto o un correo electrónico para pedirte tu PIN, contraseña, datos de la tarjeta o que transfieras dinero. </a:t>
            </a:r>
            <a:endParaRPr lang="en-GB" sz="2000" b="1" dirty="0">
              <a:solidFill>
                <a:srgbClr val="FFFFFF"/>
              </a:solidFill>
              <a:latin typeface="Calibri" panose="020F0502020204030204" pitchFamily="34" charset="0"/>
              <a:cs typeface="Calibri" panose="020F0502020204030204" pitchFamily="34" charset="0"/>
            </a:endParaRPr>
          </a:p>
        </p:txBody>
      </p:sp>
      <p:sp>
        <p:nvSpPr>
          <p:cNvPr id="27" name="card">
            <a:extLst>
              <a:ext uri="{FF2B5EF4-FFF2-40B4-BE49-F238E27FC236}">
                <a16:creationId xmlns:a16="http://schemas.microsoft.com/office/drawing/2014/main" id="{248F68F1-E2BE-98A2-6A0B-4DD3575A001B}"/>
              </a:ext>
            </a:extLst>
          </p:cNvPr>
          <p:cNvSpPr/>
          <p:nvPr/>
        </p:nvSpPr>
        <p:spPr>
          <a:xfrm>
            <a:off x="562000" y="5950077"/>
            <a:ext cx="10707378" cy="876441"/>
          </a:xfrm>
          <a:prstGeom prst="roundRect">
            <a:avLst>
              <a:gd name="adj" fmla="val 8000"/>
            </a:avLst>
          </a:prstGeom>
          <a:solidFill>
            <a:srgbClr val="EBCB1F"/>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25" name="tb">
            <a:extLst>
              <a:ext uri="{FF2B5EF4-FFF2-40B4-BE49-F238E27FC236}">
                <a16:creationId xmlns:a16="http://schemas.microsoft.com/office/drawing/2014/main" id="{866D6D4A-EEB0-8C0C-0185-BE692CC6F3BA}"/>
              </a:ext>
            </a:extLst>
          </p:cNvPr>
          <p:cNvSpPr txBox="1"/>
          <p:nvPr/>
        </p:nvSpPr>
        <p:spPr>
          <a:xfrm>
            <a:off x="562000" y="6031106"/>
            <a:ext cx="10463285" cy="820000"/>
          </a:xfrm>
          <a:prstGeom prst="rect">
            <a:avLst/>
          </a:prstGeom>
          <a:noFill/>
        </p:spPr>
        <p:txBody>
          <a:bodyPr wrap="square" anchor="ctr">
            <a:noAutofit/>
          </a:bodyPr>
          <a:lstStyle/>
          <a:p>
            <a:r>
              <a:rPr lang="en-GB" sz="2000" b="1">
                <a:solidFill>
                  <a:srgbClr val="002465"/>
                </a:solidFill>
                <a:latin typeface="Calibri" panose="020F0502020204030204" pitchFamily="34" charset="0"/>
                <a:cs typeface="Calibri" panose="020F0502020204030204" pitchFamily="34" charset="0"/>
              </a:rPr>
              <a:t>P: ¿Y si el mensaje aparece en el mismo hilo que los mensajes de texto de mi banco de verdad? </a:t>
            </a:r>
            <a:r>
              <a:rPr lang="en-GB" sz="2000">
                <a:solidFill>
                  <a:srgbClr val="002465"/>
                </a:solidFill>
                <a:latin typeface="Calibri" panose="020F0502020204030204" pitchFamily="34" charset="0"/>
                <a:cs typeface="Calibri" panose="020F0502020204030204" pitchFamily="34" charset="0"/>
              </a:rPr>
              <a:t> R: Aun así puede ser falso. Los estafadores pueden copiar el nombre del remitente. Compruébalo siempre por tu cuenta.</a:t>
            </a:r>
            <a:endParaRPr lang="en-GB" sz="2000" dirty="0">
              <a:solidFill>
                <a:srgbClr val="002465"/>
              </a:solidFill>
              <a:latin typeface="Calibri" panose="020F0502020204030204" pitchFamily="34" charset="0"/>
              <a:cs typeface="Calibri" panose="020F0502020204030204" pitchFamily="34" charset="0"/>
            </a:endParaRPr>
          </a:p>
        </p:txBody>
      </p:sp>
    </p:spTree>
  </p:cSld>
  <p:clrMapOvr>
    <a:masterClrMapping/>
  </p:clrMapOvr>
  <p:extLst>
    <p:ext uri="{6950BFC3-D8DA-4A85-94F7-54DA5524770B}">
      <p188:commentRel xmlns:p188="http://schemas.microsoft.com/office/powerpoint/2018/8/main" r:id="rId3"/>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291;p8">
            <a:extLst>
              <a:ext uri="{FF2B5EF4-FFF2-40B4-BE49-F238E27FC236}">
                <a16:creationId xmlns:a16="http://schemas.microsoft.com/office/drawing/2014/main" id="{AB3BC1D9-87F9-E65F-152D-74674AD8B1B5}"/>
              </a:ext>
            </a:extLst>
          </p:cNvPr>
          <p:cNvSpPr txBox="1">
            <a:spLocks noGrp="1"/>
          </p:cNvSpPr>
          <p:nvPr>
            <p:ph type="body" idx="1"/>
          </p:nvPr>
        </p:nvSpPr>
        <p:spPr>
          <a:xfrm>
            <a:off x="2603721" y="1349353"/>
            <a:ext cx="6984558" cy="4159293"/>
          </a:xfrm>
          <a:prstGeom prst="rect">
            <a:avLst/>
          </a:prstGeom>
          <a:noFill/>
          <a:ln>
            <a:noFill/>
          </a:ln>
        </p:spPr>
        <p:txBody>
          <a:bodyPr spcFirstLastPara="1" wrap="square" lIns="91425" tIns="45700" rIns="91425" bIns="45700" anchor="t" anchorCtr="0">
            <a:noAutofit/>
          </a:bodyPr>
          <a:lstStyle/>
          <a:p>
            <a:r>
              <a:rPr lang="en-US" sz="3600" b="1"/>
              <a:t>Pregunta rápida</a:t>
            </a:r>
          </a:p>
          <a:p>
            <a:r>
              <a:rPr lang="en-US" sz="2400" b="1"/>
              <a:t>¿Cuál de las siguientes afirmaciones es correcta?</a:t>
            </a:r>
          </a:p>
          <a:p>
            <a:pPr marL="914400" indent="-457200" algn="l">
              <a:buFont typeface="+mj-lt"/>
              <a:buAutoNum type="alphaUcPeriod"/>
            </a:pPr>
            <a:r>
              <a:rPr lang="en-US" sz="2400"/>
              <a:t>Si un mensaje menciona un fraude, debe de ser auténtico</a:t>
            </a:r>
          </a:p>
          <a:p>
            <a:pPr marL="914400" indent="-457200" algn="l">
              <a:buFont typeface="+mj-lt"/>
              <a:buAutoNum type="alphaUcPeriod"/>
            </a:pPr>
            <a:r>
              <a:rPr lang="en-US" sz="2400"/>
              <a:t>La IA puede ayudar a los bancos a detectar actividades inusuales, pero las personas siguen teniendo que verificar las alertas</a:t>
            </a:r>
          </a:p>
          <a:p>
            <a:pPr marL="914400" indent="-457200" algn="l">
              <a:buFont typeface="+mj-lt"/>
              <a:buAutoNum type="alphaUcPeriod"/>
            </a:pPr>
            <a:r>
              <a:rPr lang="en-US" sz="2400"/>
              <a:t>La IA significa que ya no es necesario comprobar las transacciones</a:t>
            </a:r>
          </a:p>
          <a:p>
            <a:pPr marL="914400" indent="-457200" algn="l">
              <a:buFont typeface="+mj-lt"/>
              <a:buAutoNum type="alphaUcPeriod"/>
            </a:pPr>
            <a:r>
              <a:rPr lang="en-US" sz="2400"/>
              <a:t>Un chatbot bancario puede sustituir a un asesor humano en cualquier situación</a:t>
            </a:r>
          </a:p>
          <a:p>
            <a:endParaRPr lang="es-ES_tradnl" sz="2400" noProof="0"/>
          </a:p>
        </p:txBody>
      </p:sp>
    </p:spTree>
    <p:extLst>
      <p:ext uri="{BB962C8B-B14F-4D97-AF65-F5344CB8AC3E}">
        <p14:creationId xmlns:p14="http://schemas.microsoft.com/office/powerpoint/2010/main" val="770741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4D573-A96A-A88B-E2B4-3CAD94261B3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0E4215D-967B-4B29-EC37-A3E60552C8EF}"/>
              </a:ext>
            </a:extLst>
          </p:cNvPr>
          <p:cNvSpPr>
            <a:spLocks noGrp="1"/>
          </p:cNvSpPr>
          <p:nvPr>
            <p:ph type="body" sz="quarter" idx="17"/>
          </p:nvPr>
        </p:nvSpPr>
        <p:spPr>
          <a:xfrm>
            <a:off x="7276362" y="543238"/>
            <a:ext cx="3126070" cy="582221"/>
          </a:xfrm>
        </p:spPr>
        <p:txBody>
          <a:bodyPr/>
          <a:lstStyle/>
          <a:p>
            <a:r>
              <a:rPr lang="es-ES_tradnl" noProof="0"/>
              <a:t>03</a:t>
            </a:r>
          </a:p>
        </p:txBody>
      </p:sp>
      <p:pic>
        <p:nvPicPr>
          <p:cNvPr id="17" name="Picture Placeholder 16">
            <a:extLst>
              <a:ext uri="{FF2B5EF4-FFF2-40B4-BE49-F238E27FC236}">
                <a16:creationId xmlns:a16="http://schemas.microsoft.com/office/drawing/2014/main" id="{36C6E1EF-238E-D367-6AD8-463AB3CBB850}"/>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E12FBE79-BC94-C26A-8787-EFD6404B6A8C}"/>
              </a:ext>
            </a:extLst>
          </p:cNvPr>
          <p:cNvSpPr/>
          <p:nvPr/>
        </p:nvSpPr>
        <p:spPr>
          <a:xfrm>
            <a:off x="4795737" y="3429000"/>
            <a:ext cx="5606696"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529" noProof="0">
              <a:latin typeface="Montserrat" panose="00000500000000000000" pitchFamily="50" charset="0"/>
            </a:endParaRPr>
          </a:p>
        </p:txBody>
      </p:sp>
      <p:sp>
        <p:nvSpPr>
          <p:cNvPr id="5" name="TextBox 4">
            <a:extLst>
              <a:ext uri="{FF2B5EF4-FFF2-40B4-BE49-F238E27FC236}">
                <a16:creationId xmlns:a16="http://schemas.microsoft.com/office/drawing/2014/main" id="{CBD40984-4CA1-14B2-B23C-ADAA1D8FC2D4}"/>
              </a:ext>
            </a:extLst>
          </p:cNvPr>
          <p:cNvSpPr txBox="1"/>
          <p:nvPr/>
        </p:nvSpPr>
        <p:spPr>
          <a:xfrm>
            <a:off x="4904378" y="3481298"/>
            <a:ext cx="5606696" cy="1754326"/>
          </a:xfrm>
          <a:prstGeom prst="rect">
            <a:avLst/>
          </a:prstGeom>
          <a:noFill/>
        </p:spPr>
        <p:txBody>
          <a:bodyPr wrap="square" rtlCol="0">
            <a:spAutoFit/>
          </a:bodyPr>
          <a:lstStyle/>
          <a:p>
            <a:r>
              <a:rPr lang="es-ES_tradnl" sz="3600" b="1" spc="324" noProof="0">
                <a:solidFill>
                  <a:srgbClr val="242B62"/>
                </a:solidFill>
                <a:latin typeface="Calibri" panose="020F0502020204030204" pitchFamily="34" charset="0"/>
                <a:cs typeface="Calibri" panose="020F0502020204030204" pitchFamily="34" charset="0"/>
              </a:rPr>
              <a:t>CÓMO ELEGIR Y USAR APLICACIONES DE FORMA SEGURA</a:t>
            </a:r>
          </a:p>
        </p:txBody>
      </p:sp>
    </p:spTree>
    <p:extLst>
      <p:ext uri="{BB962C8B-B14F-4D97-AF65-F5344CB8AC3E}">
        <p14:creationId xmlns:p14="http://schemas.microsoft.com/office/powerpoint/2010/main" val="2200961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BD2D27-6891-9B64-368E-446C15B2D9FB}"/>
              </a:ext>
            </a:extLst>
          </p:cNvPr>
          <p:cNvSpPr>
            <a:spLocks noGrp="1"/>
          </p:cNvSpPr>
          <p:nvPr>
            <p:ph type="body" sz="quarter" idx="13"/>
          </p:nvPr>
        </p:nvSpPr>
        <p:spPr>
          <a:xfrm>
            <a:off x="3263068" y="1677286"/>
            <a:ext cx="6128571" cy="3117538"/>
          </a:xfrm>
        </p:spPr>
        <p:txBody>
          <a:bodyPr>
            <a:normAutofit/>
          </a:bodyPr>
          <a:lstStyle/>
          <a:p>
            <a:r>
              <a:rPr lang="es-ES_tradnl" noProof="0"/>
              <a:t>A lo largo de este módulo y del curso IA para seniors… Si te encuentras con alguna palabra o término técnico que no conozcas, ¡puedes consultar en cualquier momento explicaciones sencillas en el </a:t>
            </a:r>
            <a:r>
              <a:rPr lang="es-ES_tradnl" b="1" noProof="0"/>
              <a:t>glosario</a:t>
            </a:r>
            <a:r>
              <a:rPr lang="es-ES_tradnl" noProof="0"/>
              <a:t> de IA para seniors de nuestra página web! </a:t>
            </a:r>
          </a:p>
        </p:txBody>
      </p:sp>
      <p:sp>
        <p:nvSpPr>
          <p:cNvPr id="4" name="Text Placeholder 1">
            <a:extLst>
              <a:ext uri="{FF2B5EF4-FFF2-40B4-BE49-F238E27FC236}">
                <a16:creationId xmlns:a16="http://schemas.microsoft.com/office/drawing/2014/main" id="{2A227B00-8530-E563-C75F-D5EDE6F8D65B}"/>
              </a:ext>
            </a:extLst>
          </p:cNvPr>
          <p:cNvSpPr txBox="1">
            <a:spLocks/>
          </p:cNvSpPr>
          <p:nvPr/>
        </p:nvSpPr>
        <p:spPr>
          <a:xfrm>
            <a:off x="3690667" y="5328319"/>
            <a:ext cx="6021745" cy="466127"/>
          </a:xfrm>
        </p:spPr>
        <p:txBody>
          <a:bodyPr anchor="ctr">
            <a:noAutofit/>
          </a:bodyPr>
          <a:lstStyle>
            <a:lvl1pPr marL="0" indent="0" algn="ctr" defTabSz="914400" rtl="0" eaLnBrk="1" latinLnBrk="0" hangingPunct="1">
              <a:lnSpc>
                <a:spcPts val="3100"/>
              </a:lnSpc>
              <a:spcBef>
                <a:spcPts val="0"/>
              </a:spcBef>
              <a:buFont typeface="Arial" panose="020B0604020202020204" pitchFamily="34" charset="0"/>
              <a:buNone/>
              <a:defRPr sz="3000" i="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r>
              <a:rPr kumimoji="0" lang="es-ES_tradnl" sz="3200" b="0" i="0" u="none" strike="noStrike" kern="1200" cap="none" spc="0" normalizeH="0" baseline="0" noProof="0">
                <a:ln>
                  <a:noFill/>
                </a:ln>
                <a:solidFill>
                  <a:srgbClr val="292668"/>
                </a:solidFill>
                <a:effectLst/>
                <a:uLnTx/>
                <a:uFillTx/>
                <a:latin typeface="Calibri" panose="020F0502020204030204"/>
                <a:ea typeface="+mn-ea"/>
                <a:cs typeface="+mn-cs"/>
              </a:rPr>
              <a:t>www</a:t>
            </a:r>
            <a:r>
              <a:rPr kumimoji="0" lang="es-ES_tradnl" sz="3200" b="1" i="0" u="none" strike="noStrike" kern="1200" cap="none" spc="0" normalizeH="0" baseline="0" noProof="0">
                <a:ln>
                  <a:noFill/>
                </a:ln>
                <a:solidFill>
                  <a:srgbClr val="292668"/>
                </a:solidFill>
                <a:effectLst/>
                <a:uLnTx/>
                <a:uFillTx/>
                <a:latin typeface="Calibri" panose="020F0502020204030204"/>
                <a:ea typeface="+mn-ea"/>
                <a:cs typeface="+mn-cs"/>
              </a:rPr>
              <a:t>.ai4seniorsproject</a:t>
            </a:r>
            <a:r>
              <a:rPr kumimoji="0" lang="es-ES_tradnl" sz="3200" b="0" i="0" u="none" strike="noStrike" kern="1200" cap="none" spc="0" normalizeH="0" baseline="0" noProof="0">
                <a:ln>
                  <a:noFill/>
                </a:ln>
                <a:solidFill>
                  <a:srgbClr val="292668"/>
                </a:solidFill>
                <a:effectLst/>
                <a:uLnTx/>
                <a:uFillTx/>
                <a:latin typeface="Calibri" panose="020F0502020204030204"/>
                <a:ea typeface="+mn-ea"/>
                <a:cs typeface="+mn-cs"/>
              </a:rPr>
              <a:t>.eu</a:t>
            </a:r>
          </a:p>
          <a:p>
            <a:pPr marL="0" marR="0" lvl="0" indent="0" algn="ctr" defTabSz="914400" rtl="0" eaLnBrk="1" fontAlgn="auto" latinLnBrk="0" hangingPunct="1">
              <a:lnSpc>
                <a:spcPts val="3100"/>
              </a:lnSpc>
              <a:spcBef>
                <a:spcPts val="0"/>
              </a:spcBef>
              <a:spcAft>
                <a:spcPts val="0"/>
              </a:spcAft>
              <a:buClrTx/>
              <a:buSzTx/>
              <a:buFont typeface="Arial" panose="020B0604020202020204" pitchFamily="34" charset="0"/>
              <a:buNone/>
              <a:tabLst/>
              <a:defRPr/>
            </a:pPr>
            <a:endParaRPr kumimoji="0" lang="es-ES_tradnl" sz="3200" b="0" i="0" u="none" strike="noStrike" kern="1200" cap="none" spc="0" normalizeH="0" baseline="0" noProof="0">
              <a:ln>
                <a:noFill/>
              </a:ln>
              <a:solidFill>
                <a:srgbClr val="292668"/>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13794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19AC1A8B-A40E-6CD4-C759-5D49D5391A8C}"/>
              </a:ext>
            </a:extLst>
          </p:cNvPr>
          <p:cNvSpPr txBox="1"/>
          <p:nvPr/>
        </p:nvSpPr>
        <p:spPr>
          <a:xfrm>
            <a:off x="252543" y="136439"/>
            <a:ext cx="5843458" cy="5570756"/>
          </a:xfrm>
          <a:prstGeom prst="rect">
            <a:avLst/>
          </a:prstGeom>
          <a:noFill/>
        </p:spPr>
        <p:txBody>
          <a:bodyPr wrap="square">
            <a:spAutoFit/>
          </a:bodyPr>
          <a:lstStyle/>
          <a:p>
            <a:pPr lvl="0">
              <a:defRPr/>
            </a:pPr>
            <a:r>
              <a:rPr lang="en-US" sz="3200" b="1">
                <a:solidFill>
                  <a:srgbClr val="31376B"/>
                </a:solidFill>
                <a:latin typeface="Calibri" panose="020F0502020204030204" pitchFamily="34" charset="0"/>
                <a:cs typeface="Calibri" panose="020F0502020204030204" pitchFamily="34" charset="0"/>
              </a:rPr>
              <a:t>Elige aplicaciones en las que puedas confiar</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1200" b="0" i="0" u="none" strike="noStrike" kern="0" cap="none" spc="0" normalizeH="0" baseline="0" noProof="0">
              <a:ln>
                <a:noFill/>
              </a:ln>
              <a:solidFill>
                <a:srgbClr val="EBCB1F"/>
              </a:solidFill>
              <a:effectLst/>
              <a:uLnTx/>
              <a:uFillTx/>
              <a:latin typeface="Calibri" panose="020F0502020204030204" pitchFamily="34" charset="0"/>
              <a:cs typeface="Calibri" panose="020F0502020204030204" pitchFamily="34" charset="0"/>
              <a:sym typeface="Arial"/>
            </a:endParaRPr>
          </a:p>
          <a:p>
            <a:pPr lvl="0">
              <a:defRPr/>
            </a:pPr>
            <a:r>
              <a:rPr lang="en-US" sz="2000">
                <a:solidFill>
                  <a:srgbClr val="FFFFFF"/>
                </a:solidFill>
                <a:latin typeface="Calibri" panose="020F0502020204030204" pitchFamily="34" charset="0"/>
                <a:cs typeface="Calibri" panose="020F0502020204030204" pitchFamily="34" charset="0"/>
              </a:rPr>
              <a:t>Antes de utilizar una aplicación, asegúrate de que sea fiable.</a:t>
            </a:r>
          </a:p>
          <a:p>
            <a:pPr lvl="0">
              <a:defRPr/>
            </a:pPr>
            <a:r>
              <a:rPr lang="en-US" sz="2000">
                <a:solidFill>
                  <a:srgbClr val="FFFFFF"/>
                </a:solidFill>
                <a:latin typeface="Calibri" panose="020F0502020204030204" pitchFamily="34" charset="0"/>
                <a:cs typeface="Calibri" panose="020F0502020204030204" pitchFamily="34" charset="0"/>
              </a:rPr>
              <a:t>Busca:</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9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a:p>
            <a:pPr marL="342900" lvl="0" indent="-342900">
              <a:buClr>
                <a:srgbClr val="FFFFFF"/>
              </a:buClr>
              <a:buFont typeface="Arial" panose="020B0604020202020204" pitchFamily="34" charset="0"/>
              <a:buChar char="•"/>
              <a:defRPr/>
            </a:pPr>
            <a:r>
              <a:rPr lang="en-US" sz="2000">
                <a:solidFill>
                  <a:srgbClr val="FFFFFF"/>
                </a:solidFill>
                <a:latin typeface="Calibri" panose="020F0502020204030204" pitchFamily="34" charset="0"/>
                <a:cs typeface="Calibri" panose="020F0502020204030204" pitchFamily="34" charset="0"/>
              </a:rPr>
              <a:t>un banco o proveedor conocido </a:t>
            </a:r>
          </a:p>
          <a:p>
            <a:pPr marL="342900" lvl="0" indent="-342900">
              <a:buClr>
                <a:srgbClr val="FFFFFF"/>
              </a:buClr>
              <a:buFont typeface="Arial" panose="020B0604020202020204" pitchFamily="34" charset="0"/>
              <a:buChar char="•"/>
              <a:defRPr/>
            </a:pPr>
            <a:r>
              <a:rPr lang="en-US" sz="2000">
                <a:solidFill>
                  <a:srgbClr val="FFFFFF"/>
                </a:solidFill>
                <a:latin typeface="Calibri" panose="020F0502020204030204" pitchFamily="34" charset="0"/>
                <a:cs typeface="Calibri" panose="020F0502020204030204" pitchFamily="34" charset="0"/>
              </a:rPr>
              <a:t>una imagen de marca clara y una ortografía correcta </a:t>
            </a:r>
          </a:p>
          <a:p>
            <a:pPr marL="342900" lvl="0" indent="-342900">
              <a:buClr>
                <a:srgbClr val="FFFFFF"/>
              </a:buClr>
              <a:buFont typeface="Arial" panose="020B0604020202020204" pitchFamily="34" charset="0"/>
              <a:buChar char="•"/>
              <a:defRPr/>
            </a:pPr>
            <a:r>
              <a:rPr lang="en-US" sz="2000">
                <a:solidFill>
                  <a:srgbClr val="FFFFFF"/>
                </a:solidFill>
                <a:latin typeface="Calibri" panose="020F0502020204030204" pitchFamily="34" charset="0"/>
                <a:cs typeface="Calibri" panose="020F0502020204030204" pitchFamily="34" charset="0"/>
              </a:rPr>
              <a:t>buenas valoraciones y reseñas coherentes </a:t>
            </a:r>
          </a:p>
          <a:p>
            <a:pPr marL="342900" lvl="0" indent="-342900">
              <a:buClr>
                <a:srgbClr val="FFFFFF"/>
              </a:buClr>
              <a:buFont typeface="Arial" panose="020B0604020202020204" pitchFamily="34" charset="0"/>
              <a:buChar char="•"/>
              <a:defRPr/>
            </a:pPr>
            <a:r>
              <a:rPr lang="en-US" sz="2000">
                <a:solidFill>
                  <a:srgbClr val="FFFFFF"/>
                </a:solidFill>
                <a:latin typeface="Calibri" panose="020F0502020204030204" pitchFamily="34" charset="0"/>
                <a:cs typeface="Calibri" panose="020F0502020204030204" pitchFamily="34" charset="0"/>
              </a:rPr>
              <a:t>actualizaciones periódicas </a:t>
            </a: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lang="es-ES_tradnl" sz="1100" b="0" i="0" u="none" strike="noStrike" kern="0" cap="none" spc="0" normalizeH="0" baseline="0" noProof="0">
              <a:ln>
                <a:noFill/>
              </a:ln>
              <a:solidFill>
                <a:srgbClr val="FFFFFF"/>
              </a:solidFill>
              <a:effectLst/>
              <a:uLnTx/>
              <a:uFillTx/>
              <a:latin typeface="Calibri" panose="020F0502020204030204" pitchFamily="34" charset="0"/>
              <a:cs typeface="Calibri" panose="020F0502020204030204" pitchFamily="34" charset="0"/>
              <a:sym typeface="Arial"/>
            </a:endParaRPr>
          </a:p>
          <a:p>
            <a:pPr lvl="0">
              <a:defRPr/>
            </a:pPr>
            <a:r>
              <a:rPr lang="en-US" sz="2000">
                <a:solidFill>
                  <a:srgbClr val="FFFFFF"/>
                </a:solidFill>
                <a:latin typeface="Calibri" panose="020F0502020204030204" pitchFamily="34" charset="0"/>
                <a:cs typeface="Calibri" panose="020F0502020204030204" pitchFamily="34" charset="0"/>
              </a:rPr>
              <a:t>Ten cuidado si:</a:t>
            </a:r>
          </a:p>
          <a:p>
            <a:pPr lvl="0">
              <a:defRPr/>
            </a:pPr>
            <a:r>
              <a:rPr lang="en-US" sz="2000">
                <a:solidFill>
                  <a:srgbClr val="FFFFFF"/>
                </a:solidFill>
                <a:latin typeface="Calibri" panose="020F0502020204030204" pitchFamily="34" charset="0"/>
                <a:cs typeface="Calibri" panose="020F0502020204030204" pitchFamily="34" charset="0"/>
              </a:rPr>
              <a:t>la aplicación te resulte desconocida o esté mal diseñada </a:t>
            </a:r>
          </a:p>
          <a:p>
            <a:pPr lvl="0">
              <a:defRPr/>
            </a:pPr>
            <a:r>
              <a:rPr lang="en-US" sz="2000">
                <a:solidFill>
                  <a:srgbClr val="FFFFFF"/>
                </a:solidFill>
                <a:latin typeface="Calibri" panose="020F0502020204030204" pitchFamily="34" charset="0"/>
                <a:cs typeface="Calibri" panose="020F0502020204030204" pitchFamily="34" charset="0"/>
              </a:rPr>
              <a:t>el nombre difiere ligeramente del </a:t>
            </a:r>
          </a:p>
          <a:p>
            <a:pPr lvl="0">
              <a:defRPr/>
            </a:pPr>
            <a:r>
              <a:rPr lang="en-US" sz="2000">
                <a:solidFill>
                  <a:srgbClr val="FFFFFF"/>
                </a:solidFill>
                <a:latin typeface="Calibri" panose="020F0502020204030204" pitchFamily="34" charset="0"/>
                <a:cs typeface="Calibri" panose="020F0502020204030204" pitchFamily="34" charset="0"/>
              </a:rPr>
              <a:t>una marca conocida</a:t>
            </a:r>
            <a:endParaRPr lang="en-US" sz="2000" dirty="0">
              <a:solidFill>
                <a:srgbClr val="FFFFFF"/>
              </a:solidFill>
              <a:latin typeface="Calibri" panose="020F0502020204030204" pitchFamily="34" charset="0"/>
              <a:cs typeface="Calibri" panose="020F0502020204030204" pitchFamily="34" charset="0"/>
            </a:endParaRPr>
          </a:p>
        </p:txBody>
      </p:sp>
      <p:pic>
        <p:nvPicPr>
          <p:cNvPr id="2050" name="Picture 2" descr="black iphone 5 on yellow textile">
            <a:extLst>
              <a:ext uri="{FF2B5EF4-FFF2-40B4-BE49-F238E27FC236}">
                <a16:creationId xmlns:a16="http://schemas.microsoft.com/office/drawing/2014/main" id="{976EF197-965F-2243-C95A-54E1B0C98FB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6285770" y="1608707"/>
            <a:ext cx="6654298" cy="6603229"/>
          </a:xfrm>
          <a:prstGeom prst="flowChartConnector">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42D059AA-9963-8310-A25F-98F5878748C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06231" y="-977478"/>
            <a:ext cx="4517528" cy="4840644"/>
          </a:xfrm>
          <a:prstGeom prst="rect">
            <a:avLst/>
          </a:prstGeom>
        </p:spPr>
      </p:pic>
    </p:spTree>
    <p:extLst>
      <p:ext uri="{BB962C8B-B14F-4D97-AF65-F5344CB8AC3E}">
        <p14:creationId xmlns:p14="http://schemas.microsoft.com/office/powerpoint/2010/main" val="1028814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1124;p35">
            <a:extLst>
              <a:ext uri="{FF2B5EF4-FFF2-40B4-BE49-F238E27FC236}">
                <a16:creationId xmlns:a16="http://schemas.microsoft.com/office/drawing/2014/main" id="{2CD62617-79D7-6750-3BCF-660261BB9462}"/>
              </a:ext>
            </a:extLst>
          </p:cNvPr>
          <p:cNvSpPr/>
          <p:nvPr/>
        </p:nvSpPr>
        <p:spPr>
          <a:xfrm>
            <a:off x="837434" y="2046961"/>
            <a:ext cx="4359969" cy="3971284"/>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8" name="Google Shape;1125;p35">
            <a:extLst>
              <a:ext uri="{FF2B5EF4-FFF2-40B4-BE49-F238E27FC236}">
                <a16:creationId xmlns:a16="http://schemas.microsoft.com/office/drawing/2014/main" id="{9280948E-12BD-9902-6555-12F571721D99}"/>
              </a:ext>
            </a:extLst>
          </p:cNvPr>
          <p:cNvSpPr/>
          <p:nvPr/>
        </p:nvSpPr>
        <p:spPr>
          <a:xfrm>
            <a:off x="800142" y="1391424"/>
            <a:ext cx="4423310" cy="1142513"/>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0" name="Google Shape;1124;p35">
            <a:extLst>
              <a:ext uri="{FF2B5EF4-FFF2-40B4-BE49-F238E27FC236}">
                <a16:creationId xmlns:a16="http://schemas.microsoft.com/office/drawing/2014/main" id="{141B0FCB-BF1B-519B-FCEA-CCDDB5D14512}"/>
              </a:ext>
            </a:extLst>
          </p:cNvPr>
          <p:cNvSpPr/>
          <p:nvPr/>
        </p:nvSpPr>
        <p:spPr>
          <a:xfrm>
            <a:off x="6883239" y="2024029"/>
            <a:ext cx="4359969" cy="3994216"/>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2" name="Google Shape;1125;p35">
            <a:extLst>
              <a:ext uri="{FF2B5EF4-FFF2-40B4-BE49-F238E27FC236}">
                <a16:creationId xmlns:a16="http://schemas.microsoft.com/office/drawing/2014/main" id="{345C3C3F-B192-149F-6F12-06F6EDE65F16}"/>
              </a:ext>
            </a:extLst>
          </p:cNvPr>
          <p:cNvSpPr/>
          <p:nvPr/>
        </p:nvSpPr>
        <p:spPr>
          <a:xfrm>
            <a:off x="6866731" y="1434146"/>
            <a:ext cx="4423310" cy="109979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4" name="tb">
            <a:extLst>
              <a:ext uri="{FF2B5EF4-FFF2-40B4-BE49-F238E27FC236}">
                <a16:creationId xmlns:a16="http://schemas.microsoft.com/office/drawing/2014/main" id="{A270DB42-5F30-3FEC-2E3F-258DD095FEA8}"/>
              </a:ext>
            </a:extLst>
          </p:cNvPr>
          <p:cNvSpPr txBox="1"/>
          <p:nvPr/>
        </p:nvSpPr>
        <p:spPr>
          <a:xfrm>
            <a:off x="252795" y="75008"/>
            <a:ext cx="11400000" cy="640000"/>
          </a:xfrm>
          <a:prstGeom prst="rect">
            <a:avLst/>
          </a:prstGeom>
          <a:noFill/>
        </p:spPr>
        <p:txBody>
          <a:bodyPr wrap="square" anchor="t">
            <a:normAutofit lnSpcReduction="10000"/>
          </a:bodyPr>
          <a:lstStyle/>
          <a:p>
            <a:r>
              <a:rPr lang="es-ES_tradnl" sz="3600" b="1" noProof="0">
                <a:solidFill>
                  <a:srgbClr val="31376B"/>
                </a:solidFill>
                <a:latin typeface="Calibri" panose="020F0502020204030204" pitchFamily="34" charset="0"/>
                <a:cs typeface="Calibri" panose="020F0502020204030204" pitchFamily="34" charset="0"/>
              </a:rPr>
              <a:t>Apps de confianza usadas en España</a:t>
            </a:r>
          </a:p>
        </p:txBody>
      </p:sp>
      <p:sp>
        <p:nvSpPr>
          <p:cNvPr id="36" name="tb">
            <a:extLst>
              <a:ext uri="{FF2B5EF4-FFF2-40B4-BE49-F238E27FC236}">
                <a16:creationId xmlns:a16="http://schemas.microsoft.com/office/drawing/2014/main" id="{36787C54-AF8F-15B3-F4C6-23111B868FCB}"/>
              </a:ext>
            </a:extLst>
          </p:cNvPr>
          <p:cNvSpPr txBox="1"/>
          <p:nvPr/>
        </p:nvSpPr>
        <p:spPr>
          <a:xfrm>
            <a:off x="621242" y="1654069"/>
            <a:ext cx="4737812" cy="565038"/>
          </a:xfrm>
          <a:prstGeom prst="rect">
            <a:avLst/>
          </a:prstGeom>
          <a:noFill/>
        </p:spPr>
        <p:txBody>
          <a:bodyPr wrap="square" anchor="ctr">
            <a:normAutofit/>
          </a:bodyPr>
          <a:lstStyle/>
          <a:p>
            <a:pPr algn="ctr"/>
            <a:r>
              <a:rPr lang="es-ES_tradnl" sz="2400" b="1" noProof="0">
                <a:solidFill>
                  <a:srgbClr val="FFFFFF"/>
                </a:solidFill>
                <a:latin typeface="Calibri" panose="020F0502020204030204" pitchFamily="34" charset="0"/>
                <a:cs typeface="Calibri" panose="020F0502020204030204" pitchFamily="34" charset="0"/>
              </a:rPr>
              <a:t>Bancos</a:t>
            </a:r>
          </a:p>
        </p:txBody>
      </p:sp>
      <p:sp>
        <p:nvSpPr>
          <p:cNvPr id="38" name="c">
            <a:extLst>
              <a:ext uri="{FF2B5EF4-FFF2-40B4-BE49-F238E27FC236}">
                <a16:creationId xmlns:a16="http://schemas.microsoft.com/office/drawing/2014/main" id="{6474B584-5912-A4A8-A5C4-D9E59D3BF6EF}"/>
              </a:ext>
            </a:extLst>
          </p:cNvPr>
          <p:cNvSpPr/>
          <p:nvPr/>
        </p:nvSpPr>
        <p:spPr>
          <a:xfrm>
            <a:off x="1014014" y="2740184"/>
            <a:ext cx="426604" cy="456377"/>
          </a:xfrm>
          <a:prstGeom prst="ellipse">
            <a:avLst/>
          </a:prstGeom>
          <a:solidFill>
            <a:srgbClr val="EBCB1F"/>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40" name="tb">
            <a:extLst>
              <a:ext uri="{FF2B5EF4-FFF2-40B4-BE49-F238E27FC236}">
                <a16:creationId xmlns:a16="http://schemas.microsoft.com/office/drawing/2014/main" id="{B5DA45BA-3CC0-B891-7FFD-8284038E2753}"/>
              </a:ext>
            </a:extLst>
          </p:cNvPr>
          <p:cNvSpPr txBox="1"/>
          <p:nvPr/>
        </p:nvSpPr>
        <p:spPr>
          <a:xfrm>
            <a:off x="1422195" y="2670585"/>
            <a:ext cx="3959847" cy="673699"/>
          </a:xfrm>
          <a:prstGeom prst="rect">
            <a:avLst/>
          </a:prstGeom>
          <a:noFill/>
        </p:spPr>
        <p:txBody>
          <a:bodyPr wrap="square" anchor="ctr">
            <a:noAutofit/>
          </a:bodyPr>
          <a:lstStyle/>
          <a:p>
            <a:r>
              <a:rPr lang="es-ES_tradnl" sz="2000" b="1" noProof="0">
                <a:solidFill>
                  <a:schemeClr val="bg1"/>
                </a:solidFill>
                <a:latin typeface="Calibri" panose="020F0502020204030204" pitchFamily="34" charset="0"/>
                <a:cs typeface="Calibri" panose="020F0502020204030204" pitchFamily="34" charset="0"/>
              </a:rPr>
              <a:t>BBVA –</a:t>
            </a:r>
            <a:r>
              <a:rPr lang="es-ES_tradnl" sz="2000" noProof="0">
                <a:solidFill>
                  <a:schemeClr val="bg1"/>
                </a:solidFill>
                <a:latin typeface="Calibri" panose="020F0502020204030204" pitchFamily="34" charset="0"/>
                <a:cs typeface="Calibri" panose="020F0502020204030204" pitchFamily="34" charset="0"/>
              </a:rPr>
              <a:t> Acceso rápido con IA, gráficos de gastos y otros servicios</a:t>
            </a:r>
          </a:p>
        </p:txBody>
      </p:sp>
      <p:sp>
        <p:nvSpPr>
          <p:cNvPr id="42" name="c">
            <a:extLst>
              <a:ext uri="{FF2B5EF4-FFF2-40B4-BE49-F238E27FC236}">
                <a16:creationId xmlns:a16="http://schemas.microsoft.com/office/drawing/2014/main" id="{BC5C77D7-4D66-159D-F8D2-8E63E813141E}"/>
              </a:ext>
            </a:extLst>
          </p:cNvPr>
          <p:cNvSpPr/>
          <p:nvPr/>
        </p:nvSpPr>
        <p:spPr>
          <a:xfrm>
            <a:off x="1014014" y="3443022"/>
            <a:ext cx="426604" cy="456377"/>
          </a:xfrm>
          <a:prstGeom prst="ellipse">
            <a:avLst/>
          </a:prstGeom>
          <a:solidFill>
            <a:srgbClr val="EBCB1F"/>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44" name="tb">
            <a:extLst>
              <a:ext uri="{FF2B5EF4-FFF2-40B4-BE49-F238E27FC236}">
                <a16:creationId xmlns:a16="http://schemas.microsoft.com/office/drawing/2014/main" id="{CFAEEDD4-C012-D6EC-7F64-848068A8B1F9}"/>
              </a:ext>
            </a:extLst>
          </p:cNvPr>
          <p:cNvSpPr txBox="1"/>
          <p:nvPr/>
        </p:nvSpPr>
        <p:spPr>
          <a:xfrm>
            <a:off x="1440618" y="3442648"/>
            <a:ext cx="3959847" cy="673699"/>
          </a:xfrm>
          <a:prstGeom prst="rect">
            <a:avLst/>
          </a:prstGeom>
          <a:noFill/>
        </p:spPr>
        <p:txBody>
          <a:bodyPr wrap="square" anchor="ctr">
            <a:noAutofit/>
          </a:bodyPr>
          <a:lstStyle/>
          <a:p>
            <a:r>
              <a:rPr lang="es-ES_tradnl" sz="2000" b="1" noProof="0">
                <a:solidFill>
                  <a:schemeClr val="bg1"/>
                </a:solidFill>
                <a:latin typeface="Calibri" panose="020F0502020204030204" pitchFamily="34" charset="0"/>
                <a:cs typeface="Calibri" panose="020F0502020204030204" pitchFamily="34" charset="0"/>
              </a:rPr>
              <a:t>App Santander –</a:t>
            </a:r>
            <a:r>
              <a:rPr lang="es-ES_tradnl" sz="2000" noProof="0">
                <a:solidFill>
                  <a:schemeClr val="bg1"/>
                </a:solidFill>
                <a:latin typeface="Calibri" panose="020F0502020204030204" pitchFamily="34" charset="0"/>
                <a:cs typeface="Calibri" panose="020F0502020204030204" pitchFamily="34" charset="0"/>
              </a:rPr>
              <a:t> Control de tarjetas, transferencias y pagos </a:t>
            </a:r>
          </a:p>
        </p:txBody>
      </p:sp>
      <p:sp>
        <p:nvSpPr>
          <p:cNvPr id="46" name="c">
            <a:extLst>
              <a:ext uri="{FF2B5EF4-FFF2-40B4-BE49-F238E27FC236}">
                <a16:creationId xmlns:a16="http://schemas.microsoft.com/office/drawing/2014/main" id="{31C1904C-14F5-B9E5-2818-8E6538CF7D14}"/>
              </a:ext>
            </a:extLst>
          </p:cNvPr>
          <p:cNvSpPr/>
          <p:nvPr/>
        </p:nvSpPr>
        <p:spPr>
          <a:xfrm>
            <a:off x="1004825" y="4101359"/>
            <a:ext cx="426604" cy="456377"/>
          </a:xfrm>
          <a:prstGeom prst="ellipse">
            <a:avLst/>
          </a:prstGeom>
          <a:solidFill>
            <a:srgbClr val="EBCB1F"/>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48" name="tb">
            <a:extLst>
              <a:ext uri="{FF2B5EF4-FFF2-40B4-BE49-F238E27FC236}">
                <a16:creationId xmlns:a16="http://schemas.microsoft.com/office/drawing/2014/main" id="{596EEED9-30E1-D47A-5F8B-FA0B5A3DBB67}"/>
              </a:ext>
            </a:extLst>
          </p:cNvPr>
          <p:cNvSpPr txBox="1"/>
          <p:nvPr/>
        </p:nvSpPr>
        <p:spPr>
          <a:xfrm>
            <a:off x="1440618" y="4040299"/>
            <a:ext cx="3959847" cy="673699"/>
          </a:xfrm>
          <a:prstGeom prst="rect">
            <a:avLst/>
          </a:prstGeom>
          <a:noFill/>
        </p:spPr>
        <p:txBody>
          <a:bodyPr wrap="square" anchor="ctr">
            <a:normAutofit lnSpcReduction="10000"/>
          </a:bodyPr>
          <a:lstStyle/>
          <a:p>
            <a:r>
              <a:rPr lang="es-ES_tradnl" sz="2000" b="1" noProof="0">
                <a:solidFill>
                  <a:schemeClr val="bg1"/>
                </a:solidFill>
                <a:latin typeface="Calibri" panose="020F0502020204030204" pitchFamily="34" charset="0"/>
                <a:cs typeface="Calibri" panose="020F0502020204030204" pitchFamily="34" charset="0"/>
              </a:rPr>
              <a:t>CaixaBankNow –</a:t>
            </a:r>
            <a:r>
              <a:rPr lang="es-ES_tradnl" sz="2000" noProof="0">
                <a:solidFill>
                  <a:schemeClr val="bg1"/>
                </a:solidFill>
                <a:latin typeface="Calibri" panose="020F0502020204030204" pitchFamily="34" charset="0"/>
                <a:cs typeface="Calibri" panose="020F0502020204030204" pitchFamily="34" charset="0"/>
              </a:rPr>
              <a:t> Consulta de recibos y asistencia virtual</a:t>
            </a:r>
          </a:p>
        </p:txBody>
      </p:sp>
      <p:sp>
        <p:nvSpPr>
          <p:cNvPr id="54" name="tb">
            <a:extLst>
              <a:ext uri="{FF2B5EF4-FFF2-40B4-BE49-F238E27FC236}">
                <a16:creationId xmlns:a16="http://schemas.microsoft.com/office/drawing/2014/main" id="{408AF830-1C29-7D9B-5522-5734E807793A}"/>
              </a:ext>
            </a:extLst>
          </p:cNvPr>
          <p:cNvSpPr txBox="1"/>
          <p:nvPr/>
        </p:nvSpPr>
        <p:spPr>
          <a:xfrm>
            <a:off x="6342795" y="1545347"/>
            <a:ext cx="5310000" cy="565038"/>
          </a:xfrm>
          <a:prstGeom prst="rect">
            <a:avLst/>
          </a:prstGeom>
          <a:noFill/>
        </p:spPr>
        <p:txBody>
          <a:bodyPr wrap="square" anchor="ctr">
            <a:normAutofit/>
          </a:bodyPr>
          <a:lstStyle/>
          <a:p>
            <a:pPr algn="ctr"/>
            <a:r>
              <a:rPr lang="en-GB" sz="2400" b="1">
                <a:solidFill>
                  <a:srgbClr val="FFFFFF"/>
                </a:solidFill>
                <a:latin typeface="Calibri" panose="020F0502020204030204" pitchFamily="34" charset="0"/>
                <a:cs typeface="Calibri" panose="020F0502020204030204" pitchFamily="34" charset="0"/>
              </a:rPr>
              <a:t>Aplicaciones de dinero digital</a:t>
            </a:r>
            <a:endParaRPr lang="en-GB" sz="2400" b="1" dirty="0">
              <a:solidFill>
                <a:srgbClr val="FFFFFF"/>
              </a:solidFill>
              <a:latin typeface="Calibri" panose="020F0502020204030204" pitchFamily="34" charset="0"/>
              <a:cs typeface="Calibri" panose="020F0502020204030204" pitchFamily="34" charset="0"/>
            </a:endParaRPr>
          </a:p>
        </p:txBody>
      </p:sp>
      <p:sp>
        <p:nvSpPr>
          <p:cNvPr id="56" name="tb">
            <a:extLst>
              <a:ext uri="{FF2B5EF4-FFF2-40B4-BE49-F238E27FC236}">
                <a16:creationId xmlns:a16="http://schemas.microsoft.com/office/drawing/2014/main" id="{EA611A0C-8428-A7E0-D318-A2F6C751F465}"/>
              </a:ext>
            </a:extLst>
          </p:cNvPr>
          <p:cNvSpPr txBox="1"/>
          <p:nvPr/>
        </p:nvSpPr>
        <p:spPr>
          <a:xfrm>
            <a:off x="7450167" y="2522862"/>
            <a:ext cx="3702177" cy="673699"/>
          </a:xfrm>
          <a:prstGeom prst="rect">
            <a:avLst/>
          </a:prstGeom>
          <a:noFill/>
        </p:spPr>
        <p:txBody>
          <a:bodyPr wrap="square" anchor="ctr">
            <a:noAutofit/>
          </a:bodyPr>
          <a:lstStyle/>
          <a:p>
            <a:r>
              <a:rPr lang="en-GB" sz="2000" b="1">
                <a:solidFill>
                  <a:schemeClr val="bg1"/>
                </a:solidFill>
                <a:latin typeface="Calibri" panose="020F0502020204030204" pitchFamily="34" charset="0"/>
                <a:cs typeface="Calibri" panose="020F0502020204030204" pitchFamily="34" charset="0"/>
              </a:rPr>
              <a:t>Revolut </a:t>
            </a:r>
            <a:r>
              <a:rPr lang="en-GB" sz="2000">
                <a:solidFill>
                  <a:schemeClr val="bg1"/>
                </a:solidFill>
                <a:latin typeface="Calibri" panose="020F0502020204030204" pitchFamily="34" charset="0"/>
                <a:cs typeface="Calibri" panose="020F0502020204030204" pitchFamily="34" charset="0"/>
              </a:rPr>
              <a:t>— Gastos, transferencias y divisas</a:t>
            </a:r>
            <a:endParaRPr lang="en-GB" sz="2000" dirty="0">
              <a:solidFill>
                <a:schemeClr val="bg1"/>
              </a:solidFill>
              <a:latin typeface="Calibri" panose="020F0502020204030204" pitchFamily="34" charset="0"/>
              <a:cs typeface="Calibri" panose="020F0502020204030204" pitchFamily="34" charset="0"/>
            </a:endParaRPr>
          </a:p>
        </p:txBody>
      </p:sp>
      <p:sp>
        <p:nvSpPr>
          <p:cNvPr id="58" name="tb">
            <a:extLst>
              <a:ext uri="{FF2B5EF4-FFF2-40B4-BE49-F238E27FC236}">
                <a16:creationId xmlns:a16="http://schemas.microsoft.com/office/drawing/2014/main" id="{93013153-AC8C-AEEE-0D0E-E5AE6B4BDC5E}"/>
              </a:ext>
            </a:extLst>
          </p:cNvPr>
          <p:cNvSpPr txBox="1"/>
          <p:nvPr/>
        </p:nvSpPr>
        <p:spPr>
          <a:xfrm>
            <a:off x="7508662" y="3951537"/>
            <a:ext cx="3644915" cy="673699"/>
          </a:xfrm>
          <a:prstGeom prst="rect">
            <a:avLst/>
          </a:prstGeom>
          <a:noFill/>
        </p:spPr>
        <p:txBody>
          <a:bodyPr wrap="square" anchor="ctr">
            <a:noAutofit/>
          </a:bodyPr>
          <a:lstStyle/>
          <a:p>
            <a:r>
              <a:rPr lang="en-GB" sz="2000" b="1">
                <a:solidFill>
                  <a:schemeClr val="bg1"/>
                </a:solidFill>
                <a:latin typeface="Calibri" panose="020F0502020204030204" pitchFamily="34" charset="0"/>
                <a:cs typeface="Calibri" panose="020F0502020204030204" pitchFamily="34" charset="0"/>
              </a:rPr>
              <a:t>N26 </a:t>
            </a:r>
            <a:r>
              <a:rPr lang="en-GB" sz="2000">
                <a:solidFill>
                  <a:schemeClr val="bg1"/>
                </a:solidFill>
                <a:latin typeface="Calibri" panose="020F0502020204030204" pitchFamily="34" charset="0"/>
                <a:cs typeface="Calibri" panose="020F0502020204030204" pitchFamily="34" charset="0"/>
              </a:rPr>
              <a:t> — Cuenta corriente sencilla, solo online</a:t>
            </a:r>
            <a:endParaRPr lang="en-GB" sz="2000" dirty="0">
              <a:solidFill>
                <a:schemeClr val="bg1"/>
              </a:solidFill>
              <a:latin typeface="Calibri" panose="020F0502020204030204" pitchFamily="34" charset="0"/>
              <a:cs typeface="Calibri" panose="020F0502020204030204" pitchFamily="34" charset="0"/>
            </a:endParaRPr>
          </a:p>
        </p:txBody>
      </p:sp>
      <p:sp>
        <p:nvSpPr>
          <p:cNvPr id="62" name="tb">
            <a:extLst>
              <a:ext uri="{FF2B5EF4-FFF2-40B4-BE49-F238E27FC236}">
                <a16:creationId xmlns:a16="http://schemas.microsoft.com/office/drawing/2014/main" id="{A06C3332-0708-FFE4-0767-32D8A6BC9257}"/>
              </a:ext>
            </a:extLst>
          </p:cNvPr>
          <p:cNvSpPr txBox="1"/>
          <p:nvPr/>
        </p:nvSpPr>
        <p:spPr>
          <a:xfrm>
            <a:off x="7475359" y="3255311"/>
            <a:ext cx="3661842" cy="673699"/>
          </a:xfrm>
          <a:prstGeom prst="rect">
            <a:avLst/>
          </a:prstGeom>
          <a:noFill/>
        </p:spPr>
        <p:txBody>
          <a:bodyPr wrap="square" anchor="ctr">
            <a:noAutofit/>
          </a:bodyPr>
          <a:lstStyle/>
          <a:p>
            <a:r>
              <a:rPr lang="es-ES_tradnl" sz="2000" b="1" noProof="0">
                <a:solidFill>
                  <a:schemeClr val="bg1"/>
                </a:solidFill>
                <a:latin typeface="Calibri" panose="020F0502020204030204" pitchFamily="34" charset="0"/>
                <a:cs typeface="Calibri" panose="020F0502020204030204" pitchFamily="34" charset="0"/>
              </a:rPr>
              <a:t>Trade Republic-</a:t>
            </a:r>
            <a:r>
              <a:rPr lang="es-ES_tradnl" sz="2000" noProof="0">
                <a:solidFill>
                  <a:schemeClr val="bg1"/>
                </a:solidFill>
                <a:latin typeface="Calibri" panose="020F0502020204030204" pitchFamily="34" charset="0"/>
                <a:cs typeface="Calibri" panose="020F0502020204030204" pitchFamily="34" charset="0"/>
              </a:rPr>
              <a:t> </a:t>
            </a:r>
            <a:r>
              <a:rPr lang="en-GB" sz="2000">
                <a:solidFill>
                  <a:schemeClr val="bg1"/>
                </a:solidFill>
                <a:latin typeface="Calibri" panose="020F0502020204030204" pitchFamily="34" charset="0"/>
                <a:cs typeface="Calibri" panose="020F0502020204030204" pitchFamily="34" charset="0"/>
              </a:rPr>
              <a:t>Cuenta corriente sencilla, solo online</a:t>
            </a:r>
            <a:endParaRPr lang="es-ES_tradnl" sz="2000" noProof="0">
              <a:solidFill>
                <a:schemeClr val="bg1"/>
              </a:solidFill>
              <a:latin typeface="Calibri" panose="020F0502020204030204" pitchFamily="34" charset="0"/>
              <a:cs typeface="Calibri" panose="020F0502020204030204" pitchFamily="34" charset="0"/>
            </a:endParaRPr>
          </a:p>
        </p:txBody>
      </p:sp>
      <p:sp>
        <p:nvSpPr>
          <p:cNvPr id="64" name="c">
            <a:extLst>
              <a:ext uri="{FF2B5EF4-FFF2-40B4-BE49-F238E27FC236}">
                <a16:creationId xmlns:a16="http://schemas.microsoft.com/office/drawing/2014/main" id="{F256ED33-C528-46D2-1D54-7010F3044CA3}"/>
              </a:ext>
            </a:extLst>
          </p:cNvPr>
          <p:cNvSpPr/>
          <p:nvPr/>
        </p:nvSpPr>
        <p:spPr>
          <a:xfrm>
            <a:off x="7034510" y="2706863"/>
            <a:ext cx="420000" cy="456377"/>
          </a:xfrm>
          <a:prstGeom prst="ellipse">
            <a:avLst/>
          </a:prstGeom>
          <a:solidFill>
            <a:srgbClr val="EBCB1F"/>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66" name="c">
            <a:extLst>
              <a:ext uri="{FF2B5EF4-FFF2-40B4-BE49-F238E27FC236}">
                <a16:creationId xmlns:a16="http://schemas.microsoft.com/office/drawing/2014/main" id="{D939864A-3E82-87BD-6ED9-98DAA80E54B7}"/>
              </a:ext>
            </a:extLst>
          </p:cNvPr>
          <p:cNvSpPr/>
          <p:nvPr/>
        </p:nvSpPr>
        <p:spPr>
          <a:xfrm>
            <a:off x="7034510" y="3409701"/>
            <a:ext cx="420000" cy="456377"/>
          </a:xfrm>
          <a:prstGeom prst="ellipse">
            <a:avLst/>
          </a:prstGeom>
          <a:solidFill>
            <a:srgbClr val="EBCB1F"/>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68" name="c">
            <a:extLst>
              <a:ext uri="{FF2B5EF4-FFF2-40B4-BE49-F238E27FC236}">
                <a16:creationId xmlns:a16="http://schemas.microsoft.com/office/drawing/2014/main" id="{9AF1D37E-D88A-85A6-89FE-D3127E25EB4E}"/>
              </a:ext>
            </a:extLst>
          </p:cNvPr>
          <p:cNvSpPr/>
          <p:nvPr/>
        </p:nvSpPr>
        <p:spPr>
          <a:xfrm>
            <a:off x="7025321" y="4068038"/>
            <a:ext cx="420000" cy="456377"/>
          </a:xfrm>
          <a:prstGeom prst="ellipse">
            <a:avLst/>
          </a:prstGeom>
          <a:solidFill>
            <a:srgbClr val="EBCB1F"/>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72" name="tb">
            <a:extLst>
              <a:ext uri="{FF2B5EF4-FFF2-40B4-BE49-F238E27FC236}">
                <a16:creationId xmlns:a16="http://schemas.microsoft.com/office/drawing/2014/main" id="{D613A97B-D288-6137-3484-136825128612}"/>
              </a:ext>
            </a:extLst>
          </p:cNvPr>
          <p:cNvSpPr txBox="1"/>
          <p:nvPr/>
        </p:nvSpPr>
        <p:spPr>
          <a:xfrm>
            <a:off x="272325" y="657421"/>
            <a:ext cx="11400000" cy="860000"/>
          </a:xfrm>
          <a:prstGeom prst="rect">
            <a:avLst/>
          </a:prstGeom>
          <a:noFill/>
        </p:spPr>
        <p:txBody>
          <a:bodyPr wrap="square" anchor="t">
            <a:noAutofit/>
          </a:bodyPr>
          <a:lstStyle/>
          <a:p>
            <a:r>
              <a:rPr lang="en-GB" sz="1800">
                <a:solidFill>
                  <a:srgbClr val="002465"/>
                </a:solidFill>
                <a:latin typeface="Calibri" panose="020F0502020204030204" pitchFamily="34" charset="0"/>
                <a:cs typeface="Calibri" panose="020F0502020204030204" pitchFamily="34" charset="0"/>
              </a:rPr>
              <a:t>Se trata de proveedores conocidos y regulados. Descarga siempre la aplicación oficial desde la tienda de aplicaciones y recuerda: ninguno de ellos te pedirá jamás tu PIN o contraseña por teléfono o mensaje de texto</a:t>
            </a:r>
            <a:r>
              <a:rPr lang="en-GB" sz="2000">
                <a:solidFill>
                  <a:srgbClr val="002465"/>
                </a:solidFill>
                <a:latin typeface="Calibri" panose="020F0502020204030204" pitchFamily="34" charset="0"/>
                <a:cs typeface="Calibri" panose="020F0502020204030204" pitchFamily="34" charset="0"/>
              </a:rPr>
              <a:t>.</a:t>
            </a:r>
            <a:endParaRPr lang="en-GB" sz="2000" dirty="0">
              <a:solidFill>
                <a:srgbClr val="002465"/>
              </a:solidFill>
              <a:latin typeface="Calibri" panose="020F0502020204030204" pitchFamily="34" charset="0"/>
              <a:cs typeface="Calibri" panose="020F0502020204030204" pitchFamily="34" charset="0"/>
            </a:endParaRPr>
          </a:p>
        </p:txBody>
      </p:sp>
      <p:sp>
        <p:nvSpPr>
          <p:cNvPr id="74" name="tb">
            <a:extLst>
              <a:ext uri="{FF2B5EF4-FFF2-40B4-BE49-F238E27FC236}">
                <a16:creationId xmlns:a16="http://schemas.microsoft.com/office/drawing/2014/main" id="{5D7266C5-6702-EDB0-1867-6ECCC4C980E0}"/>
              </a:ext>
            </a:extLst>
          </p:cNvPr>
          <p:cNvSpPr txBox="1"/>
          <p:nvPr/>
        </p:nvSpPr>
        <p:spPr>
          <a:xfrm>
            <a:off x="272325" y="6220205"/>
            <a:ext cx="11323675" cy="525122"/>
          </a:xfrm>
          <a:prstGeom prst="rect">
            <a:avLst/>
          </a:prstGeom>
          <a:noFill/>
        </p:spPr>
        <p:txBody>
          <a:bodyPr wrap="square" anchor="ctr">
            <a:noAutofit/>
          </a:bodyPr>
          <a:lstStyle/>
          <a:p>
            <a:pPr algn="ctr"/>
            <a:r>
              <a:rPr lang="en-GB" sz="2000" b="1">
                <a:solidFill>
                  <a:srgbClr val="002465"/>
                </a:solidFill>
                <a:latin typeface="Calibri" panose="020F0502020204030204" pitchFamily="34" charset="0"/>
                <a:cs typeface="Calibri" panose="020F0502020204030204" pitchFamily="34" charset="0"/>
              </a:rPr>
              <a:t>¿No estás seguro de si una aplicación es auténtica? Compruébalo en</a:t>
            </a:r>
            <a:r>
              <a:rPr lang="en-GB" sz="2000" b="1">
                <a:solidFill>
                  <a:srgbClr val="002465"/>
                </a:solidFill>
                <a:latin typeface="Calibri" panose="020F0502020204030204" pitchFamily="34" charset="0"/>
                <a:cs typeface="Calibri" panose="020F0502020204030204" pitchFamily="34" charset="0"/>
                <a:hlinkClick r:id="rId4"/>
              </a:rPr>
              <a:t> www.ScamSafe.ie</a:t>
            </a:r>
            <a:endParaRPr lang="en-GB" sz="2000" b="1">
              <a:solidFill>
                <a:srgbClr val="002465"/>
              </a:solidFill>
              <a:latin typeface="Calibri" panose="020F0502020204030204" pitchFamily="34" charset="0"/>
              <a:cs typeface="Calibri" panose="020F0502020204030204" pitchFamily="34" charset="0"/>
            </a:endParaRPr>
          </a:p>
          <a:p>
            <a:pPr algn="ctr"/>
            <a:r>
              <a:rPr lang="en-GB" sz="2000" b="1">
                <a:solidFill>
                  <a:srgbClr val="002465"/>
                </a:solidFill>
                <a:latin typeface="Calibri" panose="020F0502020204030204" pitchFamily="34" charset="0"/>
                <a:cs typeface="Calibri" panose="020F0502020204030204" pitchFamily="34" charset="0"/>
              </a:rPr>
              <a:t> o descárgala solo desde la página web oficial de tu banco. En caso de duda, pregunta en tu sucursal local.</a:t>
            </a:r>
            <a:endParaRPr lang="en-GB" sz="2000" b="1" dirty="0">
              <a:solidFill>
                <a:srgbClr val="00246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4787443"/>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093"/>
        <p:cNvGrpSpPr/>
        <p:nvPr/>
      </p:nvGrpSpPr>
      <p:grpSpPr>
        <a:xfrm>
          <a:off x="0" y="0"/>
          <a:ext cx="0" cy="0"/>
          <a:chOff x="0" y="0"/>
          <a:chExt cx="0" cy="0"/>
        </a:xfrm>
      </p:grpSpPr>
      <p:sp>
        <p:nvSpPr>
          <p:cNvPr id="1095" name="Google Shape;1095;p34"/>
          <p:cNvSpPr/>
          <p:nvPr/>
        </p:nvSpPr>
        <p:spPr>
          <a:xfrm>
            <a:off x="492152" y="1213883"/>
            <a:ext cx="2102418" cy="5208172"/>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3" y="8983"/>
                  <a:pt x="2338" y="8843"/>
                  <a:pt x="2612" y="8610"/>
                </a:cubicBezTo>
                <a:lnTo>
                  <a:pt x="2612" y="8610"/>
                </a:lnTo>
                <a:cubicBezTo>
                  <a:pt x="2644" y="8583"/>
                  <a:pt x="2683" y="8567"/>
                  <a:pt x="2723" y="8567"/>
                </a:cubicBezTo>
                <a:lnTo>
                  <a:pt x="3054" y="8567"/>
                </a:lnTo>
                <a:lnTo>
                  <a:pt x="3054" y="8567"/>
                </a:lnTo>
                <a:cubicBezTo>
                  <a:pt x="3154" y="8567"/>
                  <a:pt x="3234" y="8479"/>
                  <a:pt x="3234" y="8370"/>
                </a:cubicBezTo>
                <a:lnTo>
                  <a:pt x="3234" y="7221"/>
                </a:lnTo>
                <a:lnTo>
                  <a:pt x="3234" y="5401"/>
                </a:lnTo>
                <a:lnTo>
                  <a:pt x="3234" y="197"/>
                </a:lnTo>
                <a:lnTo>
                  <a:pt x="3234" y="197"/>
                </a:lnTo>
                <a:cubicBezTo>
                  <a:pt x="3234" y="89"/>
                  <a:pt x="3154" y="0"/>
                  <a:pt x="3054" y="0"/>
                </a:cubicBezTo>
                <a:lnTo>
                  <a:pt x="181"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096" name="Google Shape;1096;p34"/>
          <p:cNvSpPr/>
          <p:nvPr/>
        </p:nvSpPr>
        <p:spPr>
          <a:xfrm>
            <a:off x="499001" y="1165845"/>
            <a:ext cx="2102418" cy="1282367"/>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097" name="Google Shape;1097;p34"/>
          <p:cNvSpPr/>
          <p:nvPr/>
        </p:nvSpPr>
        <p:spPr>
          <a:xfrm>
            <a:off x="2669061" y="1210536"/>
            <a:ext cx="2102418" cy="5208172"/>
          </a:xfrm>
          <a:custGeom>
            <a:avLst/>
            <a:gdLst/>
            <a:ahLst/>
            <a:cxnLst/>
            <a:rect l="l" t="t" r="r" b="b"/>
            <a:pathLst>
              <a:path w="3235" h="8984" extrusionOk="0">
                <a:moveTo>
                  <a:pt x="181" y="0"/>
                </a:moveTo>
                <a:lnTo>
                  <a:pt x="181" y="0"/>
                </a:lnTo>
                <a:cubicBezTo>
                  <a:pt x="81" y="0"/>
                  <a:pt x="0" y="89"/>
                  <a:pt x="0" y="197"/>
                </a:cubicBezTo>
                <a:lnTo>
                  <a:pt x="0" y="5401"/>
                </a:lnTo>
                <a:lnTo>
                  <a:pt x="0" y="7221"/>
                </a:lnTo>
                <a:lnTo>
                  <a:pt x="0" y="8370"/>
                </a:lnTo>
                <a:lnTo>
                  <a:pt x="0" y="8370"/>
                </a:lnTo>
                <a:cubicBezTo>
                  <a:pt x="0" y="8479"/>
                  <a:pt x="81" y="8567"/>
                  <a:pt x="181" y="8567"/>
                </a:cubicBezTo>
                <a:lnTo>
                  <a:pt x="511" y="8567"/>
                </a:lnTo>
                <a:lnTo>
                  <a:pt x="511" y="8567"/>
                </a:lnTo>
                <a:cubicBezTo>
                  <a:pt x="551" y="8567"/>
                  <a:pt x="590" y="8583"/>
                  <a:pt x="622" y="8610"/>
                </a:cubicBezTo>
                <a:lnTo>
                  <a:pt x="622" y="8610"/>
                </a:lnTo>
                <a:cubicBezTo>
                  <a:pt x="896" y="8843"/>
                  <a:pt x="1242" y="8983"/>
                  <a:pt x="1617" y="8983"/>
                </a:cubicBezTo>
                <a:lnTo>
                  <a:pt x="1617" y="8983"/>
                </a:lnTo>
                <a:lnTo>
                  <a:pt x="1617" y="8983"/>
                </a:lnTo>
                <a:cubicBezTo>
                  <a:pt x="1992" y="8983"/>
                  <a:pt x="2338" y="8843"/>
                  <a:pt x="2612" y="8610"/>
                </a:cubicBezTo>
                <a:lnTo>
                  <a:pt x="2612" y="8610"/>
                </a:lnTo>
                <a:cubicBezTo>
                  <a:pt x="2644" y="8583"/>
                  <a:pt x="2682" y="8567"/>
                  <a:pt x="2723"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1" y="0"/>
                </a:ln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098" name="Google Shape;1098;p34"/>
          <p:cNvSpPr/>
          <p:nvPr/>
        </p:nvSpPr>
        <p:spPr>
          <a:xfrm>
            <a:off x="2669061" y="1176387"/>
            <a:ext cx="2102418" cy="1275184"/>
          </a:xfrm>
          <a:custGeom>
            <a:avLst/>
            <a:gdLst/>
            <a:ahLst/>
            <a:cxnLst/>
            <a:rect l="l" t="t" r="r" b="b"/>
            <a:pathLst>
              <a:path w="3235" h="3583" extrusionOk="0">
                <a:moveTo>
                  <a:pt x="1617" y="3582"/>
                </a:moveTo>
                <a:lnTo>
                  <a:pt x="1617" y="3582"/>
                </a:lnTo>
                <a:lnTo>
                  <a:pt x="1617" y="3582"/>
                </a:lnTo>
                <a:cubicBezTo>
                  <a:pt x="724"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099" name="Google Shape;1099;p34"/>
          <p:cNvSpPr/>
          <p:nvPr/>
        </p:nvSpPr>
        <p:spPr>
          <a:xfrm>
            <a:off x="4845970" y="1165845"/>
            <a:ext cx="2099553" cy="5243354"/>
          </a:xfrm>
          <a:custGeom>
            <a:avLst/>
            <a:gdLst/>
            <a:ahLst/>
            <a:cxnLst/>
            <a:rect l="l" t="t" r="r" b="b"/>
            <a:pathLst>
              <a:path w="3234" h="8984" extrusionOk="0">
                <a:moveTo>
                  <a:pt x="180" y="0"/>
                </a:moveTo>
                <a:lnTo>
                  <a:pt x="180" y="0"/>
                </a:lnTo>
                <a:cubicBezTo>
                  <a:pt x="80" y="0"/>
                  <a:pt x="0" y="89"/>
                  <a:pt x="0" y="197"/>
                </a:cubicBezTo>
                <a:lnTo>
                  <a:pt x="0" y="5401"/>
                </a:lnTo>
                <a:lnTo>
                  <a:pt x="0" y="7221"/>
                </a:lnTo>
                <a:lnTo>
                  <a:pt x="0" y="8370"/>
                </a:lnTo>
                <a:lnTo>
                  <a:pt x="0" y="8370"/>
                </a:lnTo>
                <a:cubicBezTo>
                  <a:pt x="0" y="8479"/>
                  <a:pt x="80" y="8567"/>
                  <a:pt x="180" y="8567"/>
                </a:cubicBezTo>
                <a:lnTo>
                  <a:pt x="511" y="8567"/>
                </a:lnTo>
                <a:lnTo>
                  <a:pt x="511" y="8567"/>
                </a:lnTo>
                <a:cubicBezTo>
                  <a:pt x="551" y="8567"/>
                  <a:pt x="590" y="8583"/>
                  <a:pt x="622" y="8610"/>
                </a:cubicBezTo>
                <a:lnTo>
                  <a:pt x="622" y="8610"/>
                </a:lnTo>
                <a:cubicBezTo>
                  <a:pt x="896" y="8843"/>
                  <a:pt x="1241" y="8983"/>
                  <a:pt x="1617" y="8983"/>
                </a:cubicBezTo>
                <a:lnTo>
                  <a:pt x="1617" y="8983"/>
                </a:lnTo>
                <a:cubicBezTo>
                  <a:pt x="1992" y="8983"/>
                  <a:pt x="2338" y="8843"/>
                  <a:pt x="2611" y="8610"/>
                </a:cubicBezTo>
                <a:lnTo>
                  <a:pt x="2611" y="8610"/>
                </a:lnTo>
                <a:cubicBezTo>
                  <a:pt x="2643" y="8583"/>
                  <a:pt x="2682" y="8567"/>
                  <a:pt x="2722" y="8567"/>
                </a:cubicBezTo>
                <a:lnTo>
                  <a:pt x="3052" y="8567"/>
                </a:lnTo>
                <a:lnTo>
                  <a:pt x="3052" y="8567"/>
                </a:lnTo>
                <a:cubicBezTo>
                  <a:pt x="3152" y="8567"/>
                  <a:pt x="3233" y="8479"/>
                  <a:pt x="3233" y="8370"/>
                </a:cubicBezTo>
                <a:lnTo>
                  <a:pt x="3233" y="7221"/>
                </a:lnTo>
                <a:lnTo>
                  <a:pt x="3233" y="5401"/>
                </a:lnTo>
                <a:lnTo>
                  <a:pt x="3233" y="197"/>
                </a:lnTo>
                <a:lnTo>
                  <a:pt x="3233" y="197"/>
                </a:lnTo>
                <a:cubicBezTo>
                  <a:pt x="3233" y="89"/>
                  <a:pt x="3152" y="0"/>
                  <a:pt x="3052"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100" name="Google Shape;1100;p34"/>
          <p:cNvSpPr/>
          <p:nvPr/>
        </p:nvSpPr>
        <p:spPr>
          <a:xfrm>
            <a:off x="4845970" y="1166877"/>
            <a:ext cx="2099553" cy="1275184"/>
          </a:xfrm>
          <a:custGeom>
            <a:avLst/>
            <a:gdLst/>
            <a:ahLst/>
            <a:cxnLst/>
            <a:rect l="l" t="t" r="r" b="b"/>
            <a:pathLst>
              <a:path w="3234" h="3583" extrusionOk="0">
                <a:moveTo>
                  <a:pt x="1617" y="3582"/>
                </a:moveTo>
                <a:lnTo>
                  <a:pt x="1617" y="3582"/>
                </a:lnTo>
                <a:lnTo>
                  <a:pt x="1617" y="3582"/>
                </a:lnTo>
                <a:cubicBezTo>
                  <a:pt x="724" y="3582"/>
                  <a:pt x="0" y="2858"/>
                  <a:pt x="0" y="1965"/>
                </a:cubicBezTo>
                <a:lnTo>
                  <a:pt x="0" y="0"/>
                </a:lnTo>
                <a:lnTo>
                  <a:pt x="3233" y="0"/>
                </a:lnTo>
                <a:lnTo>
                  <a:pt x="3233" y="1965"/>
                </a:lnTo>
                <a:lnTo>
                  <a:pt x="3233" y="1965"/>
                </a:lnTo>
                <a:cubicBezTo>
                  <a:pt x="3233"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101" name="Google Shape;1101;p34"/>
          <p:cNvSpPr/>
          <p:nvPr/>
        </p:nvSpPr>
        <p:spPr>
          <a:xfrm>
            <a:off x="7040133" y="1240669"/>
            <a:ext cx="2102418" cy="5208172"/>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1102" name="Google Shape;1102;p34"/>
          <p:cNvSpPr/>
          <p:nvPr/>
        </p:nvSpPr>
        <p:spPr>
          <a:xfrm>
            <a:off x="7040133" y="1160723"/>
            <a:ext cx="2102418" cy="1275184"/>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2" name="Google Shape;1115;p34">
            <a:extLst>
              <a:ext uri="{FF2B5EF4-FFF2-40B4-BE49-F238E27FC236}">
                <a16:creationId xmlns:a16="http://schemas.microsoft.com/office/drawing/2014/main" id="{CC4B53E6-51C0-9143-9900-0091DDAB54CC}"/>
              </a:ext>
            </a:extLst>
          </p:cNvPr>
          <p:cNvSpPr/>
          <p:nvPr/>
        </p:nvSpPr>
        <p:spPr>
          <a:xfrm>
            <a:off x="9214177" y="1240669"/>
            <a:ext cx="2102418" cy="5208172"/>
          </a:xfrm>
          <a:custGeom>
            <a:avLst/>
            <a:gdLst/>
            <a:ahLst/>
            <a:cxnLst/>
            <a:rect l="l" t="t" r="r" b="b"/>
            <a:pathLst>
              <a:path w="3235" h="8984" extrusionOk="0">
                <a:moveTo>
                  <a:pt x="180" y="0"/>
                </a:moveTo>
                <a:lnTo>
                  <a:pt x="180" y="0"/>
                </a:lnTo>
                <a:cubicBezTo>
                  <a:pt x="81" y="0"/>
                  <a:pt x="0" y="89"/>
                  <a:pt x="0" y="197"/>
                </a:cubicBezTo>
                <a:lnTo>
                  <a:pt x="0" y="5401"/>
                </a:lnTo>
                <a:lnTo>
                  <a:pt x="0" y="7221"/>
                </a:lnTo>
                <a:lnTo>
                  <a:pt x="0" y="8370"/>
                </a:lnTo>
                <a:lnTo>
                  <a:pt x="0" y="8370"/>
                </a:lnTo>
                <a:cubicBezTo>
                  <a:pt x="0" y="8479"/>
                  <a:pt x="81" y="8567"/>
                  <a:pt x="180" y="8567"/>
                </a:cubicBezTo>
                <a:lnTo>
                  <a:pt x="511" y="8567"/>
                </a:lnTo>
                <a:lnTo>
                  <a:pt x="511" y="8567"/>
                </a:lnTo>
                <a:cubicBezTo>
                  <a:pt x="551" y="8567"/>
                  <a:pt x="589" y="8583"/>
                  <a:pt x="621" y="8610"/>
                </a:cubicBezTo>
                <a:lnTo>
                  <a:pt x="621" y="8610"/>
                </a:lnTo>
                <a:cubicBezTo>
                  <a:pt x="896" y="8843"/>
                  <a:pt x="1241" y="8983"/>
                  <a:pt x="1617" y="8983"/>
                </a:cubicBezTo>
                <a:lnTo>
                  <a:pt x="1617" y="8983"/>
                </a:lnTo>
                <a:lnTo>
                  <a:pt x="1617" y="8983"/>
                </a:lnTo>
                <a:cubicBezTo>
                  <a:pt x="1992" y="8983"/>
                  <a:pt x="2337" y="8843"/>
                  <a:pt x="2612" y="8610"/>
                </a:cubicBezTo>
                <a:lnTo>
                  <a:pt x="2612" y="8610"/>
                </a:lnTo>
                <a:cubicBezTo>
                  <a:pt x="2643" y="8583"/>
                  <a:pt x="2682" y="8567"/>
                  <a:pt x="2722" y="8567"/>
                </a:cubicBezTo>
                <a:lnTo>
                  <a:pt x="3053" y="8567"/>
                </a:lnTo>
                <a:lnTo>
                  <a:pt x="3053" y="8567"/>
                </a:lnTo>
                <a:cubicBezTo>
                  <a:pt x="3153" y="8567"/>
                  <a:pt x="3234" y="8479"/>
                  <a:pt x="3234" y="8370"/>
                </a:cubicBezTo>
                <a:lnTo>
                  <a:pt x="3234" y="7221"/>
                </a:lnTo>
                <a:lnTo>
                  <a:pt x="3234" y="5401"/>
                </a:lnTo>
                <a:lnTo>
                  <a:pt x="3234" y="197"/>
                </a:lnTo>
                <a:lnTo>
                  <a:pt x="3234" y="197"/>
                </a:lnTo>
                <a:cubicBezTo>
                  <a:pt x="3234" y="89"/>
                  <a:pt x="3153" y="0"/>
                  <a:pt x="3053" y="0"/>
                </a:cubicBezTo>
                <a:lnTo>
                  <a:pt x="180" y="0"/>
                </a:ln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3" name="Google Shape;1116;p34">
            <a:extLst>
              <a:ext uri="{FF2B5EF4-FFF2-40B4-BE49-F238E27FC236}">
                <a16:creationId xmlns:a16="http://schemas.microsoft.com/office/drawing/2014/main" id="{BE34D288-7B64-A18F-6824-AFFDFA911CDE}"/>
              </a:ext>
            </a:extLst>
          </p:cNvPr>
          <p:cNvSpPr/>
          <p:nvPr/>
        </p:nvSpPr>
        <p:spPr>
          <a:xfrm>
            <a:off x="9210193" y="1176387"/>
            <a:ext cx="2102418" cy="1275184"/>
          </a:xfrm>
          <a:custGeom>
            <a:avLst/>
            <a:gdLst/>
            <a:ahLst/>
            <a:cxnLst/>
            <a:rect l="l" t="t" r="r" b="b"/>
            <a:pathLst>
              <a:path w="3235" h="3583" extrusionOk="0">
                <a:moveTo>
                  <a:pt x="1617" y="3582"/>
                </a:moveTo>
                <a:lnTo>
                  <a:pt x="1617" y="3582"/>
                </a:lnTo>
                <a:lnTo>
                  <a:pt x="1617" y="3582"/>
                </a:lnTo>
                <a:cubicBezTo>
                  <a:pt x="723" y="3582"/>
                  <a:pt x="0" y="2858"/>
                  <a:pt x="0" y="1965"/>
                </a:cubicBezTo>
                <a:lnTo>
                  <a:pt x="0" y="0"/>
                </a:lnTo>
                <a:lnTo>
                  <a:pt x="3234" y="0"/>
                </a:lnTo>
                <a:lnTo>
                  <a:pt x="3234" y="1965"/>
                </a:lnTo>
                <a:lnTo>
                  <a:pt x="3234" y="1965"/>
                </a:lnTo>
                <a:cubicBezTo>
                  <a:pt x="3234" y="2858"/>
                  <a:pt x="2510" y="3582"/>
                  <a:pt x="1617" y="3582"/>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1800" noProof="0">
              <a:solidFill>
                <a:schemeClr val="dk1"/>
              </a:solidFill>
              <a:latin typeface="Calibri"/>
              <a:ea typeface="Calibri"/>
              <a:cs typeface="Calibri"/>
              <a:sym typeface="Calibri"/>
            </a:endParaRPr>
          </a:p>
        </p:txBody>
      </p:sp>
      <p:sp>
        <p:nvSpPr>
          <p:cNvPr id="5" name="tb">
            <a:extLst>
              <a:ext uri="{FF2B5EF4-FFF2-40B4-BE49-F238E27FC236}">
                <a16:creationId xmlns:a16="http://schemas.microsoft.com/office/drawing/2014/main" id="{69236051-2BE5-8F5B-14AF-9BF0FF2E1A41}"/>
              </a:ext>
            </a:extLst>
          </p:cNvPr>
          <p:cNvSpPr txBox="1"/>
          <p:nvPr/>
        </p:nvSpPr>
        <p:spPr>
          <a:xfrm>
            <a:off x="553751" y="342160"/>
            <a:ext cx="11200000" cy="700000"/>
          </a:xfrm>
          <a:prstGeom prst="rect">
            <a:avLst/>
          </a:prstGeom>
          <a:noFill/>
        </p:spPr>
        <p:txBody>
          <a:bodyPr wrap="square" anchor="t">
            <a:normAutofit fontScale="85000" lnSpcReduction="10000"/>
          </a:bodyPr>
          <a:lstStyle/>
          <a:p>
            <a:r>
              <a:rPr lang="en-GB" sz="3600" b="1">
                <a:solidFill>
                  <a:srgbClr val="31376B"/>
                </a:solidFill>
                <a:latin typeface="Calibri" panose="020F0502020204030204" pitchFamily="34" charset="0"/>
                <a:cs typeface="Calibri" panose="020F0502020204030204" pitchFamily="34" charset="0"/>
              </a:rPr>
              <a:t>Paso a paso: cómo descargar una app bancaria de forma segura</a:t>
            </a:r>
            <a:endParaRPr lang="en-GB" sz="3600" b="1" dirty="0">
              <a:solidFill>
                <a:srgbClr val="31376B"/>
              </a:solidFill>
              <a:latin typeface="Calibri" panose="020F0502020204030204" pitchFamily="34" charset="0"/>
              <a:cs typeface="Calibri" panose="020F0502020204030204" pitchFamily="34" charset="0"/>
            </a:endParaRPr>
          </a:p>
        </p:txBody>
      </p:sp>
      <p:sp>
        <p:nvSpPr>
          <p:cNvPr id="10" name="tb">
            <a:extLst>
              <a:ext uri="{FF2B5EF4-FFF2-40B4-BE49-F238E27FC236}">
                <a16:creationId xmlns:a16="http://schemas.microsoft.com/office/drawing/2014/main" id="{A4474337-335C-9BBC-C2B6-B030E1318565}"/>
              </a:ext>
            </a:extLst>
          </p:cNvPr>
          <p:cNvSpPr txBox="1"/>
          <p:nvPr/>
        </p:nvSpPr>
        <p:spPr>
          <a:xfrm>
            <a:off x="553751" y="3862710"/>
            <a:ext cx="1961967" cy="833532"/>
          </a:xfrm>
          <a:prstGeom prst="rect">
            <a:avLst/>
          </a:prstGeom>
          <a:noFill/>
        </p:spPr>
        <p:txBody>
          <a:bodyPr wrap="square" anchor="ctr">
            <a:noAutofit/>
          </a:bodyPr>
          <a:lstStyle/>
          <a:p>
            <a:pPr algn="ctr"/>
            <a:r>
              <a:rPr lang="es-ES_tradnl" sz="2000" b="1" noProof="0">
                <a:solidFill>
                  <a:schemeClr val="bg1"/>
                </a:solidFill>
                <a:latin typeface="Calibri" panose="020F0502020204030204" pitchFamily="34" charset="0"/>
                <a:cs typeface="Calibri" panose="020F0502020204030204" pitchFamily="34" charset="0"/>
              </a:rPr>
              <a:t>Empieza por buen lugar</a:t>
            </a:r>
          </a:p>
          <a:p>
            <a:pPr algn="ctr"/>
            <a:endParaRPr lang="es-ES_tradnl" sz="2000" b="1" noProof="0">
              <a:solidFill>
                <a:schemeClr val="bg1"/>
              </a:solidFill>
              <a:latin typeface="Calibri" panose="020F0502020204030204" pitchFamily="34" charset="0"/>
              <a:cs typeface="Calibri" panose="020F0502020204030204" pitchFamily="34" charset="0"/>
            </a:endParaRPr>
          </a:p>
          <a:p>
            <a:pPr algn="ctr"/>
            <a:r>
              <a:rPr lang="es-ES_tradnl" sz="2000" noProof="0">
                <a:solidFill>
                  <a:schemeClr val="bg1"/>
                </a:solidFill>
                <a:latin typeface="Calibri" panose="020F0502020204030204" pitchFamily="34" charset="0"/>
                <a:cs typeface="Calibri" panose="020F0502020204030204" pitchFamily="34" charset="0"/>
              </a:rPr>
              <a:t>Abre la tienda de aplicaciones de tu móvil (app store o Play Store). No uses enalces sacados de mails o mensajes. </a:t>
            </a:r>
          </a:p>
        </p:txBody>
      </p:sp>
      <p:sp>
        <p:nvSpPr>
          <p:cNvPr id="12" name="tb">
            <a:extLst>
              <a:ext uri="{FF2B5EF4-FFF2-40B4-BE49-F238E27FC236}">
                <a16:creationId xmlns:a16="http://schemas.microsoft.com/office/drawing/2014/main" id="{191AA718-B0AC-4FE1-4E59-4DCAC407D461}"/>
              </a:ext>
            </a:extLst>
          </p:cNvPr>
          <p:cNvSpPr txBox="1"/>
          <p:nvPr/>
        </p:nvSpPr>
        <p:spPr>
          <a:xfrm>
            <a:off x="2726147" y="3862710"/>
            <a:ext cx="2005499" cy="833532"/>
          </a:xfrm>
          <a:prstGeom prst="rect">
            <a:avLst/>
          </a:prstGeom>
          <a:noFill/>
        </p:spPr>
        <p:txBody>
          <a:bodyPr wrap="square" anchor="ctr">
            <a:noAutofit/>
          </a:bodyPr>
          <a:lstStyle/>
          <a:p>
            <a:pPr algn="ctr"/>
            <a:r>
              <a:rPr lang="es-ES_tradnl" sz="2000" b="1" noProof="0">
                <a:solidFill>
                  <a:schemeClr val="bg1"/>
                </a:solidFill>
                <a:latin typeface="Calibri" panose="020F0502020204030204" pitchFamily="34" charset="0"/>
                <a:cs typeface="Calibri" panose="020F0502020204030204" pitchFamily="34" charset="0"/>
              </a:rPr>
              <a:t>Busca el nombre exacto del banco</a:t>
            </a:r>
          </a:p>
          <a:p>
            <a:pPr algn="ctr"/>
            <a:endParaRPr lang="es-ES_tradnl" sz="2000" b="1" noProof="0">
              <a:solidFill>
                <a:schemeClr val="bg1"/>
              </a:solidFill>
              <a:latin typeface="Calibri" panose="020F0502020204030204" pitchFamily="34" charset="0"/>
              <a:cs typeface="Calibri" panose="020F0502020204030204" pitchFamily="34" charset="0"/>
            </a:endParaRPr>
          </a:p>
          <a:p>
            <a:pPr algn="ctr"/>
            <a:r>
              <a:rPr lang="es-ES_tradnl" sz="2000" noProof="0">
                <a:solidFill>
                  <a:schemeClr val="bg1"/>
                </a:solidFill>
                <a:latin typeface="Calibri" panose="020F0502020204030204" pitchFamily="34" charset="0"/>
                <a:cs typeface="Calibri" panose="020F0502020204030204" pitchFamily="34" charset="0"/>
              </a:rPr>
              <a:t>Escribe el nombre del banco. Revisa la ortografía, los estafadores copian los nombres reales con pequeños cambios</a:t>
            </a:r>
          </a:p>
        </p:txBody>
      </p:sp>
      <p:sp>
        <p:nvSpPr>
          <p:cNvPr id="14" name="tb">
            <a:extLst>
              <a:ext uri="{FF2B5EF4-FFF2-40B4-BE49-F238E27FC236}">
                <a16:creationId xmlns:a16="http://schemas.microsoft.com/office/drawing/2014/main" id="{2457933C-5EE8-39D0-C1AA-21FA2A9B177F}"/>
              </a:ext>
            </a:extLst>
          </p:cNvPr>
          <p:cNvSpPr txBox="1"/>
          <p:nvPr/>
        </p:nvSpPr>
        <p:spPr>
          <a:xfrm>
            <a:off x="4968338" y="3787522"/>
            <a:ext cx="1849172" cy="833532"/>
          </a:xfrm>
          <a:prstGeom prst="rect">
            <a:avLst/>
          </a:prstGeom>
          <a:noFill/>
        </p:spPr>
        <p:txBody>
          <a:bodyPr wrap="square" anchor="ctr">
            <a:noAutofit/>
          </a:bodyPr>
          <a:lstStyle/>
          <a:p>
            <a:pPr algn="ctr"/>
            <a:r>
              <a:rPr lang="es-ES_tradnl" sz="2000" b="1" noProof="0">
                <a:solidFill>
                  <a:schemeClr val="bg1"/>
                </a:solidFill>
                <a:latin typeface="Calibri" panose="020F0502020204030204" pitchFamily="34" charset="0"/>
                <a:cs typeface="Calibri" panose="020F0502020204030204" pitchFamily="34" charset="0"/>
              </a:rPr>
              <a:t>Comprueba</a:t>
            </a:r>
          </a:p>
          <a:p>
            <a:pPr algn="ctr"/>
            <a:endParaRPr lang="es-ES_tradnl" sz="2000" b="1" noProof="0">
              <a:solidFill>
                <a:schemeClr val="bg1"/>
              </a:solidFill>
              <a:latin typeface="Calibri" panose="020F0502020204030204" pitchFamily="34" charset="0"/>
              <a:cs typeface="Calibri" panose="020F0502020204030204" pitchFamily="34" charset="0"/>
            </a:endParaRPr>
          </a:p>
          <a:p>
            <a:pPr algn="ctr"/>
            <a:r>
              <a:rPr lang="es-ES_tradnl" sz="2000" noProof="0">
                <a:solidFill>
                  <a:schemeClr val="bg1"/>
                </a:solidFill>
                <a:latin typeface="Calibri" panose="020F0502020204030204" pitchFamily="34" charset="0"/>
                <a:cs typeface="Calibri" panose="020F0502020204030204" pitchFamily="34" charset="0"/>
              </a:rPr>
              <a:t>Busca que el desarrollador sea el banco oficial, que tenga reseñas y una reciente actualización</a:t>
            </a:r>
          </a:p>
        </p:txBody>
      </p:sp>
      <p:sp>
        <p:nvSpPr>
          <p:cNvPr id="16" name="tb">
            <a:extLst>
              <a:ext uri="{FF2B5EF4-FFF2-40B4-BE49-F238E27FC236}">
                <a16:creationId xmlns:a16="http://schemas.microsoft.com/office/drawing/2014/main" id="{98F341A9-50A7-4050-7AF7-E3C827F01B9D}"/>
              </a:ext>
            </a:extLst>
          </p:cNvPr>
          <p:cNvSpPr txBox="1"/>
          <p:nvPr/>
        </p:nvSpPr>
        <p:spPr>
          <a:xfrm>
            <a:off x="7093687" y="3713037"/>
            <a:ext cx="2011669" cy="833532"/>
          </a:xfrm>
          <a:prstGeom prst="rect">
            <a:avLst/>
          </a:prstGeom>
          <a:noFill/>
        </p:spPr>
        <p:txBody>
          <a:bodyPr wrap="square" anchor="ctr">
            <a:noAutofit/>
          </a:bodyPr>
          <a:lstStyle/>
          <a:p>
            <a:pPr algn="ctr"/>
            <a:r>
              <a:rPr lang="es-ES_tradnl" sz="2000" b="1" noProof="0">
                <a:solidFill>
                  <a:schemeClr val="bg1"/>
                </a:solidFill>
                <a:latin typeface="Calibri" panose="020F0502020204030204" pitchFamily="34" charset="0"/>
                <a:cs typeface="Calibri" panose="020F0502020204030204" pitchFamily="34" charset="0"/>
              </a:rPr>
              <a:t>Instálala y ábrela por tu cuenta</a:t>
            </a:r>
          </a:p>
          <a:p>
            <a:pPr algn="ctr"/>
            <a:endParaRPr lang="es-ES_tradnl" sz="2000" b="1" noProof="0">
              <a:solidFill>
                <a:schemeClr val="bg1"/>
              </a:solidFill>
              <a:latin typeface="Calibri" panose="020F0502020204030204" pitchFamily="34" charset="0"/>
              <a:cs typeface="Calibri" panose="020F0502020204030204" pitchFamily="34" charset="0"/>
            </a:endParaRPr>
          </a:p>
          <a:p>
            <a:pPr algn="ctr"/>
            <a:r>
              <a:rPr lang="es-ES_tradnl" sz="2000" noProof="0">
                <a:solidFill>
                  <a:schemeClr val="bg1"/>
                </a:solidFill>
                <a:latin typeface="Calibri" panose="020F0502020204030204" pitchFamily="34" charset="0"/>
                <a:cs typeface="Calibri" panose="020F0502020204030204" pitchFamily="34" charset="0"/>
              </a:rPr>
              <a:t>Pulsa en “instalar”. Cuando esté lista, abre la app desde tu pantalla y no desde ningún mensaje. </a:t>
            </a:r>
          </a:p>
        </p:txBody>
      </p:sp>
      <p:sp>
        <p:nvSpPr>
          <p:cNvPr id="18" name="tb">
            <a:extLst>
              <a:ext uri="{FF2B5EF4-FFF2-40B4-BE49-F238E27FC236}">
                <a16:creationId xmlns:a16="http://schemas.microsoft.com/office/drawing/2014/main" id="{4E016D8A-214B-9DB3-7ED9-26D63733BCB3}"/>
              </a:ext>
            </a:extLst>
          </p:cNvPr>
          <p:cNvSpPr txBox="1"/>
          <p:nvPr/>
        </p:nvSpPr>
        <p:spPr>
          <a:xfrm>
            <a:off x="9255567" y="3713037"/>
            <a:ext cx="2011669" cy="833532"/>
          </a:xfrm>
          <a:prstGeom prst="rect">
            <a:avLst/>
          </a:prstGeom>
          <a:noFill/>
        </p:spPr>
        <p:txBody>
          <a:bodyPr wrap="square" anchor="ctr">
            <a:noAutofit/>
          </a:bodyPr>
          <a:lstStyle/>
          <a:p>
            <a:pPr algn="ctr"/>
            <a:r>
              <a:rPr lang="es-ES_tradnl" sz="2000" b="1" noProof="0">
                <a:solidFill>
                  <a:schemeClr val="bg1"/>
                </a:solidFill>
                <a:latin typeface="Calibri" panose="020F0502020204030204" pitchFamily="34" charset="0"/>
                <a:cs typeface="Calibri" panose="020F0502020204030204" pitchFamily="34" charset="0"/>
              </a:rPr>
              <a:t>Configúrala de forma segura</a:t>
            </a:r>
          </a:p>
          <a:p>
            <a:pPr algn="ctr"/>
            <a:endParaRPr lang="es-ES_tradnl" sz="2000" b="1" noProof="0">
              <a:solidFill>
                <a:schemeClr val="bg1"/>
              </a:solidFill>
              <a:latin typeface="Calibri" panose="020F0502020204030204" pitchFamily="34" charset="0"/>
              <a:cs typeface="Calibri" panose="020F0502020204030204" pitchFamily="34" charset="0"/>
            </a:endParaRPr>
          </a:p>
          <a:p>
            <a:pPr algn="ctr"/>
            <a:r>
              <a:rPr lang="es-ES_tradnl" sz="2000" noProof="0">
                <a:solidFill>
                  <a:schemeClr val="bg1"/>
                </a:solidFill>
                <a:latin typeface="Calibri" panose="020F0502020204030204" pitchFamily="34" charset="0"/>
                <a:cs typeface="Calibri" panose="020F0502020204030204" pitchFamily="34" charset="0"/>
              </a:rPr>
              <a:t>Usa una buena contraseña o tu huella dactilar. Activa las alertas para que tu banco pueda avisarte si hay actividad sospechosa</a:t>
            </a:r>
          </a:p>
        </p:txBody>
      </p:sp>
      <p:sp>
        <p:nvSpPr>
          <p:cNvPr id="19" name="TextBox 18">
            <a:extLst>
              <a:ext uri="{FF2B5EF4-FFF2-40B4-BE49-F238E27FC236}">
                <a16:creationId xmlns:a16="http://schemas.microsoft.com/office/drawing/2014/main" id="{6FDD5450-BB83-1F4B-2DA8-E76A65DCC37A}"/>
              </a:ext>
            </a:extLst>
          </p:cNvPr>
          <p:cNvSpPr txBox="1"/>
          <p:nvPr/>
        </p:nvSpPr>
        <p:spPr>
          <a:xfrm>
            <a:off x="1263721" y="1429011"/>
            <a:ext cx="328773" cy="707886"/>
          </a:xfrm>
          <a:prstGeom prst="rect">
            <a:avLst/>
          </a:prstGeom>
          <a:noFill/>
        </p:spPr>
        <p:txBody>
          <a:bodyPr wrap="square" rtlCol="0">
            <a:spAutoFit/>
          </a:bodyPr>
          <a:lstStyle/>
          <a:p>
            <a:r>
              <a:rPr lang="es-ES_tradnl" sz="4000" noProof="0">
                <a:solidFill>
                  <a:schemeClr val="bg1"/>
                </a:solidFill>
                <a:latin typeface="Calibri" panose="020F0502020204030204" pitchFamily="34" charset="0"/>
                <a:cs typeface="Calibri" panose="020F0502020204030204" pitchFamily="34" charset="0"/>
              </a:rPr>
              <a:t>1</a:t>
            </a:r>
          </a:p>
        </p:txBody>
      </p:sp>
      <p:sp>
        <p:nvSpPr>
          <p:cNvPr id="21" name="TextBox 20">
            <a:extLst>
              <a:ext uri="{FF2B5EF4-FFF2-40B4-BE49-F238E27FC236}">
                <a16:creationId xmlns:a16="http://schemas.microsoft.com/office/drawing/2014/main" id="{6CC6DACD-4F8F-D76D-8045-11C808A2B130}"/>
              </a:ext>
            </a:extLst>
          </p:cNvPr>
          <p:cNvSpPr txBox="1"/>
          <p:nvPr/>
        </p:nvSpPr>
        <p:spPr>
          <a:xfrm>
            <a:off x="5675414" y="1330725"/>
            <a:ext cx="328773" cy="707886"/>
          </a:xfrm>
          <a:prstGeom prst="rect">
            <a:avLst/>
          </a:prstGeom>
          <a:noFill/>
        </p:spPr>
        <p:txBody>
          <a:bodyPr wrap="square" rtlCol="0">
            <a:spAutoFit/>
          </a:bodyPr>
          <a:lstStyle/>
          <a:p>
            <a:r>
              <a:rPr lang="es-ES_tradnl" sz="4000" noProof="0">
                <a:solidFill>
                  <a:schemeClr val="bg1"/>
                </a:solidFill>
                <a:latin typeface="Calibri" panose="020F0502020204030204" pitchFamily="34" charset="0"/>
                <a:cs typeface="Calibri" panose="020F0502020204030204" pitchFamily="34" charset="0"/>
              </a:rPr>
              <a:t>3</a:t>
            </a:r>
          </a:p>
        </p:txBody>
      </p:sp>
      <p:sp>
        <p:nvSpPr>
          <p:cNvPr id="23" name="TextBox 22">
            <a:extLst>
              <a:ext uri="{FF2B5EF4-FFF2-40B4-BE49-F238E27FC236}">
                <a16:creationId xmlns:a16="http://schemas.microsoft.com/office/drawing/2014/main" id="{9A9EC9B9-10CE-A031-8EAC-E5F0C957C083}"/>
              </a:ext>
            </a:extLst>
          </p:cNvPr>
          <p:cNvSpPr txBox="1"/>
          <p:nvPr/>
        </p:nvSpPr>
        <p:spPr>
          <a:xfrm>
            <a:off x="3430863" y="1429011"/>
            <a:ext cx="328773" cy="707886"/>
          </a:xfrm>
          <a:prstGeom prst="rect">
            <a:avLst/>
          </a:prstGeom>
          <a:noFill/>
        </p:spPr>
        <p:txBody>
          <a:bodyPr wrap="square" rtlCol="0">
            <a:spAutoFit/>
          </a:bodyPr>
          <a:lstStyle/>
          <a:p>
            <a:r>
              <a:rPr lang="es-ES_tradnl" sz="4000" noProof="0">
                <a:solidFill>
                  <a:schemeClr val="bg1"/>
                </a:solidFill>
                <a:latin typeface="Calibri" panose="020F0502020204030204" pitchFamily="34" charset="0"/>
                <a:cs typeface="Calibri" panose="020F0502020204030204" pitchFamily="34" charset="0"/>
              </a:rPr>
              <a:t>2</a:t>
            </a:r>
          </a:p>
        </p:txBody>
      </p:sp>
      <p:sp>
        <p:nvSpPr>
          <p:cNvPr id="25" name="TextBox 24">
            <a:extLst>
              <a:ext uri="{FF2B5EF4-FFF2-40B4-BE49-F238E27FC236}">
                <a16:creationId xmlns:a16="http://schemas.microsoft.com/office/drawing/2014/main" id="{4B8E4F70-AF2B-32F1-F05D-71CABCDCE050}"/>
              </a:ext>
            </a:extLst>
          </p:cNvPr>
          <p:cNvSpPr txBox="1"/>
          <p:nvPr/>
        </p:nvSpPr>
        <p:spPr>
          <a:xfrm>
            <a:off x="10070549" y="1429011"/>
            <a:ext cx="328773" cy="707886"/>
          </a:xfrm>
          <a:prstGeom prst="rect">
            <a:avLst/>
          </a:prstGeom>
          <a:noFill/>
        </p:spPr>
        <p:txBody>
          <a:bodyPr wrap="square" rtlCol="0">
            <a:spAutoFit/>
          </a:bodyPr>
          <a:lstStyle/>
          <a:p>
            <a:r>
              <a:rPr lang="es-ES_tradnl" sz="4000" noProof="0">
                <a:solidFill>
                  <a:schemeClr val="bg1"/>
                </a:solidFill>
                <a:latin typeface="Calibri" panose="020F0502020204030204" pitchFamily="34" charset="0"/>
                <a:cs typeface="Calibri" panose="020F0502020204030204" pitchFamily="34" charset="0"/>
              </a:rPr>
              <a:t>5</a:t>
            </a:r>
          </a:p>
        </p:txBody>
      </p:sp>
      <p:sp>
        <p:nvSpPr>
          <p:cNvPr id="27" name="TextBox 26">
            <a:extLst>
              <a:ext uri="{FF2B5EF4-FFF2-40B4-BE49-F238E27FC236}">
                <a16:creationId xmlns:a16="http://schemas.microsoft.com/office/drawing/2014/main" id="{5D05A0B1-BFCD-E00B-3A94-B54B2C543CCA}"/>
              </a:ext>
            </a:extLst>
          </p:cNvPr>
          <p:cNvSpPr txBox="1"/>
          <p:nvPr/>
        </p:nvSpPr>
        <p:spPr>
          <a:xfrm>
            <a:off x="7869577" y="1355601"/>
            <a:ext cx="328773" cy="707886"/>
          </a:xfrm>
          <a:prstGeom prst="rect">
            <a:avLst/>
          </a:prstGeom>
          <a:noFill/>
        </p:spPr>
        <p:txBody>
          <a:bodyPr wrap="square" rtlCol="0">
            <a:spAutoFit/>
          </a:bodyPr>
          <a:lstStyle/>
          <a:p>
            <a:r>
              <a:rPr lang="es-ES_tradnl" sz="4000" noProof="0">
                <a:solidFill>
                  <a:schemeClr val="bg1"/>
                </a:solidFill>
                <a:latin typeface="Calibri" panose="020F0502020204030204" pitchFamily="34" charset="0"/>
                <a:cs typeface="Calibri" panose="020F0502020204030204" pitchFamily="34" charset="0"/>
              </a:rPr>
              <a:t>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b"/>
          <p:cNvSpPr txBox="1"/>
          <p:nvPr/>
        </p:nvSpPr>
        <p:spPr>
          <a:xfrm>
            <a:off x="510303" y="603409"/>
            <a:ext cx="11400000" cy="640000"/>
          </a:xfrm>
          <a:prstGeom prst="rect">
            <a:avLst/>
          </a:prstGeom>
          <a:noFill/>
        </p:spPr>
        <p:txBody>
          <a:bodyPr wrap="square" anchor="t">
            <a:normAutofit lnSpcReduction="10000"/>
          </a:bodyPr>
          <a:lstStyle/>
          <a:p>
            <a:r>
              <a:rPr lang="es-ES_tradnl" sz="3600" b="1" noProof="0">
                <a:solidFill>
                  <a:srgbClr val="31376B"/>
                </a:solidFill>
                <a:latin typeface="Calibri" panose="020F0502020204030204" pitchFamily="34" charset="0"/>
                <a:cs typeface="Calibri" panose="020F0502020204030204" pitchFamily="34" charset="0"/>
              </a:rPr>
              <a:t>Dónde guardar tus contraseñas de forma segura</a:t>
            </a:r>
          </a:p>
        </p:txBody>
      </p:sp>
      <p:sp>
        <p:nvSpPr>
          <p:cNvPr id="2" name="card"/>
          <p:cNvSpPr/>
          <p:nvPr/>
        </p:nvSpPr>
        <p:spPr>
          <a:xfrm>
            <a:off x="533813" y="1539199"/>
            <a:ext cx="5350000" cy="3735263"/>
          </a:xfrm>
          <a:prstGeom prst="roundRect">
            <a:avLst>
              <a:gd name="adj" fmla="val 8000"/>
            </a:avLst>
          </a:prstGeom>
          <a:solidFill>
            <a:srgbClr val="ADCCE9"/>
          </a:solidFill>
          <a:ln w="57150">
            <a:solidFill>
              <a:srgbClr val="5496D1"/>
            </a:solidFill>
          </a:ln>
        </p:spPr>
        <p:txBody>
          <a:bodyPr/>
          <a:lstStyle/>
          <a:p>
            <a:endParaRPr lang="es-ES_tradnl" sz="2400" noProof="0">
              <a:latin typeface="Calibri" panose="020F0502020204030204" pitchFamily="34" charset="0"/>
              <a:cs typeface="Calibri" panose="020F0502020204030204" pitchFamily="34" charset="0"/>
            </a:endParaRPr>
          </a:p>
        </p:txBody>
      </p:sp>
      <p:sp>
        <p:nvSpPr>
          <p:cNvPr id="3" name="card"/>
          <p:cNvSpPr/>
          <p:nvPr/>
        </p:nvSpPr>
        <p:spPr>
          <a:xfrm>
            <a:off x="510303" y="1422730"/>
            <a:ext cx="5397020" cy="640000"/>
          </a:xfrm>
          <a:prstGeom prst="roundRect">
            <a:avLst>
              <a:gd name="adj" fmla="val 8000"/>
            </a:avLst>
          </a:prstGeom>
          <a:solidFill>
            <a:srgbClr val="5496D1"/>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102" name="tb"/>
          <p:cNvSpPr txBox="1"/>
          <p:nvPr/>
        </p:nvSpPr>
        <p:spPr>
          <a:xfrm>
            <a:off x="261755" y="1454509"/>
            <a:ext cx="5873510" cy="520000"/>
          </a:xfrm>
          <a:prstGeom prst="rect">
            <a:avLst/>
          </a:prstGeom>
          <a:noFill/>
        </p:spPr>
        <p:txBody>
          <a:bodyPr wrap="square" anchor="ctr">
            <a:noAutofit/>
          </a:bodyPr>
          <a:lstStyle/>
          <a:p>
            <a:pPr algn="ctr"/>
            <a:r>
              <a:rPr lang="es-ES_tradnl" sz="2400" b="1" noProof="0">
                <a:solidFill>
                  <a:srgbClr val="FFFFFF"/>
                </a:solidFill>
                <a:latin typeface="Calibri" panose="020F0502020204030204" pitchFamily="34" charset="0"/>
                <a:cs typeface="Calibri" panose="020F0502020204030204" pitchFamily="34" charset="0"/>
              </a:rPr>
              <a:t>Gestores de contraseñas</a:t>
            </a:r>
          </a:p>
        </p:txBody>
      </p:sp>
      <p:sp>
        <p:nvSpPr>
          <p:cNvPr id="103" name="tb"/>
          <p:cNvSpPr txBox="1"/>
          <p:nvPr/>
        </p:nvSpPr>
        <p:spPr>
          <a:xfrm>
            <a:off x="673510" y="2147420"/>
            <a:ext cx="5050000" cy="2280000"/>
          </a:xfrm>
          <a:prstGeom prst="rect">
            <a:avLst/>
          </a:prstGeom>
          <a:noFill/>
        </p:spPr>
        <p:txBody>
          <a:bodyPr wrap="square" anchor="t">
            <a:noAutofit/>
          </a:bodyPr>
          <a:lstStyle/>
          <a:p>
            <a:r>
              <a:rPr lang="es-ES_tradnl" sz="1800" b="1" noProof="0">
                <a:solidFill>
                  <a:srgbClr val="002465"/>
                </a:solidFill>
                <a:latin typeface="Calibri" panose="020F0502020204030204" pitchFamily="34" charset="0"/>
                <a:cs typeface="Calibri" panose="020F0502020204030204" pitchFamily="34" charset="0"/>
              </a:rPr>
              <a:t>Ventajas</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Guarda por ti contraseñas seguras y diferentes</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Viene de serie en la mayoría de los móviles (gratis)</a:t>
            </a:r>
          </a:p>
          <a:p>
            <a:pPr marL="457200" indent="-342900">
              <a:buFont typeface="Arial" panose="020B0604020202020204" pitchFamily="34" charset="0"/>
              <a:buChar char="•"/>
            </a:pPr>
            <a:r>
              <a:rPr lang="es-ES_tradnl" sz="1800">
                <a:solidFill>
                  <a:srgbClr val="002465"/>
                </a:solidFill>
                <a:latin typeface="Calibri" panose="020F0502020204030204" pitchFamily="34" charset="0"/>
                <a:cs typeface="Calibri" panose="020F0502020204030204" pitchFamily="34" charset="0"/>
              </a:rPr>
              <a:t>Rellena automáticamente, así que nucna tienes que volver a escribirlas</a:t>
            </a:r>
            <a:endParaRPr lang="es-ES_tradnl" sz="1800" noProof="0">
              <a:solidFill>
                <a:srgbClr val="002465"/>
              </a:solidFill>
              <a:latin typeface="Calibri" panose="020F0502020204030204" pitchFamily="34" charset="0"/>
              <a:cs typeface="Calibri" panose="020F0502020204030204" pitchFamily="34" charset="0"/>
            </a:endParaRPr>
          </a:p>
          <a:p>
            <a:pPr>
              <a:spcBef>
                <a:spcPts val="600"/>
              </a:spcBef>
            </a:pPr>
            <a:r>
              <a:rPr lang="es-ES_tradnl" sz="1800" b="1" noProof="0">
                <a:solidFill>
                  <a:srgbClr val="002465"/>
                </a:solidFill>
                <a:latin typeface="Calibri" panose="020F0502020204030204" pitchFamily="34" charset="0"/>
                <a:cs typeface="Calibri" panose="020F0502020204030204" pitchFamily="34" charset="0"/>
              </a:rPr>
              <a:t>Ten en cuenta</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Debes recordar una contraseña principal segura</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Al principio tarda un poco en configurarse</a:t>
            </a:r>
            <a:endParaRPr lang="es-ES_tradnl" sz="1800" noProof="0">
              <a:solidFill>
                <a:srgbClr val="3A3A3A"/>
              </a:solidFill>
              <a:latin typeface="Calibri" panose="020F0502020204030204" pitchFamily="34" charset="0"/>
              <a:cs typeface="Calibri" panose="020F0502020204030204" pitchFamily="34" charset="0"/>
            </a:endParaRPr>
          </a:p>
        </p:txBody>
      </p:sp>
      <p:sp>
        <p:nvSpPr>
          <p:cNvPr id="104" name="card"/>
          <p:cNvSpPr/>
          <p:nvPr/>
        </p:nvSpPr>
        <p:spPr>
          <a:xfrm>
            <a:off x="5976490" y="1561369"/>
            <a:ext cx="5350000" cy="3735262"/>
          </a:xfrm>
          <a:prstGeom prst="roundRect">
            <a:avLst>
              <a:gd name="adj" fmla="val 8000"/>
            </a:avLst>
          </a:prstGeom>
          <a:solidFill>
            <a:srgbClr val="EACCE1"/>
          </a:solidFill>
          <a:ln w="57150">
            <a:solidFill>
              <a:srgbClr val="CA7BB3"/>
            </a:solidFill>
          </a:ln>
        </p:spPr>
        <p:txBody>
          <a:bodyPr/>
          <a:lstStyle/>
          <a:p>
            <a:endParaRPr lang="es-ES_tradnl" sz="2400" noProof="0">
              <a:latin typeface="Calibri" panose="020F0502020204030204" pitchFamily="34" charset="0"/>
              <a:cs typeface="Calibri" panose="020F0502020204030204" pitchFamily="34" charset="0"/>
            </a:endParaRPr>
          </a:p>
        </p:txBody>
      </p:sp>
      <p:sp>
        <p:nvSpPr>
          <p:cNvPr id="105" name="card"/>
          <p:cNvSpPr/>
          <p:nvPr/>
        </p:nvSpPr>
        <p:spPr>
          <a:xfrm>
            <a:off x="5959624" y="1434022"/>
            <a:ext cx="5397020" cy="640000"/>
          </a:xfrm>
          <a:prstGeom prst="roundRect">
            <a:avLst>
              <a:gd name="adj" fmla="val 8000"/>
            </a:avLst>
          </a:prstGeom>
          <a:solidFill>
            <a:srgbClr val="CA7BB3"/>
          </a:solidFill>
        </p:spPr>
        <p:txBody>
          <a:bodyPr/>
          <a:lstStyle/>
          <a:p>
            <a:endParaRPr lang="es-ES_tradnl" sz="2400" noProof="0">
              <a:latin typeface="Calibri" panose="020F0502020204030204" pitchFamily="34" charset="0"/>
              <a:cs typeface="Calibri" panose="020F0502020204030204" pitchFamily="34" charset="0"/>
            </a:endParaRPr>
          </a:p>
        </p:txBody>
      </p:sp>
      <p:sp>
        <p:nvSpPr>
          <p:cNvPr id="106" name="tb"/>
          <p:cNvSpPr txBox="1"/>
          <p:nvPr/>
        </p:nvSpPr>
        <p:spPr>
          <a:xfrm>
            <a:off x="6000000" y="1494022"/>
            <a:ext cx="5050000" cy="520000"/>
          </a:xfrm>
          <a:prstGeom prst="rect">
            <a:avLst/>
          </a:prstGeom>
          <a:noFill/>
        </p:spPr>
        <p:txBody>
          <a:bodyPr wrap="square" anchor="ctr">
            <a:normAutofit/>
          </a:bodyPr>
          <a:lstStyle/>
          <a:p>
            <a:pPr algn="ctr"/>
            <a:r>
              <a:rPr lang="es-ES_tradnl" sz="2400" b="1" noProof="0">
                <a:solidFill>
                  <a:srgbClr val="FFFFFF"/>
                </a:solidFill>
                <a:latin typeface="Calibri" panose="020F0502020204030204" pitchFamily="34" charset="0"/>
                <a:cs typeface="Calibri" panose="020F0502020204030204" pitchFamily="34" charset="0"/>
              </a:rPr>
              <a:t>Escritas en casa, sin conexión</a:t>
            </a:r>
          </a:p>
        </p:txBody>
      </p:sp>
      <p:sp>
        <p:nvSpPr>
          <p:cNvPr id="107" name="tb"/>
          <p:cNvSpPr txBox="1"/>
          <p:nvPr/>
        </p:nvSpPr>
        <p:spPr>
          <a:xfrm>
            <a:off x="6126490" y="2186018"/>
            <a:ext cx="5050000" cy="2280000"/>
          </a:xfrm>
          <a:prstGeom prst="rect">
            <a:avLst/>
          </a:prstGeom>
          <a:noFill/>
        </p:spPr>
        <p:txBody>
          <a:bodyPr wrap="square" anchor="t">
            <a:noAutofit/>
          </a:bodyPr>
          <a:lstStyle/>
          <a:p>
            <a:r>
              <a:rPr lang="es-ES_tradnl" sz="1800" b="1" noProof="0">
                <a:solidFill>
                  <a:srgbClr val="002465"/>
                </a:solidFill>
                <a:latin typeface="Calibri" panose="020F0502020204030204" pitchFamily="34" charset="0"/>
                <a:cs typeface="Calibri" panose="020F0502020204030204" pitchFamily="34" charset="0"/>
              </a:rPr>
              <a:t>Ventajas</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Es sencillo, no hay que aprender nada nuevo</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No se puede piratear desde internet</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Fácil de guardar en un lugar seguro</a:t>
            </a:r>
          </a:p>
          <a:p>
            <a:pPr>
              <a:spcBef>
                <a:spcPts val="600"/>
              </a:spcBef>
            </a:pPr>
            <a:r>
              <a:rPr lang="es-ES_tradnl" sz="1800" b="1" noProof="0">
                <a:solidFill>
                  <a:srgbClr val="002465"/>
                </a:solidFill>
                <a:latin typeface="Calibri" panose="020F0502020204030204" pitchFamily="34" charset="0"/>
                <a:cs typeface="Calibri" panose="020F0502020204030204" pitchFamily="34" charset="0"/>
              </a:rPr>
              <a:t>Ten en cuenta</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Manténlo en un lugar oculto, lejos del ordenador</a:t>
            </a:r>
          </a:p>
          <a:p>
            <a:pPr marL="457200" indent="-342900">
              <a:buFont typeface="Arial" panose="020B0604020202020204" pitchFamily="34" charset="0"/>
              <a:buChar char="•"/>
            </a:pPr>
            <a:r>
              <a:rPr lang="es-ES_tradnl" sz="1800" noProof="0">
                <a:solidFill>
                  <a:srgbClr val="002465"/>
                </a:solidFill>
                <a:latin typeface="Calibri" panose="020F0502020204030204" pitchFamily="34" charset="0"/>
                <a:cs typeface="Calibri" panose="020F0502020204030204" pitchFamily="34" charset="0"/>
              </a:rPr>
              <a:t>No sirve de nada si se pierde, dile a alguien de confianza dónde está</a:t>
            </a:r>
          </a:p>
        </p:txBody>
      </p:sp>
      <p:sp>
        <p:nvSpPr>
          <p:cNvPr id="108" name="card"/>
          <p:cNvSpPr/>
          <p:nvPr/>
        </p:nvSpPr>
        <p:spPr>
          <a:xfrm>
            <a:off x="356644" y="5423978"/>
            <a:ext cx="11111755" cy="1082769"/>
          </a:xfrm>
          <a:prstGeom prst="roundRect">
            <a:avLst>
              <a:gd name="adj" fmla="val 8000"/>
            </a:avLst>
          </a:prstGeom>
          <a:solidFill>
            <a:srgbClr val="EBCB1F"/>
          </a:solidFill>
          <a:ln w="57150">
            <a:solidFill>
              <a:srgbClr val="F6E8A0"/>
            </a:solidFill>
          </a:ln>
        </p:spPr>
        <p:txBody>
          <a:bodyPr/>
          <a:lstStyle/>
          <a:p>
            <a:endParaRPr lang="es-ES_tradnl" noProof="0"/>
          </a:p>
        </p:txBody>
      </p:sp>
      <p:sp>
        <p:nvSpPr>
          <p:cNvPr id="109" name="tb"/>
          <p:cNvSpPr txBox="1"/>
          <p:nvPr/>
        </p:nvSpPr>
        <p:spPr>
          <a:xfrm>
            <a:off x="356644" y="5477929"/>
            <a:ext cx="11000000" cy="974866"/>
          </a:xfrm>
          <a:prstGeom prst="rect">
            <a:avLst/>
          </a:prstGeom>
          <a:noFill/>
        </p:spPr>
        <p:txBody>
          <a:bodyPr wrap="square" anchor="ctr">
            <a:noAutofit/>
          </a:bodyPr>
          <a:lstStyle/>
          <a:p>
            <a:pPr algn="ctr"/>
            <a:r>
              <a:rPr lang="es-ES_tradnl" sz="2400" b="1" noProof="0">
                <a:solidFill>
                  <a:srgbClr val="31376B"/>
                </a:solidFill>
                <a:latin typeface="Calibri" panose="020F0502020204030204" pitchFamily="34" charset="0"/>
                <a:cs typeface="Calibri" panose="020F0502020204030204" pitchFamily="34" charset="0"/>
              </a:rPr>
              <a:t>P: ¿Qué hace que una contraseña sea segura?  </a:t>
            </a:r>
            <a:r>
              <a:rPr lang="es-ES_tradnl" sz="2400" noProof="0">
                <a:solidFill>
                  <a:srgbClr val="31376B"/>
                </a:solidFill>
                <a:latin typeface="Calibri" panose="020F0502020204030204" pitchFamily="34" charset="0"/>
                <a:cs typeface="Calibri" panose="020F0502020204030204" pitchFamily="34" charset="0"/>
              </a:rPr>
              <a:t>R: Tres palabras aleatorias juntas. Es mejor que sea larga en vez de complicada. Evita usar algo predecible como un cumpleaños o nombres de mascotas (ver Módulo 1)</a:t>
            </a:r>
          </a:p>
        </p:txBody>
      </p:sp>
      <p:pic>
        <p:nvPicPr>
          <p:cNvPr id="5" name="Picture 4">
            <a:extLst>
              <a:ext uri="{FF2B5EF4-FFF2-40B4-BE49-F238E27FC236}">
                <a16:creationId xmlns:a16="http://schemas.microsoft.com/office/drawing/2014/main" id="{1E7C40D0-A866-6A38-9A54-8990C551A5F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9858169" y="436781"/>
            <a:ext cx="885245" cy="885245"/>
          </a:xfrm>
          <a:prstGeom prst="rect">
            <a:avLst/>
          </a:prstGeom>
        </p:spPr>
      </p:pic>
    </p:spTree>
    <p:extLst>
      <p:ext uri="{BB962C8B-B14F-4D97-AF65-F5344CB8AC3E}">
        <p14:creationId xmlns:p14="http://schemas.microsoft.com/office/powerpoint/2010/main" val="41089256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72DC4F2-455F-79F4-319A-4EC3DD6A53D2}"/>
              </a:ext>
            </a:extLst>
          </p:cNvPr>
          <p:cNvSpPr>
            <a:spLocks noGrp="1"/>
          </p:cNvSpPr>
          <p:nvPr>
            <p:ph type="body" idx="2"/>
          </p:nvPr>
        </p:nvSpPr>
        <p:spPr>
          <a:xfrm>
            <a:off x="398381" y="380508"/>
            <a:ext cx="11320868" cy="5926986"/>
          </a:xfrm>
        </p:spPr>
        <p:txBody>
          <a:bodyPr/>
          <a:lstStyle/>
          <a:p>
            <a:r>
              <a:rPr lang="es-ES_tradnl" sz="3600" b="1" noProof="0">
                <a:solidFill>
                  <a:srgbClr val="CA7BB3"/>
                </a:solidFill>
              </a:rPr>
              <a:t>Comprender el acceso y control </a:t>
            </a:r>
          </a:p>
          <a:p>
            <a:endParaRPr lang="es-ES_tradnl" b="1" noProof="0">
              <a:solidFill>
                <a:srgbClr val="EBCB1F"/>
              </a:solidFill>
            </a:endParaRPr>
          </a:p>
          <a:p>
            <a:r>
              <a:rPr lang="en-US" b="1"/>
              <a:t>Sé consciente de lo que estás aceptando</a:t>
            </a:r>
            <a:endParaRPr lang="en-US"/>
          </a:p>
          <a:p>
            <a:r>
              <a:rPr lang="en-US"/>
              <a:t>Al instalar una aplicación, es posible que se te pida que autorices el acceso</a:t>
            </a:r>
          </a:p>
          <a:p>
            <a:endParaRPr lang="es-ES_tradnl" noProof="0"/>
          </a:p>
          <a:p>
            <a:r>
              <a:rPr lang="en-US"/>
              <a:t>Tómate un momento para comprobar:</a:t>
            </a:r>
          </a:p>
          <a:p>
            <a:pPr marL="685800" indent="-457200">
              <a:buClr>
                <a:srgbClr val="002465"/>
              </a:buClr>
              <a:buFont typeface="Arial" panose="020B0604020202020204" pitchFamily="34" charset="0"/>
              <a:buChar char="•"/>
            </a:pPr>
            <a:r>
              <a:rPr lang="en-US"/>
              <a:t>qué información solicita </a:t>
            </a:r>
          </a:p>
          <a:p>
            <a:pPr marL="685800" indent="-457200">
              <a:buClr>
                <a:srgbClr val="002465"/>
              </a:buClr>
              <a:buFont typeface="Arial" panose="020B0604020202020204" pitchFamily="34" charset="0"/>
              <a:buChar char="•"/>
            </a:pPr>
            <a:r>
              <a:rPr lang="en-US"/>
              <a:t>por qué podría necesitarla </a:t>
            </a:r>
          </a:p>
          <a:p>
            <a:pPr marL="685800" indent="-457200">
              <a:buClr>
                <a:srgbClr val="002465"/>
              </a:buClr>
              <a:buFont typeface="Arial" panose="020B0604020202020204" pitchFamily="34" charset="0"/>
              <a:buChar char="•"/>
            </a:pPr>
            <a:r>
              <a:rPr lang="en-US"/>
              <a:t>si te parece razonable </a:t>
            </a:r>
          </a:p>
          <a:p>
            <a:endParaRPr lang="en-US" sz="1200"/>
          </a:p>
          <a:p>
            <a:r>
              <a:rPr lang="en-US"/>
              <a:t>Ten cuidado si:</a:t>
            </a:r>
          </a:p>
          <a:p>
            <a:pPr marL="571500" indent="-342900">
              <a:buClr>
                <a:srgbClr val="002465"/>
              </a:buClr>
              <a:buFont typeface="Arial" panose="020B0604020202020204" pitchFamily="34" charset="0"/>
              <a:buChar char="•"/>
            </a:pPr>
            <a:r>
              <a:rPr lang="en-US"/>
              <a:t>la solicitud no parece tener relación con el tema </a:t>
            </a:r>
          </a:p>
          <a:p>
            <a:pPr marL="571500" indent="-342900">
              <a:buClr>
                <a:srgbClr val="002465"/>
              </a:buClr>
              <a:buFont typeface="Arial" panose="020B0604020202020204" pitchFamily="34" charset="0"/>
              <a:buChar char="•"/>
            </a:pPr>
            <a:r>
              <a:rPr lang="en-US"/>
              <a:t>se solicita un acceso excesivo </a:t>
            </a:r>
          </a:p>
          <a:p>
            <a:endParaRPr lang="en-US"/>
          </a:p>
          <a:p>
            <a:r>
              <a:rPr lang="en-US"/>
              <a:t>Puedes denegar los permisos sobre los que tengas dudas.</a:t>
            </a:r>
          </a:p>
          <a:p>
            <a:endParaRPr lang="es-ES_tradnl" noProof="0"/>
          </a:p>
        </p:txBody>
      </p:sp>
      <p:pic>
        <p:nvPicPr>
          <p:cNvPr id="5" name="Picture 4">
            <a:extLst>
              <a:ext uri="{FF2B5EF4-FFF2-40B4-BE49-F238E27FC236}">
                <a16:creationId xmlns:a16="http://schemas.microsoft.com/office/drawing/2014/main" id="{8C076334-3220-9D41-DAEF-1AEDF723BC8A}"/>
              </a:ext>
            </a:extLst>
          </p:cNvPr>
          <p:cNvPicPr>
            <a:picLocks noChangeAspect="1"/>
          </p:cNvPicPr>
          <p:nvPr/>
        </p:nvPicPr>
        <p:blipFill>
          <a:blip r:embed="rId2"/>
          <a:stretch>
            <a:fillRect/>
          </a:stretch>
        </p:blipFill>
        <p:spPr>
          <a:xfrm>
            <a:off x="8475079" y="3549845"/>
            <a:ext cx="1947213" cy="1947213"/>
          </a:xfrm>
          <a:prstGeom prst="rect">
            <a:avLst/>
          </a:prstGeom>
        </p:spPr>
      </p:pic>
    </p:spTree>
    <p:extLst>
      <p:ext uri="{BB962C8B-B14F-4D97-AF65-F5344CB8AC3E}">
        <p14:creationId xmlns:p14="http://schemas.microsoft.com/office/powerpoint/2010/main" val="1125869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2C26E3F-9F00-262B-A5CC-7C6FC726E3ED}"/>
              </a:ext>
            </a:extLst>
          </p:cNvPr>
          <p:cNvSpPr>
            <a:spLocks noGrp="1"/>
          </p:cNvSpPr>
          <p:nvPr>
            <p:ph type="body" idx="3"/>
          </p:nvPr>
        </p:nvSpPr>
        <p:spPr>
          <a:xfrm>
            <a:off x="6078366" y="965200"/>
            <a:ext cx="6026117" cy="5647700"/>
          </a:xfrm>
        </p:spPr>
        <p:txBody>
          <a:bodyPr/>
          <a:lstStyle/>
          <a:p>
            <a:r>
              <a:rPr lang="en-US" sz="3200" b="1">
                <a:solidFill>
                  <a:srgbClr val="31376B"/>
                </a:solidFill>
              </a:rPr>
              <a:t>Comportamientos seguros en el día a día</a:t>
            </a:r>
          </a:p>
          <a:p>
            <a:endParaRPr lang="es-ES_tradnl" sz="1400" b="1" noProof="0">
              <a:solidFill>
                <a:srgbClr val="EBCB1F"/>
              </a:solidFill>
            </a:endParaRPr>
          </a:p>
          <a:p>
            <a:r>
              <a:rPr lang="en-US" sz="2000"/>
              <a:t>Hay medidas sencillas que pueden ayudarte a protegerte:</a:t>
            </a:r>
          </a:p>
          <a:p>
            <a:pPr marL="571500" indent="-342900">
              <a:buFont typeface="Arial" panose="020B0604020202020204" pitchFamily="34" charset="0"/>
              <a:buChar char="•"/>
            </a:pPr>
            <a:r>
              <a:rPr lang="en-US" sz="2000"/>
              <a:t>revisa tu cuenta con regularidad </a:t>
            </a:r>
          </a:p>
          <a:p>
            <a:pPr marL="571500" indent="-342900">
              <a:buFont typeface="Arial" panose="020B0604020202020204" pitchFamily="34" charset="0"/>
              <a:buChar char="•"/>
            </a:pPr>
            <a:r>
              <a:rPr lang="en-US" sz="2000"/>
              <a:t>revisa las transacciones que no reconozcas </a:t>
            </a:r>
          </a:p>
          <a:p>
            <a:pPr marL="571500" indent="-342900">
              <a:buFont typeface="Arial" panose="020B0604020202020204" pitchFamily="34" charset="0"/>
              <a:buChar char="•"/>
            </a:pPr>
            <a:r>
              <a:rPr lang="en-US" sz="2000"/>
              <a:t>evita precipitarte al realizar pagos </a:t>
            </a:r>
          </a:p>
          <a:p>
            <a:pPr marL="571500" indent="-342900">
              <a:buFont typeface="Arial" panose="020B0604020202020204" pitchFamily="34" charset="0"/>
              <a:buChar char="•"/>
            </a:pPr>
            <a:r>
              <a:rPr lang="en-US" sz="2000"/>
              <a:t>comprueba dos veces los nombres, los importes y los datos </a:t>
            </a:r>
          </a:p>
          <a:p>
            <a:pPr marL="571500" indent="-342900">
              <a:buFont typeface="Arial" panose="020B0604020202020204" pitchFamily="34" charset="0"/>
              <a:buChar char="•"/>
            </a:pPr>
            <a:r>
              <a:rPr lang="en-US" sz="2000"/>
              <a:t>tómate tu tiempo antes de confirmar nada </a:t>
            </a:r>
          </a:p>
          <a:p>
            <a:endParaRPr lang="en-US" sz="1400"/>
          </a:p>
          <a:p>
            <a:r>
              <a:rPr lang="en-US" sz="2000"/>
              <a:t>Tomárselo con calma te ayuda a detectar errores o</a:t>
            </a:r>
          </a:p>
          <a:p>
            <a:r>
              <a:rPr lang="en-US" sz="2000"/>
              <a:t>riesgos.</a:t>
            </a:r>
          </a:p>
          <a:p>
            <a:endParaRPr lang="es-ES_tradnl" sz="2000" noProof="0"/>
          </a:p>
        </p:txBody>
      </p:sp>
      <p:pic>
        <p:nvPicPr>
          <p:cNvPr id="5" name="Picture 2" descr="Scam spelled with scrabbles on a wooden table">
            <a:extLst>
              <a:ext uri="{FF2B5EF4-FFF2-40B4-BE49-F238E27FC236}">
                <a16:creationId xmlns:a16="http://schemas.microsoft.com/office/drawing/2014/main" id="{BFE5C919-0496-F69A-9D58-5CE0DE43CAD0}"/>
              </a:ext>
            </a:extLst>
          </p:cNvPr>
          <p:cNvPicPr>
            <a:picLocks noGrp="1" noChangeAspect="1" noChangeArrowheads="1"/>
          </p:cNvPicPr>
          <p:nvPr>
            <p:ph type="pic" idx="2"/>
          </p:nvPr>
        </p:nvPicPr>
        <p:blipFill>
          <a:blip r:embed="rId3" cstate="email">
            <a:extLst>
              <a:ext uri="{28A0092B-C50C-407E-A947-70E740481C1C}">
                <a14:useLocalDpi xmlns:a14="http://schemas.microsoft.com/office/drawing/2010/main"/>
              </a:ext>
            </a:extLst>
          </a:blip>
          <a:srcRect/>
          <a:stretch>
            <a:fillRect/>
          </a:stretch>
        </p:blipFill>
        <p:spPr bwMode="auto">
          <a:xfrm>
            <a:off x="1114425" y="2801938"/>
            <a:ext cx="4981575" cy="3090862"/>
          </a:xfrm>
          <a:prstGeom prst="rect">
            <a:avLst/>
          </a:prstGeom>
          <a:noFill/>
          <a:extLst>
            <a:ext uri="{909E8E84-426E-40DD-AFC4-6F175D3DCCD1}">
              <a14:hiddenFill xmlns:a14="http://schemas.microsoft.com/office/drawing/2010/main">
                <a:solidFill>
                  <a:srgbClr val="FFFFFF"/>
                </a:solidFill>
              </a14:hiddenFill>
            </a:ext>
          </a:extLst>
        </p:spPr>
      </p:pic>
      <p:pic>
        <p:nvPicPr>
          <p:cNvPr id="6" name="Google Shape;290;p8" descr="A colorful circles with white lines and dots  AI-generated content may be incorrect.">
            <a:extLst>
              <a:ext uri="{FF2B5EF4-FFF2-40B4-BE49-F238E27FC236}">
                <a16:creationId xmlns:a16="http://schemas.microsoft.com/office/drawing/2014/main" id="{1DB4A751-D3D3-5ED1-7ECB-366EF5DE978B}"/>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89968">
            <a:off x="-361208" y="-240040"/>
            <a:ext cx="4090133" cy="3201331"/>
          </a:xfrm>
          <a:prstGeom prst="rect">
            <a:avLst/>
          </a:prstGeom>
          <a:noFill/>
          <a:ln>
            <a:noFill/>
          </a:ln>
        </p:spPr>
      </p:pic>
    </p:spTree>
    <p:extLst>
      <p:ext uri="{BB962C8B-B14F-4D97-AF65-F5344CB8AC3E}">
        <p14:creationId xmlns:p14="http://schemas.microsoft.com/office/powerpoint/2010/main" val="25909355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a:extLst>
              <a:ext uri="{FF2B5EF4-FFF2-40B4-BE49-F238E27FC236}">
                <a16:creationId xmlns:a16="http://schemas.microsoft.com/office/drawing/2014/main" id="{72EFECB9-F7CD-20C8-6EA6-BF68A6DCAC0C}"/>
              </a:ext>
            </a:extLst>
          </p:cNvPr>
          <p:cNvPicPr>
            <a:picLocks noGrp="1" noChangeAspect="1" noChangeArrowheads="1"/>
          </p:cNvPicPr>
          <p:nvPr>
            <p:ph type="pic" idx="2"/>
          </p:nvPr>
        </p:nvPicPr>
        <p:blipFill rotWithShape="1">
          <a:blip r:embed="rId3">
            <a:extLst>
              <a:ext uri="{28A0092B-C50C-407E-A947-70E740481C1C}">
                <a14:useLocalDpi xmlns:a14="http://schemas.microsoft.com/office/drawing/2010/main"/>
              </a:ext>
            </a:extLst>
          </a:blip>
          <a:srcRect/>
          <a:stretch>
            <a:fillRect/>
          </a:stretch>
        </p:blipFill>
        <p:spPr bwMode="auto">
          <a:xfrm>
            <a:off x="6661078" y="450270"/>
            <a:ext cx="4025774" cy="5957460"/>
          </a:xfrm>
          <a:prstGeom prst="rect">
            <a:avLst/>
          </a:prstGeom>
          <a:noFill/>
          <a:extLst>
            <a:ext uri="{909E8E84-426E-40DD-AFC4-6F175D3DCCD1}">
              <a14:hiddenFill xmlns:a14="http://schemas.microsoft.com/office/drawing/2010/main">
                <a:solidFill>
                  <a:srgbClr val="FFFFFF"/>
                </a:solidFill>
              </a14:hiddenFill>
            </a:ext>
          </a:extLst>
        </p:spPr>
      </p:pic>
      <p:pic>
        <p:nvPicPr>
          <p:cNvPr id="5" name="Google Shape;290;p8" descr="A colorful circles with white lines and dots  AI-generated content may be incorrect.">
            <a:extLst>
              <a:ext uri="{FF2B5EF4-FFF2-40B4-BE49-F238E27FC236}">
                <a16:creationId xmlns:a16="http://schemas.microsoft.com/office/drawing/2014/main" id="{969CCE61-ED70-92B7-1B7F-EE29EA822C5D}"/>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3245222">
            <a:off x="10381054" y="-803939"/>
            <a:ext cx="3845287" cy="3119494"/>
          </a:xfrm>
          <a:prstGeom prst="rect">
            <a:avLst/>
          </a:prstGeom>
          <a:noFill/>
          <a:ln>
            <a:noFill/>
          </a:ln>
        </p:spPr>
      </p:pic>
      <p:sp>
        <p:nvSpPr>
          <p:cNvPr id="11" name="Text Placeholder 10">
            <a:extLst>
              <a:ext uri="{FF2B5EF4-FFF2-40B4-BE49-F238E27FC236}">
                <a16:creationId xmlns:a16="http://schemas.microsoft.com/office/drawing/2014/main" id="{7B574AB0-0649-71BE-7826-381D88109B6D}"/>
              </a:ext>
            </a:extLst>
          </p:cNvPr>
          <p:cNvSpPr>
            <a:spLocks noGrp="1"/>
          </p:cNvSpPr>
          <p:nvPr>
            <p:ph type="body" idx="3"/>
          </p:nvPr>
        </p:nvSpPr>
        <p:spPr>
          <a:xfrm>
            <a:off x="139958" y="1482529"/>
            <a:ext cx="5956041" cy="5093383"/>
          </a:xfrm>
        </p:spPr>
        <p:txBody>
          <a:bodyPr/>
          <a:lstStyle/>
          <a:p>
            <a:r>
              <a:rPr lang="es-ES_tradnl" sz="3400" b="1" noProof="0">
                <a:solidFill>
                  <a:srgbClr val="31376B"/>
                </a:solidFill>
              </a:rPr>
              <a:t>Mantén tu dispositivo seguro</a:t>
            </a:r>
          </a:p>
          <a:p>
            <a:endParaRPr lang="es-ES_tradnl" b="1" noProof="0"/>
          </a:p>
          <a:p>
            <a:r>
              <a:rPr lang="es-ES_tradnl" noProof="0"/>
              <a:t>Tu móvil o tablet forman parte de tu seguridad</a:t>
            </a:r>
          </a:p>
          <a:p>
            <a:endParaRPr lang="es-ES_tradnl" noProof="0"/>
          </a:p>
          <a:p>
            <a:r>
              <a:rPr lang="es-ES_tradnl" noProof="0"/>
              <a:t>Asegúrate de: </a:t>
            </a:r>
          </a:p>
          <a:p>
            <a:pPr marL="571500" indent="-342900">
              <a:buFont typeface="Arial" panose="020B0604020202020204" pitchFamily="34" charset="0"/>
              <a:buChar char="•"/>
            </a:pPr>
            <a:r>
              <a:rPr lang="es-ES_tradnl" noProof="0"/>
              <a:t>Usar un PIN o contraseña para bloquear la pantalla</a:t>
            </a:r>
          </a:p>
          <a:p>
            <a:pPr marL="571500" indent="-342900">
              <a:buFont typeface="Arial" panose="020B0604020202020204" pitchFamily="34" charset="0"/>
              <a:buChar char="•"/>
            </a:pPr>
            <a:r>
              <a:rPr lang="es-ES_tradnl"/>
              <a:t>Mantener el dispositivo actualizado</a:t>
            </a:r>
            <a:endParaRPr lang="es-ES_tradnl" noProof="0"/>
          </a:p>
          <a:p>
            <a:pPr marL="571500" indent="-342900">
              <a:buFont typeface="Arial" panose="020B0604020202020204" pitchFamily="34" charset="0"/>
              <a:buChar char="•"/>
            </a:pPr>
            <a:r>
              <a:rPr lang="es-ES_tradnl" noProof="0"/>
              <a:t>Evitar compartir tu dispositivo o contraseñas con otras personas</a:t>
            </a:r>
          </a:p>
          <a:p>
            <a:pPr marL="571500" indent="-342900">
              <a:buFont typeface="Arial" panose="020B0604020202020204" pitchFamily="34" charset="0"/>
              <a:buChar char="•"/>
            </a:pPr>
            <a:r>
              <a:rPr lang="es-ES_tradnl" noProof="0"/>
              <a:t>Instalar actualizaciones cuando se requiera</a:t>
            </a:r>
          </a:p>
          <a:p>
            <a:endParaRPr lang="es-ES_tradnl" noProof="0"/>
          </a:p>
        </p:txBody>
      </p:sp>
      <p:pic>
        <p:nvPicPr>
          <p:cNvPr id="3" name="Picture 2">
            <a:extLst>
              <a:ext uri="{FF2B5EF4-FFF2-40B4-BE49-F238E27FC236}">
                <a16:creationId xmlns:a16="http://schemas.microsoft.com/office/drawing/2014/main" id="{FACA3342-E45F-F204-2538-CA76AC4A6A9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15886" y="282088"/>
            <a:ext cx="1091279" cy="1091279"/>
          </a:xfrm>
          <a:prstGeom prst="rect">
            <a:avLst/>
          </a:prstGeom>
        </p:spPr>
      </p:pic>
    </p:spTree>
    <p:extLst>
      <p:ext uri="{BB962C8B-B14F-4D97-AF65-F5344CB8AC3E}">
        <p14:creationId xmlns:p14="http://schemas.microsoft.com/office/powerpoint/2010/main" val="16292914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4B0ED35-4CBE-8E92-AB64-79564B5C9BE5}"/>
              </a:ext>
            </a:extLst>
          </p:cNvPr>
          <p:cNvSpPr txBox="1"/>
          <p:nvPr/>
        </p:nvSpPr>
        <p:spPr>
          <a:xfrm>
            <a:off x="533269" y="465119"/>
            <a:ext cx="12505610" cy="5055230"/>
          </a:xfrm>
          <a:prstGeom prst="rect">
            <a:avLst/>
          </a:prstGeom>
          <a:noFill/>
        </p:spPr>
        <p:txBody>
          <a:bodyPr wrap="square">
            <a:spAutoFit/>
          </a:bodyPr>
          <a:lstStyle/>
          <a:p>
            <a:pPr>
              <a:buNone/>
            </a:pPr>
            <a:r>
              <a:rPr lang="en-GB" sz="3600" b="1" dirty="0">
                <a:solidFill>
                  <a:srgbClr val="5496D1"/>
                </a:solidFill>
                <a:latin typeface="Calibri" panose="020F0502020204030204" pitchFamily="34" charset="0"/>
                <a:cs typeface="Calibri" panose="020F0502020204030204" pitchFamily="34" charset="0"/>
              </a:rPr>
              <a:t>¿Útil o sospechoso?</a:t>
            </a:r>
          </a:p>
          <a:p>
            <a:pPr>
              <a:buNone/>
            </a:pPr>
            <a:endParaRPr lang="en-GB" sz="800" b="1" dirty="0">
              <a:solidFill>
                <a:srgbClr val="8DA73C"/>
              </a:solidFill>
              <a:latin typeface="Calibri" panose="020F0502020204030204" pitchFamily="34" charset="0"/>
              <a:cs typeface="Calibri" panose="020F0502020204030204" pitchFamily="34" charset="0"/>
            </a:endParaRPr>
          </a:p>
          <a:p>
            <a:r>
              <a:rPr lang="en-US" sz="2000" dirty="0">
                <a:solidFill>
                  <a:srgbClr val="002465"/>
                </a:solidFill>
                <a:latin typeface="Calibri" panose="020F0502020204030204" pitchFamily="34" charset="0"/>
                <a:cs typeface="Calibri" panose="020F0502020204030204" pitchFamily="34" charset="0"/>
              </a:rPr>
              <a:t>Lee cada ejemplo y decide:</a:t>
            </a:r>
          </a:p>
          <a:p>
            <a:r>
              <a:rPr lang="en-US" sz="2400" b="1" dirty="0">
                <a:solidFill>
                  <a:srgbClr val="002465"/>
                </a:solidFill>
                <a:latin typeface="Calibri" panose="020F0502020204030204" pitchFamily="34" charset="0"/>
                <a:cs typeface="Calibri" panose="020F0502020204030204" pitchFamily="34" charset="0"/>
              </a:rPr>
              <a:t>¿Te parece útil, sospechoso o necesitas más información?</a:t>
            </a:r>
          </a:p>
          <a:p>
            <a:endParaRPr lang="en-US" sz="1050" b="1"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Ejemplo 1</a:t>
            </a:r>
            <a:endParaRPr lang="en-US" sz="900" b="1" dirty="0">
              <a:solidFill>
                <a:srgbClr val="CA7BB3"/>
              </a:solidFill>
              <a:latin typeface="Calibri" panose="020F0502020204030204" pitchFamily="34" charset="0"/>
              <a:cs typeface="Calibri" panose="020F0502020204030204" pitchFamily="34" charset="0"/>
            </a:endParaRPr>
          </a:p>
          <a:p>
            <a:r>
              <a:rPr lang="en-US" sz="2000" dirty="0">
                <a:solidFill>
                  <a:srgbClr val="002465"/>
                </a:solidFill>
                <a:latin typeface="Calibri" panose="020F0502020204030204" pitchFamily="34" charset="0"/>
                <a:cs typeface="Calibri" panose="020F0502020204030204" pitchFamily="34" charset="0"/>
              </a:rPr>
              <a:t>Tu aplicación bancaria muestra:</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«Se ha detectado un pago inusual. Confirma si lo has realizado tú».</a:t>
            </a:r>
          </a:p>
          <a:p>
            <a:endParaRPr lang="en-US" sz="1000"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Ejemplo 2</a:t>
            </a:r>
          </a:p>
          <a:p>
            <a:r>
              <a:rPr lang="en-US" sz="2000" dirty="0">
                <a:solidFill>
                  <a:srgbClr val="002465"/>
                </a:solidFill>
                <a:latin typeface="Calibri" panose="020F0502020204030204" pitchFamily="34" charset="0"/>
                <a:cs typeface="Calibri" panose="020F0502020204030204" pitchFamily="34" charset="0"/>
              </a:rPr>
              <a:t>Recibes un mensaje de texto que dice:</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«Alerta urgente de fraude. Haz clic aquí ahora o se bloqueará tu cuenta».</a:t>
            </a:r>
          </a:p>
          <a:p>
            <a:endParaRPr lang="en-US" sz="1000" dirty="0">
              <a:solidFill>
                <a:srgbClr val="002465"/>
              </a:solidFill>
              <a:latin typeface="Calibri" panose="020F0502020204030204" pitchFamily="34" charset="0"/>
              <a:cs typeface="Calibri" panose="020F0502020204030204" pitchFamily="34" charset="0"/>
            </a:endParaRPr>
          </a:p>
          <a:p>
            <a:r>
              <a:rPr lang="en-US" sz="2000" b="1" dirty="0">
                <a:solidFill>
                  <a:srgbClr val="CA7BB3"/>
                </a:solidFill>
                <a:latin typeface="Calibri" panose="020F0502020204030204" pitchFamily="34" charset="0"/>
                <a:cs typeface="Calibri" panose="020F0502020204030204" pitchFamily="34" charset="0"/>
              </a:rPr>
              <a:t>Ejemplo 3</a:t>
            </a:r>
          </a:p>
          <a:p>
            <a:r>
              <a:rPr lang="en-US" sz="2000" dirty="0">
                <a:solidFill>
                  <a:srgbClr val="002465"/>
                </a:solidFill>
                <a:latin typeface="Calibri" panose="020F0502020204030204" pitchFamily="34" charset="0"/>
                <a:cs typeface="Calibri" panose="020F0502020204030204" pitchFamily="34" charset="0"/>
              </a:rPr>
              <a:t>Una persona te llama y te dice:</a:t>
            </a:r>
            <a:br>
              <a:rPr lang="en-US" sz="2400" dirty="0">
                <a:solidFill>
                  <a:srgbClr val="002465"/>
                </a:solidFill>
                <a:latin typeface="Calibri" panose="020F0502020204030204" pitchFamily="34" charset="0"/>
                <a:cs typeface="Calibri" panose="020F0502020204030204" pitchFamily="34" charset="0"/>
              </a:rPr>
            </a:br>
            <a:r>
              <a:rPr lang="en-US" sz="2400" b="1" dirty="0">
                <a:solidFill>
                  <a:srgbClr val="002465"/>
                </a:solidFill>
                <a:latin typeface="Calibri" panose="020F0502020204030204" pitchFamily="34" charset="0"/>
                <a:cs typeface="Calibri" panose="020F0502020204030204" pitchFamily="34" charset="0"/>
              </a:rPr>
              <a:t>«Somos del banco. Transfiere tu dinero a una cuenta segura inmediatamente».</a:t>
            </a:r>
            <a:endParaRPr lang="en-US" sz="2400" dirty="0">
              <a:solidFill>
                <a:srgbClr val="002465"/>
              </a:solidFill>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1F93C6CF-3F40-BC8D-86B6-4B9F582C622D}"/>
              </a:ext>
            </a:extLst>
          </p:cNvPr>
          <p:cNvSpPr txBox="1"/>
          <p:nvPr/>
        </p:nvSpPr>
        <p:spPr>
          <a:xfrm>
            <a:off x="612312" y="5506451"/>
            <a:ext cx="9935186" cy="1046440"/>
          </a:xfrm>
          <a:prstGeom prst="rect">
            <a:avLst/>
          </a:prstGeom>
          <a:noFill/>
          <a:ln>
            <a:noFill/>
          </a:ln>
        </p:spPr>
        <p:txBody>
          <a:bodyPr wrap="square" rtlCol="0">
            <a:spAutoFit/>
          </a:bodyPr>
          <a:lstStyle/>
          <a:p>
            <a:pPr>
              <a:buClr>
                <a:srgbClr val="EBCB1F"/>
              </a:buClr>
            </a:pPr>
            <a:r>
              <a:rPr lang="en-US" sz="2400" b="1" dirty="0">
                <a:solidFill>
                  <a:srgbClr val="EBCB1F"/>
                </a:solidFill>
                <a:latin typeface="Calibri" panose="020F0502020204030204" pitchFamily="34" charset="0"/>
                <a:cs typeface="Calibri" panose="020F0502020204030204" pitchFamily="34" charset="0"/>
              </a:rPr>
              <a:t>¿Qué ejemplo te parece más fiable? ¿Cuáles te parecen sospechosos? ¿En qué se diferencian? ¿Qué harías a continuación en cada caso?</a:t>
            </a:r>
          </a:p>
          <a:p>
            <a:endParaRPr lang="en-GB" dirty="0"/>
          </a:p>
        </p:txBody>
      </p:sp>
    </p:spTree>
    <p:extLst>
      <p:ext uri="{BB962C8B-B14F-4D97-AF65-F5344CB8AC3E}">
        <p14:creationId xmlns:p14="http://schemas.microsoft.com/office/powerpoint/2010/main" val="42763108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4A381796-E4F2-B187-9C88-0A3E454E84DD}"/>
              </a:ext>
            </a:extLst>
          </p:cNvPr>
          <p:cNvSpPr txBox="1">
            <a:spLocks/>
          </p:cNvSpPr>
          <p:nvPr/>
        </p:nvSpPr>
        <p:spPr>
          <a:xfrm>
            <a:off x="554396" y="515741"/>
            <a:ext cx="10805515" cy="61183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Tx/>
              <a:buNone/>
            </a:pPr>
            <a:r>
              <a:rPr lang="en-US" sz="3600" b="1">
                <a:solidFill>
                  <a:srgbClr val="5496D1"/>
                </a:solidFill>
              </a:rPr>
              <a:t>¿En qué se diferencian?</a:t>
            </a:r>
          </a:p>
          <a:p>
            <a:pPr marL="0" indent="0">
              <a:buClrTx/>
              <a:buNone/>
            </a:pPr>
            <a:endParaRPr lang="es-ES_tradnl" sz="1400" b="1" noProof="0">
              <a:solidFill>
                <a:srgbClr val="5496D1"/>
              </a:solidFill>
            </a:endParaRPr>
          </a:p>
          <a:p>
            <a:pPr marL="0" indent="0">
              <a:buClrTx/>
              <a:buNone/>
            </a:pPr>
            <a:r>
              <a:rPr lang="en-US" sz="2400">
                <a:solidFill>
                  <a:srgbClr val="002465"/>
                </a:solidFill>
              </a:rPr>
              <a:t>Las mismas palabras pueden aparecer tanto en mensajes auténticos como en mensajes fraudulentos.</a:t>
            </a:r>
          </a:p>
          <a:p>
            <a:pPr marL="0" indent="0">
              <a:buClrTx/>
              <a:buNone/>
            </a:pPr>
            <a:r>
              <a:rPr lang="en-US" sz="2400">
                <a:solidFill>
                  <a:srgbClr val="002465"/>
                </a:solidFill>
              </a:rPr>
              <a:t>Lo que importa no es solo lo que dice el mensaje, sino también:</a:t>
            </a:r>
          </a:p>
          <a:p>
            <a:pPr marL="571500" indent="-342900">
              <a:buClrTx/>
            </a:pPr>
            <a:r>
              <a:rPr lang="en-US" sz="2400">
                <a:solidFill>
                  <a:srgbClr val="002465"/>
                </a:solidFill>
              </a:rPr>
              <a:t>dónde aparece </a:t>
            </a:r>
          </a:p>
          <a:p>
            <a:pPr marL="571500" indent="-342900">
              <a:buClrTx/>
            </a:pPr>
            <a:r>
              <a:rPr lang="en-US" sz="2400">
                <a:solidFill>
                  <a:srgbClr val="002465"/>
                </a:solidFill>
              </a:rPr>
              <a:t>cómo te llega </a:t>
            </a:r>
          </a:p>
          <a:p>
            <a:pPr marL="571500" indent="-342900">
              <a:buClrTx/>
            </a:pPr>
            <a:r>
              <a:rPr lang="en-US" sz="2400">
                <a:solidFill>
                  <a:srgbClr val="002465"/>
                </a:solidFill>
              </a:rPr>
              <a:t>si lo has abierto tú mismo </a:t>
            </a:r>
            <a:endParaRPr lang="es-ES_tradnl" sz="1050" b="1" noProof="0">
              <a:solidFill>
                <a:srgbClr val="002465"/>
              </a:solidFill>
            </a:endParaRPr>
          </a:p>
          <a:p>
            <a:pPr marL="0" indent="0">
              <a:buClrTx/>
              <a:buNone/>
            </a:pPr>
            <a:r>
              <a:rPr lang="es-ES_tradnl" sz="2400" b="1" noProof="0">
                <a:solidFill>
                  <a:srgbClr val="002465"/>
                </a:solidFill>
              </a:rPr>
              <a:t>Ejemplo clave</a:t>
            </a:r>
          </a:p>
          <a:p>
            <a:pPr marL="0" indent="0">
              <a:buClrTx/>
              <a:buNone/>
            </a:pPr>
            <a:r>
              <a:rPr lang="en-US" sz="2400">
                <a:solidFill>
                  <a:srgbClr val="002465"/>
                </a:solidFill>
              </a:rPr>
              <a:t>Un aviso que aparece dentro de tu propia app del banco oficial, que tú mismo has abierto, es diferente a recibir el mismo mensaje en un SMS o correo inesperado.</a:t>
            </a:r>
          </a:p>
          <a:p>
            <a:pPr marL="0" indent="0">
              <a:buClrTx/>
              <a:buNone/>
            </a:pPr>
            <a:r>
              <a:rPr lang="en-US" sz="2400">
                <a:solidFill>
                  <a:srgbClr val="002465"/>
                </a:solidFill>
              </a:rPr>
              <a:t>La redacción por sí sola no basta para confiar en un mensaje.</a:t>
            </a:r>
          </a:p>
          <a:p>
            <a:pPr marL="0" indent="0">
              <a:buClrTx/>
              <a:buNone/>
            </a:pPr>
            <a:r>
              <a:rPr lang="en-US" sz="2400">
                <a:solidFill>
                  <a:srgbClr val="002465"/>
                </a:solidFill>
              </a:rPr>
              <a:t>Pregúntate siempre: </a:t>
            </a:r>
            <a:r>
              <a:rPr lang="en-US" sz="2400" b="1">
                <a:solidFill>
                  <a:srgbClr val="5496D1"/>
                </a:solidFill>
              </a:rPr>
              <a:t>¿De dónde viene?</a:t>
            </a:r>
          </a:p>
          <a:p>
            <a:pPr>
              <a:buClrTx/>
            </a:pPr>
            <a:endParaRPr lang="es-ES_tradnl" noProof="0"/>
          </a:p>
        </p:txBody>
      </p:sp>
    </p:spTree>
    <p:extLst>
      <p:ext uri="{BB962C8B-B14F-4D97-AF65-F5344CB8AC3E}">
        <p14:creationId xmlns:p14="http://schemas.microsoft.com/office/powerpoint/2010/main" val="11152655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1CBBF5-4913-87DE-40AA-F0E74D9BEB7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906850-25D4-21EE-742E-0B09C1987162}"/>
              </a:ext>
            </a:extLst>
          </p:cNvPr>
          <p:cNvSpPr>
            <a:spLocks noGrp="1"/>
          </p:cNvSpPr>
          <p:nvPr>
            <p:ph type="body" sz="quarter" idx="17"/>
          </p:nvPr>
        </p:nvSpPr>
        <p:spPr>
          <a:xfrm>
            <a:off x="7276362" y="543238"/>
            <a:ext cx="3126070" cy="582221"/>
          </a:xfrm>
        </p:spPr>
        <p:txBody>
          <a:bodyPr/>
          <a:lstStyle/>
          <a:p>
            <a:r>
              <a:rPr lang="es-ES_tradnl" noProof="0"/>
              <a:t>04</a:t>
            </a:r>
          </a:p>
        </p:txBody>
      </p:sp>
      <p:pic>
        <p:nvPicPr>
          <p:cNvPr id="8" name="Picture Placeholder 7">
            <a:extLst>
              <a:ext uri="{FF2B5EF4-FFF2-40B4-BE49-F238E27FC236}">
                <a16:creationId xmlns:a16="http://schemas.microsoft.com/office/drawing/2014/main" id="{2A34703B-74B7-72B3-E328-242917EE56C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4" name="Rectangle 3">
            <a:extLst>
              <a:ext uri="{FF2B5EF4-FFF2-40B4-BE49-F238E27FC236}">
                <a16:creationId xmlns:a16="http://schemas.microsoft.com/office/drawing/2014/main" id="{59896185-8754-C1C6-C562-95F0986690C8}"/>
              </a:ext>
            </a:extLst>
          </p:cNvPr>
          <p:cNvSpPr/>
          <p:nvPr/>
        </p:nvSpPr>
        <p:spPr>
          <a:xfrm>
            <a:off x="5131837" y="3429000"/>
            <a:ext cx="527059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529" noProof="0">
              <a:latin typeface="Montserrat" panose="00000500000000000000" pitchFamily="50" charset="0"/>
            </a:endParaRPr>
          </a:p>
        </p:txBody>
      </p:sp>
      <p:sp>
        <p:nvSpPr>
          <p:cNvPr id="5" name="TextBox 4">
            <a:extLst>
              <a:ext uri="{FF2B5EF4-FFF2-40B4-BE49-F238E27FC236}">
                <a16:creationId xmlns:a16="http://schemas.microsoft.com/office/drawing/2014/main" id="{80AD694E-33D5-58B1-BBDC-4CC7A62841EF}"/>
              </a:ext>
            </a:extLst>
          </p:cNvPr>
          <p:cNvSpPr txBox="1"/>
          <p:nvPr/>
        </p:nvSpPr>
        <p:spPr>
          <a:xfrm>
            <a:off x="5131837" y="3455149"/>
            <a:ext cx="5270595" cy="1754326"/>
          </a:xfrm>
          <a:prstGeom prst="rect">
            <a:avLst/>
          </a:prstGeom>
          <a:noFill/>
        </p:spPr>
        <p:txBody>
          <a:bodyPr wrap="square" rtlCol="0">
            <a:spAutoFit/>
          </a:bodyPr>
          <a:lstStyle/>
          <a:p>
            <a:r>
              <a:rPr lang="es-ES_tradnl" sz="3600" b="1" spc="324" noProof="0">
                <a:solidFill>
                  <a:srgbClr val="242B62"/>
                </a:solidFill>
                <a:latin typeface="Calibri" panose="020F0502020204030204" pitchFamily="34" charset="0"/>
                <a:cs typeface="Calibri" panose="020F0502020204030204" pitchFamily="34" charset="0"/>
              </a:rPr>
              <a:t>CÓMO FUNCIONAN LAS ESTAFAS Y CÓMO LA IA LAS PONTENCIA</a:t>
            </a:r>
          </a:p>
        </p:txBody>
      </p:sp>
    </p:spTree>
    <p:extLst>
      <p:ext uri="{BB962C8B-B14F-4D97-AF65-F5344CB8AC3E}">
        <p14:creationId xmlns:p14="http://schemas.microsoft.com/office/powerpoint/2010/main" val="1605340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pic>
        <p:nvPicPr>
          <p:cNvPr id="230" name="Google Shape;230;p2"/>
          <p:cNvPicPr preferRelativeResize="0">
            <a:picLocks noGrp="1"/>
          </p:cNvPicPr>
          <p:nvPr>
            <p:ph type="pic" idx="2"/>
          </p:nvPr>
        </p:nvPicPr>
        <p:blipFill>
          <a:blip r:embed="rId3" cstate="email">
            <a:alphaModFix/>
            <a:extLst>
              <a:ext uri="{28A0092B-C50C-407E-A947-70E740481C1C}">
                <a14:useLocalDpi xmlns:a14="http://schemas.microsoft.com/office/drawing/2010/main"/>
              </a:ext>
            </a:extLst>
          </a:blip>
          <a:srcRect/>
          <a:stretch>
            <a:fillRect/>
          </a:stretch>
        </p:blipFill>
        <p:spPr>
          <a:xfrm>
            <a:off x="788894" y="-727682"/>
            <a:ext cx="11403106" cy="2975915"/>
          </a:xfrm>
          <a:prstGeom prst="rect">
            <a:avLst/>
          </a:prstGeom>
          <a:solidFill>
            <a:srgbClr val="D9D9D9"/>
          </a:solidFill>
          <a:ln>
            <a:noFill/>
          </a:ln>
        </p:spPr>
      </p:pic>
      <p:sp>
        <p:nvSpPr>
          <p:cNvPr id="231" name="Google Shape;231;p2"/>
          <p:cNvSpPr txBox="1">
            <a:spLocks noGrp="1"/>
          </p:cNvSpPr>
          <p:nvPr>
            <p:ph type="body" idx="1"/>
          </p:nvPr>
        </p:nvSpPr>
        <p:spPr>
          <a:xfrm>
            <a:off x="2040141" y="2298584"/>
            <a:ext cx="605405"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s-ES_tradnl" noProof="0"/>
              <a:t>01</a:t>
            </a:r>
          </a:p>
        </p:txBody>
      </p:sp>
      <p:sp>
        <p:nvSpPr>
          <p:cNvPr id="232" name="Google Shape;232;p2"/>
          <p:cNvSpPr txBox="1">
            <a:spLocks noGrp="1"/>
          </p:cNvSpPr>
          <p:nvPr>
            <p:ph type="body" idx="3"/>
          </p:nvPr>
        </p:nvSpPr>
        <p:spPr>
          <a:xfrm>
            <a:off x="2766251" y="2261060"/>
            <a:ext cx="8298215" cy="566444"/>
          </a:xfrm>
          <a:prstGeom prst="rect">
            <a:avLst/>
          </a:prstGeom>
          <a:noFill/>
          <a:ln>
            <a:noFill/>
          </a:ln>
        </p:spPr>
        <p:txBody>
          <a:bodyPr spcFirstLastPara="1" wrap="square" lIns="91425" tIns="45700" rIns="91425" bIns="45700" anchor="ctr" anchorCtr="0">
            <a:noAutofit/>
          </a:bodyPr>
          <a:lstStyle/>
          <a:p>
            <a:pPr marL="0" lvl="0" indent="0"/>
            <a:r>
              <a:rPr lang="es-ES_tradnl" noProof="0"/>
              <a:t>Introducción al dinero digital</a:t>
            </a:r>
          </a:p>
        </p:txBody>
      </p:sp>
      <p:sp>
        <p:nvSpPr>
          <p:cNvPr id="233" name="Google Shape;233;p2"/>
          <p:cNvSpPr txBox="1">
            <a:spLocks noGrp="1"/>
          </p:cNvSpPr>
          <p:nvPr>
            <p:ph type="body" idx="4"/>
          </p:nvPr>
        </p:nvSpPr>
        <p:spPr>
          <a:xfrm>
            <a:off x="2040141" y="2877653"/>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s-ES_tradnl" noProof="0"/>
              <a:t>02</a:t>
            </a:r>
          </a:p>
        </p:txBody>
      </p:sp>
      <p:sp>
        <p:nvSpPr>
          <p:cNvPr id="234" name="Google Shape;234;p2"/>
          <p:cNvSpPr txBox="1">
            <a:spLocks noGrp="1"/>
          </p:cNvSpPr>
          <p:nvPr>
            <p:ph type="body" idx="5"/>
          </p:nvPr>
        </p:nvSpPr>
        <p:spPr>
          <a:xfrm>
            <a:off x="2766251" y="2849576"/>
            <a:ext cx="8298215" cy="566444"/>
          </a:xfrm>
          <a:prstGeom prst="rect">
            <a:avLst/>
          </a:prstGeom>
          <a:noFill/>
          <a:ln>
            <a:noFill/>
          </a:ln>
        </p:spPr>
        <p:txBody>
          <a:bodyPr spcFirstLastPara="1" wrap="square" lIns="91425" tIns="45700" rIns="91425" bIns="45700" anchor="ctr" anchorCtr="0">
            <a:noAutofit/>
          </a:bodyPr>
          <a:lstStyle/>
          <a:p>
            <a:pPr marL="0" lvl="0" indent="0"/>
            <a:r>
              <a:rPr lang="es-ES_tradnl" noProof="0"/>
              <a:t>Cómo usa la IA </a:t>
            </a:r>
            <a:r>
              <a:rPr lang="es-ES_tradnl"/>
              <a:t>tu banco </a:t>
            </a:r>
            <a:r>
              <a:rPr lang="es-ES_tradnl" noProof="0"/>
              <a:t>para protegerte</a:t>
            </a:r>
          </a:p>
        </p:txBody>
      </p:sp>
      <p:sp>
        <p:nvSpPr>
          <p:cNvPr id="235" name="Google Shape;235;p2"/>
          <p:cNvSpPr txBox="1">
            <a:spLocks noGrp="1"/>
          </p:cNvSpPr>
          <p:nvPr>
            <p:ph type="body" idx="6"/>
          </p:nvPr>
        </p:nvSpPr>
        <p:spPr>
          <a:xfrm>
            <a:off x="2040141" y="3459979"/>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s-ES_tradnl" noProof="0"/>
              <a:t>03</a:t>
            </a:r>
          </a:p>
        </p:txBody>
      </p:sp>
      <p:sp>
        <p:nvSpPr>
          <p:cNvPr id="236" name="Google Shape;236;p2"/>
          <p:cNvSpPr txBox="1">
            <a:spLocks noGrp="1"/>
          </p:cNvSpPr>
          <p:nvPr>
            <p:ph type="body" idx="7"/>
          </p:nvPr>
        </p:nvSpPr>
        <p:spPr>
          <a:xfrm>
            <a:off x="2766253" y="3459980"/>
            <a:ext cx="8298215" cy="566444"/>
          </a:xfrm>
          <a:prstGeom prst="rect">
            <a:avLst/>
          </a:prstGeom>
          <a:noFill/>
          <a:ln>
            <a:noFill/>
          </a:ln>
        </p:spPr>
        <p:txBody>
          <a:bodyPr spcFirstLastPara="1" wrap="square" lIns="91425" tIns="45700" rIns="91425" bIns="45700" anchor="ctr" anchorCtr="0">
            <a:noAutofit/>
          </a:bodyPr>
          <a:lstStyle/>
          <a:p>
            <a:pPr marL="0" lvl="0" indent="0"/>
            <a:r>
              <a:rPr lang="es-ES_tradnl" noProof="0"/>
              <a:t>Cómo elegir y utilizar aplicaciones de forma segura</a:t>
            </a:r>
            <a:endParaRPr lang="es-ES_tradnl" noProof="0">
              <a:solidFill>
                <a:srgbClr val="002060"/>
              </a:solidFill>
              <a:latin typeface="Calibri" panose="020F0502020204030204" pitchFamily="34" charset="0"/>
              <a:cs typeface="Calibri" panose="020F0502020204030204" pitchFamily="34" charset="0"/>
            </a:endParaRPr>
          </a:p>
        </p:txBody>
      </p:sp>
      <p:sp>
        <p:nvSpPr>
          <p:cNvPr id="237" name="Google Shape;237;p2"/>
          <p:cNvSpPr txBox="1">
            <a:spLocks noGrp="1"/>
          </p:cNvSpPr>
          <p:nvPr>
            <p:ph type="body" idx="8"/>
          </p:nvPr>
        </p:nvSpPr>
        <p:spPr>
          <a:xfrm>
            <a:off x="2040141" y="4039078"/>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s-ES_tradnl" noProof="0"/>
              <a:t>04</a:t>
            </a:r>
          </a:p>
        </p:txBody>
      </p:sp>
      <p:sp>
        <p:nvSpPr>
          <p:cNvPr id="238" name="Google Shape;238;p2"/>
          <p:cNvSpPr txBox="1">
            <a:spLocks noGrp="1"/>
          </p:cNvSpPr>
          <p:nvPr>
            <p:ph type="body" idx="9"/>
          </p:nvPr>
        </p:nvSpPr>
        <p:spPr>
          <a:xfrm>
            <a:off x="2766253" y="4039079"/>
            <a:ext cx="8298215" cy="566444"/>
          </a:xfrm>
          <a:prstGeom prst="rect">
            <a:avLst/>
          </a:prstGeom>
          <a:noFill/>
          <a:ln>
            <a:noFill/>
          </a:ln>
        </p:spPr>
        <p:txBody>
          <a:bodyPr spcFirstLastPara="1" wrap="square" lIns="91425" tIns="45700" rIns="91425" bIns="45700" anchor="ctr" anchorCtr="0">
            <a:noAutofit/>
          </a:bodyPr>
          <a:lstStyle/>
          <a:p>
            <a:pPr marL="0" lvl="0" indent="0"/>
            <a:r>
              <a:rPr lang="es-ES_tradnl" noProof="0"/>
              <a:t>Cómo funcionan las estafas y cómo la IA las potencia</a:t>
            </a:r>
          </a:p>
        </p:txBody>
      </p:sp>
      <p:sp>
        <p:nvSpPr>
          <p:cNvPr id="239" name="Google Shape;239;p2"/>
          <p:cNvSpPr txBox="1">
            <a:spLocks noGrp="1"/>
          </p:cNvSpPr>
          <p:nvPr>
            <p:ph type="body" idx="13"/>
          </p:nvPr>
        </p:nvSpPr>
        <p:spPr>
          <a:xfrm>
            <a:off x="2027668" y="4631174"/>
            <a:ext cx="700387" cy="56644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696D0"/>
              </a:buClr>
              <a:buSzPts val="3200"/>
              <a:buNone/>
            </a:pPr>
            <a:r>
              <a:rPr lang="es-ES_tradnl" noProof="0"/>
              <a:t>05</a:t>
            </a:r>
          </a:p>
        </p:txBody>
      </p:sp>
      <p:sp>
        <p:nvSpPr>
          <p:cNvPr id="240" name="Google Shape;240;p2"/>
          <p:cNvSpPr txBox="1">
            <a:spLocks noGrp="1"/>
          </p:cNvSpPr>
          <p:nvPr>
            <p:ph type="body" idx="14"/>
          </p:nvPr>
        </p:nvSpPr>
        <p:spPr>
          <a:xfrm>
            <a:off x="2766252" y="4610758"/>
            <a:ext cx="8298215" cy="566444"/>
          </a:xfrm>
          <a:prstGeom prst="rect">
            <a:avLst/>
          </a:prstGeom>
          <a:noFill/>
          <a:ln>
            <a:noFill/>
          </a:ln>
        </p:spPr>
        <p:txBody>
          <a:bodyPr spcFirstLastPara="1" wrap="square" lIns="91425" tIns="45700" rIns="91425" bIns="45700" anchor="ctr" anchorCtr="0">
            <a:noAutofit/>
          </a:bodyPr>
          <a:lstStyle/>
          <a:p>
            <a:pPr marL="0" lvl="0" indent="0"/>
            <a:r>
              <a:rPr lang="es-ES_tradnl" noProof="0"/>
              <a:t>Cómo detectar las estafas y las señales de alerta</a:t>
            </a:r>
          </a:p>
        </p:txBody>
      </p:sp>
      <p:sp>
        <p:nvSpPr>
          <p:cNvPr id="241" name="Google Shape;241;p2"/>
          <p:cNvSpPr/>
          <p:nvPr/>
        </p:nvSpPr>
        <p:spPr>
          <a:xfrm>
            <a:off x="309446" y="620052"/>
            <a:ext cx="2080888"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ES_tradnl" sz="529" noProof="0">
              <a:solidFill>
                <a:schemeClr val="lt1"/>
              </a:solidFill>
              <a:latin typeface="Montserrat"/>
              <a:ea typeface="Montserrat"/>
              <a:cs typeface="Montserrat"/>
              <a:sym typeface="Montserrat"/>
            </a:endParaRPr>
          </a:p>
        </p:txBody>
      </p:sp>
      <p:sp>
        <p:nvSpPr>
          <p:cNvPr id="242" name="Google Shape;242;p2"/>
          <p:cNvSpPr txBox="1"/>
          <p:nvPr/>
        </p:nvSpPr>
        <p:spPr>
          <a:xfrm>
            <a:off x="348920" y="604169"/>
            <a:ext cx="1896866"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_tradnl" sz="3600" b="1" noProof="0">
                <a:solidFill>
                  <a:srgbClr val="242B62"/>
                </a:solidFill>
                <a:latin typeface="Calibri"/>
                <a:ea typeface="Calibri"/>
                <a:cs typeface="Calibri"/>
                <a:sym typeface="Calibri"/>
              </a:rPr>
              <a:t>Índice</a:t>
            </a:r>
            <a:endParaRPr lang="es-ES_tradnl" noProof="0"/>
          </a:p>
        </p:txBody>
      </p:sp>
      <p:pic>
        <p:nvPicPr>
          <p:cNvPr id="243" name="Google Shape;243;p2"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3178028">
            <a:off x="-1133750" y="3918500"/>
            <a:ext cx="3845287" cy="3119494"/>
          </a:xfrm>
          <a:prstGeom prst="rect">
            <a:avLst/>
          </a:prstGeom>
          <a:noFill/>
          <a:ln>
            <a:noFill/>
          </a:ln>
        </p:spPr>
      </p:pic>
      <p:sp>
        <p:nvSpPr>
          <p:cNvPr id="3" name="Google Shape;240;p2">
            <a:extLst>
              <a:ext uri="{FF2B5EF4-FFF2-40B4-BE49-F238E27FC236}">
                <a16:creationId xmlns:a16="http://schemas.microsoft.com/office/drawing/2014/main" id="{0209259E-5F9C-C911-F9E8-2BFD36CECC6C}"/>
              </a:ext>
            </a:extLst>
          </p:cNvPr>
          <p:cNvSpPr txBox="1">
            <a:spLocks/>
          </p:cNvSpPr>
          <p:nvPr/>
        </p:nvSpPr>
        <p:spPr>
          <a:xfrm>
            <a:off x="2766251" y="5244496"/>
            <a:ext cx="8298215" cy="566444"/>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242B62"/>
              </a:buClr>
              <a:buSzPts val="2200"/>
              <a:buFont typeface="Arial"/>
              <a:buNone/>
              <a:defRPr sz="2200" b="0" i="0" u="none" strike="noStrike" cap="none">
                <a:solidFill>
                  <a:srgbClr val="242B62"/>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r>
              <a:rPr lang="es-ES_tradnl" noProof="0"/>
              <a:t>Mantener el control y buscar ayuda</a:t>
            </a:r>
          </a:p>
        </p:txBody>
      </p:sp>
      <p:sp>
        <p:nvSpPr>
          <p:cNvPr id="4" name="Google Shape;239;p2">
            <a:extLst>
              <a:ext uri="{FF2B5EF4-FFF2-40B4-BE49-F238E27FC236}">
                <a16:creationId xmlns:a16="http://schemas.microsoft.com/office/drawing/2014/main" id="{2DE06A5B-8183-4B44-44F0-D3E6396AF78C}"/>
              </a:ext>
            </a:extLst>
          </p:cNvPr>
          <p:cNvSpPr txBox="1">
            <a:spLocks/>
          </p:cNvSpPr>
          <p:nvPr/>
        </p:nvSpPr>
        <p:spPr>
          <a:xfrm>
            <a:off x="2027667" y="5235926"/>
            <a:ext cx="700387" cy="566443"/>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90000"/>
              </a:lnSpc>
              <a:spcBef>
                <a:spcPts val="1000"/>
              </a:spcBef>
              <a:spcAft>
                <a:spcPts val="0"/>
              </a:spcAft>
              <a:buClr>
                <a:srgbClr val="5696D0"/>
              </a:buClr>
              <a:buSzPts val="3200"/>
              <a:buFont typeface="Arial"/>
              <a:buNone/>
              <a:defRPr sz="3200" b="1" i="0" u="none" strike="noStrike" cap="none">
                <a:solidFill>
                  <a:srgbClr val="5696D0"/>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a:spcBef>
                <a:spcPts val="0"/>
              </a:spcBef>
            </a:pPr>
            <a:r>
              <a:rPr lang="es-ES_tradnl" noProof="0"/>
              <a:t>06</a:t>
            </a:r>
          </a:p>
        </p:txBody>
      </p:sp>
      <p:cxnSp>
        <p:nvCxnSpPr>
          <p:cNvPr id="6" name="Straight Connector 5">
            <a:extLst>
              <a:ext uri="{FF2B5EF4-FFF2-40B4-BE49-F238E27FC236}">
                <a16:creationId xmlns:a16="http://schemas.microsoft.com/office/drawing/2014/main" id="{2F7665F2-BC26-0C74-A9DE-90AEDB73689A}"/>
              </a:ext>
            </a:extLst>
          </p:cNvPr>
          <p:cNvCxnSpPr/>
          <p:nvPr/>
        </p:nvCxnSpPr>
        <p:spPr>
          <a:xfrm>
            <a:off x="1938309" y="2787004"/>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A426B4-C209-16BD-D172-B85C2DE1A00F}"/>
              </a:ext>
            </a:extLst>
          </p:cNvPr>
          <p:cNvCxnSpPr/>
          <p:nvPr/>
        </p:nvCxnSpPr>
        <p:spPr>
          <a:xfrm>
            <a:off x="1938309" y="5857819"/>
            <a:ext cx="9087960" cy="0"/>
          </a:xfrm>
          <a:prstGeom prst="line">
            <a:avLst/>
          </a:prstGeom>
          <a:ln w="19050">
            <a:solidFill>
              <a:srgbClr val="CA7BB3"/>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17E07ED-AEDC-A8AA-7111-1AF32E3BE42A}"/>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096000" y="0"/>
            <a:ext cx="5361066" cy="6858000"/>
          </a:xfrm>
          <a:prstGeom prst="rect">
            <a:avLst/>
          </a:prstGeom>
          <a:solidFill>
            <a:srgbClr val="D8D8D8"/>
          </a:solidFill>
          <a:ln>
            <a:noFill/>
          </a:ln>
        </p:spPr>
      </p:pic>
      <p:sp>
        <p:nvSpPr>
          <p:cNvPr id="6" name="TextBox 5">
            <a:extLst>
              <a:ext uri="{FF2B5EF4-FFF2-40B4-BE49-F238E27FC236}">
                <a16:creationId xmlns:a16="http://schemas.microsoft.com/office/drawing/2014/main" id="{10D87E9C-9676-DAC5-F0E2-CC7F07BEBCCC}"/>
              </a:ext>
            </a:extLst>
          </p:cNvPr>
          <p:cNvSpPr txBox="1"/>
          <p:nvPr/>
        </p:nvSpPr>
        <p:spPr>
          <a:xfrm>
            <a:off x="283464" y="356663"/>
            <a:ext cx="5812536" cy="6309420"/>
          </a:xfrm>
          <a:prstGeom prst="rect">
            <a:avLst/>
          </a:prstGeom>
          <a:noFill/>
          <a:ln>
            <a:noFill/>
          </a:ln>
        </p:spPr>
        <p:txBody>
          <a:bodyPr wrap="square">
            <a:spAutoFit/>
          </a:bodyPr>
          <a:lstStyle/>
          <a:p>
            <a:r>
              <a:rPr lang="en-US" sz="3600" b="1">
                <a:solidFill>
                  <a:schemeClr val="bg1"/>
                </a:solidFill>
                <a:latin typeface="Calibri" panose="020F0502020204030204" pitchFamily="34" charset="0"/>
                <a:cs typeface="Calibri" panose="020F0502020204030204" pitchFamily="34" charset="0"/>
              </a:rPr>
              <a:t>¿Qué es el fraude basado en la inteligencia artificial?</a:t>
            </a:r>
          </a:p>
          <a:p>
            <a:endParaRPr lang="es-ES_tradnl" sz="2400" noProof="0">
              <a:solidFill>
                <a:schemeClr val="bg1"/>
              </a:solidFill>
              <a:latin typeface="Calibri" panose="020F0502020204030204" pitchFamily="34" charset="0"/>
              <a:cs typeface="Calibri" panose="020F0502020204030204" pitchFamily="34" charset="0"/>
            </a:endParaRPr>
          </a:p>
          <a:p>
            <a:r>
              <a:rPr lang="es-ES_tradnl" sz="2200" noProof="0">
                <a:solidFill>
                  <a:schemeClr val="bg1"/>
                </a:solidFill>
                <a:latin typeface="Calibri" panose="020F0502020204030204" pitchFamily="34" charset="0"/>
                <a:cs typeface="Calibri" panose="020F0502020204030204" pitchFamily="34" charset="0"/>
              </a:rPr>
              <a:t>Se </a:t>
            </a:r>
            <a:r>
              <a:rPr lang="en-US" sz="2200">
                <a:solidFill>
                  <a:schemeClr val="bg1"/>
                </a:solidFill>
                <a:latin typeface="Calibri" panose="020F0502020204030204" pitchFamily="34" charset="0"/>
                <a:cs typeface="Calibri" panose="020F0502020204030204" pitchFamily="34" charset="0"/>
              </a:rPr>
              <a:t>produce cuando los delincuentes utilizan la inteligencia artificial para que las estafas resulten más convincentes y difíciles de detectar.</a:t>
            </a:r>
            <a:endParaRPr lang="es-ES_tradnl" sz="2200" noProof="0">
              <a:solidFill>
                <a:schemeClr val="bg1"/>
              </a:solidFill>
              <a:latin typeface="Calibri" panose="020F0502020204030204" pitchFamily="34" charset="0"/>
              <a:cs typeface="Calibri" panose="020F0502020204030204" pitchFamily="34" charset="0"/>
            </a:endParaRPr>
          </a:p>
          <a:p>
            <a:endParaRPr lang="es-ES_tradnl" sz="2200" noProof="0">
              <a:solidFill>
                <a:schemeClr val="bg1"/>
              </a:solidFill>
              <a:latin typeface="Calibri" panose="020F0502020204030204" pitchFamily="34" charset="0"/>
              <a:cs typeface="Calibri" panose="020F0502020204030204" pitchFamily="34" charset="0"/>
            </a:endParaRPr>
          </a:p>
          <a:p>
            <a:r>
              <a:rPr lang="en-US" sz="2200">
                <a:solidFill>
                  <a:schemeClr val="bg1"/>
                </a:solidFill>
                <a:latin typeface="Calibri" panose="020F0502020204030204" pitchFamily="34" charset="0"/>
                <a:cs typeface="Calibri" panose="020F0502020204030204" pitchFamily="34" charset="0"/>
              </a:rPr>
              <a:t>La IA permite a los estafadores:</a:t>
            </a:r>
          </a:p>
          <a:p>
            <a:pPr marL="342900" indent="-342900">
              <a:buClr>
                <a:schemeClr val="bg1"/>
              </a:buClr>
              <a:buFont typeface="Arial" panose="020B0604020202020204" pitchFamily="34" charset="0"/>
              <a:buChar char="•"/>
            </a:pPr>
            <a:r>
              <a:rPr lang="en-US" sz="2200">
                <a:solidFill>
                  <a:schemeClr val="bg1"/>
                </a:solidFill>
                <a:latin typeface="Calibri" panose="020F0502020204030204" pitchFamily="34" charset="0"/>
                <a:cs typeface="Calibri" panose="020F0502020204030204" pitchFamily="34" charset="0"/>
              </a:rPr>
              <a:t>copiar mensajes reales y estilos de redacción</a:t>
            </a:r>
          </a:p>
          <a:p>
            <a:pPr marL="342900" indent="-342900">
              <a:buClr>
                <a:schemeClr val="bg1"/>
              </a:buClr>
              <a:buFont typeface="Arial" panose="020B0604020202020204" pitchFamily="34" charset="0"/>
              <a:buChar char="•"/>
            </a:pPr>
            <a:r>
              <a:rPr lang="en-US" sz="2200">
                <a:solidFill>
                  <a:schemeClr val="bg1"/>
                </a:solidFill>
                <a:latin typeface="Calibri" panose="020F0502020204030204" pitchFamily="34" charset="0"/>
                <a:cs typeface="Calibri" panose="020F0502020204030204" pitchFamily="34" charset="0"/>
              </a:rPr>
              <a:t>crear mensajes personalizados utilizando tus datos</a:t>
            </a:r>
          </a:p>
          <a:p>
            <a:pPr marL="342900" indent="-342900">
              <a:buClr>
                <a:schemeClr val="bg1"/>
              </a:buClr>
              <a:buFont typeface="Arial" panose="020B0604020202020204" pitchFamily="34" charset="0"/>
              <a:buChar char="•"/>
            </a:pPr>
            <a:r>
              <a:rPr lang="en-US" sz="2200">
                <a:solidFill>
                  <a:schemeClr val="bg1"/>
                </a:solidFill>
                <a:latin typeface="Calibri" panose="020F0502020204030204" pitchFamily="34" charset="0"/>
                <a:cs typeface="Calibri" panose="020F0502020204030204" pitchFamily="34" charset="0"/>
              </a:rPr>
              <a:t>imitar voces o conversaciones</a:t>
            </a:r>
          </a:p>
          <a:p>
            <a:pPr marL="342900" indent="-342900">
              <a:buClr>
                <a:schemeClr val="bg1"/>
              </a:buClr>
              <a:buFont typeface="Arial" panose="020B0604020202020204" pitchFamily="34" charset="0"/>
              <a:buChar char="•"/>
            </a:pPr>
            <a:r>
              <a:rPr lang="en-US" sz="2200">
                <a:solidFill>
                  <a:schemeClr val="bg1"/>
                </a:solidFill>
                <a:latin typeface="Calibri" panose="020F0502020204030204" pitchFamily="34" charset="0"/>
                <a:cs typeface="Calibri" panose="020F0502020204030204" pitchFamily="34" charset="0"/>
              </a:rPr>
              <a:t>crear páginas web o aplicaciones falsas muy realistas</a:t>
            </a:r>
            <a:br>
              <a:rPr lang="en-US" sz="2200">
                <a:solidFill>
                  <a:schemeClr val="bg1"/>
                </a:solidFill>
                <a:latin typeface="Calibri" panose="020F0502020204030204" pitchFamily="34" charset="0"/>
                <a:cs typeface="Calibri" panose="020F0502020204030204" pitchFamily="34" charset="0"/>
              </a:rPr>
            </a:br>
            <a:endParaRPr lang="en-US" sz="2200">
              <a:solidFill>
                <a:schemeClr val="bg1"/>
              </a:solidFill>
              <a:latin typeface="Calibri" panose="020F0502020204030204" pitchFamily="34" charset="0"/>
              <a:cs typeface="Calibri" panose="020F0502020204030204" pitchFamily="34" charset="0"/>
            </a:endParaRPr>
          </a:p>
          <a:p>
            <a:pPr>
              <a:buClr>
                <a:schemeClr val="bg1"/>
              </a:buClr>
            </a:pPr>
            <a:r>
              <a:rPr lang="en-US" sz="2200">
                <a:solidFill>
                  <a:schemeClr val="bg1"/>
                </a:solidFill>
                <a:latin typeface="Calibri" panose="020F0502020204030204" pitchFamily="34" charset="0"/>
                <a:cs typeface="Calibri" panose="020F0502020204030204" pitchFamily="34" charset="0"/>
              </a:rPr>
              <a:t>La IA no crea nuevas estafas, sino que hace que las ya existentes resulten más creíbles.</a:t>
            </a:r>
            <a:endParaRPr lang="en-US" sz="2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96512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b"/>
          <p:cNvSpPr txBox="1"/>
          <p:nvPr/>
        </p:nvSpPr>
        <p:spPr>
          <a:xfrm>
            <a:off x="628293" y="370955"/>
            <a:ext cx="11200000" cy="700000"/>
          </a:xfrm>
          <a:prstGeom prst="rect">
            <a:avLst/>
          </a:prstGeom>
          <a:noFill/>
        </p:spPr>
        <p:txBody>
          <a:bodyPr wrap="square" anchor="t">
            <a:normAutofit/>
          </a:bodyPr>
          <a:lstStyle/>
          <a:p>
            <a:r>
              <a:rPr lang="en-GB" sz="3600" b="1">
                <a:solidFill>
                  <a:srgbClr val="EBCB1F"/>
                </a:solidFill>
                <a:latin typeface="Calibri" panose="020F0502020204030204" pitchFamily="34" charset="0"/>
                <a:cs typeface="Calibri" panose="020F0502020204030204" pitchFamily="34" charset="0"/>
              </a:rPr>
              <a:t>Un ejemplo: anuncios de inversión creados por IA</a:t>
            </a:r>
            <a:endParaRPr lang="en-GB" sz="3600" b="1" dirty="0">
              <a:solidFill>
                <a:srgbClr val="EBCB1F"/>
              </a:solidFill>
              <a:latin typeface="Calibri" panose="020F0502020204030204" pitchFamily="34" charset="0"/>
              <a:cs typeface="Calibri" panose="020F0502020204030204" pitchFamily="34" charset="0"/>
            </a:endParaRPr>
          </a:p>
        </p:txBody>
      </p:sp>
      <p:sp>
        <p:nvSpPr>
          <p:cNvPr id="101" name="card"/>
          <p:cNvSpPr/>
          <p:nvPr/>
        </p:nvSpPr>
        <p:spPr>
          <a:xfrm>
            <a:off x="525551" y="1136394"/>
            <a:ext cx="5402638" cy="5013641"/>
          </a:xfrm>
          <a:prstGeom prst="roundRect">
            <a:avLst>
              <a:gd name="adj" fmla="val 8000"/>
            </a:avLst>
          </a:prstGeom>
          <a:solidFill>
            <a:srgbClr val="D8E1F0"/>
          </a:solidFill>
          <a:ln w="57150">
            <a:solidFill>
              <a:srgbClr val="5496D1"/>
            </a:solidFill>
          </a:ln>
        </p:spPr>
        <p:txBody>
          <a:bodyPr/>
          <a:lstStyle/>
          <a:p>
            <a:endParaRPr lang="es-ES_tradnl" noProof="0"/>
          </a:p>
        </p:txBody>
      </p:sp>
      <p:sp>
        <p:nvSpPr>
          <p:cNvPr id="102" name="circ"/>
          <p:cNvSpPr/>
          <p:nvPr/>
        </p:nvSpPr>
        <p:spPr>
          <a:xfrm>
            <a:off x="10697833" y="145712"/>
            <a:ext cx="865874" cy="841040"/>
          </a:xfrm>
          <a:prstGeom prst="ellipse">
            <a:avLst/>
          </a:prstGeom>
          <a:solidFill>
            <a:srgbClr val="EBCB1F"/>
          </a:solidFill>
        </p:spPr>
        <p:txBody>
          <a:bodyPr/>
          <a:lstStyle/>
          <a:p>
            <a:endParaRPr lang="es-ES_tradnl" noProof="0"/>
          </a:p>
        </p:txBody>
      </p:sp>
      <p:sp>
        <p:nvSpPr>
          <p:cNvPr id="103" name="tb"/>
          <p:cNvSpPr txBox="1"/>
          <p:nvPr/>
        </p:nvSpPr>
        <p:spPr>
          <a:xfrm>
            <a:off x="10850770" y="290213"/>
            <a:ext cx="560000" cy="560000"/>
          </a:xfrm>
          <a:prstGeom prst="rect">
            <a:avLst/>
          </a:prstGeom>
          <a:noFill/>
        </p:spPr>
        <p:txBody>
          <a:bodyPr wrap="square" anchor="ctr">
            <a:normAutofit fontScale="92500" lnSpcReduction="10000"/>
          </a:bodyPr>
          <a:lstStyle/>
          <a:p>
            <a:pPr algn="ctr"/>
            <a:r>
              <a:rPr lang="es-ES_tradnl" sz="3600" b="1" noProof="0">
                <a:solidFill>
                  <a:srgbClr val="002465"/>
                </a:solidFill>
                <a:latin typeface="Calibri" panose="020F0502020204030204" pitchFamily="34" charset="0"/>
                <a:cs typeface="Calibri" panose="020F0502020204030204" pitchFamily="34" charset="0"/>
              </a:rPr>
              <a:t>!</a:t>
            </a:r>
          </a:p>
        </p:txBody>
      </p:sp>
      <p:sp>
        <p:nvSpPr>
          <p:cNvPr id="104" name="tb"/>
          <p:cNvSpPr txBox="1"/>
          <p:nvPr/>
        </p:nvSpPr>
        <p:spPr>
          <a:xfrm>
            <a:off x="618294" y="1357876"/>
            <a:ext cx="5309851" cy="4550000"/>
          </a:xfrm>
          <a:prstGeom prst="rect">
            <a:avLst/>
          </a:prstGeom>
          <a:noFill/>
        </p:spPr>
        <p:txBody>
          <a:bodyPr wrap="square" anchor="t">
            <a:noAutofit/>
          </a:bodyPr>
          <a:lstStyle/>
          <a:p>
            <a:r>
              <a:rPr lang="en-GB" sz="2800" b="1">
                <a:solidFill>
                  <a:srgbClr val="002060"/>
                </a:solidFill>
                <a:latin typeface="Calibri" panose="020F0502020204030204" pitchFamily="34" charset="0"/>
                <a:cs typeface="Calibri" panose="020F0502020204030204" pitchFamily="34" charset="0"/>
              </a:rPr>
              <a:t>¿Qué está pasando?</a:t>
            </a:r>
          </a:p>
          <a:p>
            <a:endParaRPr lang="es-ES_tradnl" sz="1200" b="1" noProof="0">
              <a:solidFill>
                <a:srgbClr val="002465"/>
              </a:solidFill>
              <a:latin typeface="Calibri" panose="020F0502020204030204" pitchFamily="34" charset="0"/>
              <a:cs typeface="Calibri" panose="020F0502020204030204" pitchFamily="34" charset="0"/>
            </a:endParaRPr>
          </a:p>
          <a:p>
            <a:pPr>
              <a:spcBef>
                <a:spcPts val="500"/>
              </a:spcBef>
            </a:pPr>
            <a:r>
              <a:rPr lang="en-GB" sz="2200">
                <a:solidFill>
                  <a:srgbClr val="002465"/>
                </a:solidFill>
                <a:latin typeface="Calibri" panose="020F0502020204030204" pitchFamily="34" charset="0"/>
                <a:cs typeface="Calibri" panose="020F0502020204030204" pitchFamily="34" charset="0"/>
              </a:rPr>
              <a:t>Aparecen anuncios en Internet donde un político o rostro conocido de la televisión te insta a unirte a un plan de ahorro “respaldado por el Gobierno”.</a:t>
            </a:r>
          </a:p>
          <a:p>
            <a:pPr>
              <a:spcBef>
                <a:spcPts val="500"/>
              </a:spcBef>
            </a:pPr>
            <a:endParaRPr lang="en-GB" sz="1050">
              <a:solidFill>
                <a:srgbClr val="002465"/>
              </a:solidFill>
              <a:latin typeface="Calibri" panose="020F0502020204030204" pitchFamily="34" charset="0"/>
              <a:cs typeface="Calibri" panose="020F0502020204030204" pitchFamily="34" charset="0"/>
            </a:endParaRPr>
          </a:p>
          <a:p>
            <a:pPr>
              <a:spcBef>
                <a:spcPts val="500"/>
              </a:spcBef>
            </a:pPr>
            <a:r>
              <a:rPr lang="en-GB" sz="2200">
                <a:solidFill>
                  <a:srgbClr val="002465"/>
                </a:solidFill>
                <a:latin typeface="Calibri" panose="020F0502020204030204" pitchFamily="34" charset="0"/>
                <a:cs typeface="Calibri" panose="020F0502020204030204" pitchFamily="34" charset="0"/>
              </a:rPr>
              <a:t>La imagen o la voz están generadas por IA. Esa persona nunca dijo eso. El plan es falso.</a:t>
            </a:r>
          </a:p>
          <a:p>
            <a:pPr>
              <a:spcBef>
                <a:spcPts val="500"/>
              </a:spcBef>
            </a:pPr>
            <a:endParaRPr lang="en-GB" sz="600" b="1">
              <a:solidFill>
                <a:srgbClr val="002465"/>
              </a:solidFill>
              <a:latin typeface="Calibri" panose="020F0502020204030204" pitchFamily="34" charset="0"/>
              <a:cs typeface="Calibri" panose="020F0502020204030204" pitchFamily="34" charset="0"/>
            </a:endParaRPr>
          </a:p>
          <a:p>
            <a:pPr>
              <a:spcBef>
                <a:spcPts val="500"/>
              </a:spcBef>
            </a:pPr>
            <a:r>
              <a:rPr lang="en-GB" sz="2200" b="1">
                <a:solidFill>
                  <a:srgbClr val="002465"/>
                </a:solidFill>
                <a:latin typeface="Calibri" panose="020F0502020204030204" pitchFamily="34" charset="0"/>
                <a:cs typeface="Calibri" panose="020F0502020204030204" pitchFamily="34" charset="0"/>
              </a:rPr>
              <a:t>Las denuncias por estafas de inversión aumentaron más de un 20 % en 2025, y las personas de 50 años o más son las más afectadas.</a:t>
            </a:r>
            <a:endParaRPr lang="en-GB" sz="2200" b="1" dirty="0">
              <a:solidFill>
                <a:srgbClr val="002465"/>
              </a:solidFill>
              <a:latin typeface="Calibri" panose="020F0502020204030204" pitchFamily="34" charset="0"/>
              <a:cs typeface="Calibri" panose="020F0502020204030204" pitchFamily="34" charset="0"/>
            </a:endParaRPr>
          </a:p>
        </p:txBody>
      </p:sp>
      <p:sp>
        <p:nvSpPr>
          <p:cNvPr id="105" name="card"/>
          <p:cNvSpPr/>
          <p:nvPr/>
        </p:nvSpPr>
        <p:spPr>
          <a:xfrm>
            <a:off x="6020931" y="1108845"/>
            <a:ext cx="5309851" cy="5068741"/>
          </a:xfrm>
          <a:prstGeom prst="roundRect">
            <a:avLst>
              <a:gd name="adj" fmla="val 8000"/>
            </a:avLst>
          </a:prstGeom>
          <a:solidFill>
            <a:srgbClr val="A19DCB"/>
          </a:solidFill>
          <a:ln w="57150">
            <a:solidFill>
              <a:srgbClr val="615AA7"/>
            </a:solidFill>
          </a:ln>
        </p:spPr>
        <p:txBody>
          <a:bodyPr/>
          <a:lstStyle/>
          <a:p>
            <a:endParaRPr lang="es-ES_tradnl" noProof="0"/>
          </a:p>
        </p:txBody>
      </p:sp>
      <p:sp>
        <p:nvSpPr>
          <p:cNvPr id="106" name="tb"/>
          <p:cNvSpPr txBox="1"/>
          <p:nvPr/>
        </p:nvSpPr>
        <p:spPr>
          <a:xfrm>
            <a:off x="6161595" y="1353031"/>
            <a:ext cx="5119396" cy="4550000"/>
          </a:xfrm>
          <a:prstGeom prst="rect">
            <a:avLst/>
          </a:prstGeom>
          <a:noFill/>
        </p:spPr>
        <p:txBody>
          <a:bodyPr wrap="square" anchor="t">
            <a:noAutofit/>
          </a:bodyPr>
          <a:lstStyle/>
          <a:p>
            <a:r>
              <a:rPr lang="es-ES_tradnl" sz="2800" b="1" noProof="0">
                <a:solidFill>
                  <a:srgbClr val="002060"/>
                </a:solidFill>
                <a:latin typeface="Calibri" panose="020F0502020204030204" pitchFamily="34" charset="0"/>
                <a:cs typeface="Calibri" panose="020F0502020204030204" pitchFamily="34" charset="0"/>
              </a:rPr>
              <a:t>Cómo protegerse</a:t>
            </a:r>
          </a:p>
          <a:p>
            <a:endParaRPr lang="es-ES_tradnl" sz="1200" b="1" noProof="0">
              <a:solidFill>
                <a:srgbClr val="002465"/>
              </a:solidFill>
              <a:latin typeface="Calibri" panose="020F0502020204030204" pitchFamily="34" charset="0"/>
              <a:cs typeface="Calibri" panose="020F0502020204030204" pitchFamily="34" charset="0"/>
            </a:endParaRPr>
          </a:p>
          <a:p>
            <a:pPr marL="457200" indent="-342900">
              <a:buClr>
                <a:srgbClr val="002465"/>
              </a:buClr>
              <a:buFont typeface="Arial" panose="020B0604020202020204" pitchFamily="34" charset="0"/>
              <a:buChar char="•"/>
            </a:pPr>
            <a:r>
              <a:rPr lang="en-GB" sz="2200">
                <a:solidFill>
                  <a:srgbClr val="002465"/>
                </a:solidFill>
                <a:latin typeface="Calibri" panose="020F0502020204030204" pitchFamily="34" charset="0"/>
                <a:cs typeface="Calibri" panose="020F0502020204030204" pitchFamily="34" charset="0"/>
              </a:rPr>
              <a:t>Que aparezca una cara famosa no significa que la oferta sea real.</a:t>
            </a:r>
          </a:p>
          <a:p>
            <a:pPr marL="457200" indent="-342900">
              <a:buClr>
                <a:srgbClr val="002465"/>
              </a:buClr>
              <a:buFont typeface="Arial" panose="020B0604020202020204" pitchFamily="34" charset="0"/>
              <a:buChar char="•"/>
            </a:pPr>
            <a:r>
              <a:rPr lang="en-GB" sz="2200">
                <a:solidFill>
                  <a:srgbClr val="002465"/>
                </a:solidFill>
                <a:latin typeface="Calibri" panose="020F0502020204030204" pitchFamily="34" charset="0"/>
                <a:cs typeface="Calibri" panose="020F0502020204030204" pitchFamily="34" charset="0"/>
              </a:rPr>
              <a:t>Los planes de inversión legítimos no se promocionan en anuncios en redes sociales.</a:t>
            </a:r>
          </a:p>
          <a:p>
            <a:pPr marL="457200" indent="-342900">
              <a:buClr>
                <a:srgbClr val="002465"/>
              </a:buClr>
              <a:buFont typeface="Arial" panose="020B0604020202020204" pitchFamily="34" charset="0"/>
              <a:buChar char="•"/>
            </a:pPr>
            <a:r>
              <a:rPr lang="en-GB" sz="2200">
                <a:solidFill>
                  <a:srgbClr val="002465"/>
                </a:solidFill>
                <a:latin typeface="Calibri" panose="020F0502020204030204" pitchFamily="34" charset="0"/>
                <a:cs typeface="Calibri" panose="020F0502020204030204" pitchFamily="34" charset="0"/>
              </a:rPr>
              <a:t>No hagas clic en “registrarse” ni introduzcas los datos de tu tarjeta desde un anuncio.</a:t>
            </a:r>
          </a:p>
          <a:p>
            <a:pPr marL="457200" indent="-342900">
              <a:buClr>
                <a:srgbClr val="002465"/>
              </a:buClr>
              <a:buFont typeface="Arial" panose="020B0604020202020204" pitchFamily="34" charset="0"/>
              <a:buChar char="•"/>
            </a:pPr>
            <a:r>
              <a:rPr lang="en-GB" sz="2200">
                <a:solidFill>
                  <a:srgbClr val="002465"/>
                </a:solidFill>
                <a:latin typeface="Calibri" panose="020F0502020204030204" pitchFamily="34" charset="0"/>
                <a:cs typeface="Calibri" panose="020F0502020204030204" pitchFamily="34" charset="0"/>
              </a:rPr>
              <a:t>Consulta cualquier oferta con tu banco o en la página web oficial del Gobierno.</a:t>
            </a:r>
          </a:p>
          <a:p>
            <a:pPr marL="457200" indent="-342900">
              <a:buClr>
                <a:srgbClr val="002465"/>
              </a:buClr>
              <a:buFont typeface="Arial" panose="020B0604020202020204" pitchFamily="34" charset="0"/>
              <a:buChar char="•"/>
            </a:pPr>
            <a:r>
              <a:rPr lang="en-GB" sz="2200">
                <a:solidFill>
                  <a:srgbClr val="002465"/>
                </a:solidFill>
                <a:latin typeface="Calibri" panose="020F0502020204030204" pitchFamily="34" charset="0"/>
                <a:cs typeface="Calibri" panose="020F0502020204030204" pitchFamily="34" charset="0"/>
              </a:rPr>
              <a:t>Si promete altos rendimientos sin riesgo alguno, se trata de una estafa.</a:t>
            </a:r>
            <a:endParaRPr lang="en-GB" sz="2200" dirty="0">
              <a:solidFill>
                <a:srgbClr val="00246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631576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0E80CFE-EDA0-6E89-ECF5-C8CAFA88CDCC}"/>
              </a:ext>
            </a:extLst>
          </p:cNvPr>
          <p:cNvSpPr>
            <a:spLocks noGrp="1"/>
          </p:cNvSpPr>
          <p:nvPr>
            <p:ph type="body" idx="2"/>
          </p:nvPr>
        </p:nvSpPr>
        <p:spPr>
          <a:xfrm>
            <a:off x="232332" y="745415"/>
            <a:ext cx="8078122" cy="6034581"/>
          </a:xfrm>
        </p:spPr>
        <p:txBody>
          <a:bodyPr/>
          <a:lstStyle/>
          <a:p>
            <a:r>
              <a:rPr lang="en-US" sz="3600" b="1" dirty="0">
                <a:solidFill>
                  <a:srgbClr val="002465"/>
                </a:solidFill>
                <a:latin typeface="Calibri" panose="020F0502020204030204" pitchFamily="34" charset="0"/>
                <a:cs typeface="Calibri" panose="020F0502020204030204" pitchFamily="34" charset="0"/>
              </a:rPr>
              <a:t>Tipos de fraude basado en la IA</a:t>
            </a:r>
          </a:p>
          <a:p>
            <a:endParaRPr lang="en-US" b="1" dirty="0">
              <a:solidFill>
                <a:srgbClr val="002465"/>
              </a:solidFill>
              <a:latin typeface="Calibri" panose="020F0502020204030204" pitchFamily="34" charset="0"/>
              <a:cs typeface="Calibri" panose="020F0502020204030204" pitchFamily="34" charset="0"/>
            </a:endParaRPr>
          </a:p>
          <a:p>
            <a:r>
              <a:rPr lang="en-US" dirty="0">
                <a:solidFill>
                  <a:srgbClr val="002465"/>
                </a:solidFill>
                <a:latin typeface="Calibri" panose="020F0502020204030204" pitchFamily="34" charset="0"/>
                <a:cs typeface="Calibri" panose="020F0502020204030204" pitchFamily="34" charset="0"/>
              </a:rPr>
              <a:t>La IA puede utilizarse para crear:</a:t>
            </a:r>
          </a:p>
          <a:p>
            <a:endParaRPr lang="en-US"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Mensajes realistas</a:t>
            </a:r>
          </a:p>
          <a:p>
            <a:pPr marL="572400" indent="0"/>
            <a:r>
              <a:rPr lang="en-US" sz="2200" dirty="0">
                <a:solidFill>
                  <a:srgbClr val="002465"/>
                </a:solidFill>
                <a:latin typeface="Calibri" panose="020F0502020204030204" pitchFamily="34" charset="0"/>
                <a:cs typeface="Calibri" panose="020F0502020204030204" pitchFamily="34" charset="0"/>
              </a:rPr>
              <a:t>Correos electrónicos y mensajes de texto que se asemejan mucho a las alertas auténticas </a:t>
            </a:r>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Suplantación de voz</a:t>
            </a:r>
          </a:p>
          <a:p>
            <a:pPr marL="572400" indent="0"/>
            <a:r>
              <a:rPr lang="en-US" sz="2200" dirty="0">
                <a:solidFill>
                  <a:srgbClr val="002465"/>
                </a:solidFill>
                <a:latin typeface="Calibri" panose="020F0502020204030204" pitchFamily="34" charset="0"/>
                <a:cs typeface="Calibri" panose="020F0502020204030204" pitchFamily="34" charset="0"/>
              </a:rPr>
              <a:t>Llamadas que </a:t>
            </a:r>
            <a:r>
              <a:rPr lang="en-US" sz="2200">
                <a:solidFill>
                  <a:srgbClr val="002465"/>
                </a:solidFill>
                <a:latin typeface="Calibri" panose="020F0502020204030204" pitchFamily="34" charset="0"/>
                <a:cs typeface="Calibri" panose="020F0502020204030204" pitchFamily="34" charset="0"/>
              </a:rPr>
              <a:t>parecen venir de alguien de </a:t>
            </a:r>
            <a:r>
              <a:rPr lang="en-US" sz="2200" dirty="0">
                <a:solidFill>
                  <a:srgbClr val="002465"/>
                </a:solidFill>
                <a:latin typeface="Calibri" panose="020F0502020204030204" pitchFamily="34" charset="0"/>
                <a:cs typeface="Calibri" panose="020F0502020204030204" pitchFamily="34" charset="0"/>
              </a:rPr>
              <a:t>confianza </a:t>
            </a:r>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Estafas por chat automatizadas</a:t>
            </a:r>
          </a:p>
          <a:p>
            <a:pPr marL="572400" indent="0"/>
            <a:r>
              <a:rPr lang="en-US" sz="2200" dirty="0">
                <a:solidFill>
                  <a:srgbClr val="002465"/>
                </a:solidFill>
                <a:latin typeface="Calibri" panose="020F0502020204030204" pitchFamily="34" charset="0"/>
                <a:cs typeface="Calibri" panose="020F0502020204030204" pitchFamily="34" charset="0"/>
              </a:rPr>
              <a:t>Mensajes que responden en tiempo real </a:t>
            </a:r>
          </a:p>
          <a:p>
            <a:pPr marL="228600" indent="0"/>
            <a:endParaRPr lang="en-US" sz="1200" b="1" dirty="0">
              <a:solidFill>
                <a:srgbClr val="002465"/>
              </a:solidFill>
              <a:latin typeface="Calibri" panose="020F0502020204030204" pitchFamily="34" charset="0"/>
              <a:cs typeface="Calibri" panose="020F0502020204030204" pitchFamily="34" charset="0"/>
            </a:endParaRPr>
          </a:p>
          <a:p>
            <a:pPr marL="571500" indent="-342900">
              <a:buFont typeface="Arial" panose="020B0604020202020204" pitchFamily="34" charset="0"/>
              <a:buChar char="•"/>
            </a:pPr>
            <a:r>
              <a:rPr lang="en-US" b="1" dirty="0">
                <a:solidFill>
                  <a:srgbClr val="002465"/>
                </a:solidFill>
                <a:latin typeface="Calibri" panose="020F0502020204030204" pitchFamily="34" charset="0"/>
                <a:cs typeface="Calibri" panose="020F0502020204030204" pitchFamily="34" charset="0"/>
              </a:rPr>
              <a:t>Páginas web y aplicaciones falsas</a:t>
            </a:r>
          </a:p>
          <a:p>
            <a:pPr marL="572400" indent="0"/>
            <a:r>
              <a:rPr lang="en-US" sz="2200" dirty="0">
                <a:solidFill>
                  <a:srgbClr val="002465"/>
                </a:solidFill>
                <a:latin typeface="Calibri" panose="020F0502020204030204" pitchFamily="34" charset="0"/>
                <a:cs typeface="Calibri" panose="020F0502020204030204" pitchFamily="34" charset="0"/>
              </a:rPr>
              <a:t>Páginas que parecen idénticas a los servicios oficiales</a:t>
            </a:r>
          </a:p>
        </p:txBody>
      </p:sp>
      <p:pic>
        <p:nvPicPr>
          <p:cNvPr id="2050" name="Picture 2" descr="a white robot with blue eyes and a laptop">
            <a:extLst>
              <a:ext uri="{FF2B5EF4-FFF2-40B4-BE49-F238E27FC236}">
                <a16:creationId xmlns:a16="http://schemas.microsoft.com/office/drawing/2014/main" id="{C2E61DEE-8E12-2E30-519E-A0239C931D2E}"/>
              </a:ext>
            </a:extLst>
          </p:cNvPr>
          <p:cNvPicPr>
            <a:picLocks noGrp="1" noChangeAspect="1" noChangeArrowheads="1"/>
          </p:cNvPicPr>
          <p:nvPr>
            <p:ph type="pic" idx="3"/>
          </p:nvPr>
        </p:nvPicPr>
        <p:blipFill>
          <a:blip r:embed="rId3" cstate="email">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290;p8" descr="A colorful circles with white lines and dots  AI-generated content may be incorrect.">
            <a:extLst>
              <a:ext uri="{FF2B5EF4-FFF2-40B4-BE49-F238E27FC236}">
                <a16:creationId xmlns:a16="http://schemas.microsoft.com/office/drawing/2014/main" id="{2A48FE17-3B7D-823B-6D02-C3DD0509B122}"/>
              </a:ext>
            </a:extLst>
          </p:cNvPr>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7496912">
            <a:off x="-1122640" y="-1217891"/>
            <a:ext cx="2868651" cy="2435782"/>
          </a:xfrm>
          <a:prstGeom prst="rect">
            <a:avLst/>
          </a:prstGeom>
          <a:noFill/>
          <a:ln>
            <a:noFill/>
          </a:ln>
        </p:spPr>
      </p:pic>
    </p:spTree>
    <p:extLst>
      <p:ext uri="{BB962C8B-B14F-4D97-AF65-F5344CB8AC3E}">
        <p14:creationId xmlns:p14="http://schemas.microsoft.com/office/powerpoint/2010/main" val="22881730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sp>
        <p:nvSpPr>
          <p:cNvPr id="553" name="Google Shape;553;p29"/>
          <p:cNvSpPr/>
          <p:nvPr/>
        </p:nvSpPr>
        <p:spPr>
          <a:xfrm>
            <a:off x="-148455" y="926807"/>
            <a:ext cx="3479260" cy="3674409"/>
          </a:xfrm>
          <a:custGeom>
            <a:avLst/>
            <a:gdLst/>
            <a:ahLst/>
            <a:cxnLst/>
            <a:rect l="l" t="t" r="r" b="b"/>
            <a:pathLst>
              <a:path w="3925" h="3924" extrusionOk="0">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4" name="Google Shape;554;p29"/>
          <p:cNvSpPr/>
          <p:nvPr/>
        </p:nvSpPr>
        <p:spPr>
          <a:xfrm>
            <a:off x="127599" y="1350086"/>
            <a:ext cx="3203206" cy="3233025"/>
          </a:xfrm>
          <a:custGeom>
            <a:avLst/>
            <a:gdLst/>
            <a:ahLst/>
            <a:cxnLst/>
            <a:rect l="l" t="t" r="r" b="b"/>
            <a:pathLst>
              <a:path w="3925" h="3923" extrusionOk="0">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15AA6"/>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Identidad</a:t>
            </a:r>
          </a:p>
          <a:p>
            <a:pPr algn="ctr">
              <a:spcBef>
                <a:spcPts val="500"/>
              </a:spcBef>
            </a:pPr>
            <a:r>
              <a:rPr lang="en-GB" sz="2400" dirty="0">
                <a:solidFill>
                  <a:schemeClr val="bg1"/>
                </a:solidFill>
                <a:latin typeface="Calibri" panose="020F0502020204030204" pitchFamily="34" charset="0"/>
                <a:cs typeface="Calibri" panose="020F0502020204030204" pitchFamily="34" charset="0"/>
              </a:rPr>
              <a:t>Alguien se hace pasar por una persona u organización en la que confías.</a:t>
            </a:r>
          </a:p>
        </p:txBody>
      </p:sp>
      <p:sp>
        <p:nvSpPr>
          <p:cNvPr id="555" name="Google Shape;555;p29"/>
          <p:cNvSpPr/>
          <p:nvPr/>
        </p:nvSpPr>
        <p:spPr>
          <a:xfrm>
            <a:off x="98864" y="1131253"/>
            <a:ext cx="3240857" cy="3337478"/>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8" name="Google Shape;558;p29"/>
          <p:cNvSpPr/>
          <p:nvPr/>
        </p:nvSpPr>
        <p:spPr>
          <a:xfrm>
            <a:off x="2951652" y="2863536"/>
            <a:ext cx="3175832" cy="341230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59" name="Google Shape;559;p29"/>
          <p:cNvSpPr/>
          <p:nvPr/>
        </p:nvSpPr>
        <p:spPr>
          <a:xfrm>
            <a:off x="2924278" y="2953032"/>
            <a:ext cx="3203206" cy="3267036"/>
          </a:xfrm>
          <a:custGeom>
            <a:avLst/>
            <a:gdLst/>
            <a:ahLst/>
            <a:cxnLst/>
            <a:rect l="l" t="t" r="r" b="b"/>
            <a:pathLst>
              <a:path w="3925" h="3925" extrusionOk="0">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EBCB1F"/>
          </a:solidFill>
          <a:ln>
            <a:noFill/>
          </a:ln>
        </p:spPr>
        <p:txBody>
          <a:bodyPr spcFirstLastPara="1" wrap="square" lIns="91425" tIns="45700" rIns="91425" bIns="45700" anchor="ctr" anchorCtr="0">
            <a:noAutofit/>
          </a:bodyPr>
          <a:lstStyle/>
          <a:p>
            <a:pPr algn="ctr"/>
            <a:r>
              <a:rPr lang="en-GB" sz="2400" b="1" dirty="0">
                <a:solidFill>
                  <a:srgbClr val="615AA7"/>
                </a:solidFill>
                <a:latin typeface="Calibri" panose="020F0502020204030204" pitchFamily="34" charset="0"/>
                <a:cs typeface="Calibri" panose="020F0502020204030204" pitchFamily="34" charset="0"/>
              </a:rPr>
              <a:t>Situación</a:t>
            </a:r>
          </a:p>
          <a:p>
            <a:pPr algn="ctr">
              <a:spcBef>
                <a:spcPts val="500"/>
              </a:spcBef>
            </a:pPr>
            <a:r>
              <a:rPr lang="en-GB" sz="2400" dirty="0">
                <a:solidFill>
                  <a:srgbClr val="002C70"/>
                </a:solidFill>
                <a:latin typeface="Calibri" panose="020F0502020204030204" pitchFamily="34" charset="0"/>
                <a:cs typeface="Calibri" panose="020F0502020204030204" pitchFamily="34" charset="0"/>
              </a:rPr>
              <a:t>Se te describe un problema o </a:t>
            </a:r>
            <a:r>
              <a:rPr lang="en-GB" sz="2400">
                <a:solidFill>
                  <a:srgbClr val="002C70"/>
                </a:solidFill>
                <a:latin typeface="Calibri" panose="020F0502020204030204" pitchFamily="34" charset="0"/>
                <a:cs typeface="Calibri" panose="020F0502020204030204" pitchFamily="34" charset="0"/>
              </a:rPr>
              <a:t>una “actividad inusual” </a:t>
            </a:r>
            <a:r>
              <a:rPr lang="en-GB" sz="2400" dirty="0">
                <a:solidFill>
                  <a:srgbClr val="002C70"/>
                </a:solidFill>
                <a:latin typeface="Calibri" panose="020F0502020204030204" pitchFamily="34" charset="0"/>
                <a:cs typeface="Calibri" panose="020F0502020204030204" pitchFamily="34" charset="0"/>
              </a:rPr>
              <a:t>para que te preocupes.</a:t>
            </a:r>
          </a:p>
        </p:txBody>
      </p:sp>
      <p:sp>
        <p:nvSpPr>
          <p:cNvPr id="560" name="Google Shape;560;p29"/>
          <p:cNvSpPr/>
          <p:nvPr/>
        </p:nvSpPr>
        <p:spPr>
          <a:xfrm>
            <a:off x="2786251" y="2846813"/>
            <a:ext cx="3479260" cy="3492573"/>
          </a:xfrm>
          <a:custGeom>
            <a:avLst/>
            <a:gdLst/>
            <a:ahLst/>
            <a:cxnLst/>
            <a:rect l="l" t="t" r="r" b="b"/>
            <a:pathLst>
              <a:path w="3924" h="3924" extrusionOk="0">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4" name="Google Shape;564;p29"/>
          <p:cNvSpPr/>
          <p:nvPr/>
        </p:nvSpPr>
        <p:spPr>
          <a:xfrm>
            <a:off x="5543232" y="1374512"/>
            <a:ext cx="3266758" cy="3226704"/>
          </a:xfrm>
          <a:custGeom>
            <a:avLst/>
            <a:gdLst/>
            <a:ahLst/>
            <a:cxnLst/>
            <a:rect l="l" t="t" r="r" b="b"/>
            <a:pathLst>
              <a:path w="3925" h="3923" extrusionOk="0">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5696D0"/>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Urgencia</a:t>
            </a:r>
          </a:p>
          <a:p>
            <a:pPr algn="ctr">
              <a:spcBef>
                <a:spcPts val="500"/>
              </a:spcBef>
            </a:pPr>
            <a:r>
              <a:rPr lang="en-GB" sz="2400" dirty="0">
                <a:solidFill>
                  <a:schemeClr val="bg1"/>
                </a:solidFill>
                <a:latin typeface="Calibri" panose="020F0502020204030204" pitchFamily="34" charset="0"/>
                <a:cs typeface="Calibri" panose="020F0502020204030204" pitchFamily="34" charset="0"/>
              </a:rPr>
              <a:t>Te presionan para que actúes rápidamente, antes de que puedas pensar.</a:t>
            </a:r>
          </a:p>
        </p:txBody>
      </p:sp>
      <p:sp>
        <p:nvSpPr>
          <p:cNvPr id="565" name="Google Shape;565;p29"/>
          <p:cNvSpPr/>
          <p:nvPr/>
        </p:nvSpPr>
        <p:spPr>
          <a:xfrm>
            <a:off x="5525400" y="1100527"/>
            <a:ext cx="3302422" cy="3492573"/>
          </a:xfrm>
          <a:custGeom>
            <a:avLst/>
            <a:gdLst/>
            <a:ahLst/>
            <a:cxnLst/>
            <a:rect l="l" t="t" r="r" b="b"/>
            <a:pathLst>
              <a:path w="3925" h="3924" extrusionOk="0">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8" name="Google Shape;568;p29"/>
          <p:cNvSpPr/>
          <p:nvPr/>
        </p:nvSpPr>
        <p:spPr>
          <a:xfrm>
            <a:off x="8367518" y="2578842"/>
            <a:ext cx="3442772" cy="3420105"/>
          </a:xfrm>
          <a:custGeom>
            <a:avLst/>
            <a:gdLst/>
            <a:ahLst/>
            <a:cxnLst/>
            <a:rect l="l" t="t" r="r" b="b"/>
            <a:pathLst>
              <a:path w="3925" h="3925" extrusionOk="0">
                <a:moveTo>
                  <a:pt x="3924" y="1962"/>
                </a:moveTo>
                <a:lnTo>
                  <a:pt x="3924" y="1962"/>
                </a:lnTo>
                <a:cubicBezTo>
                  <a:pt x="3924" y="3046"/>
                  <a:pt x="3046" y="3924"/>
                  <a:pt x="1962" y="3924"/>
                </a:cubicBezTo>
                <a:lnTo>
                  <a:pt x="1962" y="3924"/>
                </a:lnTo>
                <a:cubicBezTo>
                  <a:pt x="878" y="3924"/>
                  <a:pt x="0" y="3046"/>
                  <a:pt x="0" y="1962"/>
                </a:cubicBezTo>
                <a:lnTo>
                  <a:pt x="0" y="1962"/>
                </a:lnTo>
                <a:cubicBezTo>
                  <a:pt x="0" y="879"/>
                  <a:pt x="878" y="0"/>
                  <a:pt x="1962" y="0"/>
                </a:cubicBezTo>
                <a:lnTo>
                  <a:pt x="1962" y="0"/>
                </a:lnTo>
                <a:cubicBezTo>
                  <a:pt x="3046" y="0"/>
                  <a:pt x="3924" y="879"/>
                  <a:pt x="3924" y="1962"/>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569" name="Google Shape;569;p29"/>
          <p:cNvSpPr/>
          <p:nvPr/>
        </p:nvSpPr>
        <p:spPr>
          <a:xfrm>
            <a:off x="8557351" y="2675543"/>
            <a:ext cx="3217681" cy="3226704"/>
          </a:xfrm>
          <a:custGeom>
            <a:avLst/>
            <a:gdLst/>
            <a:ahLst/>
            <a:cxnLst/>
            <a:rect l="l" t="t" r="r" b="b"/>
            <a:pathLst>
              <a:path w="3924" h="3925" extrusionOk="0">
                <a:moveTo>
                  <a:pt x="3923" y="1962"/>
                </a:moveTo>
                <a:lnTo>
                  <a:pt x="3923" y="1962"/>
                </a:lnTo>
                <a:cubicBezTo>
                  <a:pt x="3923" y="3046"/>
                  <a:pt x="3045" y="3924"/>
                  <a:pt x="1961" y="3924"/>
                </a:cubicBezTo>
                <a:lnTo>
                  <a:pt x="1961" y="3924"/>
                </a:lnTo>
                <a:cubicBezTo>
                  <a:pt x="878" y="3924"/>
                  <a:pt x="0" y="3046"/>
                  <a:pt x="0" y="1962"/>
                </a:cubicBezTo>
                <a:lnTo>
                  <a:pt x="0" y="1962"/>
                </a:lnTo>
                <a:cubicBezTo>
                  <a:pt x="0" y="879"/>
                  <a:pt x="878" y="0"/>
                  <a:pt x="1961" y="0"/>
                </a:cubicBezTo>
                <a:lnTo>
                  <a:pt x="1961" y="0"/>
                </a:lnTo>
                <a:cubicBezTo>
                  <a:pt x="3045" y="0"/>
                  <a:pt x="3923" y="879"/>
                  <a:pt x="3923" y="1962"/>
                </a:cubicBezTo>
              </a:path>
            </a:pathLst>
          </a:custGeom>
          <a:solidFill>
            <a:srgbClr val="CA7BB3"/>
          </a:solidFill>
          <a:ln>
            <a:noFill/>
          </a:ln>
        </p:spPr>
        <p:txBody>
          <a:bodyPr spcFirstLastPara="1" wrap="square" lIns="91425" tIns="45700" rIns="91425" bIns="45700" anchor="ctr" anchorCtr="0">
            <a:noAutofit/>
          </a:bodyPr>
          <a:lstStyle/>
          <a:p>
            <a:pPr algn="ctr"/>
            <a:r>
              <a:rPr lang="en-GB" sz="2400" b="1" dirty="0">
                <a:solidFill>
                  <a:srgbClr val="EBCB1F"/>
                </a:solidFill>
                <a:latin typeface="Calibri" panose="020F0502020204030204" pitchFamily="34" charset="0"/>
                <a:cs typeface="Calibri" panose="020F0502020204030204" pitchFamily="34" charset="0"/>
              </a:rPr>
              <a:t>Ejemplo</a:t>
            </a:r>
            <a:r>
              <a:rPr lang="en-GB" sz="2400" b="1">
                <a:solidFill>
                  <a:srgbClr val="EBCB1F"/>
                </a:solidFill>
                <a:latin typeface="Calibri" panose="020F0502020204030204" pitchFamily="34" charset="0"/>
                <a:cs typeface="Calibri" panose="020F0502020204030204" pitchFamily="34" charset="0"/>
              </a:rPr>
              <a:t>: </a:t>
            </a:r>
            <a:r>
              <a:rPr lang="en-GB" sz="2400" b="1" i="1">
                <a:solidFill>
                  <a:srgbClr val="FFFFFF"/>
                </a:solidFill>
                <a:latin typeface="Calibri" panose="020F0502020204030204" pitchFamily="34" charset="0"/>
                <a:cs typeface="Calibri" panose="020F0502020204030204" pitchFamily="34" charset="0"/>
              </a:rPr>
              <a:t>Se </a:t>
            </a:r>
            <a:r>
              <a:rPr lang="en-GB" sz="2400" b="1" i="1" dirty="0">
                <a:solidFill>
                  <a:srgbClr val="FFFFFF"/>
                </a:solidFill>
                <a:latin typeface="Calibri" panose="020F0502020204030204" pitchFamily="34" charset="0"/>
                <a:cs typeface="Calibri" panose="020F0502020204030204" pitchFamily="34" charset="0"/>
              </a:rPr>
              <a:t>ha detectado una actividad sospechosa. Actúa ahora para proteger </a:t>
            </a:r>
            <a:r>
              <a:rPr lang="en-GB" sz="2400" b="1" i="1">
                <a:solidFill>
                  <a:srgbClr val="FFFFFF"/>
                </a:solidFill>
                <a:latin typeface="Calibri" panose="020F0502020204030204" pitchFamily="34" charset="0"/>
                <a:cs typeface="Calibri" panose="020F0502020204030204" pitchFamily="34" charset="0"/>
              </a:rPr>
              <a:t>tu cuenta.</a:t>
            </a:r>
            <a:endParaRPr lang="en-GB" sz="2400" b="1" i="1" dirty="0">
              <a:solidFill>
                <a:srgbClr val="FFFFFF"/>
              </a:solidFill>
              <a:latin typeface="Calibri" panose="020F0502020204030204" pitchFamily="34" charset="0"/>
              <a:cs typeface="Calibri" panose="020F0502020204030204" pitchFamily="34" charset="0"/>
            </a:endParaRPr>
          </a:p>
        </p:txBody>
      </p:sp>
      <p:sp>
        <p:nvSpPr>
          <p:cNvPr id="570" name="Google Shape;570;p29"/>
          <p:cNvSpPr/>
          <p:nvPr/>
        </p:nvSpPr>
        <p:spPr>
          <a:xfrm>
            <a:off x="8621629" y="2712560"/>
            <a:ext cx="3132735" cy="3253149"/>
          </a:xfrm>
          <a:custGeom>
            <a:avLst/>
            <a:gdLst/>
            <a:ahLst/>
            <a:cxnLst/>
            <a:rect l="l" t="t" r="r" b="b"/>
            <a:pathLst>
              <a:path w="3925" h="3924" extrusionOk="0">
                <a:moveTo>
                  <a:pt x="3924" y="1961"/>
                </a:moveTo>
                <a:lnTo>
                  <a:pt x="3924" y="1961"/>
                </a:lnTo>
                <a:cubicBezTo>
                  <a:pt x="3924" y="3045"/>
                  <a:pt x="3045" y="3923"/>
                  <a:pt x="1962" y="3923"/>
                </a:cubicBezTo>
                <a:lnTo>
                  <a:pt x="1962" y="3923"/>
                </a:lnTo>
                <a:cubicBezTo>
                  <a:pt x="878" y="3923"/>
                  <a:pt x="0" y="3045"/>
                  <a:pt x="0" y="1961"/>
                </a:cubicBezTo>
                <a:lnTo>
                  <a:pt x="0" y="1961"/>
                </a:lnTo>
                <a:cubicBezTo>
                  <a:pt x="0" y="878"/>
                  <a:pt x="878" y="0"/>
                  <a:pt x="1962" y="0"/>
                </a:cubicBezTo>
                <a:lnTo>
                  <a:pt x="1962" y="0"/>
                </a:lnTo>
                <a:cubicBezTo>
                  <a:pt x="3045" y="0"/>
                  <a:pt x="3924" y="878"/>
                  <a:pt x="3924"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sp>
        <p:nvSpPr>
          <p:cNvPr id="3" name="tb">
            <a:extLst>
              <a:ext uri="{FF2B5EF4-FFF2-40B4-BE49-F238E27FC236}">
                <a16:creationId xmlns:a16="http://schemas.microsoft.com/office/drawing/2014/main" id="{7E8841EC-8D98-3040-6823-08963D5F3983}"/>
              </a:ext>
            </a:extLst>
          </p:cNvPr>
          <p:cNvSpPr txBox="1"/>
          <p:nvPr/>
        </p:nvSpPr>
        <p:spPr>
          <a:xfrm>
            <a:off x="656819" y="209088"/>
            <a:ext cx="11400000" cy="640000"/>
          </a:xfrm>
          <a:prstGeom prst="rect">
            <a:avLst/>
          </a:prstGeom>
          <a:noFill/>
        </p:spPr>
        <p:txBody>
          <a:bodyPr wrap="square" anchor="t">
            <a:normAutofit lnSpcReduction="10000"/>
          </a:bodyPr>
          <a:lstStyle/>
          <a:p>
            <a:r>
              <a:rPr lang="en-GB" sz="3600" b="1" dirty="0">
                <a:solidFill>
                  <a:srgbClr val="31376B"/>
                </a:solidFill>
                <a:latin typeface="Calibri" panose="020F0502020204030204" pitchFamily="34" charset="0"/>
                <a:cs typeface="Calibri" panose="020F0502020204030204" pitchFamily="34" charset="0"/>
              </a:rPr>
              <a:t>Un patrón que hay que reconocer</a:t>
            </a:r>
          </a:p>
        </p:txBody>
      </p:sp>
      <p:sp>
        <p:nvSpPr>
          <p:cNvPr id="563" name="Google Shape;563;p29"/>
          <p:cNvSpPr/>
          <p:nvPr/>
        </p:nvSpPr>
        <p:spPr>
          <a:xfrm>
            <a:off x="5390481" y="1372312"/>
            <a:ext cx="3302422" cy="3163131"/>
          </a:xfrm>
          <a:custGeom>
            <a:avLst/>
            <a:gdLst/>
            <a:ahLst/>
            <a:cxnLst/>
            <a:rect l="l" t="t" r="r" b="b"/>
            <a:pathLst>
              <a:path w="3924" h="3924" extrusionOk="0">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9525" cap="flat" cmpd="sng">
            <a:solidFill>
              <a:srgbClr val="292668"/>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a:solidFill>
                <a:schemeClr val="dk1"/>
              </a:solidFill>
              <a:latin typeface="Calibri"/>
              <a:ea typeface="Calibri"/>
              <a:cs typeface="Calibri"/>
              <a:sym typeface="Calibri"/>
            </a:endParaRPr>
          </a:p>
        </p:txBody>
      </p:sp>
      <p:pic>
        <p:nvPicPr>
          <p:cNvPr id="4" name="Picture 3">
            <a:hlinkClick r:id="rId3" action="ppaction://hlinkpres?slideindex=1&amp;slidetitle="/>
            <a:extLst>
              <a:ext uri="{FF2B5EF4-FFF2-40B4-BE49-F238E27FC236}">
                <a16:creationId xmlns:a16="http://schemas.microsoft.com/office/drawing/2014/main" id="{EE900BA9-4827-A900-5D7D-09AEEE1054D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69976" y="4983192"/>
            <a:ext cx="1222596" cy="919055"/>
          </a:xfrm>
          <a:prstGeom prst="rect">
            <a:avLst/>
          </a:prstGeom>
        </p:spPr>
      </p:pic>
      <p:sp>
        <p:nvSpPr>
          <p:cNvPr id="5" name="TextBox 4">
            <a:extLst>
              <a:ext uri="{FF2B5EF4-FFF2-40B4-BE49-F238E27FC236}">
                <a16:creationId xmlns:a16="http://schemas.microsoft.com/office/drawing/2014/main" id="{3BB24B30-5206-D172-A130-59E240A708C1}"/>
              </a:ext>
            </a:extLst>
          </p:cNvPr>
          <p:cNvSpPr txBox="1"/>
          <p:nvPr/>
        </p:nvSpPr>
        <p:spPr>
          <a:xfrm>
            <a:off x="76696" y="5657671"/>
            <a:ext cx="1934984" cy="646331"/>
          </a:xfrm>
          <a:prstGeom prst="rect">
            <a:avLst/>
          </a:prstGeom>
          <a:noFill/>
        </p:spPr>
        <p:txBody>
          <a:bodyPr wrap="square" rtlCol="0">
            <a:spAutoFit/>
          </a:bodyPr>
          <a:lstStyle/>
          <a:p>
            <a:r>
              <a:rPr lang="en-GB" sz="1800" dirty="0">
                <a:solidFill>
                  <a:srgbClr val="002C70"/>
                </a:solidFill>
                <a:latin typeface="Calibri" panose="020F0502020204030204" pitchFamily="34" charset="0"/>
                <a:cs typeface="Calibri" panose="020F0502020204030204" pitchFamily="34" charset="0"/>
              </a:rPr>
              <a:t>Consulta el </a:t>
            </a:r>
            <a:r>
              <a:rPr lang="en-GB" sz="1800" b="1">
                <a:solidFill>
                  <a:srgbClr val="002C70"/>
                </a:solidFill>
                <a:latin typeface="Calibri" panose="020F0502020204030204" pitchFamily="34" charset="0"/>
                <a:cs typeface="Calibri" panose="020F0502020204030204" pitchFamily="34" charset="0"/>
              </a:rPr>
              <a:t>Módulo 1</a:t>
            </a:r>
            <a:r>
              <a:rPr lang="en-GB" sz="1800">
                <a:solidFill>
                  <a:srgbClr val="002C70"/>
                </a:solidFill>
                <a:latin typeface="Calibri" panose="020F0502020204030204" pitchFamily="34" charset="0"/>
                <a:cs typeface="Calibri" panose="020F0502020204030204" pitchFamily="34" charset="0"/>
              </a:rPr>
              <a:t>. </a:t>
            </a:r>
            <a:endParaRPr lang="en-GB" sz="1800" dirty="0">
              <a:solidFill>
                <a:srgbClr val="002C70"/>
              </a:solidFill>
              <a:latin typeface="Calibri" panose="020F0502020204030204" pitchFamily="34" charset="0"/>
              <a:cs typeface="Calibri" panose="020F0502020204030204"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DDE1D-A9DD-E1CD-6148-88E05AD8A3D2}"/>
            </a:ext>
          </a:extLst>
        </p:cNvPr>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BCECDA0D-DBA0-4F77-282C-BD9B78D47F1F}"/>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2" name="Text Placeholder 1">
            <a:extLst>
              <a:ext uri="{FF2B5EF4-FFF2-40B4-BE49-F238E27FC236}">
                <a16:creationId xmlns:a16="http://schemas.microsoft.com/office/drawing/2014/main" id="{DD5583E5-EBC3-AEAD-E2A8-70B8F980BACC}"/>
              </a:ext>
            </a:extLst>
          </p:cNvPr>
          <p:cNvSpPr>
            <a:spLocks noGrp="1"/>
          </p:cNvSpPr>
          <p:nvPr>
            <p:ph type="body" sz="quarter" idx="17"/>
          </p:nvPr>
        </p:nvSpPr>
        <p:spPr>
          <a:xfrm>
            <a:off x="7276362" y="543238"/>
            <a:ext cx="3126070" cy="582221"/>
          </a:xfrm>
        </p:spPr>
        <p:txBody>
          <a:bodyPr/>
          <a:lstStyle/>
          <a:p>
            <a:r>
              <a:rPr lang="es-ES_tradnl" noProof="0"/>
              <a:t>05</a:t>
            </a:r>
          </a:p>
        </p:txBody>
      </p:sp>
      <p:sp>
        <p:nvSpPr>
          <p:cNvPr id="4" name="Rectangle 3">
            <a:extLst>
              <a:ext uri="{FF2B5EF4-FFF2-40B4-BE49-F238E27FC236}">
                <a16:creationId xmlns:a16="http://schemas.microsoft.com/office/drawing/2014/main" id="{7685A84D-0096-78C1-980D-FA1DD108C898}"/>
              </a:ext>
            </a:extLst>
          </p:cNvPr>
          <p:cNvSpPr/>
          <p:nvPr/>
        </p:nvSpPr>
        <p:spPr>
          <a:xfrm>
            <a:off x="5393095" y="3428999"/>
            <a:ext cx="5009338" cy="188944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529" noProof="0">
              <a:latin typeface="Montserrat" panose="00000500000000000000" pitchFamily="50" charset="0"/>
            </a:endParaRPr>
          </a:p>
        </p:txBody>
      </p:sp>
      <p:sp>
        <p:nvSpPr>
          <p:cNvPr id="5" name="TextBox 4">
            <a:extLst>
              <a:ext uri="{FF2B5EF4-FFF2-40B4-BE49-F238E27FC236}">
                <a16:creationId xmlns:a16="http://schemas.microsoft.com/office/drawing/2014/main" id="{978D8C41-3E84-5592-14C5-BDFF62D37349}"/>
              </a:ext>
            </a:extLst>
          </p:cNvPr>
          <p:cNvSpPr txBox="1"/>
          <p:nvPr/>
        </p:nvSpPr>
        <p:spPr>
          <a:xfrm>
            <a:off x="5561045" y="3641762"/>
            <a:ext cx="4841387" cy="1754326"/>
          </a:xfrm>
          <a:prstGeom prst="rect">
            <a:avLst/>
          </a:prstGeom>
          <a:noFill/>
        </p:spPr>
        <p:txBody>
          <a:bodyPr wrap="square" rtlCol="0">
            <a:spAutoFit/>
          </a:bodyPr>
          <a:lstStyle/>
          <a:p>
            <a:r>
              <a:rPr lang="es-ES_tradnl" sz="3600" b="1" spc="324" noProof="0">
                <a:solidFill>
                  <a:srgbClr val="242B62"/>
                </a:solidFill>
                <a:latin typeface="Calibri" panose="020F0502020204030204" pitchFamily="34" charset="0"/>
                <a:cs typeface="Calibri" panose="020F0502020204030204" pitchFamily="34" charset="0"/>
              </a:rPr>
              <a:t>CÓMO DETECTAR LAS ESTAFAS Y SEÑALES DE ALERTA</a:t>
            </a:r>
          </a:p>
        </p:txBody>
      </p:sp>
    </p:spTree>
    <p:extLst>
      <p:ext uri="{BB962C8B-B14F-4D97-AF65-F5344CB8AC3E}">
        <p14:creationId xmlns:p14="http://schemas.microsoft.com/office/powerpoint/2010/main" val="2087384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CEFE06E-1783-749C-434C-120823115262}"/>
              </a:ext>
            </a:extLst>
          </p:cNvPr>
          <p:cNvPicPr>
            <a:picLocks noGrp="1" noChangeAspect="1"/>
          </p:cNvPicPr>
          <p:nvPr>
            <p:ph type="pic" idx="2"/>
          </p:nvPr>
        </p:nvPicPr>
        <p:blipFill>
          <a:blip r:embed="rId2" cstate="email">
            <a:extLst>
              <a:ext uri="{28A0092B-C50C-407E-A947-70E740481C1C}">
                <a14:useLocalDpi xmlns:a14="http://schemas.microsoft.com/office/drawing/2010/main"/>
              </a:ext>
            </a:extLst>
          </a:blip>
          <a:srcRect/>
          <a:stretch>
            <a:fillRect/>
          </a:stretch>
        </p:blipFill>
        <p:spPr>
          <a:xfrm>
            <a:off x="6096000" y="487761"/>
            <a:ext cx="4598409" cy="5882478"/>
          </a:xfrm>
          <a:prstGeom prst="rect">
            <a:avLst/>
          </a:prstGeom>
          <a:solidFill>
            <a:srgbClr val="D8D8D8"/>
          </a:solidFill>
          <a:ln>
            <a:noFill/>
          </a:ln>
        </p:spPr>
      </p:pic>
      <p:sp>
        <p:nvSpPr>
          <p:cNvPr id="4" name="Text Placeholder 3">
            <a:extLst>
              <a:ext uri="{FF2B5EF4-FFF2-40B4-BE49-F238E27FC236}">
                <a16:creationId xmlns:a16="http://schemas.microsoft.com/office/drawing/2014/main" id="{5D8DD771-13EB-80FC-2179-ACB1169EA788}"/>
              </a:ext>
            </a:extLst>
          </p:cNvPr>
          <p:cNvSpPr>
            <a:spLocks noGrp="1"/>
          </p:cNvSpPr>
          <p:nvPr>
            <p:ph type="body" idx="3"/>
          </p:nvPr>
        </p:nvSpPr>
        <p:spPr>
          <a:xfrm>
            <a:off x="192024" y="1473634"/>
            <a:ext cx="5740384" cy="3910731"/>
          </a:xfrm>
        </p:spPr>
        <p:txBody>
          <a:bodyPr/>
          <a:lstStyle/>
          <a:p>
            <a:r>
              <a:rPr lang="en-US" sz="3600" b="1" dirty="0">
                <a:solidFill>
                  <a:srgbClr val="31376B"/>
                </a:solidFill>
              </a:rPr>
              <a:t>Tipos habituales de estafas</a:t>
            </a:r>
          </a:p>
          <a:p>
            <a:endParaRPr lang="en-US" sz="1600" dirty="0"/>
          </a:p>
          <a:p>
            <a:pPr marL="571500" indent="-342900">
              <a:buFont typeface="Arial" panose="020B0604020202020204" pitchFamily="34" charset="0"/>
              <a:buChar char="•"/>
            </a:pPr>
            <a:r>
              <a:rPr lang="en-US" dirty="0"/>
              <a:t>estafas por suplantación de identidad (banco, policía, administración pública) </a:t>
            </a:r>
          </a:p>
          <a:p>
            <a:pPr marL="571500" indent="-342900">
              <a:buFont typeface="Arial" panose="020B0604020202020204" pitchFamily="34" charset="0"/>
              <a:buChar char="•"/>
            </a:pPr>
            <a:r>
              <a:rPr lang="en-US" dirty="0"/>
              <a:t>correos electrónicos de phishing y mensajes de texto de smishing </a:t>
            </a:r>
          </a:p>
          <a:p>
            <a:pPr marL="571500" indent="-342900">
              <a:buFont typeface="Arial" panose="020B0604020202020204" pitchFamily="34" charset="0"/>
              <a:buChar char="•"/>
            </a:pPr>
            <a:r>
              <a:rPr lang="en-US" dirty="0"/>
              <a:t>estafas de inversión </a:t>
            </a:r>
          </a:p>
          <a:p>
            <a:pPr marL="571500" indent="-342900">
              <a:buFont typeface="Arial" panose="020B0604020202020204" pitchFamily="34" charset="0"/>
              <a:buChar char="•"/>
            </a:pPr>
            <a:r>
              <a:rPr lang="en-US" dirty="0"/>
              <a:t>estafas relacionadas con emergencias familiares </a:t>
            </a:r>
          </a:p>
          <a:p>
            <a:pPr marL="571500" indent="-342900">
              <a:buFont typeface="Arial" panose="020B0604020202020204" pitchFamily="34" charset="0"/>
              <a:buChar char="•"/>
            </a:pPr>
            <a:r>
              <a:rPr lang="en-US" dirty="0"/>
              <a:t>estafas en compras por Internet </a:t>
            </a:r>
          </a:p>
          <a:p>
            <a:pPr marL="571500" indent="-342900">
              <a:buFont typeface="Arial" panose="020B0604020202020204" pitchFamily="34" charset="0"/>
              <a:buChar char="•"/>
            </a:pPr>
            <a:r>
              <a:rPr lang="en-US" dirty="0"/>
              <a:t>estafas relacionadas con reembolsos o entregas</a:t>
            </a:r>
          </a:p>
        </p:txBody>
      </p:sp>
    </p:spTree>
    <p:extLst>
      <p:ext uri="{BB962C8B-B14F-4D97-AF65-F5344CB8AC3E}">
        <p14:creationId xmlns:p14="http://schemas.microsoft.com/office/powerpoint/2010/main" val="280674089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26"/>
        <p:cNvGrpSpPr/>
        <p:nvPr/>
      </p:nvGrpSpPr>
      <p:grpSpPr>
        <a:xfrm>
          <a:off x="0" y="0"/>
          <a:ext cx="0" cy="0"/>
          <a:chOff x="0" y="0"/>
          <a:chExt cx="0" cy="0"/>
        </a:xfrm>
      </p:grpSpPr>
      <p:sp>
        <p:nvSpPr>
          <p:cNvPr id="100" name="tb"/>
          <p:cNvSpPr txBox="1"/>
          <p:nvPr/>
        </p:nvSpPr>
        <p:spPr>
          <a:xfrm>
            <a:off x="396000" y="607007"/>
            <a:ext cx="11400000" cy="640000"/>
          </a:xfrm>
          <a:prstGeom prst="rect">
            <a:avLst/>
          </a:prstGeom>
          <a:noFill/>
        </p:spPr>
        <p:txBody>
          <a:bodyPr wrap="square" anchor="t">
            <a:normAutofit lnSpcReduction="10000"/>
          </a:bodyPr>
          <a:lstStyle/>
          <a:p>
            <a:r>
              <a:rPr lang="en-GB" sz="3600" b="1">
                <a:solidFill>
                  <a:srgbClr val="31376B"/>
                </a:solidFill>
                <a:latin typeface="Calibri" panose="020F0502020204030204" pitchFamily="34" charset="0"/>
                <a:cs typeface="Calibri" panose="020F0502020204030204" pitchFamily="34" charset="0"/>
              </a:rPr>
              <a:t>Las tres señales de alerta de una estafa</a:t>
            </a:r>
            <a:endParaRPr lang="en-GB" sz="3600" b="1" dirty="0">
              <a:solidFill>
                <a:srgbClr val="31376B"/>
              </a:solidFill>
              <a:latin typeface="Calibri" panose="020F0502020204030204" pitchFamily="34" charset="0"/>
              <a:cs typeface="Calibri" panose="020F0502020204030204" pitchFamily="34" charset="0"/>
            </a:endParaRPr>
          </a:p>
        </p:txBody>
      </p:sp>
      <p:sp>
        <p:nvSpPr>
          <p:cNvPr id="101" name="tb"/>
          <p:cNvSpPr txBox="1"/>
          <p:nvPr/>
        </p:nvSpPr>
        <p:spPr>
          <a:xfrm>
            <a:off x="396000" y="1401007"/>
            <a:ext cx="11400000" cy="440000"/>
          </a:xfrm>
          <a:prstGeom prst="rect">
            <a:avLst/>
          </a:prstGeom>
          <a:noFill/>
        </p:spPr>
        <p:txBody>
          <a:bodyPr wrap="square" anchor="t">
            <a:noAutofit/>
          </a:bodyPr>
          <a:lstStyle/>
          <a:p>
            <a:r>
              <a:rPr lang="en-GB" sz="2400">
                <a:solidFill>
                  <a:srgbClr val="002465"/>
                </a:solidFill>
                <a:latin typeface="Calibri" panose="020F0502020204030204" pitchFamily="34" charset="0"/>
                <a:cs typeface="Calibri" panose="020F0502020204030204" pitchFamily="34" charset="0"/>
              </a:rPr>
              <a:t>Casi todas las estafas presentan estas tres señales. Si sabes detectarlas, podrás identificar la estafa.</a:t>
            </a:r>
            <a:endParaRPr lang="en-GB" sz="2400" dirty="0">
              <a:solidFill>
                <a:srgbClr val="002465"/>
              </a:solidFill>
              <a:latin typeface="Calibri" panose="020F0502020204030204" pitchFamily="34" charset="0"/>
              <a:cs typeface="Calibri" panose="020F0502020204030204" pitchFamily="34" charset="0"/>
            </a:endParaRPr>
          </a:p>
        </p:txBody>
      </p:sp>
      <p:sp>
        <p:nvSpPr>
          <p:cNvPr id="102" name="card"/>
          <p:cNvSpPr/>
          <p:nvPr/>
        </p:nvSpPr>
        <p:spPr>
          <a:xfrm>
            <a:off x="423576" y="2194000"/>
            <a:ext cx="3490000" cy="3143110"/>
          </a:xfrm>
          <a:prstGeom prst="roundRect">
            <a:avLst>
              <a:gd name="adj" fmla="val 8000"/>
            </a:avLst>
          </a:prstGeom>
          <a:solidFill>
            <a:srgbClr val="CA7BB3"/>
          </a:solidFill>
          <a:ln w="76200">
            <a:solidFill>
              <a:srgbClr val="DEACD0"/>
            </a:solidFill>
          </a:ln>
        </p:spPr>
        <p:txBody>
          <a:bodyPr/>
          <a:lstStyle/>
          <a:p>
            <a:endParaRPr lang="es-ES_tradnl" noProof="0"/>
          </a:p>
        </p:txBody>
      </p:sp>
      <p:sp>
        <p:nvSpPr>
          <p:cNvPr id="103" name="c"/>
          <p:cNvSpPr/>
          <p:nvPr/>
        </p:nvSpPr>
        <p:spPr>
          <a:xfrm>
            <a:off x="1808576" y="2373021"/>
            <a:ext cx="720000" cy="720000"/>
          </a:xfrm>
          <a:prstGeom prst="ellipse">
            <a:avLst/>
          </a:prstGeom>
          <a:solidFill>
            <a:srgbClr val="EBCB1F"/>
          </a:solidFill>
        </p:spPr>
        <p:txBody>
          <a:bodyPr/>
          <a:lstStyle/>
          <a:p>
            <a:endParaRPr lang="es-ES_tradnl" noProof="0"/>
          </a:p>
        </p:txBody>
      </p:sp>
      <p:sp>
        <p:nvSpPr>
          <p:cNvPr id="104" name="tb"/>
          <p:cNvSpPr txBox="1"/>
          <p:nvPr/>
        </p:nvSpPr>
        <p:spPr>
          <a:xfrm>
            <a:off x="1808576" y="2373021"/>
            <a:ext cx="720000" cy="720000"/>
          </a:xfrm>
          <a:prstGeom prst="rect">
            <a:avLst/>
          </a:prstGeom>
          <a:noFill/>
        </p:spPr>
        <p:txBody>
          <a:bodyPr wrap="square" anchor="ctr">
            <a:normAutofit/>
          </a:bodyPr>
          <a:lstStyle/>
          <a:p>
            <a:pPr algn="ctr"/>
            <a:r>
              <a:rPr lang="es-ES_tradnl" sz="3200" b="1" noProof="0">
                <a:solidFill>
                  <a:srgbClr val="002465"/>
                </a:solidFill>
                <a:latin typeface="Calibri" panose="020F0502020204030204" pitchFamily="34" charset="0"/>
                <a:cs typeface="Calibri" panose="020F0502020204030204" pitchFamily="34" charset="0"/>
              </a:rPr>
              <a:t>1</a:t>
            </a:r>
          </a:p>
        </p:txBody>
      </p:sp>
      <p:sp>
        <p:nvSpPr>
          <p:cNvPr id="105" name="tb"/>
          <p:cNvSpPr txBox="1"/>
          <p:nvPr/>
        </p:nvSpPr>
        <p:spPr>
          <a:xfrm>
            <a:off x="573576" y="3225430"/>
            <a:ext cx="3190000" cy="1600000"/>
          </a:xfrm>
          <a:prstGeom prst="rect">
            <a:avLst/>
          </a:prstGeom>
          <a:noFill/>
        </p:spPr>
        <p:txBody>
          <a:bodyPr wrap="square" anchor="t">
            <a:noAutofit/>
          </a:bodyPr>
          <a:lstStyle/>
          <a:p>
            <a:pPr algn="ctr"/>
            <a:r>
              <a:rPr lang="es-ES_tradnl" sz="2400" b="1" noProof="0">
                <a:solidFill>
                  <a:srgbClr val="002465"/>
                </a:solidFill>
                <a:latin typeface="Calibri" panose="020F0502020204030204" pitchFamily="34" charset="0"/>
                <a:cs typeface="Calibri" panose="020F0502020204030204" pitchFamily="34" charset="0"/>
              </a:rPr>
              <a:t>Es inesperada</a:t>
            </a:r>
          </a:p>
          <a:p>
            <a:pPr algn="ctr">
              <a:spcBef>
                <a:spcPts val="500"/>
              </a:spcBef>
            </a:pPr>
            <a:r>
              <a:rPr lang="es-ES_tradnl" sz="2400" noProof="0">
                <a:solidFill>
                  <a:srgbClr val="002465"/>
                </a:solidFill>
                <a:latin typeface="Calibri" panose="020F0502020204030204" pitchFamily="34" charset="0"/>
                <a:cs typeface="Calibri" panose="020F0502020204030204" pitchFamily="34" charset="0"/>
              </a:rPr>
              <a:t>No esperabas saber nada de ello. La llamada, el mensaje o el correo llegan de la nada</a:t>
            </a:r>
          </a:p>
        </p:txBody>
      </p:sp>
      <p:sp>
        <p:nvSpPr>
          <p:cNvPr id="106" name="card"/>
          <p:cNvSpPr/>
          <p:nvPr/>
        </p:nvSpPr>
        <p:spPr>
          <a:xfrm>
            <a:off x="4203576" y="2194000"/>
            <a:ext cx="3490000" cy="3143110"/>
          </a:xfrm>
          <a:prstGeom prst="roundRect">
            <a:avLst>
              <a:gd name="adj" fmla="val 8000"/>
            </a:avLst>
          </a:prstGeom>
          <a:solidFill>
            <a:srgbClr val="CA7BB3"/>
          </a:solidFill>
          <a:ln w="76200">
            <a:solidFill>
              <a:srgbClr val="DEACD0"/>
            </a:solidFill>
          </a:ln>
        </p:spPr>
        <p:txBody>
          <a:bodyPr/>
          <a:lstStyle/>
          <a:p>
            <a:endParaRPr lang="es-ES_tradnl" noProof="0"/>
          </a:p>
        </p:txBody>
      </p:sp>
      <p:sp>
        <p:nvSpPr>
          <p:cNvPr id="107" name="c"/>
          <p:cNvSpPr/>
          <p:nvPr/>
        </p:nvSpPr>
        <p:spPr>
          <a:xfrm>
            <a:off x="5543388" y="2373021"/>
            <a:ext cx="720000" cy="720000"/>
          </a:xfrm>
          <a:prstGeom prst="ellipse">
            <a:avLst/>
          </a:prstGeom>
          <a:solidFill>
            <a:srgbClr val="EBCB1F"/>
          </a:solidFill>
        </p:spPr>
        <p:txBody>
          <a:bodyPr/>
          <a:lstStyle/>
          <a:p>
            <a:endParaRPr lang="es-ES_tradnl" noProof="0"/>
          </a:p>
        </p:txBody>
      </p:sp>
      <p:sp>
        <p:nvSpPr>
          <p:cNvPr id="108" name="tb"/>
          <p:cNvSpPr txBox="1"/>
          <p:nvPr/>
        </p:nvSpPr>
        <p:spPr>
          <a:xfrm>
            <a:off x="5543388" y="2373021"/>
            <a:ext cx="720000" cy="720000"/>
          </a:xfrm>
          <a:prstGeom prst="rect">
            <a:avLst/>
          </a:prstGeom>
          <a:noFill/>
        </p:spPr>
        <p:txBody>
          <a:bodyPr wrap="square" anchor="ctr">
            <a:normAutofit/>
          </a:bodyPr>
          <a:lstStyle/>
          <a:p>
            <a:pPr algn="ctr"/>
            <a:r>
              <a:rPr lang="es-ES_tradnl" sz="3200" b="1" noProof="0">
                <a:solidFill>
                  <a:srgbClr val="002465"/>
                </a:solidFill>
                <a:latin typeface="Calibri" panose="020F0502020204030204" pitchFamily="34" charset="0"/>
                <a:cs typeface="Calibri" panose="020F0502020204030204" pitchFamily="34" charset="0"/>
              </a:rPr>
              <a:t>2</a:t>
            </a:r>
          </a:p>
        </p:txBody>
      </p:sp>
      <p:sp>
        <p:nvSpPr>
          <p:cNvPr id="109" name="tb"/>
          <p:cNvSpPr txBox="1"/>
          <p:nvPr/>
        </p:nvSpPr>
        <p:spPr>
          <a:xfrm>
            <a:off x="4353576" y="3201708"/>
            <a:ext cx="3190000" cy="1600000"/>
          </a:xfrm>
          <a:prstGeom prst="rect">
            <a:avLst/>
          </a:prstGeom>
          <a:noFill/>
        </p:spPr>
        <p:txBody>
          <a:bodyPr wrap="square" anchor="t">
            <a:noAutofit/>
          </a:bodyPr>
          <a:lstStyle/>
          <a:p>
            <a:pPr algn="ctr"/>
            <a:r>
              <a:rPr lang="es-ES_tradnl" sz="2400" b="1" noProof="0">
                <a:solidFill>
                  <a:srgbClr val="002465"/>
                </a:solidFill>
                <a:latin typeface="Calibri" panose="020F0502020204030204" pitchFamily="34" charset="0"/>
                <a:cs typeface="Calibri" panose="020F0502020204030204" pitchFamily="34" charset="0"/>
              </a:rPr>
              <a:t>Te mete prisa</a:t>
            </a:r>
          </a:p>
          <a:p>
            <a:pPr algn="ctr">
              <a:spcBef>
                <a:spcPts val="500"/>
              </a:spcBef>
            </a:pPr>
            <a:r>
              <a:rPr lang="es-ES_tradnl" sz="2400" noProof="0">
                <a:solidFill>
                  <a:srgbClr val="002465"/>
                </a:solidFill>
                <a:latin typeface="Calibri" panose="020F0502020204030204" pitchFamily="34" charset="0"/>
                <a:cs typeface="Calibri" panose="020F0502020204030204" pitchFamily="34" charset="0"/>
              </a:rPr>
              <a:t>Te dicen que debes actuar ya, o pasará algo malo. El pánico es la técnica del estafador</a:t>
            </a:r>
          </a:p>
        </p:txBody>
      </p:sp>
      <p:sp>
        <p:nvSpPr>
          <p:cNvPr id="110" name="card"/>
          <p:cNvSpPr/>
          <p:nvPr/>
        </p:nvSpPr>
        <p:spPr>
          <a:xfrm>
            <a:off x="7983576" y="2194000"/>
            <a:ext cx="3490000" cy="3143110"/>
          </a:xfrm>
          <a:prstGeom prst="roundRect">
            <a:avLst>
              <a:gd name="adj" fmla="val 8000"/>
            </a:avLst>
          </a:prstGeom>
          <a:solidFill>
            <a:srgbClr val="CA7BB3"/>
          </a:solidFill>
          <a:ln w="76200">
            <a:solidFill>
              <a:srgbClr val="DEACD0"/>
            </a:solidFill>
          </a:ln>
        </p:spPr>
        <p:txBody>
          <a:bodyPr/>
          <a:lstStyle/>
          <a:p>
            <a:endParaRPr lang="es-ES_tradnl" noProof="0"/>
          </a:p>
        </p:txBody>
      </p:sp>
      <p:sp>
        <p:nvSpPr>
          <p:cNvPr id="111" name="c"/>
          <p:cNvSpPr/>
          <p:nvPr/>
        </p:nvSpPr>
        <p:spPr>
          <a:xfrm>
            <a:off x="9340122" y="2367756"/>
            <a:ext cx="720000" cy="720000"/>
          </a:xfrm>
          <a:prstGeom prst="ellipse">
            <a:avLst/>
          </a:prstGeom>
          <a:solidFill>
            <a:srgbClr val="EBCB1F"/>
          </a:solidFill>
        </p:spPr>
        <p:txBody>
          <a:bodyPr/>
          <a:lstStyle/>
          <a:p>
            <a:endParaRPr lang="es-ES_tradnl" noProof="0"/>
          </a:p>
        </p:txBody>
      </p:sp>
      <p:sp>
        <p:nvSpPr>
          <p:cNvPr id="112" name="tb"/>
          <p:cNvSpPr txBox="1"/>
          <p:nvPr/>
        </p:nvSpPr>
        <p:spPr>
          <a:xfrm>
            <a:off x="9340122" y="2370637"/>
            <a:ext cx="720000" cy="720000"/>
          </a:xfrm>
          <a:prstGeom prst="rect">
            <a:avLst/>
          </a:prstGeom>
          <a:noFill/>
        </p:spPr>
        <p:txBody>
          <a:bodyPr wrap="square" anchor="ctr">
            <a:normAutofit/>
          </a:bodyPr>
          <a:lstStyle/>
          <a:p>
            <a:pPr algn="ctr"/>
            <a:r>
              <a:rPr lang="es-ES_tradnl" sz="3200" b="1" noProof="0">
                <a:solidFill>
                  <a:srgbClr val="002465"/>
                </a:solidFill>
                <a:latin typeface="Calibri" panose="020F0502020204030204" pitchFamily="34" charset="0"/>
                <a:cs typeface="Calibri" panose="020F0502020204030204" pitchFamily="34" charset="0"/>
              </a:rPr>
              <a:t>3</a:t>
            </a:r>
          </a:p>
        </p:txBody>
      </p:sp>
      <p:sp>
        <p:nvSpPr>
          <p:cNvPr id="113" name="tb"/>
          <p:cNvSpPr txBox="1"/>
          <p:nvPr/>
        </p:nvSpPr>
        <p:spPr>
          <a:xfrm>
            <a:off x="8069494" y="3201708"/>
            <a:ext cx="3261257" cy="1600000"/>
          </a:xfrm>
          <a:prstGeom prst="rect">
            <a:avLst/>
          </a:prstGeom>
          <a:noFill/>
        </p:spPr>
        <p:txBody>
          <a:bodyPr wrap="square" anchor="t">
            <a:noAutofit/>
          </a:bodyPr>
          <a:lstStyle/>
          <a:p>
            <a:pPr algn="ctr"/>
            <a:r>
              <a:rPr lang="es-ES_tradnl" sz="2400" b="1" noProof="0">
                <a:solidFill>
                  <a:srgbClr val="002465"/>
                </a:solidFill>
                <a:latin typeface="Calibri" panose="020F0502020204030204" pitchFamily="34" charset="0"/>
                <a:cs typeface="Calibri" panose="020F0502020204030204" pitchFamily="34" charset="0"/>
              </a:rPr>
              <a:t>Te redirige a un enlace</a:t>
            </a:r>
          </a:p>
          <a:p>
            <a:pPr algn="ctr">
              <a:spcBef>
                <a:spcPts val="500"/>
              </a:spcBef>
            </a:pPr>
            <a:r>
              <a:rPr lang="es-ES_tradnl" sz="2400" noProof="0">
                <a:solidFill>
                  <a:srgbClr val="002465"/>
                </a:solidFill>
                <a:latin typeface="Calibri" panose="020F0502020204030204" pitchFamily="34" charset="0"/>
                <a:cs typeface="Calibri" panose="020F0502020204030204" pitchFamily="34" charset="0"/>
              </a:rPr>
              <a:t>O te piden datos personales de tu cuenta. Entidades reales nunca harán esto</a:t>
            </a:r>
          </a:p>
        </p:txBody>
      </p:sp>
      <p:sp>
        <p:nvSpPr>
          <p:cNvPr id="114" name="card"/>
          <p:cNvSpPr/>
          <p:nvPr/>
        </p:nvSpPr>
        <p:spPr>
          <a:xfrm>
            <a:off x="130629" y="5560000"/>
            <a:ext cx="11545518" cy="1048000"/>
          </a:xfrm>
          <a:prstGeom prst="roundRect">
            <a:avLst>
              <a:gd name="adj" fmla="val 8000"/>
            </a:avLst>
          </a:prstGeom>
          <a:solidFill>
            <a:srgbClr val="ADCCE9"/>
          </a:solidFill>
          <a:ln w="57150">
            <a:solidFill>
              <a:srgbClr val="5496D1"/>
            </a:solidFill>
          </a:ln>
        </p:spPr>
        <p:txBody>
          <a:bodyPr/>
          <a:lstStyle/>
          <a:p>
            <a:endParaRPr lang="es-ES_tradnl" noProof="0"/>
          </a:p>
        </p:txBody>
      </p:sp>
      <p:sp>
        <p:nvSpPr>
          <p:cNvPr id="115" name="tb"/>
          <p:cNvSpPr txBox="1"/>
          <p:nvPr/>
        </p:nvSpPr>
        <p:spPr>
          <a:xfrm>
            <a:off x="330751" y="5714000"/>
            <a:ext cx="11000000" cy="740000"/>
          </a:xfrm>
          <a:prstGeom prst="rect">
            <a:avLst/>
          </a:prstGeom>
          <a:noFill/>
        </p:spPr>
        <p:txBody>
          <a:bodyPr wrap="square" anchor="ctr">
            <a:noAutofit/>
          </a:bodyPr>
          <a:lstStyle/>
          <a:p>
            <a:pPr algn="ctr"/>
            <a:r>
              <a:rPr lang="en-GB" sz="2400" b="1">
                <a:solidFill>
                  <a:srgbClr val="31376B"/>
                </a:solidFill>
                <a:latin typeface="Calibri" panose="020F0502020204030204" pitchFamily="34" charset="0"/>
                <a:cs typeface="Calibri" panose="020F0502020204030204" pitchFamily="34" charset="0"/>
              </a:rPr>
              <a:t>Si un mensaje cumple siquiera uno de estos criterios, tómate tu tiempo y compruébalo. En caso de duda, no hagas clic.</a:t>
            </a:r>
            <a:endParaRPr lang="es-ES_tradnl" sz="2400" b="1" noProof="0">
              <a:solidFill>
                <a:srgbClr val="31376B"/>
              </a:solidFill>
              <a:latin typeface="Calibri" panose="020F0502020204030204" pitchFamily="34" charset="0"/>
              <a:cs typeface="Calibri" panose="020F0502020204030204"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DFFCDD0-A301-4F0F-641B-14FF9D723886}"/>
              </a:ext>
            </a:extLst>
          </p:cNvPr>
          <p:cNvSpPr>
            <a:spLocks noGrp="1"/>
          </p:cNvSpPr>
          <p:nvPr>
            <p:ph type="body" idx="3"/>
          </p:nvPr>
        </p:nvSpPr>
        <p:spPr>
          <a:xfrm>
            <a:off x="5719665" y="750060"/>
            <a:ext cx="6769097" cy="5607605"/>
          </a:xfrm>
        </p:spPr>
        <p:txBody>
          <a:bodyPr/>
          <a:lstStyle/>
          <a:p>
            <a:r>
              <a:rPr lang="en-US" sz="3600" b="1" dirty="0">
                <a:solidFill>
                  <a:srgbClr val="5496D1"/>
                </a:solidFill>
              </a:rPr>
              <a:t>Lo que las </a:t>
            </a:r>
            <a:r>
              <a:rPr lang="en-US" sz="3600" b="1">
                <a:solidFill>
                  <a:srgbClr val="5496D1"/>
                </a:solidFill>
              </a:rPr>
              <a:t>organizaciones de verdad no </a:t>
            </a:r>
            <a:r>
              <a:rPr lang="en-US" sz="3600" b="1" dirty="0">
                <a:solidFill>
                  <a:srgbClr val="5496D1"/>
                </a:solidFill>
              </a:rPr>
              <a:t>harán</a:t>
            </a:r>
          </a:p>
          <a:p>
            <a:endParaRPr lang="en-US" sz="1600" b="1" dirty="0">
              <a:solidFill>
                <a:srgbClr val="EBCB1F"/>
              </a:solidFill>
            </a:endParaRPr>
          </a:p>
          <a:p>
            <a:r>
              <a:rPr lang="en-US" dirty="0">
                <a:solidFill>
                  <a:srgbClr val="002465"/>
                </a:solidFill>
              </a:rPr>
              <a:t>Los bancos y los servicios </a:t>
            </a:r>
            <a:r>
              <a:rPr lang="en-US">
                <a:solidFill>
                  <a:srgbClr val="002465"/>
                </a:solidFill>
              </a:rPr>
              <a:t>públicos no te:</a:t>
            </a:r>
            <a:endParaRPr lang="en-US" dirty="0">
              <a:solidFill>
                <a:srgbClr val="002465"/>
              </a:solidFill>
            </a:endParaRPr>
          </a:p>
          <a:p>
            <a:pPr marL="571500" indent="-342900">
              <a:buClr>
                <a:srgbClr val="002465"/>
              </a:buClr>
              <a:buFont typeface="Arial" panose="020B0604020202020204" pitchFamily="34" charset="0"/>
              <a:buChar char="•"/>
            </a:pPr>
            <a:r>
              <a:rPr lang="en-US">
                <a:solidFill>
                  <a:srgbClr val="002465"/>
                </a:solidFill>
              </a:rPr>
              <a:t>piden </a:t>
            </a:r>
            <a:r>
              <a:rPr lang="en-US" dirty="0">
                <a:solidFill>
                  <a:srgbClr val="002465"/>
                </a:solidFill>
              </a:rPr>
              <a:t>tu PIN completo ni tu contraseña </a:t>
            </a:r>
          </a:p>
          <a:p>
            <a:pPr marL="571500" indent="-342900">
              <a:buClr>
                <a:srgbClr val="002465"/>
              </a:buClr>
              <a:buFont typeface="Arial" panose="020B0604020202020204" pitchFamily="34" charset="0"/>
              <a:buChar char="•"/>
            </a:pPr>
            <a:r>
              <a:rPr lang="en-US">
                <a:solidFill>
                  <a:srgbClr val="002465"/>
                </a:solidFill>
              </a:rPr>
              <a:t>piden </a:t>
            </a:r>
            <a:r>
              <a:rPr lang="en-US" dirty="0">
                <a:solidFill>
                  <a:srgbClr val="002465"/>
                </a:solidFill>
              </a:rPr>
              <a:t>que transfieras dinero a </a:t>
            </a:r>
            <a:r>
              <a:rPr lang="en-US">
                <a:solidFill>
                  <a:srgbClr val="002465"/>
                </a:solidFill>
              </a:rPr>
              <a:t>una “cuenta segura” </a:t>
            </a:r>
            <a:endParaRPr lang="en-US" dirty="0">
              <a:solidFill>
                <a:srgbClr val="002465"/>
              </a:solidFill>
            </a:endParaRPr>
          </a:p>
          <a:p>
            <a:pPr marL="571500" indent="-342900">
              <a:buClr>
                <a:srgbClr val="002465"/>
              </a:buClr>
              <a:buFont typeface="Arial" panose="020B0604020202020204" pitchFamily="34" charset="0"/>
              <a:buChar char="•"/>
            </a:pPr>
            <a:r>
              <a:rPr lang="en-US">
                <a:solidFill>
                  <a:srgbClr val="002465"/>
                </a:solidFill>
              </a:rPr>
              <a:t>piden </a:t>
            </a:r>
            <a:r>
              <a:rPr lang="en-US" dirty="0">
                <a:solidFill>
                  <a:srgbClr val="002465"/>
                </a:solidFill>
              </a:rPr>
              <a:t>que compres tarjetas regalo </a:t>
            </a:r>
          </a:p>
          <a:p>
            <a:pPr marL="571500" indent="-342900">
              <a:buClr>
                <a:srgbClr val="002465"/>
              </a:buClr>
              <a:buFont typeface="Arial" panose="020B0604020202020204" pitchFamily="34" charset="0"/>
              <a:buChar char="•"/>
            </a:pPr>
            <a:r>
              <a:rPr lang="en-US">
                <a:solidFill>
                  <a:srgbClr val="002465"/>
                </a:solidFill>
              </a:rPr>
              <a:t>presionan </a:t>
            </a:r>
            <a:r>
              <a:rPr lang="en-US" dirty="0">
                <a:solidFill>
                  <a:srgbClr val="002465"/>
                </a:solidFill>
              </a:rPr>
              <a:t>para </a:t>
            </a:r>
            <a:r>
              <a:rPr lang="en-US">
                <a:solidFill>
                  <a:srgbClr val="002465"/>
                </a:solidFill>
              </a:rPr>
              <a:t>que actúes </a:t>
            </a:r>
            <a:r>
              <a:rPr lang="en-US" dirty="0">
                <a:solidFill>
                  <a:srgbClr val="002465"/>
                </a:solidFill>
              </a:rPr>
              <a:t>de inmediato </a:t>
            </a:r>
          </a:p>
          <a:p>
            <a:pPr marL="571500" indent="-342900">
              <a:buClr>
                <a:srgbClr val="002465"/>
              </a:buClr>
              <a:buFont typeface="Arial" panose="020B0604020202020204" pitchFamily="34" charset="0"/>
              <a:buChar char="•"/>
            </a:pPr>
            <a:r>
              <a:rPr lang="en-US">
                <a:solidFill>
                  <a:srgbClr val="002465"/>
                </a:solidFill>
              </a:rPr>
              <a:t>piden </a:t>
            </a:r>
            <a:r>
              <a:rPr lang="en-US" dirty="0">
                <a:solidFill>
                  <a:srgbClr val="002465"/>
                </a:solidFill>
              </a:rPr>
              <a:t>que permanezcas al teléfono mientras realizas los pagos </a:t>
            </a:r>
          </a:p>
          <a:p>
            <a:endParaRPr lang="en-US" sz="1600" b="1" dirty="0">
              <a:solidFill>
                <a:srgbClr val="002465"/>
              </a:solidFill>
            </a:endParaRPr>
          </a:p>
          <a:p>
            <a:r>
              <a:rPr lang="en-US" b="1" dirty="0">
                <a:solidFill>
                  <a:srgbClr val="002465"/>
                </a:solidFill>
              </a:rPr>
              <a:t>Si esto ocurre, detente y compruébalo.</a:t>
            </a:r>
            <a:endParaRPr lang="en-US" dirty="0">
              <a:solidFill>
                <a:srgbClr val="002465"/>
              </a:solidFill>
            </a:endParaRPr>
          </a:p>
          <a:p>
            <a:endParaRPr lang="en-GB" dirty="0"/>
          </a:p>
        </p:txBody>
      </p:sp>
      <p:pic>
        <p:nvPicPr>
          <p:cNvPr id="5" name="Picture 4">
            <a:extLst>
              <a:ext uri="{FF2B5EF4-FFF2-40B4-BE49-F238E27FC236}">
                <a16:creationId xmlns:a16="http://schemas.microsoft.com/office/drawing/2014/main" id="{F5F2D685-9E9C-0A66-7C50-D00B4AA467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98877" y="1795768"/>
            <a:ext cx="5324204" cy="3653310"/>
          </a:xfrm>
          <a:prstGeom prst="roundRect">
            <a:avLst/>
          </a:prstGeom>
        </p:spPr>
      </p:pic>
    </p:spTree>
    <p:extLst>
      <p:ext uri="{BB962C8B-B14F-4D97-AF65-F5344CB8AC3E}">
        <p14:creationId xmlns:p14="http://schemas.microsoft.com/office/powerpoint/2010/main" val="42943402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35"/>
          <p:cNvSpPr/>
          <p:nvPr/>
        </p:nvSpPr>
        <p:spPr>
          <a:xfrm>
            <a:off x="406104"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5" name="Google Shape;1125;p35"/>
          <p:cNvSpPr/>
          <p:nvPr/>
        </p:nvSpPr>
        <p:spPr>
          <a:xfrm>
            <a:off x="389596"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6" name="Google Shape;1126;p35"/>
          <p:cNvSpPr/>
          <p:nvPr/>
        </p:nvSpPr>
        <p:spPr>
          <a:xfrm>
            <a:off x="5168200" y="2861728"/>
            <a:ext cx="2111455" cy="2740489"/>
          </a:xfrm>
          <a:custGeom>
            <a:avLst/>
            <a:gdLst/>
            <a:ahLst/>
            <a:cxnLst/>
            <a:rect l="l" t="t" r="r" b="b"/>
            <a:pathLst>
              <a:path w="3643" h="4392" extrusionOk="0">
                <a:moveTo>
                  <a:pt x="2172" y="4391"/>
                </a:moveTo>
                <a:lnTo>
                  <a:pt x="1469" y="4391"/>
                </a:lnTo>
                <a:lnTo>
                  <a:pt x="1469" y="4391"/>
                </a:lnTo>
                <a:cubicBezTo>
                  <a:pt x="658" y="4391"/>
                  <a:pt x="0" y="3733"/>
                  <a:pt x="0" y="2921"/>
                </a:cubicBezTo>
                <a:lnTo>
                  <a:pt x="0" y="0"/>
                </a:lnTo>
                <a:lnTo>
                  <a:pt x="3642" y="0"/>
                </a:lnTo>
                <a:lnTo>
                  <a:pt x="3642" y="2921"/>
                </a:lnTo>
                <a:lnTo>
                  <a:pt x="3642" y="2921"/>
                </a:lnTo>
                <a:cubicBezTo>
                  <a:pt x="3642" y="3733"/>
                  <a:pt x="2984"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7" name="Google Shape;1127;p35"/>
          <p:cNvSpPr/>
          <p:nvPr/>
        </p:nvSpPr>
        <p:spPr>
          <a:xfrm>
            <a:off x="5151692" y="1458916"/>
            <a:ext cx="2142130" cy="1807731"/>
          </a:xfrm>
          <a:custGeom>
            <a:avLst/>
            <a:gdLst/>
            <a:ahLst/>
            <a:cxnLst/>
            <a:rect l="l" t="t" r="r" b="b"/>
            <a:pathLst>
              <a:path w="3694" h="2899" extrusionOk="0">
                <a:moveTo>
                  <a:pt x="1846" y="2898"/>
                </a:moveTo>
                <a:lnTo>
                  <a:pt x="1846"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3" y="0"/>
                  <a:pt x="3693" y="671"/>
                  <a:pt x="3693" y="1495"/>
                </a:cubicBezTo>
                <a:lnTo>
                  <a:pt x="3693" y="2250"/>
                </a:lnTo>
                <a:lnTo>
                  <a:pt x="2520" y="2250"/>
                </a:lnTo>
                <a:lnTo>
                  <a:pt x="2520" y="2250"/>
                </a:lnTo>
                <a:cubicBezTo>
                  <a:pt x="2506" y="2609"/>
                  <a:pt x="2210" y="2898"/>
                  <a:pt x="1846"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8" name="Google Shape;1128;p35"/>
          <p:cNvSpPr txBox="1"/>
          <p:nvPr/>
        </p:nvSpPr>
        <p:spPr>
          <a:xfrm>
            <a:off x="389596" y="3260486"/>
            <a:ext cx="2103436" cy="1990248"/>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Cuelga el teléfono o cierra el mensaje. No envíes dinero ni facilites más datos.</a:t>
            </a:r>
          </a:p>
        </p:txBody>
      </p:sp>
      <p:sp>
        <p:nvSpPr>
          <p:cNvPr id="1129" name="Google Shape;1129;p35"/>
          <p:cNvSpPr/>
          <p:nvPr/>
        </p:nvSpPr>
        <p:spPr>
          <a:xfrm>
            <a:off x="9884649"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0" name="Google Shape;1130;p35"/>
          <p:cNvSpPr/>
          <p:nvPr/>
        </p:nvSpPr>
        <p:spPr>
          <a:xfrm>
            <a:off x="9868141"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31" name="Google Shape;1131;p35"/>
          <p:cNvSpPr txBox="1"/>
          <p:nvPr/>
        </p:nvSpPr>
        <p:spPr>
          <a:xfrm>
            <a:off x="615636" y="1757467"/>
            <a:ext cx="1647730" cy="461624"/>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Detente</a:t>
            </a:r>
          </a:p>
        </p:txBody>
      </p:sp>
      <p:sp>
        <p:nvSpPr>
          <p:cNvPr id="1132" name="Google Shape;1132;p35"/>
          <p:cNvSpPr txBox="1"/>
          <p:nvPr/>
        </p:nvSpPr>
        <p:spPr>
          <a:xfrm>
            <a:off x="9899752" y="3246940"/>
            <a:ext cx="2103436" cy="1682471"/>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Un familiar, cuidador o amigo puede ayudarte. No tienes por qué afrontar esto solo.</a:t>
            </a:r>
          </a:p>
        </p:txBody>
      </p:sp>
      <p:sp>
        <p:nvSpPr>
          <p:cNvPr id="1133" name="Google Shape;1133;p35"/>
          <p:cNvSpPr txBox="1"/>
          <p:nvPr/>
        </p:nvSpPr>
        <p:spPr>
          <a:xfrm>
            <a:off x="5182367" y="3060850"/>
            <a:ext cx="2103436" cy="2605801"/>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a:solidFill>
                  <a:schemeClr val="bg1"/>
                </a:solidFill>
                <a:latin typeface="Calibri" panose="020F0502020204030204" pitchFamily="34" charset="0"/>
                <a:cs typeface="Calibri" panose="020F0502020204030204" pitchFamily="34" charset="0"/>
              </a:rPr>
              <a:t>Si has compartido una </a:t>
            </a:r>
            <a:r>
              <a:rPr lang="en-GB" sz="2000" dirty="0">
                <a:solidFill>
                  <a:schemeClr val="bg1"/>
                </a:solidFill>
                <a:latin typeface="Calibri" panose="020F0502020204030204" pitchFamily="34" charset="0"/>
                <a:cs typeface="Calibri" panose="020F0502020204030204" pitchFamily="34" charset="0"/>
              </a:rPr>
              <a:t>contraseña, cámbiala. Pide al banco que bloquee las tarjetas o suspenda los pagos.</a:t>
            </a:r>
          </a:p>
        </p:txBody>
      </p:sp>
      <p:sp>
        <p:nvSpPr>
          <p:cNvPr id="1134" name="Google Shape;1134;p35"/>
          <p:cNvSpPr txBox="1"/>
          <p:nvPr/>
        </p:nvSpPr>
        <p:spPr>
          <a:xfrm>
            <a:off x="5293873" y="1807190"/>
            <a:ext cx="1857768" cy="830956"/>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Cambia lo que está en riesgo</a:t>
            </a:r>
          </a:p>
        </p:txBody>
      </p:sp>
      <p:sp>
        <p:nvSpPr>
          <p:cNvPr id="1135" name="Google Shape;1135;p35"/>
          <p:cNvSpPr txBox="1"/>
          <p:nvPr/>
        </p:nvSpPr>
        <p:spPr>
          <a:xfrm>
            <a:off x="10088430" y="1644971"/>
            <a:ext cx="1726079" cy="1200288"/>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Cuéntaselo a alguien de confianza</a:t>
            </a:r>
          </a:p>
        </p:txBody>
      </p:sp>
      <p:sp>
        <p:nvSpPr>
          <p:cNvPr id="1141" name="Google Shape;1141;p35"/>
          <p:cNvSpPr/>
          <p:nvPr/>
        </p:nvSpPr>
        <p:spPr>
          <a:xfrm>
            <a:off x="2750161"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2" name="Google Shape;1142;p35"/>
          <p:cNvSpPr/>
          <p:nvPr/>
        </p:nvSpPr>
        <p:spPr>
          <a:xfrm>
            <a:off x="2733653"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3" name="Google Shape;1143;p35"/>
          <p:cNvSpPr txBox="1"/>
          <p:nvPr/>
        </p:nvSpPr>
        <p:spPr>
          <a:xfrm>
            <a:off x="2733653" y="3214739"/>
            <a:ext cx="2127963" cy="2298025"/>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a:solidFill>
                  <a:schemeClr val="bg1"/>
                </a:solidFill>
                <a:latin typeface="Calibri" panose="020F0502020204030204" pitchFamily="34" charset="0"/>
                <a:cs typeface="Calibri" panose="020F0502020204030204" pitchFamily="34" charset="0"/>
              </a:rPr>
              <a:t>Llama de inmediato al </a:t>
            </a:r>
            <a:r>
              <a:rPr lang="en-GB" sz="2000" dirty="0">
                <a:solidFill>
                  <a:schemeClr val="bg1"/>
                </a:solidFill>
                <a:latin typeface="Calibri" panose="020F0502020204030204" pitchFamily="34" charset="0"/>
                <a:cs typeface="Calibri" panose="020F0502020204030204" pitchFamily="34" charset="0"/>
              </a:rPr>
              <a:t>número </a:t>
            </a:r>
            <a:r>
              <a:rPr lang="en-GB" sz="2000">
                <a:solidFill>
                  <a:schemeClr val="bg1"/>
                </a:solidFill>
                <a:latin typeface="Calibri" panose="020F0502020204030204" pitchFamily="34" charset="0"/>
                <a:cs typeface="Calibri" panose="020F0502020204030204" pitchFamily="34" charset="0"/>
              </a:rPr>
              <a:t>que sale </a:t>
            </a:r>
            <a:r>
              <a:rPr lang="en-GB" sz="2000" dirty="0">
                <a:solidFill>
                  <a:schemeClr val="bg1"/>
                </a:solidFill>
                <a:latin typeface="Calibri" panose="020F0502020204030204" pitchFamily="34" charset="0"/>
                <a:cs typeface="Calibri" panose="020F0502020204030204" pitchFamily="34" charset="0"/>
              </a:rPr>
              <a:t>en el reverso de tu tarjeta o utiliza </a:t>
            </a:r>
            <a:r>
              <a:rPr lang="en-GB" sz="2000">
                <a:solidFill>
                  <a:schemeClr val="bg1"/>
                </a:solidFill>
                <a:latin typeface="Calibri" panose="020F0502020204030204" pitchFamily="34" charset="0"/>
                <a:cs typeface="Calibri" panose="020F0502020204030204" pitchFamily="34" charset="0"/>
              </a:rPr>
              <a:t>la app </a:t>
            </a:r>
            <a:r>
              <a:rPr lang="en-GB" sz="2000" dirty="0">
                <a:solidFill>
                  <a:schemeClr val="bg1"/>
                </a:solidFill>
                <a:latin typeface="Calibri" panose="020F0502020204030204" pitchFamily="34" charset="0"/>
                <a:cs typeface="Calibri" panose="020F0502020204030204" pitchFamily="34" charset="0"/>
              </a:rPr>
              <a:t>oficial de tu banco.</a:t>
            </a:r>
          </a:p>
        </p:txBody>
      </p:sp>
      <p:sp>
        <p:nvSpPr>
          <p:cNvPr id="1144" name="Google Shape;1144;p35"/>
          <p:cNvSpPr txBox="1"/>
          <p:nvPr/>
        </p:nvSpPr>
        <p:spPr>
          <a:xfrm>
            <a:off x="2838310" y="1762616"/>
            <a:ext cx="1948293" cy="1200288"/>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Ponte en contacto con tu banco</a:t>
            </a:r>
          </a:p>
        </p:txBody>
      </p:sp>
      <p:sp>
        <p:nvSpPr>
          <p:cNvPr id="1145" name="Google Shape;1145;p35"/>
          <p:cNvSpPr/>
          <p:nvPr/>
        </p:nvSpPr>
        <p:spPr>
          <a:xfrm>
            <a:off x="7512821" y="2842918"/>
            <a:ext cx="2111455" cy="2740489"/>
          </a:xfrm>
          <a:custGeom>
            <a:avLst/>
            <a:gdLst/>
            <a:ahLst/>
            <a:cxnLst/>
            <a:rect l="l" t="t" r="r" b="b"/>
            <a:pathLst>
              <a:path w="3642" h="4392" extrusionOk="0">
                <a:moveTo>
                  <a:pt x="2172" y="4391"/>
                </a:moveTo>
                <a:lnTo>
                  <a:pt x="1469" y="4391"/>
                </a:lnTo>
                <a:lnTo>
                  <a:pt x="1469" y="4391"/>
                </a:lnTo>
                <a:cubicBezTo>
                  <a:pt x="658" y="4391"/>
                  <a:pt x="0" y="3733"/>
                  <a:pt x="0" y="2921"/>
                </a:cubicBezTo>
                <a:lnTo>
                  <a:pt x="0" y="0"/>
                </a:lnTo>
                <a:lnTo>
                  <a:pt x="3641" y="0"/>
                </a:lnTo>
                <a:lnTo>
                  <a:pt x="3641" y="2921"/>
                </a:lnTo>
                <a:lnTo>
                  <a:pt x="3641" y="2921"/>
                </a:lnTo>
                <a:cubicBezTo>
                  <a:pt x="3641" y="3733"/>
                  <a:pt x="2983" y="4391"/>
                  <a:pt x="2172" y="4391"/>
                </a:cubicBezTo>
              </a:path>
            </a:pathLst>
          </a:custGeom>
          <a:solidFill>
            <a:srgbClr val="5496D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6" name="Google Shape;1146;p35"/>
          <p:cNvSpPr/>
          <p:nvPr/>
        </p:nvSpPr>
        <p:spPr>
          <a:xfrm>
            <a:off x="7496313" y="1458916"/>
            <a:ext cx="2142130" cy="1807731"/>
          </a:xfrm>
          <a:custGeom>
            <a:avLst/>
            <a:gdLst/>
            <a:ahLst/>
            <a:cxnLst/>
            <a:rect l="l" t="t" r="r" b="b"/>
            <a:pathLst>
              <a:path w="3694" h="2899" extrusionOk="0">
                <a:moveTo>
                  <a:pt x="1847" y="2898"/>
                </a:moveTo>
                <a:lnTo>
                  <a:pt x="1847" y="2898"/>
                </a:lnTo>
                <a:cubicBezTo>
                  <a:pt x="1484" y="2898"/>
                  <a:pt x="1187" y="2609"/>
                  <a:pt x="1174" y="2250"/>
                </a:cubicBezTo>
                <a:lnTo>
                  <a:pt x="0" y="2250"/>
                </a:lnTo>
                <a:lnTo>
                  <a:pt x="0" y="1495"/>
                </a:lnTo>
                <a:lnTo>
                  <a:pt x="0" y="1495"/>
                </a:lnTo>
                <a:cubicBezTo>
                  <a:pt x="0" y="671"/>
                  <a:pt x="671" y="0"/>
                  <a:pt x="1495" y="0"/>
                </a:cubicBezTo>
                <a:lnTo>
                  <a:pt x="2198" y="0"/>
                </a:lnTo>
                <a:lnTo>
                  <a:pt x="2198" y="0"/>
                </a:lnTo>
                <a:cubicBezTo>
                  <a:pt x="3022" y="0"/>
                  <a:pt x="3693" y="671"/>
                  <a:pt x="3693" y="1495"/>
                </a:cubicBezTo>
                <a:lnTo>
                  <a:pt x="3693" y="2250"/>
                </a:lnTo>
                <a:lnTo>
                  <a:pt x="2519" y="2250"/>
                </a:lnTo>
                <a:lnTo>
                  <a:pt x="2519" y="2250"/>
                </a:lnTo>
                <a:cubicBezTo>
                  <a:pt x="2506" y="2609"/>
                  <a:pt x="2209" y="2898"/>
                  <a:pt x="1847" y="2898"/>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47" name="Google Shape;1147;p35"/>
          <p:cNvSpPr txBox="1"/>
          <p:nvPr/>
        </p:nvSpPr>
        <p:spPr>
          <a:xfrm>
            <a:off x="7514579" y="3260486"/>
            <a:ext cx="2103436" cy="1374695"/>
          </a:xfrm>
          <a:prstGeom prst="rect">
            <a:avLst/>
          </a:prstGeom>
          <a:noFill/>
          <a:ln>
            <a:noFill/>
          </a:ln>
        </p:spPr>
        <p:txBody>
          <a:bodyPr spcFirstLastPara="1" wrap="square" lIns="91425" tIns="45700" rIns="91425" bIns="45700" anchor="t" anchorCtr="0">
            <a:spAutoFit/>
          </a:bodyPr>
          <a:lstStyle/>
          <a:p>
            <a:pPr algn="ctr">
              <a:spcBef>
                <a:spcPts val="400"/>
              </a:spcBef>
            </a:pPr>
            <a:r>
              <a:rPr lang="en-GB" sz="2000" dirty="0">
                <a:solidFill>
                  <a:schemeClr val="bg1"/>
                </a:solidFill>
                <a:latin typeface="Calibri" panose="020F0502020204030204" pitchFamily="34" charset="0"/>
                <a:cs typeface="Calibri" panose="020F0502020204030204" pitchFamily="34" charset="0"/>
              </a:rPr>
              <a:t>Denúncialo a la policía. La denuncia queda registrada y ayuda a proteger a otras personas.</a:t>
            </a:r>
          </a:p>
        </p:txBody>
      </p:sp>
      <p:sp>
        <p:nvSpPr>
          <p:cNvPr id="1148" name="Google Shape;1148;p35"/>
          <p:cNvSpPr txBox="1"/>
          <p:nvPr/>
        </p:nvSpPr>
        <p:spPr>
          <a:xfrm>
            <a:off x="7722353" y="1757467"/>
            <a:ext cx="1647730" cy="461624"/>
          </a:xfrm>
          <a:prstGeom prst="rect">
            <a:avLst/>
          </a:prstGeom>
          <a:noFill/>
          <a:ln>
            <a:noFill/>
          </a:ln>
        </p:spPr>
        <p:txBody>
          <a:bodyPr spcFirstLastPara="1" wrap="square" lIns="91425" tIns="45700" rIns="91425" bIns="45700" anchor="t" anchorCtr="0">
            <a:spAutoFit/>
          </a:bodyPr>
          <a:lstStyle/>
          <a:p>
            <a:pPr algn="ctr"/>
            <a:r>
              <a:rPr lang="en-GB" sz="2400" b="1" dirty="0">
                <a:solidFill>
                  <a:schemeClr val="bg1"/>
                </a:solidFill>
                <a:latin typeface="Calibri" panose="020F0502020204030204" pitchFamily="34" charset="0"/>
                <a:cs typeface="Calibri" panose="020F0502020204030204" pitchFamily="34" charset="0"/>
              </a:rPr>
              <a:t>Denúncialo</a:t>
            </a:r>
          </a:p>
        </p:txBody>
      </p:sp>
      <p:sp>
        <p:nvSpPr>
          <p:cNvPr id="3" name="tb">
            <a:extLst>
              <a:ext uri="{FF2B5EF4-FFF2-40B4-BE49-F238E27FC236}">
                <a16:creationId xmlns:a16="http://schemas.microsoft.com/office/drawing/2014/main" id="{D227E535-5000-BA3B-D5CF-3F213BC5F813}"/>
              </a:ext>
            </a:extLst>
          </p:cNvPr>
          <p:cNvSpPr txBox="1"/>
          <p:nvPr/>
        </p:nvSpPr>
        <p:spPr>
          <a:xfrm>
            <a:off x="496000" y="380496"/>
            <a:ext cx="11200000" cy="700000"/>
          </a:xfrm>
          <a:prstGeom prst="rect">
            <a:avLst/>
          </a:prstGeom>
          <a:noFill/>
        </p:spPr>
        <p:txBody>
          <a:bodyPr wrap="square" anchor="t">
            <a:normAutofit/>
          </a:bodyPr>
          <a:lstStyle/>
          <a:p>
            <a:r>
              <a:rPr lang="en-GB" sz="3600" b="1" dirty="0">
                <a:solidFill>
                  <a:srgbClr val="5496D1"/>
                </a:solidFill>
                <a:latin typeface="Calibri" panose="020F0502020204030204" pitchFamily="34" charset="0"/>
                <a:cs typeface="Calibri" panose="020F0502020204030204" pitchFamily="34" charset="0"/>
              </a:rPr>
              <a:t>Si crees que has sido víctima de una estafa</a:t>
            </a:r>
          </a:p>
        </p:txBody>
      </p:sp>
      <p:pic>
        <p:nvPicPr>
          <p:cNvPr id="5" name="Picture 4">
            <a:extLst>
              <a:ext uri="{FF2B5EF4-FFF2-40B4-BE49-F238E27FC236}">
                <a16:creationId xmlns:a16="http://schemas.microsoft.com/office/drawing/2014/main" id="{A7D59676-0E07-8C4E-5C07-54B0CBDFEC9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884649" y="198129"/>
            <a:ext cx="1120440" cy="1120440"/>
          </a:xfrm>
          <a:prstGeom prst="rect">
            <a:avLst/>
          </a:prstGeom>
        </p:spPr>
      </p:pic>
      <p:pic>
        <p:nvPicPr>
          <p:cNvPr id="4" name="Picture 3">
            <a:hlinkClick r:id="rId4" action="ppaction://hlinkpres?slideindex=1&amp;slidetitle="/>
            <a:extLst>
              <a:ext uri="{FF2B5EF4-FFF2-40B4-BE49-F238E27FC236}">
                <a16:creationId xmlns:a16="http://schemas.microsoft.com/office/drawing/2014/main" id="{5057A4B2-0F27-037F-EB4A-B3D72362321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051033" y="5744246"/>
            <a:ext cx="883997" cy="664522"/>
          </a:xfrm>
          <a:prstGeom prst="rect">
            <a:avLst/>
          </a:prstGeom>
        </p:spPr>
      </p:pic>
      <p:sp>
        <p:nvSpPr>
          <p:cNvPr id="6" name="TextBox 5">
            <a:extLst>
              <a:ext uri="{FF2B5EF4-FFF2-40B4-BE49-F238E27FC236}">
                <a16:creationId xmlns:a16="http://schemas.microsoft.com/office/drawing/2014/main" id="{844E2599-6007-D187-449D-9FD988948F8E}"/>
              </a:ext>
            </a:extLst>
          </p:cNvPr>
          <p:cNvSpPr txBox="1"/>
          <p:nvPr/>
        </p:nvSpPr>
        <p:spPr>
          <a:xfrm>
            <a:off x="544872" y="5744246"/>
            <a:ext cx="1831577" cy="830997"/>
          </a:xfrm>
          <a:prstGeom prst="rect">
            <a:avLst/>
          </a:prstGeom>
          <a:noFill/>
        </p:spPr>
        <p:txBody>
          <a:bodyPr wrap="square" rtlCol="0">
            <a:spAutoFit/>
          </a:bodyPr>
          <a:lstStyle/>
          <a:p>
            <a:r>
              <a:rPr lang="en-GB" sz="1600" dirty="0">
                <a:solidFill>
                  <a:srgbClr val="002C70"/>
                </a:solidFill>
                <a:latin typeface="Calibri" panose="020F0502020204030204" pitchFamily="34" charset="0"/>
                <a:cs typeface="Calibri" panose="020F0502020204030204" pitchFamily="34" charset="0"/>
              </a:rPr>
              <a:t>Vuelve al </a:t>
            </a:r>
            <a:r>
              <a:rPr lang="en-GB" sz="1600" b="1" dirty="0">
                <a:solidFill>
                  <a:srgbClr val="002C70"/>
                </a:solidFill>
                <a:latin typeface="Calibri" panose="020F0502020204030204" pitchFamily="34" charset="0"/>
                <a:cs typeface="Calibri" panose="020F0502020204030204" pitchFamily="34" charset="0"/>
              </a:rPr>
              <a:t>Módulo 1 </a:t>
            </a:r>
            <a:r>
              <a:rPr lang="en-GB" sz="1600" dirty="0">
                <a:solidFill>
                  <a:srgbClr val="002C70"/>
                </a:solidFill>
                <a:latin typeface="Calibri" panose="020F0502020204030204" pitchFamily="34" charset="0"/>
                <a:cs typeface="Calibri" panose="020F0502020204030204" pitchFamily="34" charset="0"/>
              </a:rPr>
              <a:t>y descubre </a:t>
            </a:r>
            <a:r>
              <a:rPr lang="en-GB" sz="1600">
                <a:solidFill>
                  <a:srgbClr val="002C70"/>
                </a:solidFill>
                <a:latin typeface="Calibri" panose="020F0502020204030204" pitchFamily="34" charset="0"/>
                <a:cs typeface="Calibri" panose="020F0502020204030204" pitchFamily="34" charset="0"/>
              </a:rPr>
              <a:t>el “método Sift”.</a:t>
            </a:r>
            <a:endParaRPr lang="en-GB" sz="1600" dirty="0">
              <a:solidFill>
                <a:srgbClr val="002C70"/>
              </a:solidFill>
              <a:latin typeface="Calibri" panose="020F0502020204030204" pitchFamily="34" charset="0"/>
              <a:cs typeface="Calibri" panose="020F0502020204030204" pitchFamily="34"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47B75-3AA8-637F-31CD-8273702B0137}"/>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CAAB8137-96BC-BA7F-25C2-5B2C17C5864B}"/>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D9D9D9"/>
          </a:solidFill>
        </p:spPr>
      </p:pic>
      <p:sp>
        <p:nvSpPr>
          <p:cNvPr id="2" name="Text Placeholder 1">
            <a:extLst>
              <a:ext uri="{FF2B5EF4-FFF2-40B4-BE49-F238E27FC236}">
                <a16:creationId xmlns:a16="http://schemas.microsoft.com/office/drawing/2014/main" id="{253C149E-2C3E-2175-4A44-68119C944D50}"/>
              </a:ext>
            </a:extLst>
          </p:cNvPr>
          <p:cNvSpPr>
            <a:spLocks noGrp="1"/>
          </p:cNvSpPr>
          <p:nvPr>
            <p:ph type="body" sz="quarter" idx="17"/>
          </p:nvPr>
        </p:nvSpPr>
        <p:spPr>
          <a:xfrm>
            <a:off x="7276362" y="543238"/>
            <a:ext cx="3126070" cy="582221"/>
          </a:xfrm>
        </p:spPr>
        <p:txBody>
          <a:bodyPr/>
          <a:lstStyle/>
          <a:p>
            <a:r>
              <a:rPr lang="es-ES_tradnl" noProof="0"/>
              <a:t>06</a:t>
            </a:r>
          </a:p>
        </p:txBody>
      </p:sp>
      <p:sp>
        <p:nvSpPr>
          <p:cNvPr id="4" name="Rectangle 3">
            <a:extLst>
              <a:ext uri="{FF2B5EF4-FFF2-40B4-BE49-F238E27FC236}">
                <a16:creationId xmlns:a16="http://schemas.microsoft.com/office/drawing/2014/main" id="{20A31E50-C18D-76DE-D027-081616FB0A60}"/>
              </a:ext>
            </a:extLst>
          </p:cNvPr>
          <p:cNvSpPr/>
          <p:nvPr/>
        </p:nvSpPr>
        <p:spPr>
          <a:xfrm>
            <a:off x="5722297" y="3429000"/>
            <a:ext cx="4680135" cy="1806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529" noProof="0">
              <a:latin typeface="Montserrat" panose="00000500000000000000" pitchFamily="50" charset="0"/>
            </a:endParaRPr>
          </a:p>
        </p:txBody>
      </p:sp>
      <p:sp>
        <p:nvSpPr>
          <p:cNvPr id="5" name="TextBox 4">
            <a:extLst>
              <a:ext uri="{FF2B5EF4-FFF2-40B4-BE49-F238E27FC236}">
                <a16:creationId xmlns:a16="http://schemas.microsoft.com/office/drawing/2014/main" id="{56F005F7-8BC6-2A41-46B9-041C2FC3DA16}"/>
              </a:ext>
            </a:extLst>
          </p:cNvPr>
          <p:cNvSpPr txBox="1"/>
          <p:nvPr/>
        </p:nvSpPr>
        <p:spPr>
          <a:xfrm>
            <a:off x="5759987" y="3481298"/>
            <a:ext cx="4604753" cy="1754326"/>
          </a:xfrm>
          <a:prstGeom prst="rect">
            <a:avLst/>
          </a:prstGeom>
          <a:noFill/>
        </p:spPr>
        <p:txBody>
          <a:bodyPr wrap="square" rtlCol="0">
            <a:spAutoFit/>
          </a:bodyPr>
          <a:lstStyle/>
          <a:p>
            <a:r>
              <a:rPr lang="es-ES_tradnl" sz="3600" b="1" spc="324" noProof="0">
                <a:solidFill>
                  <a:srgbClr val="242B62"/>
                </a:solidFill>
                <a:latin typeface="Calibri" panose="020F0502020204030204" pitchFamily="34" charset="0"/>
                <a:cs typeface="Calibri" panose="020F0502020204030204" pitchFamily="34" charset="0"/>
              </a:rPr>
              <a:t>MANTENER EL CONTROL Y BUSCAR AYUDA</a:t>
            </a:r>
          </a:p>
        </p:txBody>
      </p:sp>
    </p:spTree>
    <p:extLst>
      <p:ext uri="{BB962C8B-B14F-4D97-AF65-F5344CB8AC3E}">
        <p14:creationId xmlns:p14="http://schemas.microsoft.com/office/powerpoint/2010/main" val="25389381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9C6B5D-FBC6-8460-573F-3F918B75E17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C05C373F-2E58-A0BF-DCFA-F1C932E0577E}"/>
              </a:ext>
            </a:extLst>
          </p:cNvPr>
          <p:cNvSpPr>
            <a:spLocks noGrp="1"/>
          </p:cNvSpPr>
          <p:nvPr>
            <p:ph type="body" sz="quarter" idx="15"/>
          </p:nvPr>
        </p:nvSpPr>
        <p:spPr>
          <a:xfrm>
            <a:off x="1114362" y="832271"/>
            <a:ext cx="4344878" cy="1552993"/>
          </a:xfrm>
          <a:prstGeom prst="rect">
            <a:avLst/>
          </a:prstGeom>
        </p:spPr>
        <p:txBody>
          <a:bodyPr>
            <a:normAutofit/>
          </a:bodyPr>
          <a:lstStyle/>
          <a:p>
            <a:r>
              <a:rPr lang="es-ES_tradnl" b="1" noProof="0">
                <a:solidFill>
                  <a:srgbClr val="242B62"/>
                </a:solidFill>
              </a:rPr>
              <a:t>MODULE 2: LEARNING OUTCOMES </a:t>
            </a:r>
          </a:p>
          <a:p>
            <a:endParaRPr lang="es-ES_tradnl" b="1" noProof="0">
              <a:solidFill>
                <a:srgbClr val="242B62"/>
              </a:solidFill>
            </a:endParaRPr>
          </a:p>
          <a:p>
            <a:endParaRPr lang="es-ES_tradnl" b="1" noProof="0">
              <a:solidFill>
                <a:srgbClr val="242B62"/>
              </a:solidFill>
            </a:endParaRPr>
          </a:p>
        </p:txBody>
      </p:sp>
      <p:sp>
        <p:nvSpPr>
          <p:cNvPr id="4" name="TextBox 3">
            <a:extLst>
              <a:ext uri="{FF2B5EF4-FFF2-40B4-BE49-F238E27FC236}">
                <a16:creationId xmlns:a16="http://schemas.microsoft.com/office/drawing/2014/main" id="{050A9FAB-7655-F46C-B526-9C62EB0B490C}"/>
              </a:ext>
            </a:extLst>
          </p:cNvPr>
          <p:cNvSpPr txBox="1"/>
          <p:nvPr/>
        </p:nvSpPr>
        <p:spPr>
          <a:xfrm>
            <a:off x="6360162" y="885115"/>
            <a:ext cx="5463109" cy="6740307"/>
          </a:xfrm>
          <a:prstGeom prst="rect">
            <a:avLst/>
          </a:prstGeom>
          <a:noFill/>
        </p:spPr>
        <p:txBody>
          <a:bodyPr wrap="square">
            <a:spAutoFit/>
          </a:bodyPr>
          <a:lstStyle/>
          <a:p>
            <a:pPr lvl="0">
              <a:buClrTx/>
              <a:defRPr/>
            </a:pPr>
            <a:r>
              <a:rPr lang="es-ES_tradnl" sz="2400" b="1" kern="1200" noProof="0">
                <a:solidFill>
                  <a:srgbClr val="FFFFFF"/>
                </a:solidFill>
                <a:latin typeface="Calibri" panose="020F0502020204030204"/>
              </a:rPr>
              <a:t>Al finalizar este módulo, </a:t>
            </a:r>
          </a:p>
          <a:p>
            <a:pPr lvl="0">
              <a:buClrTx/>
              <a:defRPr/>
            </a:pPr>
            <a:r>
              <a:rPr lang="es-ES_tradnl" sz="2400" b="1" kern="1200" noProof="0">
                <a:solidFill>
                  <a:srgbClr val="FFFFFF"/>
                </a:solidFill>
                <a:latin typeface="Calibri" panose="020F0502020204030204"/>
              </a:rPr>
              <a:t>los alumnos serán capaces de:</a:t>
            </a:r>
            <a:endParaRPr lang="es-ES_tradnl" sz="2400" kern="1200" noProof="0">
              <a:solidFill>
                <a:srgbClr val="FFFFFF"/>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2400" b="0" i="0" u="none" strike="noStrike" kern="1200" cap="none" spc="0" normalizeH="0" baseline="0" noProof="0">
                <a:ln>
                  <a:noFill/>
                </a:ln>
                <a:solidFill>
                  <a:srgbClr val="FFFFFF"/>
                </a:solidFill>
                <a:effectLst/>
                <a:uLnTx/>
                <a:uFillTx/>
                <a:latin typeface="Calibri" panose="020F0502020204030204"/>
                <a:ea typeface="+mn-ea"/>
                <a:cs typeface="+mn-cs"/>
              </a:rPr>
              <a:t>Usar la banca en línea y las aplicaciones bancarias con mayor confianza, y reconocer las aplicaciones oficiales usadas en España. </a:t>
            </a:r>
          </a:p>
          <a:p>
            <a:pPr marL="285750" lvl="0" indent="-285750">
              <a:buClrTx/>
              <a:buFont typeface="Arial" panose="020B0604020202020204" pitchFamily="34" charset="0"/>
              <a:buChar char="•"/>
              <a:defRPr/>
            </a:pPr>
            <a:r>
              <a:rPr lang="es-ES_tradnl" sz="2400" kern="1200" noProof="0">
                <a:solidFill>
                  <a:srgbClr val="FFFFFF"/>
                </a:solidFill>
                <a:latin typeface="Calibri" panose="020F0502020204030204"/>
              </a:rPr>
              <a:t>Detectar estafas financieras, phishing y fraudes basados en IA, incluidos mensajes y voces falsos anuncios de inversión fraudulentos. </a:t>
            </a:r>
          </a:p>
          <a:p>
            <a:pPr marL="285750" lvl="0" indent="-285750">
              <a:buClrTx/>
              <a:buFont typeface="Arial" panose="020B0604020202020204" pitchFamily="34" charset="0"/>
              <a:buChar char="•"/>
              <a:defRPr/>
            </a:pPr>
            <a:r>
              <a:rPr lang="es-ES_tradnl" sz="2400" kern="1200" noProof="0">
                <a:solidFill>
                  <a:srgbClr val="FFFFFF"/>
                </a:solidFill>
                <a:latin typeface="Calibri" panose="020F0502020204030204"/>
              </a:rPr>
              <a:t>Reconocer las tres señales de alerta de una estafa y comprobar si un mensaje, llamada o una alerta procede de una fuente fiable. </a:t>
            </a:r>
          </a:p>
          <a:p>
            <a:pPr lvl="0">
              <a:buClrTx/>
              <a:defRPr/>
            </a:pPr>
            <a:br>
              <a:rPr lang="es-ES_tradnl" sz="2400" kern="1200" noProof="0">
                <a:solidFill>
                  <a:srgbClr val="FFFFFF"/>
                </a:solidFill>
                <a:latin typeface="Calibri" panose="020F0502020204030204"/>
              </a:rPr>
            </a:br>
            <a:endParaRPr lang="es-ES_tradnl" sz="2400" kern="1200" noProof="0">
              <a:solidFill>
                <a:srgbClr val="FFFFFF"/>
              </a:solidFill>
              <a:latin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0" lang="es-ES_tradnl" sz="2400" b="0" i="0" u="none" strike="noStrike" kern="1200" cap="none" spc="0" normalizeH="0" baseline="0" noProof="0">
                <a:ln>
                  <a:noFill/>
                </a:ln>
                <a:solidFill>
                  <a:srgbClr val="FFFFFF"/>
                </a:solidFill>
                <a:effectLst/>
                <a:uLnTx/>
                <a:uFillTx/>
                <a:latin typeface="Calibri" panose="020F0502020204030204"/>
                <a:ea typeface="+mn-ea"/>
                <a:cs typeface="+mn-cs"/>
              </a:rPr>
            </a:br>
            <a:endParaRPr kumimoji="0" lang="es-ES_tradnl"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Marcador de posición de imagen 4">
            <a:extLst>
              <a:ext uri="{FF2B5EF4-FFF2-40B4-BE49-F238E27FC236}">
                <a16:creationId xmlns:a16="http://schemas.microsoft.com/office/drawing/2014/main" id="{10AAC9CB-6B7E-BDBC-36B8-25D3E684A757}"/>
              </a:ext>
            </a:extLst>
          </p:cNvPr>
          <p:cNvSpPr>
            <a:spLocks noGrp="1"/>
          </p:cNvSpPr>
          <p:nvPr>
            <p:ph type="pic" sz="quarter" idx="10"/>
          </p:nvPr>
        </p:nvSpPr>
        <p:spPr/>
        <p:txBody>
          <a:bodyPr/>
          <a:lstStyle/>
          <a:p>
            <a:endParaRPr lang="es-ES_tradnl" noProof="0"/>
          </a:p>
        </p:txBody>
      </p:sp>
      <p:pic>
        <p:nvPicPr>
          <p:cNvPr id="6" name="Imagen 5">
            <a:extLst>
              <a:ext uri="{FF2B5EF4-FFF2-40B4-BE49-F238E27FC236}">
                <a16:creationId xmlns:a16="http://schemas.microsoft.com/office/drawing/2014/main" id="{4CAA0D71-541D-E71D-1C0E-7F51D05B49B1}"/>
              </a:ext>
            </a:extLst>
          </p:cNvPr>
          <p:cNvPicPr>
            <a:picLocks noChangeAspect="1"/>
          </p:cNvPicPr>
          <p:nvPr/>
        </p:nvPicPr>
        <p:blipFill>
          <a:blip r:embed="rId3"/>
          <a:stretch>
            <a:fillRect/>
          </a:stretch>
        </p:blipFill>
        <p:spPr>
          <a:xfrm>
            <a:off x="1114362" y="2802349"/>
            <a:ext cx="4981638" cy="3090444"/>
          </a:xfrm>
          <a:prstGeom prst="rect">
            <a:avLst/>
          </a:prstGeom>
        </p:spPr>
      </p:pic>
    </p:spTree>
    <p:extLst>
      <p:ext uri="{BB962C8B-B14F-4D97-AF65-F5344CB8AC3E}">
        <p14:creationId xmlns:p14="http://schemas.microsoft.com/office/powerpoint/2010/main" val="214795894"/>
      </p:ext>
    </p:extLst>
  </p:cSld>
  <p:clrMapOvr>
    <a:masterClrMapping/>
  </p:clrMapOvr>
  <p:extLst>
    <p:ext uri="{6950BFC3-D8DA-4A85-94F7-54DA5524770B}">
      <p188:commentRel xmlns:p188="http://schemas.microsoft.com/office/powerpoint/2018/8/main" r:id="rId2"/>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EEFC1236-C699-0A60-EB8B-E8DC484A702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p:blipFill>
        <p:spPr>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rgbClr val="FFFFFF">
              <a:lumMod val="75000"/>
            </a:srgbClr>
          </a:solidFill>
        </p:spPr>
      </p:pic>
      <p:sp>
        <p:nvSpPr>
          <p:cNvPr id="6" name="TextBox 5">
            <a:extLst>
              <a:ext uri="{FF2B5EF4-FFF2-40B4-BE49-F238E27FC236}">
                <a16:creationId xmlns:a16="http://schemas.microsoft.com/office/drawing/2014/main" id="{9DFB0FE0-DA18-9C60-B9F9-97D2165B03D8}"/>
              </a:ext>
            </a:extLst>
          </p:cNvPr>
          <p:cNvSpPr txBox="1"/>
          <p:nvPr/>
        </p:nvSpPr>
        <p:spPr>
          <a:xfrm>
            <a:off x="4897020" y="814434"/>
            <a:ext cx="7195454" cy="5816977"/>
          </a:xfrm>
          <a:prstGeom prst="rect">
            <a:avLst/>
          </a:prstGeom>
          <a:noFill/>
        </p:spPr>
        <p:txBody>
          <a:bodyPr wrap="square">
            <a:spAutoFit/>
          </a:bodyPr>
          <a:lstStyle/>
          <a:p>
            <a:r>
              <a:rPr lang="en-GB" sz="3600" b="1" dirty="0">
                <a:solidFill>
                  <a:srgbClr val="CA7BB3"/>
                </a:solidFill>
                <a:latin typeface="Calibri" panose="020F0502020204030204" pitchFamily="34" charset="0"/>
                <a:cs typeface="Calibri" panose="020F0502020204030204" pitchFamily="34" charset="0"/>
              </a:rPr>
              <a:t>Por qué es importante</a:t>
            </a:r>
          </a:p>
          <a:p>
            <a:endParaRPr lang="en-US" sz="24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Es posible que recibas información sobre tu dinero a través de:</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aplicaciones bancarias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mensajes de texto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correos electrónicos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llamadas telefónicas </a:t>
            </a:r>
          </a:p>
          <a:p>
            <a:pPr marL="342900" indent="-342900">
              <a:buClr>
                <a:srgbClr val="002465"/>
              </a:buClr>
              <a:buFont typeface="Arial" panose="020B0604020202020204" pitchFamily="34" charset="0"/>
              <a:buChar char="•"/>
            </a:pPr>
            <a:r>
              <a:rPr lang="en-US" sz="2400" dirty="0">
                <a:solidFill>
                  <a:srgbClr val="002465"/>
                </a:solidFill>
                <a:latin typeface="Calibri" panose="020F0502020204030204" pitchFamily="34" charset="0"/>
                <a:cs typeface="Calibri" panose="020F0502020204030204" pitchFamily="34" charset="0"/>
              </a:rPr>
              <a:t>sugerencias automáticas </a:t>
            </a:r>
          </a:p>
          <a:p>
            <a:pPr>
              <a:buClr>
                <a:srgbClr val="002465"/>
              </a:buClr>
            </a:pPr>
            <a:endParaRPr lang="en-US" sz="2400" dirty="0">
              <a:solidFill>
                <a:srgbClr val="002465"/>
              </a:solidFill>
              <a:latin typeface="Calibri" panose="020F0502020204030204" pitchFamily="34" charset="0"/>
              <a:cs typeface="Calibri" panose="020F0502020204030204" pitchFamily="34" charset="0"/>
            </a:endParaRPr>
          </a:p>
          <a:p>
            <a:r>
              <a:rPr lang="en-US" sz="2400" dirty="0">
                <a:solidFill>
                  <a:srgbClr val="002465"/>
                </a:solidFill>
                <a:latin typeface="Calibri" panose="020F0502020204030204" pitchFamily="34" charset="0"/>
                <a:cs typeface="Calibri" panose="020F0502020204030204" pitchFamily="34" charset="0"/>
              </a:rPr>
              <a:t>Algunas son auténticas y útiles.</a:t>
            </a:r>
            <a:br>
              <a:rPr lang="en-US" sz="2400" dirty="0">
                <a:solidFill>
                  <a:srgbClr val="002465"/>
                </a:solidFill>
                <a:latin typeface="Calibri" panose="020F0502020204030204" pitchFamily="34" charset="0"/>
                <a:cs typeface="Calibri" panose="020F0502020204030204" pitchFamily="34" charset="0"/>
              </a:rPr>
            </a:br>
            <a:r>
              <a:rPr lang="en-US" sz="2400" dirty="0">
                <a:solidFill>
                  <a:srgbClr val="002465"/>
                </a:solidFill>
                <a:latin typeface="Calibri" panose="020F0502020204030204" pitchFamily="34" charset="0"/>
                <a:cs typeface="Calibri" panose="020F0502020204030204" pitchFamily="34" charset="0"/>
              </a:rPr>
              <a:t>Otras pueden ser engañosas o peligrosas.</a:t>
            </a:r>
          </a:p>
          <a:p>
            <a:endParaRPr lang="en-US" sz="2400" dirty="0">
              <a:solidFill>
                <a:srgbClr val="002465"/>
              </a:solidFill>
              <a:latin typeface="Calibri" panose="020F0502020204030204" pitchFamily="34" charset="0"/>
              <a:cs typeface="Calibri" panose="020F0502020204030204" pitchFamily="34" charset="0"/>
            </a:endParaRPr>
          </a:p>
          <a:p>
            <a:r>
              <a:rPr lang="en-US" sz="2400" b="1" dirty="0">
                <a:solidFill>
                  <a:srgbClr val="002465"/>
                </a:solidFill>
                <a:latin typeface="Calibri" panose="020F0502020204030204" pitchFamily="34" charset="0"/>
                <a:cs typeface="Calibri" panose="020F0502020204030204" pitchFamily="34" charset="0"/>
              </a:rPr>
              <a:t>Saber cómo comprobarlas te ayuda a mantener el control.</a:t>
            </a:r>
            <a:endParaRPr lang="en-US" sz="2400" dirty="0">
              <a:solidFill>
                <a:srgbClr val="002465"/>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663742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38"/>
        <p:cNvGrpSpPr/>
        <p:nvPr/>
      </p:nvGrpSpPr>
      <p:grpSpPr>
        <a:xfrm>
          <a:off x="0" y="0"/>
          <a:ext cx="0" cy="0"/>
          <a:chOff x="0" y="0"/>
          <a:chExt cx="0" cy="0"/>
        </a:xfrm>
      </p:grpSpPr>
      <p:sp>
        <p:nvSpPr>
          <p:cNvPr id="1039" name="Google Shape;1039;p33"/>
          <p:cNvSpPr/>
          <p:nvPr/>
        </p:nvSpPr>
        <p:spPr>
          <a:xfrm>
            <a:off x="411136" y="2449357"/>
            <a:ext cx="3689813" cy="3505428"/>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040" name="Google Shape;1040;p33"/>
          <p:cNvSpPr/>
          <p:nvPr/>
        </p:nvSpPr>
        <p:spPr>
          <a:xfrm>
            <a:off x="936880" y="1208347"/>
            <a:ext cx="2375502"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041" name="Google Shape;1041;p33"/>
          <p:cNvSpPr/>
          <p:nvPr/>
        </p:nvSpPr>
        <p:spPr>
          <a:xfrm>
            <a:off x="4126981" y="2449357"/>
            <a:ext cx="3689812" cy="3505428"/>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042" name="Google Shape;1042;p33"/>
          <p:cNvSpPr/>
          <p:nvPr/>
        </p:nvSpPr>
        <p:spPr>
          <a:xfrm>
            <a:off x="4660844" y="1208347"/>
            <a:ext cx="2375499"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043" name="Google Shape;1043;p33"/>
          <p:cNvSpPr/>
          <p:nvPr/>
        </p:nvSpPr>
        <p:spPr>
          <a:xfrm>
            <a:off x="7842822" y="2463793"/>
            <a:ext cx="3689813" cy="3490992"/>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3" name="Google Shape;1042;p33">
            <a:extLst>
              <a:ext uri="{FF2B5EF4-FFF2-40B4-BE49-F238E27FC236}">
                <a16:creationId xmlns:a16="http://schemas.microsoft.com/office/drawing/2014/main" id="{3241327E-FACB-543E-4ABB-FCE1FEF79C9A}"/>
              </a:ext>
            </a:extLst>
          </p:cNvPr>
          <p:cNvSpPr/>
          <p:nvPr/>
        </p:nvSpPr>
        <p:spPr>
          <a:xfrm>
            <a:off x="8443672" y="1305768"/>
            <a:ext cx="2375499"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42B6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BBAE134D-9754-FFFE-5C9A-9C1B84A2DC08}"/>
              </a:ext>
            </a:extLst>
          </p:cNvPr>
          <p:cNvSpPr txBox="1"/>
          <p:nvPr/>
        </p:nvSpPr>
        <p:spPr>
          <a:xfrm>
            <a:off x="1091682" y="1658800"/>
            <a:ext cx="2052735" cy="830997"/>
          </a:xfrm>
          <a:prstGeom prst="rect">
            <a:avLst/>
          </a:prstGeom>
          <a:noFill/>
        </p:spPr>
        <p:txBody>
          <a:bodyPr wrap="square">
            <a:spAutoFit/>
          </a:bodyPr>
          <a:lstStyle/>
          <a:p>
            <a:pPr algn="ctr"/>
            <a:r>
              <a:rPr lang="es-ES_tradnl" sz="2400" b="1" noProof="0">
                <a:solidFill>
                  <a:srgbClr val="FFFFFF"/>
                </a:solidFill>
                <a:latin typeface="Calibri" panose="020F0502020204030204" pitchFamily="34" charset="0"/>
                <a:cs typeface="Calibri" panose="020F0502020204030204" pitchFamily="34" charset="0"/>
              </a:rPr>
              <a:t>Mensaje falso del banco</a:t>
            </a:r>
          </a:p>
        </p:txBody>
      </p:sp>
      <p:sp>
        <p:nvSpPr>
          <p:cNvPr id="7" name="tb">
            <a:extLst>
              <a:ext uri="{FF2B5EF4-FFF2-40B4-BE49-F238E27FC236}">
                <a16:creationId xmlns:a16="http://schemas.microsoft.com/office/drawing/2014/main" id="{287868BF-4A61-6F41-6E53-A74629CEE238}"/>
              </a:ext>
            </a:extLst>
          </p:cNvPr>
          <p:cNvSpPr txBox="1"/>
          <p:nvPr/>
        </p:nvSpPr>
        <p:spPr>
          <a:xfrm>
            <a:off x="4840631" y="1691808"/>
            <a:ext cx="2129336" cy="440000"/>
          </a:xfrm>
          <a:prstGeom prst="rect">
            <a:avLst/>
          </a:prstGeom>
          <a:noFill/>
        </p:spPr>
        <p:txBody>
          <a:bodyPr wrap="square" anchor="ctr">
            <a:noAutofit/>
          </a:bodyPr>
          <a:lstStyle/>
          <a:p>
            <a:pPr algn="ctr"/>
            <a:endParaRPr lang="es-ES_tradnl" sz="2400" b="1" noProof="0">
              <a:solidFill>
                <a:srgbClr val="FFFFFF"/>
              </a:solidFill>
              <a:latin typeface="Calibri" panose="020F0502020204030204" pitchFamily="34" charset="0"/>
              <a:cs typeface="Calibri" panose="020F0502020204030204" pitchFamily="34" charset="0"/>
            </a:endParaRPr>
          </a:p>
          <a:p>
            <a:pPr algn="ctr"/>
            <a:r>
              <a:rPr lang="es-ES_tradnl" sz="2400" b="1">
                <a:solidFill>
                  <a:srgbClr val="FFFFFF"/>
                </a:solidFill>
                <a:latin typeface="Calibri" panose="020F0502020204030204" pitchFamily="34" charset="0"/>
                <a:cs typeface="Calibri" panose="020F0502020204030204" pitchFamily="34" charset="0"/>
              </a:rPr>
              <a:t>Mensaje falso de correos</a:t>
            </a:r>
            <a:endParaRPr lang="es-ES_tradnl" sz="2400" b="1" noProof="0">
              <a:solidFill>
                <a:srgbClr val="FFFFFF"/>
              </a:solidFill>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7C1262B7-FA8B-B842-3B27-D4C65852BEFA}"/>
              </a:ext>
            </a:extLst>
          </p:cNvPr>
          <p:cNvSpPr txBox="1"/>
          <p:nvPr/>
        </p:nvSpPr>
        <p:spPr>
          <a:xfrm>
            <a:off x="8745012" y="1510402"/>
            <a:ext cx="1772817" cy="1200329"/>
          </a:xfrm>
          <a:prstGeom prst="rect">
            <a:avLst/>
          </a:prstGeom>
          <a:noFill/>
        </p:spPr>
        <p:txBody>
          <a:bodyPr wrap="square">
            <a:spAutoFit/>
          </a:bodyPr>
          <a:lstStyle/>
          <a:p>
            <a:pPr algn="ctr"/>
            <a:r>
              <a:rPr lang="es-ES_tradnl" sz="2400" b="1" noProof="0">
                <a:solidFill>
                  <a:srgbClr val="FFFFFF"/>
                </a:solidFill>
                <a:latin typeface="Calibri" panose="020F0502020204030204" pitchFamily="34" charset="0"/>
                <a:cs typeface="Calibri" panose="020F0502020204030204" pitchFamily="34" charset="0"/>
              </a:rPr>
              <a:t>Mensaje falso de Hacienda</a:t>
            </a:r>
          </a:p>
        </p:txBody>
      </p:sp>
      <p:sp>
        <p:nvSpPr>
          <p:cNvPr id="11" name="tb">
            <a:extLst>
              <a:ext uri="{FF2B5EF4-FFF2-40B4-BE49-F238E27FC236}">
                <a16:creationId xmlns:a16="http://schemas.microsoft.com/office/drawing/2014/main" id="{B54EF62E-4CB7-5064-6AF3-C19A946BFE25}"/>
              </a:ext>
            </a:extLst>
          </p:cNvPr>
          <p:cNvSpPr txBox="1"/>
          <p:nvPr/>
        </p:nvSpPr>
        <p:spPr>
          <a:xfrm>
            <a:off x="553073" y="3008228"/>
            <a:ext cx="3396566" cy="1554826"/>
          </a:xfrm>
          <a:prstGeom prst="rect">
            <a:avLst/>
          </a:prstGeom>
          <a:noFill/>
        </p:spPr>
        <p:txBody>
          <a:bodyPr wrap="square" anchor="ctr">
            <a:noAutofit/>
          </a:bodyPr>
          <a:lstStyle/>
          <a:p>
            <a:pPr algn="ctr"/>
            <a:r>
              <a:rPr lang="es-ES_tradnl" sz="2400" noProof="0">
                <a:solidFill>
                  <a:schemeClr val="bg1"/>
                </a:solidFill>
                <a:latin typeface="Calibri" panose="020F0502020204030204" pitchFamily="34" charset="0"/>
                <a:cs typeface="Calibri" panose="020F0502020204030204" pitchFamily="34" charset="0"/>
              </a:rPr>
              <a:t>“Banco Santander: </a:t>
            </a:r>
            <a:r>
              <a:rPr lang="en-GB" sz="2400">
                <a:solidFill>
                  <a:schemeClr val="bg1"/>
                </a:solidFill>
                <a:latin typeface="Calibri" panose="020F0502020204030204" pitchFamily="34" charset="0"/>
                <a:cs typeface="Calibri" panose="020F0502020204030204" pitchFamily="34" charset="0"/>
              </a:rPr>
              <a:t>actividad inusual en tu cuenta. Verifícala ahora para evitar la suspensión</a:t>
            </a:r>
            <a:r>
              <a:rPr lang="es-ES_tradnl" sz="2400" noProof="0">
                <a:solidFill>
                  <a:schemeClr val="bg1"/>
                </a:solidFill>
                <a:latin typeface="Calibri" panose="020F0502020204030204" pitchFamily="34" charset="0"/>
                <a:cs typeface="Calibri" panose="020F0502020204030204" pitchFamily="34" charset="0"/>
              </a:rPr>
              <a:t>: sant-seg-verifica.com”</a:t>
            </a:r>
          </a:p>
        </p:txBody>
      </p:sp>
      <p:sp>
        <p:nvSpPr>
          <p:cNvPr id="13" name="tb">
            <a:extLst>
              <a:ext uri="{FF2B5EF4-FFF2-40B4-BE49-F238E27FC236}">
                <a16:creationId xmlns:a16="http://schemas.microsoft.com/office/drawing/2014/main" id="{92BC0D7B-EF54-D542-5F1C-AA9622E08664}"/>
              </a:ext>
            </a:extLst>
          </p:cNvPr>
          <p:cNvSpPr txBox="1"/>
          <p:nvPr/>
        </p:nvSpPr>
        <p:spPr>
          <a:xfrm>
            <a:off x="4346110" y="2758110"/>
            <a:ext cx="3293341" cy="1939945"/>
          </a:xfrm>
          <a:prstGeom prst="rect">
            <a:avLst/>
          </a:prstGeom>
          <a:noFill/>
        </p:spPr>
        <p:txBody>
          <a:bodyPr wrap="square" anchor="ctr">
            <a:noAutofit/>
          </a:bodyPr>
          <a:lstStyle/>
          <a:p>
            <a:pPr algn="ctr"/>
            <a:r>
              <a:rPr lang="es-ES_tradnl" sz="2400" noProof="0">
                <a:solidFill>
                  <a:schemeClr val="bg1"/>
                </a:solidFill>
                <a:latin typeface="Calibri" panose="020F0502020204030204" pitchFamily="34" charset="0"/>
                <a:cs typeface="Calibri" panose="020F0502020204030204" pitchFamily="34" charset="0"/>
              </a:rPr>
              <a:t>“Correos: su paquete está retenido. Hay un pequeño pago pendiente, pague aquí: correos-pago.info”</a:t>
            </a:r>
          </a:p>
        </p:txBody>
      </p:sp>
      <p:sp>
        <p:nvSpPr>
          <p:cNvPr id="15" name="tb">
            <a:extLst>
              <a:ext uri="{FF2B5EF4-FFF2-40B4-BE49-F238E27FC236}">
                <a16:creationId xmlns:a16="http://schemas.microsoft.com/office/drawing/2014/main" id="{02D2CE6D-89FF-CA32-DE25-22CEA915041F}"/>
              </a:ext>
            </a:extLst>
          </p:cNvPr>
          <p:cNvSpPr txBox="1"/>
          <p:nvPr/>
        </p:nvSpPr>
        <p:spPr>
          <a:xfrm>
            <a:off x="7897123" y="2849873"/>
            <a:ext cx="3357997" cy="1839437"/>
          </a:xfrm>
          <a:prstGeom prst="rect">
            <a:avLst/>
          </a:prstGeom>
          <a:noFill/>
        </p:spPr>
        <p:txBody>
          <a:bodyPr wrap="square" anchor="ctr">
            <a:noAutofit/>
          </a:bodyPr>
          <a:lstStyle/>
          <a:p>
            <a:pPr algn="ctr"/>
            <a:r>
              <a:rPr lang="es-ES_tradnl" sz="2400" noProof="0">
                <a:solidFill>
                  <a:schemeClr val="bg1"/>
                </a:solidFill>
                <a:latin typeface="Calibri" panose="020F0502020204030204" pitchFamily="34" charset="0"/>
                <a:cs typeface="Calibri" panose="020F0502020204030204" pitchFamily="34" charset="0"/>
              </a:rPr>
              <a:t>“Hacienda: te corresponde un ingreso de €284. Solicítalo en las próximas 24h: hacienda-devol.com”</a:t>
            </a:r>
          </a:p>
        </p:txBody>
      </p:sp>
      <p:sp>
        <p:nvSpPr>
          <p:cNvPr id="17" name="tb">
            <a:extLst>
              <a:ext uri="{FF2B5EF4-FFF2-40B4-BE49-F238E27FC236}">
                <a16:creationId xmlns:a16="http://schemas.microsoft.com/office/drawing/2014/main" id="{7B189787-9B68-A47C-0B76-AE4AF13155DE}"/>
              </a:ext>
            </a:extLst>
          </p:cNvPr>
          <p:cNvSpPr txBox="1"/>
          <p:nvPr/>
        </p:nvSpPr>
        <p:spPr>
          <a:xfrm>
            <a:off x="659365" y="4967594"/>
            <a:ext cx="3090000" cy="987191"/>
          </a:xfrm>
          <a:prstGeom prst="rect">
            <a:avLst/>
          </a:prstGeom>
          <a:noFill/>
        </p:spPr>
        <p:txBody>
          <a:bodyPr wrap="square" anchor="t">
            <a:normAutofit fontScale="92500" lnSpcReduction="20000"/>
          </a:bodyPr>
          <a:lstStyle/>
          <a:p>
            <a:pPr algn="ctr"/>
            <a:r>
              <a:rPr lang="en-GB" sz="2400" b="1">
                <a:solidFill>
                  <a:schemeClr val="bg1"/>
                </a:solidFill>
                <a:latin typeface="Calibri" panose="020F0502020204030204" pitchFamily="34" charset="0"/>
                <a:cs typeface="Calibri" panose="020F0502020204030204" pitchFamily="34" charset="0"/>
              </a:rPr>
              <a:t>Ningún banco utiliza enlaces como estos. No hagas clic.</a:t>
            </a:r>
            <a:endParaRPr lang="en-GB" sz="2400" b="1" dirty="0">
              <a:solidFill>
                <a:schemeClr val="bg1"/>
              </a:solidFill>
              <a:latin typeface="Calibri" panose="020F0502020204030204" pitchFamily="34" charset="0"/>
              <a:cs typeface="Calibri" panose="020F0502020204030204" pitchFamily="34" charset="0"/>
            </a:endParaRPr>
          </a:p>
        </p:txBody>
      </p:sp>
      <p:sp>
        <p:nvSpPr>
          <p:cNvPr id="19" name="tb">
            <a:extLst>
              <a:ext uri="{FF2B5EF4-FFF2-40B4-BE49-F238E27FC236}">
                <a16:creationId xmlns:a16="http://schemas.microsoft.com/office/drawing/2014/main" id="{151F2266-DFED-825A-2769-991D940A594C}"/>
              </a:ext>
            </a:extLst>
          </p:cNvPr>
          <p:cNvSpPr txBox="1"/>
          <p:nvPr/>
        </p:nvSpPr>
        <p:spPr>
          <a:xfrm>
            <a:off x="4346110" y="4967594"/>
            <a:ext cx="3090000" cy="987191"/>
          </a:xfrm>
          <a:prstGeom prst="rect">
            <a:avLst/>
          </a:prstGeom>
          <a:noFill/>
        </p:spPr>
        <p:txBody>
          <a:bodyPr wrap="square" anchor="t">
            <a:normAutofit/>
          </a:bodyPr>
          <a:lstStyle/>
          <a:p>
            <a:pPr algn="ctr"/>
            <a:r>
              <a:rPr lang="es-ES_tradnl" sz="2400" b="1" noProof="0">
                <a:solidFill>
                  <a:schemeClr val="bg1"/>
                </a:solidFill>
                <a:latin typeface="Calibri" panose="020F0502020204030204" pitchFamily="34" charset="0"/>
                <a:cs typeface="Calibri" panose="020F0502020204030204" pitchFamily="34" charset="0"/>
              </a:rPr>
              <a:t>Correos no manda este tipo de mensajes.</a:t>
            </a:r>
          </a:p>
        </p:txBody>
      </p:sp>
      <p:sp>
        <p:nvSpPr>
          <p:cNvPr id="21" name="tb">
            <a:extLst>
              <a:ext uri="{FF2B5EF4-FFF2-40B4-BE49-F238E27FC236}">
                <a16:creationId xmlns:a16="http://schemas.microsoft.com/office/drawing/2014/main" id="{24A8B59D-08DB-CF6B-E7DC-3D0D82350ACF}"/>
              </a:ext>
            </a:extLst>
          </p:cNvPr>
          <p:cNvSpPr txBox="1"/>
          <p:nvPr/>
        </p:nvSpPr>
        <p:spPr>
          <a:xfrm>
            <a:off x="8142728" y="4967594"/>
            <a:ext cx="3090000" cy="987191"/>
          </a:xfrm>
          <a:prstGeom prst="rect">
            <a:avLst/>
          </a:prstGeom>
          <a:noFill/>
        </p:spPr>
        <p:txBody>
          <a:bodyPr wrap="square" anchor="t">
            <a:normAutofit/>
          </a:bodyPr>
          <a:lstStyle/>
          <a:p>
            <a:pPr algn="ctr"/>
            <a:r>
              <a:rPr lang="es-ES_tradnl" sz="2400" b="1" noProof="0">
                <a:solidFill>
                  <a:schemeClr val="bg1"/>
                </a:solidFill>
                <a:latin typeface="Calibri" panose="020F0502020204030204" pitchFamily="34" charset="0"/>
                <a:cs typeface="Calibri" panose="020F0502020204030204" pitchFamily="34" charset="0"/>
              </a:rPr>
              <a:t>Hacienda no envía enlaces de este tipo.</a:t>
            </a:r>
          </a:p>
        </p:txBody>
      </p:sp>
      <p:sp>
        <p:nvSpPr>
          <p:cNvPr id="23" name="tb">
            <a:extLst>
              <a:ext uri="{FF2B5EF4-FFF2-40B4-BE49-F238E27FC236}">
                <a16:creationId xmlns:a16="http://schemas.microsoft.com/office/drawing/2014/main" id="{A0513216-E548-252A-7FEC-F86CDC622A39}"/>
              </a:ext>
            </a:extLst>
          </p:cNvPr>
          <p:cNvSpPr txBox="1"/>
          <p:nvPr/>
        </p:nvSpPr>
        <p:spPr>
          <a:xfrm>
            <a:off x="191110" y="176466"/>
            <a:ext cx="11400000" cy="640000"/>
          </a:xfrm>
          <a:prstGeom prst="rect">
            <a:avLst/>
          </a:prstGeom>
          <a:noFill/>
        </p:spPr>
        <p:txBody>
          <a:bodyPr wrap="square" anchor="t">
            <a:normAutofit lnSpcReduction="10000"/>
          </a:bodyPr>
          <a:lstStyle/>
          <a:p>
            <a:r>
              <a:rPr lang="en-GB" sz="3600" b="1">
                <a:solidFill>
                  <a:srgbClr val="5496D1"/>
                </a:solidFill>
                <a:latin typeface="Calibri" panose="020F0502020204030204" pitchFamily="34" charset="0"/>
                <a:cs typeface="Calibri" panose="020F0502020204030204" pitchFamily="34" charset="0"/>
              </a:rPr>
              <a:t>Así luce un mensaje fraudulento</a:t>
            </a:r>
            <a:endParaRPr lang="en-GB" sz="3600" b="1" dirty="0">
              <a:solidFill>
                <a:srgbClr val="5496D1"/>
              </a:solidFill>
              <a:latin typeface="Calibri" panose="020F0502020204030204" pitchFamily="34" charset="0"/>
              <a:cs typeface="Calibri" panose="020F0502020204030204" pitchFamily="34" charset="0"/>
            </a:endParaRPr>
          </a:p>
        </p:txBody>
      </p:sp>
      <p:sp>
        <p:nvSpPr>
          <p:cNvPr id="25" name="tb">
            <a:extLst>
              <a:ext uri="{FF2B5EF4-FFF2-40B4-BE49-F238E27FC236}">
                <a16:creationId xmlns:a16="http://schemas.microsoft.com/office/drawing/2014/main" id="{AC6801DE-25A8-1A43-FE85-990735A963A0}"/>
              </a:ext>
            </a:extLst>
          </p:cNvPr>
          <p:cNvSpPr txBox="1"/>
          <p:nvPr/>
        </p:nvSpPr>
        <p:spPr>
          <a:xfrm>
            <a:off x="290180" y="765176"/>
            <a:ext cx="11400000" cy="440000"/>
          </a:xfrm>
          <a:prstGeom prst="rect">
            <a:avLst/>
          </a:prstGeom>
          <a:noFill/>
        </p:spPr>
        <p:txBody>
          <a:bodyPr wrap="square" anchor="t">
            <a:normAutofit/>
          </a:bodyPr>
          <a:lstStyle/>
          <a:p>
            <a:r>
              <a:rPr lang="en-GB" sz="1600">
                <a:solidFill>
                  <a:srgbClr val="002465"/>
                </a:solidFill>
                <a:latin typeface="Calibri" panose="020F0502020204030204" pitchFamily="34" charset="0"/>
                <a:cs typeface="Calibri" panose="020F0502020204030204" pitchFamily="34" charset="0"/>
              </a:rPr>
              <a:t>Ejemplos reales del texto que utilizan los estafadores. Fíjate en el tono alarmista, el enlace y la presión para que actúes.</a:t>
            </a:r>
            <a:endParaRPr lang="en-GB" sz="1600" dirty="0">
              <a:solidFill>
                <a:srgbClr val="002465"/>
              </a:solidFill>
              <a:latin typeface="Calibri" panose="020F0502020204030204" pitchFamily="34" charset="0"/>
              <a:cs typeface="Calibri" panose="020F0502020204030204" pitchFamily="34" charset="0"/>
            </a:endParaRPr>
          </a:p>
        </p:txBody>
      </p:sp>
      <p:sp>
        <p:nvSpPr>
          <p:cNvPr id="31" name="tb">
            <a:extLst>
              <a:ext uri="{FF2B5EF4-FFF2-40B4-BE49-F238E27FC236}">
                <a16:creationId xmlns:a16="http://schemas.microsoft.com/office/drawing/2014/main" id="{13714707-3294-A1B7-58EB-F277C9E9F351}"/>
              </a:ext>
            </a:extLst>
          </p:cNvPr>
          <p:cNvSpPr txBox="1"/>
          <p:nvPr/>
        </p:nvSpPr>
        <p:spPr>
          <a:xfrm>
            <a:off x="332635" y="6114611"/>
            <a:ext cx="11000000" cy="740000"/>
          </a:xfrm>
          <a:prstGeom prst="rect">
            <a:avLst/>
          </a:prstGeom>
          <a:noFill/>
        </p:spPr>
        <p:txBody>
          <a:bodyPr wrap="square" anchor="ctr">
            <a:normAutofit/>
          </a:bodyPr>
          <a:lstStyle/>
          <a:p>
            <a:pPr algn="ctr"/>
            <a:r>
              <a:rPr lang="en-GB" sz="2400" b="1">
                <a:solidFill>
                  <a:srgbClr val="5496D1"/>
                </a:solidFill>
                <a:latin typeface="Calibri" panose="020F0502020204030204" pitchFamily="34" charset="0"/>
                <a:cs typeface="Calibri" panose="020F0502020204030204" pitchFamily="34" charset="0"/>
              </a:rPr>
              <a:t>Las señales reveladoras: es inesperado, te mete prisa y te redirige a un enlace.</a:t>
            </a:r>
            <a:endParaRPr lang="es-ES_tradnl" sz="2400" b="1" noProof="0">
              <a:solidFill>
                <a:srgbClr val="5496D1"/>
              </a:solidFill>
              <a:latin typeface="Calibri" panose="020F0502020204030204" pitchFamily="34" charset="0"/>
              <a:cs typeface="Calibri" panose="020F0502020204030204" pitchFamily="34" charset="0"/>
            </a:endParaRPr>
          </a:p>
        </p:txBody>
      </p:sp>
      <p:pic>
        <p:nvPicPr>
          <p:cNvPr id="1025" name="Picture 1024">
            <a:extLst>
              <a:ext uri="{FF2B5EF4-FFF2-40B4-BE49-F238E27FC236}">
                <a16:creationId xmlns:a16="http://schemas.microsoft.com/office/drawing/2014/main" id="{3579B071-7B14-A76C-3D25-5838AFB783B1}"/>
              </a:ext>
            </a:extLst>
          </p:cNvPr>
          <p:cNvPicPr>
            <a:picLocks noChangeAspect="1"/>
          </p:cNvPicPr>
          <p:nvPr/>
        </p:nvPicPr>
        <p:blipFill>
          <a:blip r:embed="rId4" cstate="email">
            <a:biLevel thresh="50000"/>
            <a:extLst>
              <a:ext uri="{28A0092B-C50C-407E-A947-70E740481C1C}">
                <a14:useLocalDpi xmlns:a14="http://schemas.microsoft.com/office/drawing/2010/main"/>
              </a:ext>
            </a:extLst>
          </a:blip>
          <a:stretch>
            <a:fillRect/>
          </a:stretch>
        </p:blipFill>
        <p:spPr>
          <a:xfrm>
            <a:off x="10938343" y="327093"/>
            <a:ext cx="981541" cy="1152244"/>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D9D9A15A-554F-D0EE-3146-EBDE56A9988D}"/>
              </a:ext>
            </a:extLst>
          </p:cNvPr>
          <p:cNvSpPr>
            <a:spLocks noGrp="1"/>
          </p:cNvSpPr>
          <p:nvPr>
            <p:ph type="body" idx="3"/>
          </p:nvPr>
        </p:nvSpPr>
        <p:spPr>
          <a:xfrm>
            <a:off x="786384" y="2269127"/>
            <a:ext cx="5879592" cy="4588873"/>
          </a:xfrm>
        </p:spPr>
        <p:txBody>
          <a:bodyPr/>
          <a:lstStyle/>
          <a:p>
            <a:endParaRPr lang="en-US" sz="1200" dirty="0">
              <a:solidFill>
                <a:srgbClr val="EBCB1F"/>
              </a:solidFill>
            </a:endParaRPr>
          </a:p>
          <a:p>
            <a:r>
              <a:rPr lang="en-US" b="1" dirty="0"/>
              <a:t>Pausa</a:t>
            </a:r>
          </a:p>
          <a:p>
            <a:r>
              <a:rPr lang="en-US" dirty="0"/>
              <a:t>Tómate un momento antes de hacer nada</a:t>
            </a:r>
          </a:p>
          <a:p>
            <a:r>
              <a:rPr lang="en-US" b="1" dirty="0"/>
              <a:t>Comprueba</a:t>
            </a:r>
            <a:endParaRPr lang="en-US" dirty="0"/>
          </a:p>
          <a:p>
            <a:pPr marL="571500" indent="-342900">
              <a:buClr>
                <a:srgbClr val="002465"/>
              </a:buClr>
              <a:buFont typeface="Arial" panose="020B0604020202020204" pitchFamily="34" charset="0"/>
              <a:buChar char="•"/>
            </a:pPr>
            <a:r>
              <a:rPr lang="en-US" dirty="0"/>
              <a:t>¿Me suena esto? </a:t>
            </a:r>
          </a:p>
          <a:p>
            <a:pPr marL="571500" indent="-342900">
              <a:buClr>
                <a:srgbClr val="002465"/>
              </a:buClr>
              <a:buFont typeface="Arial" panose="020B0604020202020204" pitchFamily="34" charset="0"/>
              <a:buChar char="•"/>
            </a:pPr>
            <a:r>
              <a:rPr lang="en-US" dirty="0"/>
              <a:t>¿Coincide con mi actividad reciente? </a:t>
            </a:r>
          </a:p>
          <a:p>
            <a:r>
              <a:rPr lang="en-US" b="1" dirty="0"/>
              <a:t>Comprueba</a:t>
            </a:r>
            <a:endParaRPr lang="en-US" dirty="0"/>
          </a:p>
          <a:p>
            <a:pPr marL="571500" indent="-342900">
              <a:buClr>
                <a:srgbClr val="002465"/>
              </a:buClr>
              <a:buFont typeface="Arial" panose="020B0604020202020204" pitchFamily="34" charset="0"/>
              <a:buChar char="•"/>
            </a:pPr>
            <a:r>
              <a:rPr lang="en-US" dirty="0"/>
              <a:t>Abre tú mismo tu aplicación bancaria </a:t>
            </a:r>
          </a:p>
          <a:p>
            <a:pPr marL="571500" indent="-342900">
              <a:buClr>
                <a:srgbClr val="002465"/>
              </a:buClr>
              <a:buFont typeface="Arial" panose="020B0604020202020204" pitchFamily="34" charset="0"/>
              <a:buChar char="•"/>
            </a:pPr>
            <a:r>
              <a:rPr lang="en-US" dirty="0"/>
              <a:t>Utiliza un número de teléfono de confianza </a:t>
            </a:r>
          </a:p>
          <a:p>
            <a:endParaRPr lang="en-US" b="1" dirty="0"/>
          </a:p>
          <a:p>
            <a:endParaRPr lang="en-GB" dirty="0"/>
          </a:p>
        </p:txBody>
      </p:sp>
      <p:pic>
        <p:nvPicPr>
          <p:cNvPr id="18434" name="Picture 2" descr="person holding iPhone">
            <a:extLst>
              <a:ext uri="{FF2B5EF4-FFF2-40B4-BE49-F238E27FC236}">
                <a16:creationId xmlns:a16="http://schemas.microsoft.com/office/drawing/2014/main" id="{79A4432F-4B44-D52A-F21D-12029BDA565F}"/>
              </a:ext>
            </a:extLst>
          </p:cNvPr>
          <p:cNvPicPr>
            <a:picLocks noGrp="1" noChangeAspect="1" noChangeArrowheads="1"/>
          </p:cNvPicPr>
          <p:nvPr>
            <p:ph type="pic" idx="2"/>
          </p:nvPr>
        </p:nvPicPr>
        <p:blipFill rotWithShape="1">
          <a:blip r:embed="rId2" cstate="email">
            <a:extLst>
              <a:ext uri="{28A0092B-C50C-407E-A947-70E740481C1C}">
                <a14:useLocalDpi xmlns:a14="http://schemas.microsoft.com/office/drawing/2010/main"/>
              </a:ext>
            </a:extLst>
          </a:blip>
          <a:srcRect/>
          <a:stretch>
            <a:fillRect/>
          </a:stretch>
        </p:blipFill>
        <p:spPr bwMode="auto">
          <a:xfrm>
            <a:off x="7050505" y="2887579"/>
            <a:ext cx="3826042" cy="397042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49368ED4-C881-1A85-DB8C-1E412F36D40A}"/>
              </a:ext>
            </a:extLst>
          </p:cNvPr>
          <p:cNvSpPr txBox="1"/>
          <p:nvPr/>
        </p:nvSpPr>
        <p:spPr>
          <a:xfrm>
            <a:off x="1624166" y="1068775"/>
            <a:ext cx="6121908" cy="642227"/>
          </a:xfrm>
          <a:prstGeom prst="rect">
            <a:avLst/>
          </a:prstGeom>
          <a:noFill/>
        </p:spPr>
        <p:txBody>
          <a:bodyPr wrap="square">
            <a:spAutoFit/>
          </a:bodyPr>
          <a:lstStyle/>
          <a:p>
            <a:pPr marL="457200" marR="0" lvl="0" indent="-228600" algn="l" defTabSz="914400" rtl="0" eaLnBrk="1" fontAlgn="auto" latinLnBrk="0" hangingPunct="1">
              <a:lnSpc>
                <a:spcPct val="103333"/>
              </a:lnSpc>
              <a:spcBef>
                <a:spcPts val="0"/>
              </a:spcBef>
              <a:spcAft>
                <a:spcPts val="0"/>
              </a:spcAft>
              <a:buClr>
                <a:srgbClr val="242B62"/>
              </a:buClr>
              <a:buSzPts val="2400"/>
              <a:buFont typeface="Arial"/>
              <a:buNone/>
              <a:tabLst/>
              <a:defRPr/>
            </a:pPr>
            <a:r>
              <a:rPr kumimoji="0" lang="en-US" sz="3600" b="1" i="0" u="none" strike="noStrike" kern="0" cap="none" spc="0" normalizeH="0" baseline="0" noProof="0" dirty="0">
                <a:ln>
                  <a:noFill/>
                </a:ln>
                <a:solidFill>
                  <a:srgbClr val="5496D1"/>
                </a:solidFill>
                <a:effectLst/>
                <a:uLnTx/>
                <a:uFillTx/>
                <a:latin typeface="Calibri"/>
                <a:ea typeface="Calibri"/>
                <a:cs typeface="Calibri"/>
                <a:sym typeface="Calibri"/>
              </a:rPr>
              <a:t>Una regla de decisión sencilla</a:t>
            </a:r>
          </a:p>
        </p:txBody>
      </p:sp>
    </p:spTree>
    <p:extLst>
      <p:ext uri="{BB962C8B-B14F-4D97-AF65-F5344CB8AC3E}">
        <p14:creationId xmlns:p14="http://schemas.microsoft.com/office/powerpoint/2010/main" val="37412558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2" name="Google Shape;552;p29"/>
          <p:cNvSpPr txBox="1">
            <a:spLocks noGrp="1"/>
          </p:cNvSpPr>
          <p:nvPr>
            <p:ph type="body" idx="3"/>
          </p:nvPr>
        </p:nvSpPr>
        <p:spPr>
          <a:xfrm>
            <a:off x="219456" y="747996"/>
            <a:ext cx="6557952" cy="4861598"/>
          </a:xfrm>
          <a:prstGeom prst="rect">
            <a:avLst/>
          </a:prstGeom>
          <a:noFill/>
          <a:ln>
            <a:noFill/>
          </a:ln>
        </p:spPr>
        <p:txBody>
          <a:bodyPr spcFirstLastPara="1" wrap="square" lIns="91425" tIns="45700" rIns="91425" bIns="45700" anchor="t" anchorCtr="0">
            <a:noAutofit/>
          </a:bodyPr>
          <a:lstStyle/>
          <a:p>
            <a:r>
              <a:rPr lang="en-US" sz="3600" b="1" dirty="0">
                <a:solidFill>
                  <a:srgbClr val="31376B"/>
                </a:solidFill>
              </a:rPr>
              <a:t>Cómo es una respuesta segura</a:t>
            </a:r>
          </a:p>
          <a:p>
            <a:endParaRPr lang="en-US" sz="1400" b="1" dirty="0">
              <a:solidFill>
                <a:srgbClr val="EBCB1F"/>
              </a:solidFill>
            </a:endParaRPr>
          </a:p>
          <a:p>
            <a:r>
              <a:rPr lang="en-US" dirty="0"/>
              <a:t>Una respuesta segura significa:</a:t>
            </a:r>
          </a:p>
          <a:p>
            <a:pPr marL="571500" indent="-342900">
              <a:buFont typeface="Arial" panose="020B0604020202020204" pitchFamily="34" charset="0"/>
              <a:buChar char="•"/>
            </a:pPr>
            <a:r>
              <a:rPr lang="en-US"/>
              <a:t>no hacer </a:t>
            </a:r>
            <a:r>
              <a:rPr lang="en-US" dirty="0"/>
              <a:t>clic en enlaces inesperados</a:t>
            </a:r>
          </a:p>
          <a:p>
            <a:pPr marL="571500" indent="-342900">
              <a:buFont typeface="Arial" panose="020B0604020202020204" pitchFamily="34" charset="0"/>
              <a:buChar char="•"/>
            </a:pPr>
            <a:r>
              <a:rPr lang="en-US"/>
              <a:t>no campartir </a:t>
            </a:r>
            <a:r>
              <a:rPr lang="en-US" dirty="0"/>
              <a:t>códigos ni datos personales</a:t>
            </a:r>
          </a:p>
          <a:p>
            <a:pPr marL="571500" indent="-342900">
              <a:buFont typeface="Arial" panose="020B0604020202020204" pitchFamily="34" charset="0"/>
              <a:buChar char="•"/>
            </a:pPr>
            <a:r>
              <a:rPr lang="en-US" dirty="0"/>
              <a:t>colgar el teléfono o ignorar el mensaje</a:t>
            </a:r>
          </a:p>
          <a:p>
            <a:pPr marL="571500" indent="-342900">
              <a:buFont typeface="Arial" panose="020B0604020202020204" pitchFamily="34" charset="0"/>
              <a:buChar char="•"/>
            </a:pPr>
            <a:r>
              <a:rPr lang="en-US"/>
              <a:t>comprobarlo </a:t>
            </a:r>
            <a:r>
              <a:rPr lang="en-US" dirty="0"/>
              <a:t>a través </a:t>
            </a:r>
            <a:r>
              <a:rPr lang="en-US"/>
              <a:t>de la app oficial</a:t>
            </a:r>
            <a:endParaRPr lang="en-US" dirty="0"/>
          </a:p>
          <a:p>
            <a:pPr marL="571500" indent="-342900">
              <a:buFont typeface="Arial" panose="020B0604020202020204" pitchFamily="34" charset="0"/>
              <a:buChar char="•"/>
            </a:pPr>
            <a:r>
              <a:rPr lang="en-US"/>
              <a:t>ponerse </a:t>
            </a:r>
            <a:r>
              <a:rPr lang="en-US" dirty="0"/>
              <a:t>en contacto directamente con la organización</a:t>
            </a:r>
          </a:p>
          <a:p>
            <a:pPr marL="228600" indent="0"/>
            <a:endParaRPr lang="en-US" dirty="0"/>
          </a:p>
          <a:p>
            <a:pPr marL="228600" indent="0"/>
            <a:r>
              <a:rPr lang="en-US" dirty="0"/>
              <a:t>Tú eliges cómo responder</a:t>
            </a:r>
          </a:p>
        </p:txBody>
      </p:sp>
      <p:pic>
        <p:nvPicPr>
          <p:cNvPr id="34818" name="Picture 2" descr="yellow and black road sign">
            <a:extLst>
              <a:ext uri="{FF2B5EF4-FFF2-40B4-BE49-F238E27FC236}">
                <a16:creationId xmlns:a16="http://schemas.microsoft.com/office/drawing/2014/main" id="{C1334556-F249-1409-96E3-06E35DA71AB3}"/>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243011" y="360763"/>
            <a:ext cx="4090983" cy="6136474"/>
          </a:xfrm>
          <a:prstGeom prst="roundRect">
            <a:avLst>
              <a:gd name="adj" fmla="val 12437"/>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52"/>
        <p:cNvGrpSpPr/>
        <p:nvPr/>
      </p:nvGrpSpPr>
      <p:grpSpPr>
        <a:xfrm>
          <a:off x="0" y="0"/>
          <a:ext cx="0" cy="0"/>
          <a:chOff x="0" y="0"/>
          <a:chExt cx="0" cy="0"/>
        </a:xfrm>
      </p:grpSpPr>
      <p:sp>
        <p:nvSpPr>
          <p:cNvPr id="1155" name="Google Shape;1155;p36"/>
          <p:cNvSpPr/>
          <p:nvPr/>
        </p:nvSpPr>
        <p:spPr>
          <a:xfrm>
            <a:off x="760867" y="2863271"/>
            <a:ext cx="2513094" cy="2716435"/>
          </a:xfrm>
          <a:custGeom>
            <a:avLst/>
            <a:gdLst/>
            <a:ahLst/>
            <a:cxnLst/>
            <a:rect l="l" t="t" r="r" b="b"/>
            <a:pathLst>
              <a:path w="4381" h="3421" extrusionOk="0">
                <a:moveTo>
                  <a:pt x="4116" y="3420"/>
                </a:moveTo>
                <a:lnTo>
                  <a:pt x="264" y="3420"/>
                </a:lnTo>
                <a:lnTo>
                  <a:pt x="264" y="3420"/>
                </a:lnTo>
                <a:cubicBezTo>
                  <a:pt x="118" y="3420"/>
                  <a:pt x="0" y="3302"/>
                  <a:pt x="0" y="3155"/>
                </a:cubicBezTo>
                <a:lnTo>
                  <a:pt x="0" y="264"/>
                </a:lnTo>
                <a:lnTo>
                  <a:pt x="0" y="264"/>
                </a:lnTo>
                <a:cubicBezTo>
                  <a:pt x="0" y="118"/>
                  <a:pt x="118" y="0"/>
                  <a:pt x="264" y="0"/>
                </a:cubicBezTo>
                <a:lnTo>
                  <a:pt x="4116" y="0"/>
                </a:lnTo>
                <a:lnTo>
                  <a:pt x="4116" y="0"/>
                </a:lnTo>
                <a:cubicBezTo>
                  <a:pt x="4262" y="0"/>
                  <a:pt x="4380" y="118"/>
                  <a:pt x="4380" y="264"/>
                </a:cubicBezTo>
                <a:lnTo>
                  <a:pt x="4380" y="3155"/>
                </a:lnTo>
                <a:lnTo>
                  <a:pt x="4380" y="3155"/>
                </a:lnTo>
                <a:cubicBezTo>
                  <a:pt x="4380" y="3302"/>
                  <a:pt x="4262" y="3420"/>
                  <a:pt x="4116" y="3420"/>
                </a:cubicBezTo>
              </a:path>
            </a:pathLst>
          </a:custGeom>
          <a:solidFill>
            <a:srgbClr val="F26F4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156" name="Google Shape;1156;p36"/>
          <p:cNvSpPr/>
          <p:nvPr/>
        </p:nvSpPr>
        <p:spPr>
          <a:xfrm>
            <a:off x="1040356" y="1430747"/>
            <a:ext cx="1954116" cy="1700704"/>
          </a:xfrm>
          <a:custGeom>
            <a:avLst/>
            <a:gdLst/>
            <a:ahLst/>
            <a:cxnLst/>
            <a:rect l="l" t="t" r="r" b="b"/>
            <a:pathLst>
              <a:path w="2757" h="2964" extrusionOk="0">
                <a:moveTo>
                  <a:pt x="1088" y="2802"/>
                </a:moveTo>
                <a:lnTo>
                  <a:pt x="417" y="2131"/>
                </a:lnTo>
                <a:lnTo>
                  <a:pt x="417" y="2131"/>
                </a:lnTo>
                <a:cubicBezTo>
                  <a:pt x="0" y="1715"/>
                  <a:pt x="0" y="1041"/>
                  <a:pt x="417" y="624"/>
                </a:cubicBezTo>
                <a:lnTo>
                  <a:pt x="624" y="417"/>
                </a:lnTo>
                <a:lnTo>
                  <a:pt x="624" y="417"/>
                </a:lnTo>
                <a:cubicBezTo>
                  <a:pt x="1040" y="0"/>
                  <a:pt x="1715" y="0"/>
                  <a:pt x="2132" y="417"/>
                </a:cubicBezTo>
                <a:lnTo>
                  <a:pt x="2339" y="624"/>
                </a:lnTo>
                <a:lnTo>
                  <a:pt x="2339" y="624"/>
                </a:lnTo>
                <a:cubicBezTo>
                  <a:pt x="2756" y="1041"/>
                  <a:pt x="2756" y="1715"/>
                  <a:pt x="2339" y="2131"/>
                </a:cubicBezTo>
                <a:lnTo>
                  <a:pt x="1668" y="2802"/>
                </a:lnTo>
                <a:lnTo>
                  <a:pt x="1668" y="2802"/>
                </a:lnTo>
                <a:cubicBezTo>
                  <a:pt x="1508" y="2963"/>
                  <a:pt x="1248" y="2963"/>
                  <a:pt x="1088"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157" name="Google Shape;1157;p36"/>
          <p:cNvSpPr/>
          <p:nvPr/>
        </p:nvSpPr>
        <p:spPr>
          <a:xfrm>
            <a:off x="3471362" y="2863271"/>
            <a:ext cx="2513095" cy="2716435"/>
          </a:xfrm>
          <a:custGeom>
            <a:avLst/>
            <a:gdLst/>
            <a:ahLst/>
            <a:cxnLst/>
            <a:rect l="l" t="t" r="r" b="b"/>
            <a:pathLst>
              <a:path w="4381" h="3421" extrusionOk="0">
                <a:moveTo>
                  <a:pt x="4115" y="3420"/>
                </a:moveTo>
                <a:lnTo>
                  <a:pt x="265" y="3420"/>
                </a:lnTo>
                <a:lnTo>
                  <a:pt x="265" y="3420"/>
                </a:lnTo>
                <a:cubicBezTo>
                  <a:pt x="118" y="3420"/>
                  <a:pt x="0" y="3302"/>
                  <a:pt x="0" y="3155"/>
                </a:cubicBezTo>
                <a:lnTo>
                  <a:pt x="0" y="264"/>
                </a:lnTo>
                <a:lnTo>
                  <a:pt x="0" y="264"/>
                </a:lnTo>
                <a:cubicBezTo>
                  <a:pt x="0" y="118"/>
                  <a:pt x="118" y="0"/>
                  <a:pt x="265"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CA7BB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158" name="Google Shape;1158;p36"/>
          <p:cNvSpPr/>
          <p:nvPr/>
        </p:nvSpPr>
        <p:spPr>
          <a:xfrm>
            <a:off x="3750850" y="1430747"/>
            <a:ext cx="1954118" cy="1700704"/>
          </a:xfrm>
          <a:custGeom>
            <a:avLst/>
            <a:gdLst/>
            <a:ahLst/>
            <a:cxnLst/>
            <a:rect l="l" t="t" r="r" b="b"/>
            <a:pathLst>
              <a:path w="2756" h="2964" extrusionOk="0">
                <a:moveTo>
                  <a:pt x="1086" y="2802"/>
                </a:moveTo>
                <a:lnTo>
                  <a:pt x="416" y="2131"/>
                </a:lnTo>
                <a:lnTo>
                  <a:pt x="416" y="2131"/>
                </a:lnTo>
                <a:cubicBezTo>
                  <a:pt x="0" y="1715"/>
                  <a:pt x="0" y="1041"/>
                  <a:pt x="416" y="624"/>
                </a:cubicBezTo>
                <a:lnTo>
                  <a:pt x="623" y="417"/>
                </a:lnTo>
                <a:lnTo>
                  <a:pt x="623" y="417"/>
                </a:lnTo>
                <a:cubicBezTo>
                  <a:pt x="1040" y="0"/>
                  <a:pt x="1715" y="0"/>
                  <a:pt x="2131" y="417"/>
                </a:cubicBezTo>
                <a:lnTo>
                  <a:pt x="2338" y="624"/>
                </a:lnTo>
                <a:lnTo>
                  <a:pt x="2338" y="624"/>
                </a:lnTo>
                <a:cubicBezTo>
                  <a:pt x="2755" y="1041"/>
                  <a:pt x="2755" y="1715"/>
                  <a:pt x="2338" y="2131"/>
                </a:cubicBezTo>
                <a:lnTo>
                  <a:pt x="1668" y="2802"/>
                </a:lnTo>
                <a:lnTo>
                  <a:pt x="1668" y="2802"/>
                </a:lnTo>
                <a:cubicBezTo>
                  <a:pt x="1507" y="2963"/>
                  <a:pt x="1247" y="2963"/>
                  <a:pt x="1086"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159" name="Google Shape;1159;p36"/>
          <p:cNvSpPr/>
          <p:nvPr/>
        </p:nvSpPr>
        <p:spPr>
          <a:xfrm>
            <a:off x="6100874" y="2863271"/>
            <a:ext cx="2513094" cy="271643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1" y="0"/>
                  <a:pt x="4380" y="118"/>
                  <a:pt x="4380" y="264"/>
                </a:cubicBezTo>
                <a:lnTo>
                  <a:pt x="4380" y="3155"/>
                </a:lnTo>
                <a:lnTo>
                  <a:pt x="4380" y="3155"/>
                </a:lnTo>
                <a:cubicBezTo>
                  <a:pt x="4380" y="3302"/>
                  <a:pt x="4261" y="3420"/>
                  <a:pt x="4115" y="342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160" name="Google Shape;1160;p36"/>
          <p:cNvSpPr/>
          <p:nvPr/>
        </p:nvSpPr>
        <p:spPr>
          <a:xfrm>
            <a:off x="6380363" y="1407154"/>
            <a:ext cx="1954116" cy="1700704"/>
          </a:xfrm>
          <a:custGeom>
            <a:avLst/>
            <a:gdLst/>
            <a:ahLst/>
            <a:cxnLst/>
            <a:rect l="l" t="t" r="r" b="b"/>
            <a:pathLst>
              <a:path w="2756"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5" y="1041"/>
                  <a:pt x="2755" y="1715"/>
                  <a:pt x="2339" y="2131"/>
                </a:cubicBezTo>
                <a:lnTo>
                  <a:pt x="1668" y="2802"/>
                </a:lnTo>
                <a:lnTo>
                  <a:pt x="1668" y="2802"/>
                </a:lnTo>
                <a:cubicBezTo>
                  <a:pt x="1508" y="2963"/>
                  <a:pt x="1247"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161" name="Google Shape;1161;p36"/>
          <p:cNvSpPr/>
          <p:nvPr/>
        </p:nvSpPr>
        <p:spPr>
          <a:xfrm>
            <a:off x="8730382" y="2863271"/>
            <a:ext cx="2513095" cy="2716435"/>
          </a:xfrm>
          <a:custGeom>
            <a:avLst/>
            <a:gdLst/>
            <a:ahLst/>
            <a:cxnLst/>
            <a:rect l="l" t="t" r="r" b="b"/>
            <a:pathLst>
              <a:path w="4381" h="3421" extrusionOk="0">
                <a:moveTo>
                  <a:pt x="4115" y="3420"/>
                </a:moveTo>
                <a:lnTo>
                  <a:pt x="264" y="3420"/>
                </a:lnTo>
                <a:lnTo>
                  <a:pt x="264" y="3420"/>
                </a:lnTo>
                <a:cubicBezTo>
                  <a:pt x="118" y="3420"/>
                  <a:pt x="0" y="3302"/>
                  <a:pt x="0" y="3155"/>
                </a:cubicBezTo>
                <a:lnTo>
                  <a:pt x="0" y="264"/>
                </a:lnTo>
                <a:lnTo>
                  <a:pt x="0" y="264"/>
                </a:lnTo>
                <a:cubicBezTo>
                  <a:pt x="0" y="118"/>
                  <a:pt x="118" y="0"/>
                  <a:pt x="264" y="0"/>
                </a:cubicBezTo>
                <a:lnTo>
                  <a:pt x="4115" y="0"/>
                </a:lnTo>
                <a:lnTo>
                  <a:pt x="4115" y="0"/>
                </a:lnTo>
                <a:cubicBezTo>
                  <a:pt x="4262" y="0"/>
                  <a:pt x="4380" y="118"/>
                  <a:pt x="4380" y="264"/>
                </a:cubicBezTo>
                <a:lnTo>
                  <a:pt x="4380" y="3155"/>
                </a:lnTo>
                <a:lnTo>
                  <a:pt x="4380" y="3155"/>
                </a:lnTo>
                <a:cubicBezTo>
                  <a:pt x="4380" y="3302"/>
                  <a:pt x="4262" y="3420"/>
                  <a:pt x="4115" y="3420"/>
                </a:cubicBezTo>
              </a:path>
            </a:pathLst>
          </a:custGeom>
          <a:solidFill>
            <a:srgbClr val="5696D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162" name="Google Shape;1162;p36"/>
          <p:cNvSpPr/>
          <p:nvPr/>
        </p:nvSpPr>
        <p:spPr>
          <a:xfrm>
            <a:off x="9009871" y="1407154"/>
            <a:ext cx="1954116" cy="1700704"/>
          </a:xfrm>
          <a:custGeom>
            <a:avLst/>
            <a:gdLst/>
            <a:ahLst/>
            <a:cxnLst/>
            <a:rect l="l" t="t" r="r" b="b"/>
            <a:pathLst>
              <a:path w="2757" h="2964" extrusionOk="0">
                <a:moveTo>
                  <a:pt x="1087" y="2802"/>
                </a:moveTo>
                <a:lnTo>
                  <a:pt x="416" y="2131"/>
                </a:lnTo>
                <a:lnTo>
                  <a:pt x="416" y="2131"/>
                </a:lnTo>
                <a:cubicBezTo>
                  <a:pt x="0" y="1715"/>
                  <a:pt x="0" y="1041"/>
                  <a:pt x="416" y="624"/>
                </a:cubicBezTo>
                <a:lnTo>
                  <a:pt x="623" y="417"/>
                </a:lnTo>
                <a:lnTo>
                  <a:pt x="623" y="417"/>
                </a:lnTo>
                <a:cubicBezTo>
                  <a:pt x="1040" y="0"/>
                  <a:pt x="1715" y="0"/>
                  <a:pt x="2132" y="417"/>
                </a:cubicBezTo>
                <a:lnTo>
                  <a:pt x="2339" y="624"/>
                </a:lnTo>
                <a:lnTo>
                  <a:pt x="2339" y="624"/>
                </a:lnTo>
                <a:cubicBezTo>
                  <a:pt x="2756" y="1041"/>
                  <a:pt x="2756" y="1715"/>
                  <a:pt x="2339" y="2131"/>
                </a:cubicBezTo>
                <a:lnTo>
                  <a:pt x="1669" y="2802"/>
                </a:lnTo>
                <a:lnTo>
                  <a:pt x="1669" y="2802"/>
                </a:lnTo>
                <a:cubicBezTo>
                  <a:pt x="1508" y="2963"/>
                  <a:pt x="1248" y="2963"/>
                  <a:pt x="1087" y="2802"/>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3" name="tb">
            <a:extLst>
              <a:ext uri="{FF2B5EF4-FFF2-40B4-BE49-F238E27FC236}">
                <a16:creationId xmlns:a16="http://schemas.microsoft.com/office/drawing/2014/main" id="{D62D67F0-127D-F873-E7B6-C4168CE327A2}"/>
              </a:ext>
            </a:extLst>
          </p:cNvPr>
          <p:cNvSpPr txBox="1"/>
          <p:nvPr/>
        </p:nvSpPr>
        <p:spPr>
          <a:xfrm>
            <a:off x="396000" y="178069"/>
            <a:ext cx="11400000" cy="650000"/>
          </a:xfrm>
          <a:prstGeom prst="rect">
            <a:avLst/>
          </a:prstGeom>
          <a:noFill/>
        </p:spPr>
        <p:txBody>
          <a:bodyPr wrap="square" anchor="t">
            <a:normAutofit/>
          </a:bodyPr>
          <a:lstStyle/>
          <a:p>
            <a:r>
              <a:rPr lang="es-ES_tradnl" sz="3600" b="1" noProof="0">
                <a:solidFill>
                  <a:srgbClr val="31376B"/>
                </a:solidFill>
                <a:latin typeface="Calibri" panose="020F0502020204030204" pitchFamily="34" charset="0"/>
                <a:cs typeface="Calibri" panose="020F0502020204030204" pitchFamily="34" charset="0"/>
              </a:rPr>
              <a:t>Dónde pedir ayuda en España</a:t>
            </a:r>
          </a:p>
        </p:txBody>
      </p:sp>
      <p:sp>
        <p:nvSpPr>
          <p:cNvPr id="5" name="tb">
            <a:extLst>
              <a:ext uri="{FF2B5EF4-FFF2-40B4-BE49-F238E27FC236}">
                <a16:creationId xmlns:a16="http://schemas.microsoft.com/office/drawing/2014/main" id="{6B8EE66B-C5D6-584F-F16F-DBD16CB46692}"/>
              </a:ext>
            </a:extLst>
          </p:cNvPr>
          <p:cNvSpPr txBox="1"/>
          <p:nvPr/>
        </p:nvSpPr>
        <p:spPr>
          <a:xfrm>
            <a:off x="680363" y="864619"/>
            <a:ext cx="11400000" cy="460000"/>
          </a:xfrm>
          <a:prstGeom prst="rect">
            <a:avLst/>
          </a:prstGeom>
          <a:noFill/>
        </p:spPr>
        <p:txBody>
          <a:bodyPr wrap="square" anchor="t">
            <a:normAutofit/>
          </a:bodyPr>
          <a:lstStyle/>
          <a:p>
            <a:r>
              <a:rPr lang="es-ES_tradnl" sz="2400" noProof="0">
                <a:solidFill>
                  <a:srgbClr val="002465"/>
                </a:solidFill>
                <a:latin typeface="Calibri" panose="020F0502020204030204" pitchFamily="34" charset="0"/>
                <a:cs typeface="Calibri" panose="020F0502020204030204" pitchFamily="34" charset="0"/>
              </a:rPr>
              <a:t>No estás solo. Si hay dinero de por medio, contaca directamente con el banco. </a:t>
            </a:r>
          </a:p>
        </p:txBody>
      </p:sp>
      <p:sp>
        <p:nvSpPr>
          <p:cNvPr id="7" name="tb">
            <a:extLst>
              <a:ext uri="{FF2B5EF4-FFF2-40B4-BE49-F238E27FC236}">
                <a16:creationId xmlns:a16="http://schemas.microsoft.com/office/drawing/2014/main" id="{9A93EDD5-4415-7519-6DE2-7DED660F3F54}"/>
              </a:ext>
            </a:extLst>
          </p:cNvPr>
          <p:cNvSpPr txBox="1"/>
          <p:nvPr/>
        </p:nvSpPr>
        <p:spPr>
          <a:xfrm>
            <a:off x="3540237" y="1915325"/>
            <a:ext cx="2420000" cy="560000"/>
          </a:xfrm>
          <a:prstGeom prst="rect">
            <a:avLst/>
          </a:prstGeom>
          <a:noFill/>
        </p:spPr>
        <p:txBody>
          <a:bodyPr wrap="square" anchor="ctr">
            <a:normAutofit/>
          </a:bodyPr>
          <a:lstStyle/>
          <a:p>
            <a:pPr algn="ctr"/>
            <a:r>
              <a:rPr lang="es-ES_tradnl" sz="1700" b="1" noProof="0">
                <a:solidFill>
                  <a:srgbClr val="FFFFFF"/>
                </a:solidFill>
                <a:latin typeface="Calibri" panose="020F0502020204030204" pitchFamily="34" charset="0"/>
                <a:cs typeface="Calibri" panose="020F0502020204030204" pitchFamily="34" charset="0"/>
              </a:rPr>
              <a:t>Policía Nacional</a:t>
            </a:r>
          </a:p>
        </p:txBody>
      </p:sp>
      <p:sp>
        <p:nvSpPr>
          <p:cNvPr id="9" name="tb">
            <a:extLst>
              <a:ext uri="{FF2B5EF4-FFF2-40B4-BE49-F238E27FC236}">
                <a16:creationId xmlns:a16="http://schemas.microsoft.com/office/drawing/2014/main" id="{16EA7725-F43D-7F51-252C-2965B5A3500A}"/>
              </a:ext>
            </a:extLst>
          </p:cNvPr>
          <p:cNvSpPr txBox="1"/>
          <p:nvPr/>
        </p:nvSpPr>
        <p:spPr>
          <a:xfrm>
            <a:off x="6181857" y="1915325"/>
            <a:ext cx="2420000" cy="560000"/>
          </a:xfrm>
          <a:prstGeom prst="rect">
            <a:avLst/>
          </a:prstGeom>
          <a:noFill/>
        </p:spPr>
        <p:txBody>
          <a:bodyPr wrap="square" anchor="ctr">
            <a:normAutofit/>
          </a:bodyPr>
          <a:lstStyle/>
          <a:p>
            <a:pPr algn="ctr"/>
            <a:r>
              <a:rPr lang="es-ES_tradnl" sz="1700" b="1" noProof="0">
                <a:solidFill>
                  <a:srgbClr val="FFFFFF"/>
                </a:solidFill>
                <a:latin typeface="Calibri" panose="020F0502020204030204" pitchFamily="34" charset="0"/>
                <a:cs typeface="Calibri" panose="020F0502020204030204" pitchFamily="34" charset="0"/>
              </a:rPr>
              <a:t>INCIBE</a:t>
            </a:r>
          </a:p>
        </p:txBody>
      </p:sp>
      <p:sp>
        <p:nvSpPr>
          <p:cNvPr id="11" name="tb">
            <a:extLst>
              <a:ext uri="{FF2B5EF4-FFF2-40B4-BE49-F238E27FC236}">
                <a16:creationId xmlns:a16="http://schemas.microsoft.com/office/drawing/2014/main" id="{FE15E419-2D84-46BA-5B30-BF041199780B}"/>
              </a:ext>
            </a:extLst>
          </p:cNvPr>
          <p:cNvSpPr txBox="1"/>
          <p:nvPr/>
        </p:nvSpPr>
        <p:spPr>
          <a:xfrm>
            <a:off x="8957975" y="1915325"/>
            <a:ext cx="2221494" cy="560000"/>
          </a:xfrm>
          <a:prstGeom prst="rect">
            <a:avLst/>
          </a:prstGeom>
          <a:noFill/>
        </p:spPr>
        <p:txBody>
          <a:bodyPr wrap="square" anchor="ctr">
            <a:normAutofit lnSpcReduction="10000"/>
          </a:bodyPr>
          <a:lstStyle/>
          <a:p>
            <a:pPr algn="ctr"/>
            <a:r>
              <a:rPr lang="es-ES_tradnl" sz="1700" b="1" noProof="0">
                <a:solidFill>
                  <a:srgbClr val="FFFFFF"/>
                </a:solidFill>
                <a:latin typeface="Calibri" panose="020F0502020204030204" pitchFamily="34" charset="0"/>
                <a:cs typeface="Calibri" panose="020F0502020204030204" pitchFamily="34" charset="0"/>
              </a:rPr>
              <a:t>Asociaciones de víctimas </a:t>
            </a:r>
          </a:p>
        </p:txBody>
      </p:sp>
      <p:sp>
        <p:nvSpPr>
          <p:cNvPr id="13" name="tb">
            <a:extLst>
              <a:ext uri="{FF2B5EF4-FFF2-40B4-BE49-F238E27FC236}">
                <a16:creationId xmlns:a16="http://schemas.microsoft.com/office/drawing/2014/main" id="{A953ECAD-6EEE-8329-CA31-D4893F0855C5}"/>
              </a:ext>
            </a:extLst>
          </p:cNvPr>
          <p:cNvSpPr txBox="1"/>
          <p:nvPr/>
        </p:nvSpPr>
        <p:spPr>
          <a:xfrm>
            <a:off x="1137323" y="1915325"/>
            <a:ext cx="1714537" cy="560000"/>
          </a:xfrm>
          <a:prstGeom prst="rect">
            <a:avLst/>
          </a:prstGeom>
          <a:noFill/>
        </p:spPr>
        <p:txBody>
          <a:bodyPr wrap="square" anchor="ctr">
            <a:normAutofit/>
          </a:bodyPr>
          <a:lstStyle/>
          <a:p>
            <a:pPr algn="ctr"/>
            <a:r>
              <a:rPr lang="es-ES_tradnl" sz="1700" b="1" noProof="0">
                <a:solidFill>
                  <a:srgbClr val="FFFFFF"/>
                </a:solidFill>
                <a:latin typeface="Calibri" panose="020F0502020204030204" pitchFamily="34" charset="0"/>
                <a:cs typeface="Calibri" panose="020F0502020204030204" pitchFamily="34" charset="0"/>
              </a:rPr>
              <a:t>Tu banco</a:t>
            </a:r>
          </a:p>
        </p:txBody>
      </p:sp>
      <p:sp>
        <p:nvSpPr>
          <p:cNvPr id="15" name="tb">
            <a:extLst>
              <a:ext uri="{FF2B5EF4-FFF2-40B4-BE49-F238E27FC236}">
                <a16:creationId xmlns:a16="http://schemas.microsoft.com/office/drawing/2014/main" id="{C6F40401-2779-8D0A-9AB8-1B6C6DEEDDEF}"/>
              </a:ext>
            </a:extLst>
          </p:cNvPr>
          <p:cNvSpPr txBox="1"/>
          <p:nvPr/>
        </p:nvSpPr>
        <p:spPr>
          <a:xfrm>
            <a:off x="854591" y="3206095"/>
            <a:ext cx="2280000" cy="2050000"/>
          </a:xfrm>
          <a:prstGeom prst="rect">
            <a:avLst/>
          </a:prstGeom>
          <a:noFill/>
        </p:spPr>
        <p:txBody>
          <a:bodyPr wrap="square" anchor="t">
            <a:normAutofit fontScale="92500" lnSpcReduction="10000"/>
          </a:bodyPr>
          <a:lstStyle/>
          <a:p>
            <a:pPr algn="ctr"/>
            <a:r>
              <a:rPr lang="en-GB" sz="2000">
                <a:solidFill>
                  <a:schemeClr val="bg1"/>
                </a:solidFill>
                <a:latin typeface="Calibri" panose="020F0502020204030204" pitchFamily="34" charset="0"/>
                <a:cs typeface="Calibri" panose="020F0502020204030204" pitchFamily="34" charset="0"/>
              </a:rPr>
              <a:t>Llama al número que figura en el reverso de tu tarjeta o utiliza la aplicación oficial. Disponible las 24 horas del día, los 7 días de la semana,</a:t>
            </a:r>
            <a:endParaRPr lang="es-ES_tradnl" sz="2000" noProof="0">
              <a:solidFill>
                <a:schemeClr val="bg1"/>
              </a:solidFill>
              <a:latin typeface="Calibri" panose="020F0502020204030204" pitchFamily="34" charset="0"/>
              <a:cs typeface="Calibri" panose="020F0502020204030204" pitchFamily="34" charset="0"/>
            </a:endParaRPr>
          </a:p>
        </p:txBody>
      </p:sp>
      <p:sp>
        <p:nvSpPr>
          <p:cNvPr id="17" name="tb">
            <a:extLst>
              <a:ext uri="{FF2B5EF4-FFF2-40B4-BE49-F238E27FC236}">
                <a16:creationId xmlns:a16="http://schemas.microsoft.com/office/drawing/2014/main" id="{3821BDA3-F5B5-8067-19C0-521DA18447FD}"/>
              </a:ext>
            </a:extLst>
          </p:cNvPr>
          <p:cNvSpPr txBox="1"/>
          <p:nvPr/>
        </p:nvSpPr>
        <p:spPr>
          <a:xfrm>
            <a:off x="3610237" y="3227387"/>
            <a:ext cx="2280000" cy="2050000"/>
          </a:xfrm>
          <a:prstGeom prst="rect">
            <a:avLst/>
          </a:prstGeom>
          <a:noFill/>
        </p:spPr>
        <p:txBody>
          <a:bodyPr wrap="square" anchor="t">
            <a:normAutofit lnSpcReduction="10000"/>
          </a:bodyPr>
          <a:lstStyle/>
          <a:p>
            <a:pPr algn="ctr"/>
            <a:r>
              <a:rPr lang="en-GB" sz="2000">
                <a:solidFill>
                  <a:schemeClr val="bg1"/>
                </a:solidFill>
                <a:latin typeface="Calibri" panose="020F0502020204030204" pitchFamily="34" charset="0"/>
                <a:cs typeface="Calibri" panose="020F0502020204030204" pitchFamily="34" charset="0"/>
              </a:rPr>
              <a:t>Denúncielo en su comisaría local de la Garda. al 112 en caso de emergencia. La denuncia le ayudará a reclamar.</a:t>
            </a:r>
            <a:endParaRPr lang="es-ES_tradnl" sz="2000" noProof="0">
              <a:solidFill>
                <a:schemeClr val="bg1"/>
              </a:solidFill>
              <a:latin typeface="Calibri" panose="020F0502020204030204" pitchFamily="34" charset="0"/>
              <a:cs typeface="Calibri" panose="020F0502020204030204" pitchFamily="34" charset="0"/>
            </a:endParaRPr>
          </a:p>
        </p:txBody>
      </p:sp>
      <p:sp>
        <p:nvSpPr>
          <p:cNvPr id="19" name="tb">
            <a:extLst>
              <a:ext uri="{FF2B5EF4-FFF2-40B4-BE49-F238E27FC236}">
                <a16:creationId xmlns:a16="http://schemas.microsoft.com/office/drawing/2014/main" id="{5F5850A7-DC9D-55A3-E20A-C2D4A5B9F7C9}"/>
              </a:ext>
            </a:extLst>
          </p:cNvPr>
          <p:cNvSpPr txBox="1"/>
          <p:nvPr/>
        </p:nvSpPr>
        <p:spPr>
          <a:xfrm>
            <a:off x="6217421" y="3301831"/>
            <a:ext cx="2280000" cy="2050000"/>
          </a:xfrm>
          <a:prstGeom prst="rect">
            <a:avLst/>
          </a:prstGeom>
          <a:noFill/>
        </p:spPr>
        <p:txBody>
          <a:bodyPr wrap="square" anchor="t">
            <a:normAutofit/>
          </a:bodyPr>
          <a:lstStyle/>
          <a:p>
            <a:pPr algn="ctr"/>
            <a:r>
              <a:rPr lang="es-ES_tradnl" sz="2000" noProof="0">
                <a:solidFill>
                  <a:schemeClr val="bg1"/>
                </a:solidFill>
                <a:latin typeface="Calibri" panose="020F0502020204030204" pitchFamily="34" charset="0"/>
                <a:cs typeface="Calibri" panose="020F0502020204030204" pitchFamily="34" charset="0"/>
              </a:rPr>
              <a:t>El Insitituo Nacional de Ciberseguridad cuenta con una línea de ayuda en ciberseguridad.</a:t>
            </a:r>
          </a:p>
          <a:p>
            <a:pPr algn="ctr"/>
            <a:r>
              <a:rPr lang="es-ES_tradnl" sz="2000">
                <a:solidFill>
                  <a:schemeClr val="bg1"/>
                </a:solidFill>
                <a:latin typeface="Calibri" panose="020F0502020204030204" pitchFamily="34" charset="0"/>
                <a:cs typeface="Calibri" panose="020F0502020204030204" pitchFamily="34" charset="0"/>
              </a:rPr>
              <a:t>Llame al 017</a:t>
            </a:r>
            <a:endParaRPr lang="es-ES_tradnl" sz="2000" noProof="0">
              <a:solidFill>
                <a:schemeClr val="bg1"/>
              </a:solidFill>
              <a:latin typeface="Calibri" panose="020F0502020204030204" pitchFamily="34" charset="0"/>
              <a:cs typeface="Calibri" panose="020F0502020204030204" pitchFamily="34" charset="0"/>
            </a:endParaRPr>
          </a:p>
        </p:txBody>
      </p:sp>
      <p:sp>
        <p:nvSpPr>
          <p:cNvPr id="21" name="tb">
            <a:extLst>
              <a:ext uri="{FF2B5EF4-FFF2-40B4-BE49-F238E27FC236}">
                <a16:creationId xmlns:a16="http://schemas.microsoft.com/office/drawing/2014/main" id="{D232B32A-4B9B-1464-A6F7-51C739271F36}"/>
              </a:ext>
            </a:extLst>
          </p:cNvPr>
          <p:cNvSpPr txBox="1"/>
          <p:nvPr/>
        </p:nvSpPr>
        <p:spPr>
          <a:xfrm>
            <a:off x="8730382" y="3190393"/>
            <a:ext cx="2449087" cy="2112413"/>
          </a:xfrm>
          <a:prstGeom prst="rect">
            <a:avLst/>
          </a:prstGeom>
          <a:noFill/>
        </p:spPr>
        <p:txBody>
          <a:bodyPr wrap="square" anchor="t">
            <a:noAutofit/>
          </a:bodyPr>
          <a:lstStyle/>
          <a:p>
            <a:pPr algn="ctr"/>
            <a:r>
              <a:rPr lang="es-ES_tradnl" sz="2000" noProof="0">
                <a:solidFill>
                  <a:schemeClr val="bg1"/>
                </a:solidFill>
                <a:latin typeface="Calibri" panose="020F0502020204030204" pitchFamily="34" charset="0"/>
                <a:cs typeface="Calibri" panose="020F0502020204030204" pitchFamily="34" charset="0"/>
              </a:rPr>
              <a:t>Entidades como Victifin ofrecen asesoramiento legal especializado y apoyo para afectados por fraude financiero o phishing.</a:t>
            </a:r>
          </a:p>
        </p:txBody>
      </p:sp>
      <p:sp>
        <p:nvSpPr>
          <p:cNvPr id="23" name="card">
            <a:extLst>
              <a:ext uri="{FF2B5EF4-FFF2-40B4-BE49-F238E27FC236}">
                <a16:creationId xmlns:a16="http://schemas.microsoft.com/office/drawing/2014/main" id="{C2E6564E-E47D-7B19-9ED3-522DB433DF42}"/>
              </a:ext>
            </a:extLst>
          </p:cNvPr>
          <p:cNvSpPr/>
          <p:nvPr/>
        </p:nvSpPr>
        <p:spPr>
          <a:xfrm>
            <a:off x="284457" y="5724654"/>
            <a:ext cx="11400000" cy="820000"/>
          </a:xfrm>
          <a:prstGeom prst="roundRect">
            <a:avLst>
              <a:gd name="adj" fmla="val 8000"/>
            </a:avLst>
          </a:prstGeom>
          <a:solidFill>
            <a:srgbClr val="EBCB1F"/>
          </a:solidFill>
        </p:spPr>
        <p:txBody>
          <a:bodyPr/>
          <a:lstStyle/>
          <a:p>
            <a:endParaRPr lang="es-ES_tradnl" noProof="0"/>
          </a:p>
        </p:txBody>
      </p:sp>
      <p:sp>
        <p:nvSpPr>
          <p:cNvPr id="25" name="tb">
            <a:extLst>
              <a:ext uri="{FF2B5EF4-FFF2-40B4-BE49-F238E27FC236}">
                <a16:creationId xmlns:a16="http://schemas.microsoft.com/office/drawing/2014/main" id="{AD7C3B9A-4221-9A75-468F-BC0F31A5B281}"/>
              </a:ext>
            </a:extLst>
          </p:cNvPr>
          <p:cNvSpPr txBox="1"/>
          <p:nvPr/>
        </p:nvSpPr>
        <p:spPr>
          <a:xfrm>
            <a:off x="572000" y="5692341"/>
            <a:ext cx="10859133" cy="836025"/>
          </a:xfrm>
          <a:prstGeom prst="rect">
            <a:avLst/>
          </a:prstGeom>
          <a:noFill/>
        </p:spPr>
        <p:txBody>
          <a:bodyPr wrap="square" anchor="ctr">
            <a:normAutofit/>
          </a:bodyPr>
          <a:lstStyle/>
          <a:p>
            <a:pPr algn="ctr"/>
            <a:r>
              <a:rPr lang="es-ES_tradnl" sz="1800" b="1">
                <a:solidFill>
                  <a:srgbClr val="002465"/>
                </a:solidFill>
                <a:latin typeface="Calibri" panose="020F0502020204030204" pitchFamily="34" charset="0"/>
                <a:cs typeface="Calibri" panose="020F0502020204030204" pitchFamily="34" charset="0"/>
              </a:rPr>
              <a:t>No hay por qué avergonzarse de haber sido víctima de una estafa</a:t>
            </a:r>
            <a:r>
              <a:rPr lang="es-ES_tradnl" sz="1800" b="1" noProof="0">
                <a:solidFill>
                  <a:srgbClr val="002465"/>
                </a:solidFill>
                <a:latin typeface="Calibri" panose="020F0502020204030204" pitchFamily="34" charset="0"/>
                <a:cs typeface="Calibri" panose="020F0502020204030204" pitchFamily="34" charset="0"/>
              </a:rPr>
              <a:t>.</a:t>
            </a:r>
          </a:p>
        </p:txBody>
      </p:sp>
      <p:pic>
        <p:nvPicPr>
          <p:cNvPr id="27" name="Picture 26">
            <a:extLst>
              <a:ext uri="{FF2B5EF4-FFF2-40B4-BE49-F238E27FC236}">
                <a16:creationId xmlns:a16="http://schemas.microsoft.com/office/drawing/2014/main" id="{FB4FE269-F27F-D926-0DE3-168322FD7B1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653580" y="362942"/>
            <a:ext cx="999831" cy="1164437"/>
          </a:xfrm>
          <a:prstGeom prst="rect">
            <a:avLst/>
          </a:prstGeom>
        </p:spPr>
      </p:pic>
    </p:spTree>
  </p:cSld>
  <p:clrMapOvr>
    <a:masterClrMapping/>
  </p:clrMapOvr>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286"/>
        <p:cNvGrpSpPr/>
        <p:nvPr/>
      </p:nvGrpSpPr>
      <p:grpSpPr>
        <a:xfrm>
          <a:off x="0" y="0"/>
          <a:ext cx="0" cy="0"/>
          <a:chOff x="0" y="0"/>
          <a:chExt cx="0" cy="0"/>
        </a:xfrm>
      </p:grpSpPr>
      <p:sp>
        <p:nvSpPr>
          <p:cNvPr id="1289" name="Google Shape;1289;p38"/>
          <p:cNvSpPr/>
          <p:nvPr/>
        </p:nvSpPr>
        <p:spPr>
          <a:xfrm>
            <a:off x="1621469" y="4608464"/>
            <a:ext cx="4830767" cy="2137534"/>
          </a:xfrm>
          <a:custGeom>
            <a:avLst/>
            <a:gdLst/>
            <a:ahLst/>
            <a:cxnLst/>
            <a:rect l="l" t="t" r="r" b="b"/>
            <a:pathLst>
              <a:path w="5929" h="2252" extrusionOk="0">
                <a:moveTo>
                  <a:pt x="5131" y="2251"/>
                </a:moveTo>
                <a:lnTo>
                  <a:pt x="797" y="2251"/>
                </a:lnTo>
                <a:lnTo>
                  <a:pt x="797" y="2251"/>
                </a:lnTo>
                <a:cubicBezTo>
                  <a:pt x="357" y="2251"/>
                  <a:pt x="0" y="1894"/>
                  <a:pt x="0" y="1454"/>
                </a:cubicBezTo>
                <a:lnTo>
                  <a:pt x="0" y="797"/>
                </a:lnTo>
                <a:lnTo>
                  <a:pt x="0" y="797"/>
                </a:lnTo>
                <a:cubicBezTo>
                  <a:pt x="0" y="357"/>
                  <a:pt x="357" y="0"/>
                  <a:pt x="797" y="0"/>
                </a:cubicBezTo>
                <a:lnTo>
                  <a:pt x="5131" y="0"/>
                </a:lnTo>
                <a:lnTo>
                  <a:pt x="5131" y="0"/>
                </a:lnTo>
                <a:cubicBezTo>
                  <a:pt x="5572" y="0"/>
                  <a:pt x="5928" y="357"/>
                  <a:pt x="5928" y="797"/>
                </a:cubicBezTo>
                <a:lnTo>
                  <a:pt x="5928" y="1454"/>
                </a:lnTo>
                <a:lnTo>
                  <a:pt x="5928" y="1454"/>
                </a:lnTo>
                <a:cubicBezTo>
                  <a:pt x="5928" y="1894"/>
                  <a:pt x="5572" y="2251"/>
                  <a:pt x="5131" y="2251"/>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290" name="Google Shape;1290;p38"/>
          <p:cNvSpPr/>
          <p:nvPr/>
        </p:nvSpPr>
        <p:spPr>
          <a:xfrm>
            <a:off x="6397040" y="2289601"/>
            <a:ext cx="4836199" cy="2005414"/>
          </a:xfrm>
          <a:custGeom>
            <a:avLst/>
            <a:gdLst/>
            <a:ahLst/>
            <a:cxnLst/>
            <a:rect l="l" t="t" r="r" b="b"/>
            <a:pathLst>
              <a:path w="5929" h="2249" extrusionOk="0">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291" name="Google Shape;1291;p38"/>
          <p:cNvSpPr/>
          <p:nvPr/>
        </p:nvSpPr>
        <p:spPr>
          <a:xfrm>
            <a:off x="6217044" y="2256350"/>
            <a:ext cx="3462204" cy="973673"/>
          </a:xfrm>
          <a:custGeom>
            <a:avLst/>
            <a:gdLst/>
            <a:ahLst/>
            <a:cxnLst/>
            <a:rect l="l" t="t" r="r" b="b"/>
            <a:pathLst>
              <a:path w="4691" h="1209" extrusionOk="0">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292" name="Google Shape;1292;p38"/>
          <p:cNvSpPr/>
          <p:nvPr/>
        </p:nvSpPr>
        <p:spPr>
          <a:xfrm>
            <a:off x="316788" y="2249536"/>
            <a:ext cx="4721743" cy="2137534"/>
          </a:xfrm>
          <a:custGeom>
            <a:avLst/>
            <a:gdLst/>
            <a:ahLst/>
            <a:cxnLst/>
            <a:rect l="l" t="t" r="r" b="b"/>
            <a:pathLst>
              <a:path w="5929" h="2251" extrusionOk="0">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ECC0DA"/>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293" name="Google Shape;1293;p38"/>
          <p:cNvSpPr/>
          <p:nvPr/>
        </p:nvSpPr>
        <p:spPr>
          <a:xfrm>
            <a:off x="299042" y="2133037"/>
            <a:ext cx="3141644" cy="1010996"/>
          </a:xfrm>
          <a:custGeom>
            <a:avLst/>
            <a:gdLst/>
            <a:ahLst/>
            <a:cxnLst/>
            <a:rect l="l" t="t" r="r" b="b"/>
            <a:pathLst>
              <a:path w="4690" h="1209" extrusionOk="0">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294" name="Google Shape;1294;p38"/>
          <p:cNvSpPr/>
          <p:nvPr/>
        </p:nvSpPr>
        <p:spPr>
          <a:xfrm>
            <a:off x="7007697" y="4583670"/>
            <a:ext cx="4674230" cy="2024330"/>
          </a:xfrm>
          <a:custGeom>
            <a:avLst/>
            <a:gdLst/>
            <a:ahLst/>
            <a:cxnLst/>
            <a:rect l="l" t="t" r="r" b="b"/>
            <a:pathLst>
              <a:path w="5929" h="2251" extrusionOk="0">
                <a:moveTo>
                  <a:pt x="5131" y="2250"/>
                </a:moveTo>
                <a:lnTo>
                  <a:pt x="797" y="2250"/>
                </a:lnTo>
                <a:lnTo>
                  <a:pt x="797" y="2250"/>
                </a:lnTo>
                <a:cubicBezTo>
                  <a:pt x="357" y="2250"/>
                  <a:pt x="0" y="1894"/>
                  <a:pt x="0" y="1454"/>
                </a:cubicBezTo>
                <a:lnTo>
                  <a:pt x="0" y="796"/>
                </a:lnTo>
                <a:lnTo>
                  <a:pt x="0" y="796"/>
                </a:lnTo>
                <a:cubicBezTo>
                  <a:pt x="0" y="356"/>
                  <a:pt x="357" y="0"/>
                  <a:pt x="797" y="0"/>
                </a:cubicBezTo>
                <a:lnTo>
                  <a:pt x="5131" y="0"/>
                </a:lnTo>
                <a:lnTo>
                  <a:pt x="5131" y="0"/>
                </a:lnTo>
                <a:cubicBezTo>
                  <a:pt x="5571" y="0"/>
                  <a:pt x="5928" y="356"/>
                  <a:pt x="5928" y="796"/>
                </a:cubicBezTo>
                <a:lnTo>
                  <a:pt x="5928" y="1454"/>
                </a:lnTo>
                <a:lnTo>
                  <a:pt x="5928" y="1454"/>
                </a:lnTo>
                <a:cubicBezTo>
                  <a:pt x="5928" y="1894"/>
                  <a:pt x="5571" y="2250"/>
                  <a:pt x="5131" y="2250"/>
                </a:cubicBezTo>
              </a:path>
            </a:pathLst>
          </a:custGeom>
          <a:solidFill>
            <a:srgbClr val="615AA6"/>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295" name="Google Shape;1295;p38"/>
          <p:cNvSpPr/>
          <p:nvPr/>
        </p:nvSpPr>
        <p:spPr>
          <a:xfrm>
            <a:off x="1474783" y="4503569"/>
            <a:ext cx="3418867" cy="1066272"/>
          </a:xfrm>
          <a:custGeom>
            <a:avLst/>
            <a:gdLst/>
            <a:ahLst/>
            <a:cxnLst/>
            <a:rect l="l" t="t" r="r" b="b"/>
            <a:pathLst>
              <a:path w="4691" h="1209" extrusionOk="0">
                <a:moveTo>
                  <a:pt x="4086" y="1208"/>
                </a:moveTo>
                <a:lnTo>
                  <a:pt x="604" y="1208"/>
                </a:lnTo>
                <a:lnTo>
                  <a:pt x="604" y="1208"/>
                </a:lnTo>
                <a:cubicBezTo>
                  <a:pt x="270" y="1208"/>
                  <a:pt x="0" y="938"/>
                  <a:pt x="0" y="604"/>
                </a:cubicBezTo>
                <a:lnTo>
                  <a:pt x="0" y="604"/>
                </a:lnTo>
                <a:cubicBezTo>
                  <a:pt x="0" y="271"/>
                  <a:pt x="270" y="0"/>
                  <a:pt x="604" y="0"/>
                </a:cubicBezTo>
                <a:lnTo>
                  <a:pt x="4086" y="0"/>
                </a:lnTo>
                <a:lnTo>
                  <a:pt x="4086" y="0"/>
                </a:lnTo>
                <a:cubicBezTo>
                  <a:pt x="4419" y="0"/>
                  <a:pt x="4690" y="271"/>
                  <a:pt x="4690" y="604"/>
                </a:cubicBezTo>
                <a:lnTo>
                  <a:pt x="4690" y="604"/>
                </a:lnTo>
                <a:cubicBezTo>
                  <a:pt x="4690" y="938"/>
                  <a:pt x="4419" y="1208"/>
                  <a:pt x="4086" y="1208"/>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296" name="Google Shape;1296;p38"/>
          <p:cNvSpPr/>
          <p:nvPr/>
        </p:nvSpPr>
        <p:spPr>
          <a:xfrm>
            <a:off x="6834425" y="4464813"/>
            <a:ext cx="3418865" cy="1024317"/>
          </a:xfrm>
          <a:custGeom>
            <a:avLst/>
            <a:gdLst/>
            <a:ahLst/>
            <a:cxnLst/>
            <a:rect l="l" t="t" r="r" b="b"/>
            <a:pathLst>
              <a:path w="4690" h="1208" extrusionOk="0">
                <a:moveTo>
                  <a:pt x="4085" y="1207"/>
                </a:moveTo>
                <a:lnTo>
                  <a:pt x="604" y="1207"/>
                </a:lnTo>
                <a:lnTo>
                  <a:pt x="604" y="1207"/>
                </a:lnTo>
                <a:cubicBezTo>
                  <a:pt x="271" y="1207"/>
                  <a:pt x="0" y="937"/>
                  <a:pt x="0" y="603"/>
                </a:cubicBezTo>
                <a:lnTo>
                  <a:pt x="0" y="603"/>
                </a:lnTo>
                <a:cubicBezTo>
                  <a:pt x="0" y="270"/>
                  <a:pt x="271" y="0"/>
                  <a:pt x="604" y="0"/>
                </a:cubicBezTo>
                <a:lnTo>
                  <a:pt x="4085" y="0"/>
                </a:lnTo>
                <a:lnTo>
                  <a:pt x="4085" y="0"/>
                </a:lnTo>
                <a:cubicBezTo>
                  <a:pt x="4418" y="0"/>
                  <a:pt x="4689" y="270"/>
                  <a:pt x="4689" y="603"/>
                </a:cubicBezTo>
                <a:lnTo>
                  <a:pt x="4689" y="603"/>
                </a:lnTo>
                <a:cubicBezTo>
                  <a:pt x="4689" y="937"/>
                  <a:pt x="4418" y="1207"/>
                  <a:pt x="4085" y="1207"/>
                </a:cubicBezTo>
              </a:path>
            </a:pathLst>
          </a:custGeom>
          <a:solidFill>
            <a:srgbClr val="29266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lang="es-ES_tradnl" sz="900" noProof="0">
              <a:solidFill>
                <a:schemeClr val="dk1"/>
              </a:solidFill>
              <a:latin typeface="Calibri"/>
              <a:ea typeface="Calibri"/>
              <a:cs typeface="Calibri"/>
              <a:sym typeface="Calibri"/>
            </a:endParaRPr>
          </a:p>
        </p:txBody>
      </p:sp>
      <p:sp>
        <p:nvSpPr>
          <p:cNvPr id="1297" name="Google Shape;1297;p38"/>
          <p:cNvSpPr txBox="1"/>
          <p:nvPr/>
        </p:nvSpPr>
        <p:spPr>
          <a:xfrm>
            <a:off x="453041" y="2322225"/>
            <a:ext cx="3141643" cy="461624"/>
          </a:xfrm>
          <a:prstGeom prst="rect">
            <a:avLst/>
          </a:prstGeom>
          <a:noFill/>
          <a:ln>
            <a:noFill/>
          </a:ln>
        </p:spPr>
        <p:txBody>
          <a:bodyPr spcFirstLastPara="1" wrap="square" lIns="91425" tIns="45700" rIns="91425" bIns="45700" anchor="t" anchorCtr="0">
            <a:spAutoFit/>
          </a:bodyPr>
          <a:lstStyle/>
          <a:p>
            <a:r>
              <a:rPr lang="es-ES_tradnl" sz="2400" b="1" noProof="0">
                <a:solidFill>
                  <a:schemeClr val="bg1"/>
                </a:solidFill>
                <a:latin typeface="Calibri" panose="020F0502020204030204" pitchFamily="34" charset="0"/>
                <a:cs typeface="Calibri" panose="020F0502020204030204" pitchFamily="34" charset="0"/>
              </a:rPr>
              <a:t>Bloquea tu móvil </a:t>
            </a:r>
          </a:p>
        </p:txBody>
      </p:sp>
      <p:sp>
        <p:nvSpPr>
          <p:cNvPr id="1298" name="Google Shape;1298;p38"/>
          <p:cNvSpPr txBox="1"/>
          <p:nvPr/>
        </p:nvSpPr>
        <p:spPr>
          <a:xfrm>
            <a:off x="6452237" y="2329628"/>
            <a:ext cx="2799134"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_tradnl" sz="2200" b="1" noProof="0">
                <a:solidFill>
                  <a:schemeClr val="lt1"/>
                </a:solidFill>
                <a:latin typeface="Calibri"/>
                <a:ea typeface="Calibri"/>
                <a:cs typeface="Calibri"/>
                <a:sym typeface="Calibri"/>
              </a:rPr>
              <a:t>Mantén las apps actualizadas</a:t>
            </a:r>
          </a:p>
        </p:txBody>
      </p:sp>
      <p:sp>
        <p:nvSpPr>
          <p:cNvPr id="1299" name="Google Shape;1299;p38"/>
          <p:cNvSpPr txBox="1"/>
          <p:nvPr/>
        </p:nvSpPr>
        <p:spPr>
          <a:xfrm>
            <a:off x="1717892" y="4608464"/>
            <a:ext cx="2636701"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_tradnl" sz="2200" b="1" noProof="0">
                <a:solidFill>
                  <a:schemeClr val="lt1"/>
                </a:solidFill>
                <a:latin typeface="Calibri"/>
                <a:ea typeface="Calibri"/>
                <a:cs typeface="Calibri"/>
                <a:sym typeface="Calibri"/>
              </a:rPr>
              <a:t>No reutilices contraseñas</a:t>
            </a:r>
          </a:p>
        </p:txBody>
      </p:sp>
      <p:sp>
        <p:nvSpPr>
          <p:cNvPr id="1300" name="Google Shape;1300;p38"/>
          <p:cNvSpPr txBox="1"/>
          <p:nvPr/>
        </p:nvSpPr>
        <p:spPr>
          <a:xfrm>
            <a:off x="7079582" y="4717019"/>
            <a:ext cx="2907705" cy="76940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_tradnl" sz="2200" b="1" noProof="0">
                <a:solidFill>
                  <a:schemeClr val="lt1"/>
                </a:solidFill>
                <a:latin typeface="Calibri"/>
                <a:ea typeface="Calibri"/>
                <a:cs typeface="Calibri"/>
                <a:sym typeface="Calibri"/>
              </a:rPr>
              <a:t>Piensa antes de hacer clic</a:t>
            </a:r>
          </a:p>
        </p:txBody>
      </p:sp>
      <p:sp>
        <p:nvSpPr>
          <p:cNvPr id="1301" name="Google Shape;1301;p38"/>
          <p:cNvSpPr/>
          <p:nvPr/>
        </p:nvSpPr>
        <p:spPr>
          <a:xfrm>
            <a:off x="510074" y="3019208"/>
            <a:ext cx="4492940" cy="1374695"/>
          </a:xfrm>
          <a:prstGeom prst="rect">
            <a:avLst/>
          </a:prstGeom>
          <a:noFill/>
          <a:ln>
            <a:noFill/>
          </a:ln>
        </p:spPr>
        <p:txBody>
          <a:bodyPr spcFirstLastPara="1" wrap="square" lIns="91425" tIns="45700" rIns="91425" bIns="45700" anchor="t" anchorCtr="0">
            <a:spAutoFit/>
          </a:bodyPr>
          <a:lstStyle/>
          <a:p>
            <a:pPr>
              <a:spcBef>
                <a:spcPts val="400"/>
              </a:spcBef>
            </a:pPr>
            <a:r>
              <a:rPr lang="es-ES_tradnl" sz="2000" noProof="0">
                <a:solidFill>
                  <a:srgbClr val="002060"/>
                </a:solidFill>
                <a:latin typeface="Calibri" panose="020F0502020204030204" pitchFamily="34" charset="0"/>
                <a:cs typeface="Calibri" panose="020F0502020204030204" pitchFamily="34" charset="0"/>
              </a:rPr>
              <a:t>Usa un PIN, la huella dactilar o reconocimiento facial para desbloquearlo. Asi se mantiene seguro si se pierde.</a:t>
            </a:r>
          </a:p>
        </p:txBody>
      </p:sp>
      <p:sp>
        <p:nvSpPr>
          <p:cNvPr id="1302" name="Google Shape;1302;p38"/>
          <p:cNvSpPr/>
          <p:nvPr/>
        </p:nvSpPr>
        <p:spPr>
          <a:xfrm>
            <a:off x="6647719" y="3168472"/>
            <a:ext cx="4585520" cy="1066918"/>
          </a:xfrm>
          <a:prstGeom prst="rect">
            <a:avLst/>
          </a:prstGeom>
          <a:noFill/>
          <a:ln>
            <a:noFill/>
          </a:ln>
        </p:spPr>
        <p:txBody>
          <a:bodyPr spcFirstLastPara="1" wrap="square" lIns="91425" tIns="45700" rIns="91425" bIns="45700" anchor="t" anchorCtr="0">
            <a:spAutoFit/>
          </a:bodyPr>
          <a:lstStyle/>
          <a:p>
            <a:pPr>
              <a:spcBef>
                <a:spcPts val="400"/>
              </a:spcBef>
            </a:pPr>
            <a:r>
              <a:rPr lang="es-ES_tradnl" sz="2000" noProof="0">
                <a:solidFill>
                  <a:schemeClr val="bg1"/>
                </a:solidFill>
                <a:latin typeface="Calibri" panose="020F0502020204030204" pitchFamily="34" charset="0"/>
                <a:cs typeface="Calibri" panose="020F0502020204030204" pitchFamily="34" charset="0"/>
              </a:rPr>
              <a:t>Las actualizaciones solucionan riesgos de seguridad. Actualiza cuando sea necesario.</a:t>
            </a:r>
          </a:p>
        </p:txBody>
      </p:sp>
      <p:sp>
        <p:nvSpPr>
          <p:cNvPr id="1303" name="Google Shape;1303;p38"/>
          <p:cNvSpPr/>
          <p:nvPr/>
        </p:nvSpPr>
        <p:spPr>
          <a:xfrm>
            <a:off x="2112094" y="5595793"/>
            <a:ext cx="4432920" cy="1066918"/>
          </a:xfrm>
          <a:prstGeom prst="rect">
            <a:avLst/>
          </a:prstGeom>
          <a:noFill/>
          <a:ln>
            <a:noFill/>
          </a:ln>
        </p:spPr>
        <p:txBody>
          <a:bodyPr spcFirstLastPara="1" wrap="square" lIns="91425" tIns="45700" rIns="91425" bIns="45700" anchor="t" anchorCtr="0">
            <a:spAutoFit/>
          </a:bodyPr>
          <a:lstStyle/>
          <a:p>
            <a:pPr>
              <a:spcBef>
                <a:spcPts val="400"/>
              </a:spcBef>
            </a:pPr>
            <a:r>
              <a:rPr lang="es-ES_tradnl" sz="2000" noProof="0">
                <a:solidFill>
                  <a:srgbClr val="002465"/>
                </a:solidFill>
                <a:latin typeface="Calibri" panose="020F0502020204030204" pitchFamily="34" charset="0"/>
                <a:cs typeface="Calibri" panose="020F0502020204030204" pitchFamily="34" charset="0"/>
              </a:rPr>
              <a:t>SI te roban una, las demás siguen a salvo. Un gestor de contraseñas las recuerda por ti. </a:t>
            </a:r>
          </a:p>
        </p:txBody>
      </p:sp>
      <p:sp>
        <p:nvSpPr>
          <p:cNvPr id="1304" name="Google Shape;1304;p38"/>
          <p:cNvSpPr/>
          <p:nvPr/>
        </p:nvSpPr>
        <p:spPr>
          <a:xfrm>
            <a:off x="7290486" y="5473509"/>
            <a:ext cx="4176835" cy="1066918"/>
          </a:xfrm>
          <a:prstGeom prst="rect">
            <a:avLst/>
          </a:prstGeom>
          <a:noFill/>
          <a:ln>
            <a:noFill/>
          </a:ln>
        </p:spPr>
        <p:txBody>
          <a:bodyPr spcFirstLastPara="1" wrap="square" lIns="91425" tIns="45700" rIns="91425" bIns="45700" anchor="t" anchorCtr="0">
            <a:spAutoFit/>
          </a:bodyPr>
          <a:lstStyle/>
          <a:p>
            <a:pPr>
              <a:spcBef>
                <a:spcPts val="400"/>
              </a:spcBef>
            </a:pPr>
            <a:r>
              <a:rPr lang="es-ES_tradnl" sz="2000" noProof="0">
                <a:solidFill>
                  <a:schemeClr val="bg1"/>
                </a:solidFill>
                <a:latin typeface="Calibri" panose="020F0502020204030204" pitchFamily="34" charset="0"/>
                <a:cs typeface="Calibri" panose="020F0502020204030204" pitchFamily="34" charset="0"/>
              </a:rPr>
              <a:t>Los jóvenes van muy rápido, pero también paran a pensar y comprobar. Pensar un segundo evita riesgos.</a:t>
            </a:r>
          </a:p>
        </p:txBody>
      </p:sp>
      <p:sp>
        <p:nvSpPr>
          <p:cNvPr id="3" name="tb">
            <a:extLst>
              <a:ext uri="{FF2B5EF4-FFF2-40B4-BE49-F238E27FC236}">
                <a16:creationId xmlns:a16="http://schemas.microsoft.com/office/drawing/2014/main" id="{67BF0266-C5F9-E312-9BEA-5A217D6A5C4E}"/>
              </a:ext>
            </a:extLst>
          </p:cNvPr>
          <p:cNvSpPr txBox="1"/>
          <p:nvPr/>
        </p:nvSpPr>
        <p:spPr>
          <a:xfrm>
            <a:off x="455583" y="386198"/>
            <a:ext cx="11400000" cy="640000"/>
          </a:xfrm>
          <a:prstGeom prst="rect">
            <a:avLst/>
          </a:prstGeom>
          <a:noFill/>
        </p:spPr>
        <p:txBody>
          <a:bodyPr wrap="square" anchor="t">
            <a:normAutofit lnSpcReduction="10000"/>
          </a:bodyPr>
          <a:lstStyle/>
          <a:p>
            <a:r>
              <a:rPr lang="en-GB" sz="3600" b="1">
                <a:solidFill>
                  <a:srgbClr val="31376B"/>
                </a:solidFill>
                <a:latin typeface="Calibri" panose="020F0502020204030204" pitchFamily="34" charset="0"/>
                <a:cs typeface="Calibri" panose="020F0502020204030204" pitchFamily="34" charset="0"/>
              </a:rPr>
              <a:t>Consejos de los más jóvenes de la familia</a:t>
            </a:r>
            <a:endParaRPr lang="en-GB" sz="3600" b="1" dirty="0">
              <a:solidFill>
                <a:srgbClr val="31376B"/>
              </a:solidFill>
              <a:latin typeface="Calibri" panose="020F0502020204030204" pitchFamily="34" charset="0"/>
              <a:cs typeface="Calibri" panose="020F0502020204030204" pitchFamily="34" charset="0"/>
            </a:endParaRPr>
          </a:p>
        </p:txBody>
      </p:sp>
      <p:sp>
        <p:nvSpPr>
          <p:cNvPr id="5" name="tb">
            <a:extLst>
              <a:ext uri="{FF2B5EF4-FFF2-40B4-BE49-F238E27FC236}">
                <a16:creationId xmlns:a16="http://schemas.microsoft.com/office/drawing/2014/main" id="{4A708D99-341E-3EAE-6443-F6A2684AD791}"/>
              </a:ext>
            </a:extLst>
          </p:cNvPr>
          <p:cNvSpPr txBox="1"/>
          <p:nvPr/>
        </p:nvSpPr>
        <p:spPr>
          <a:xfrm>
            <a:off x="453041" y="1068159"/>
            <a:ext cx="11400000" cy="440000"/>
          </a:xfrm>
          <a:prstGeom prst="rect">
            <a:avLst/>
          </a:prstGeom>
          <a:noFill/>
        </p:spPr>
        <p:txBody>
          <a:bodyPr wrap="square" anchor="t">
            <a:normAutofit/>
          </a:bodyPr>
          <a:lstStyle/>
          <a:p>
            <a:r>
              <a:rPr lang="en-GB" sz="2000">
                <a:solidFill>
                  <a:srgbClr val="002465"/>
                </a:solidFill>
                <a:latin typeface="Calibri" panose="020F0502020204030204" pitchFamily="34" charset="0"/>
                <a:cs typeface="Calibri" panose="020F0502020204030204" pitchFamily="34" charset="0"/>
              </a:rPr>
              <a:t>Hábitos sencillos que los jóvenes practican a diario. Pide a un nieto que te ayude a configurarlos.</a:t>
            </a:r>
            <a:endParaRPr lang="en-GB" sz="2000" dirty="0">
              <a:solidFill>
                <a:srgbClr val="002465"/>
              </a:solidFill>
              <a:latin typeface="Calibri" panose="020F0502020204030204" pitchFamily="34" charset="0"/>
              <a:cs typeface="Calibri" panose="020F050202020403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74807D7-8CB1-C7ED-5C33-7331A0A88B04}"/>
              </a:ext>
            </a:extLst>
          </p:cNvPr>
          <p:cNvSpPr txBox="1"/>
          <p:nvPr/>
        </p:nvSpPr>
        <p:spPr>
          <a:xfrm>
            <a:off x="265176" y="5861304"/>
            <a:ext cx="5532120" cy="996696"/>
          </a:xfrm>
          <a:prstGeom prst="rect">
            <a:avLst/>
          </a:prstGeom>
          <a:solidFill>
            <a:schemeClr val="bg1"/>
          </a:solidFill>
        </p:spPr>
        <p:txBody>
          <a:bodyPr wrap="square" rtlCol="0">
            <a:spAutoFit/>
          </a:bodyPr>
          <a:lstStyle/>
          <a:p>
            <a:endParaRPr lang="es-ES_tradnl" noProof="0"/>
          </a:p>
        </p:txBody>
      </p:sp>
      <p:sp>
        <p:nvSpPr>
          <p:cNvPr id="4" name="TextBox 3">
            <a:extLst>
              <a:ext uri="{FF2B5EF4-FFF2-40B4-BE49-F238E27FC236}">
                <a16:creationId xmlns:a16="http://schemas.microsoft.com/office/drawing/2014/main" id="{5909923A-23B7-2691-A01D-09E13801C16F}"/>
              </a:ext>
            </a:extLst>
          </p:cNvPr>
          <p:cNvSpPr txBox="1"/>
          <p:nvPr/>
        </p:nvSpPr>
        <p:spPr>
          <a:xfrm>
            <a:off x="496728" y="760028"/>
            <a:ext cx="8122155" cy="5355312"/>
          </a:xfrm>
          <a:prstGeom prst="rect">
            <a:avLst/>
          </a:prstGeom>
          <a:noFill/>
        </p:spPr>
        <p:txBody>
          <a:bodyPr wrap="square">
            <a:spAutoFit/>
          </a:bodyPr>
          <a:lstStyle/>
          <a:p>
            <a:r>
              <a:rPr lang="es-ES_tradnl" sz="3600" b="1" noProof="0">
                <a:solidFill>
                  <a:srgbClr val="31376B"/>
                </a:solidFill>
                <a:highlight>
                  <a:srgbClr val="EBCB1F"/>
                </a:highlight>
                <a:latin typeface="Calibri" panose="020F0502020204030204" pitchFamily="34" charset="0"/>
                <a:cs typeface="Calibri" panose="020F0502020204030204" pitchFamily="34" charset="0"/>
              </a:rPr>
              <a:t>Aprendizajes clave</a:t>
            </a:r>
          </a:p>
          <a:p>
            <a:endParaRPr lang="es-ES_tradnl" noProof="0">
              <a:solidFill>
                <a:srgbClr val="002465"/>
              </a:solidFill>
              <a:latin typeface="Calibri" panose="020F0502020204030204" pitchFamily="34" charset="0"/>
              <a:cs typeface="Calibri" panose="020F0502020204030204" pitchFamily="34" charset="0"/>
            </a:endParaRPr>
          </a:p>
          <a:p>
            <a:r>
              <a:rPr lang="es-ES_tradnl" sz="2400" noProof="0">
                <a:solidFill>
                  <a:srgbClr val="002465"/>
                </a:solidFill>
                <a:latin typeface="Calibri" panose="020F0502020204030204" pitchFamily="34" charset="0"/>
                <a:cs typeface="Calibri" panose="020F0502020204030204" pitchFamily="34" charset="0"/>
              </a:rPr>
              <a:t>Ahora ya sabes cómo:</a:t>
            </a:r>
          </a:p>
          <a:p>
            <a:pPr marL="342900" indent="-342900">
              <a:buClr>
                <a:srgbClr val="002465"/>
              </a:buClr>
              <a:buFont typeface="Arial" panose="020B0604020202020204" pitchFamily="34" charset="0"/>
              <a:buChar char="•"/>
            </a:pPr>
            <a:r>
              <a:rPr lang="es-ES_tradnl" sz="2400" noProof="0">
                <a:solidFill>
                  <a:srgbClr val="002465"/>
                </a:solidFill>
                <a:latin typeface="Calibri" panose="020F0502020204030204" pitchFamily="34" charset="0"/>
                <a:cs typeface="Calibri" panose="020F0502020204030204" pitchFamily="34" charset="0"/>
              </a:rPr>
              <a:t>Reconocer mensajes seguros y de riesgo</a:t>
            </a:r>
          </a:p>
          <a:p>
            <a:pPr marL="342900" indent="-342900">
              <a:buClr>
                <a:srgbClr val="002465"/>
              </a:buClr>
              <a:buFont typeface="Arial" panose="020B0604020202020204" pitchFamily="34" charset="0"/>
              <a:buChar char="•"/>
            </a:pPr>
            <a:r>
              <a:rPr lang="es-ES_tradnl" sz="2400" noProof="0">
                <a:solidFill>
                  <a:srgbClr val="002465"/>
                </a:solidFill>
                <a:latin typeface="Calibri" panose="020F0502020204030204" pitchFamily="34" charset="0"/>
                <a:cs typeface="Calibri" panose="020F0502020204030204" pitchFamily="34" charset="0"/>
              </a:rPr>
              <a:t>Entender cómo las estafas generan presión </a:t>
            </a:r>
          </a:p>
          <a:p>
            <a:pPr marL="342900" indent="-342900">
              <a:buClr>
                <a:srgbClr val="002465"/>
              </a:buClr>
              <a:buFont typeface="Arial" panose="020B0604020202020204" pitchFamily="34" charset="0"/>
              <a:buChar char="•"/>
            </a:pPr>
            <a:r>
              <a:rPr lang="es-ES_tradnl" sz="2400" noProof="0">
                <a:solidFill>
                  <a:srgbClr val="002465"/>
                </a:solidFill>
                <a:latin typeface="Calibri" panose="020F0502020204030204" pitchFamily="34" charset="0"/>
                <a:cs typeface="Calibri" panose="020F0502020204030204" pitchFamily="34" charset="0"/>
              </a:rPr>
              <a:t>Verificar la información antes de actuar</a:t>
            </a:r>
          </a:p>
          <a:p>
            <a:pPr marL="342900" indent="-342900">
              <a:buClr>
                <a:srgbClr val="002465"/>
              </a:buClr>
              <a:buFont typeface="Arial" panose="020B0604020202020204" pitchFamily="34" charset="0"/>
              <a:buChar char="•"/>
            </a:pPr>
            <a:r>
              <a:rPr lang="es-ES_tradnl" sz="2400" noProof="0">
                <a:solidFill>
                  <a:srgbClr val="002465"/>
                </a:solidFill>
                <a:latin typeface="Calibri" panose="020F0502020204030204" pitchFamily="34" charset="0"/>
                <a:cs typeface="Calibri" panose="020F0502020204030204" pitchFamily="34" charset="0"/>
              </a:rPr>
              <a:t>Responder con seguridad y confianza</a:t>
            </a:r>
          </a:p>
          <a:p>
            <a:pPr marL="342900" indent="-342900">
              <a:buClr>
                <a:srgbClr val="002465"/>
              </a:buClr>
              <a:buFont typeface="Arial" panose="020B0604020202020204" pitchFamily="34" charset="0"/>
              <a:buChar char="•"/>
            </a:pPr>
            <a:r>
              <a:rPr lang="es-ES_tradnl" sz="2400" noProof="0">
                <a:solidFill>
                  <a:srgbClr val="002465"/>
                </a:solidFill>
                <a:latin typeface="Calibri" panose="020F0502020204030204" pitchFamily="34" charset="0"/>
                <a:cs typeface="Calibri" panose="020F0502020204030204" pitchFamily="34" charset="0"/>
              </a:rPr>
              <a:t>Pedir ayuda cuando sea necesario</a:t>
            </a:r>
          </a:p>
          <a:p>
            <a:pPr>
              <a:buClr>
                <a:srgbClr val="002465"/>
              </a:buClr>
            </a:pPr>
            <a:endParaRPr lang="es-ES_tradnl" noProof="0">
              <a:solidFill>
                <a:srgbClr val="002465"/>
              </a:solidFill>
              <a:latin typeface="Calibri" panose="020F0502020204030204" pitchFamily="34" charset="0"/>
              <a:cs typeface="Calibri" panose="020F0502020204030204" pitchFamily="34" charset="0"/>
            </a:endParaRPr>
          </a:p>
          <a:p>
            <a:r>
              <a:rPr lang="en-US" sz="2400">
                <a:solidFill>
                  <a:srgbClr val="002465"/>
                </a:solidFill>
                <a:latin typeface="Calibri" panose="020F0502020204030204" pitchFamily="34" charset="0"/>
                <a:cs typeface="Calibri" panose="020F0502020204030204" pitchFamily="34" charset="0"/>
              </a:rPr>
              <a:t>Las finanzas digitales pueden fomentar la independencia y la confianza.</a:t>
            </a:r>
          </a:p>
          <a:p>
            <a:r>
              <a:rPr lang="en-US" sz="2400">
                <a:solidFill>
                  <a:srgbClr val="002465"/>
                </a:solidFill>
                <a:latin typeface="Calibri" panose="020F0502020204030204" pitchFamily="34" charset="0"/>
                <a:cs typeface="Calibri" panose="020F0502020204030204" pitchFamily="34" charset="0"/>
              </a:rPr>
              <a:t>Los hábitos seguros te ayudan a mantenerte protegido.</a:t>
            </a:r>
            <a:endParaRPr lang="en-US" sz="2400" b="1">
              <a:solidFill>
                <a:srgbClr val="EBCB1F"/>
              </a:solidFill>
              <a:latin typeface="Calibri" panose="020F0502020204030204" pitchFamily="34" charset="0"/>
              <a:cs typeface="Calibri" panose="020F0502020204030204" pitchFamily="34" charset="0"/>
            </a:endParaRPr>
          </a:p>
          <a:p>
            <a:endParaRPr lang="es-ES_tradnl" b="1" noProof="0">
              <a:solidFill>
                <a:srgbClr val="EBCB1F"/>
              </a:solidFill>
              <a:latin typeface="Calibri" panose="020F0502020204030204" pitchFamily="34" charset="0"/>
              <a:cs typeface="Calibri" panose="020F0502020204030204" pitchFamily="34" charset="0"/>
            </a:endParaRPr>
          </a:p>
          <a:p>
            <a:r>
              <a:rPr lang="es-ES_tradnl" sz="4800" b="1" noProof="0">
                <a:solidFill>
                  <a:srgbClr val="31376B"/>
                </a:solidFill>
                <a:highlight>
                  <a:srgbClr val="EBCB1F"/>
                </a:highlight>
                <a:latin typeface="Calibri" panose="020F0502020204030204" pitchFamily="34" charset="0"/>
                <a:cs typeface="Calibri" panose="020F0502020204030204" pitchFamily="34" charset="0"/>
              </a:rPr>
              <a:t>Para. Comprueba. Verifica.</a:t>
            </a:r>
            <a:endParaRPr lang="es-ES_tradnl" sz="4800" noProof="0">
              <a:solidFill>
                <a:srgbClr val="31376B"/>
              </a:solidFill>
              <a:highlight>
                <a:srgbClr val="EBCB1F"/>
              </a:highligh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8453745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 name="Text Placeholder 1">
            <a:extLst>
              <a:ext uri="{FF2B5EF4-FFF2-40B4-BE49-F238E27FC236}">
                <a16:creationId xmlns:a16="http://schemas.microsoft.com/office/drawing/2014/main" id="{C2388AC4-4B04-3DD3-6E94-F1E4732F43B1}"/>
              </a:ext>
            </a:extLst>
          </p:cNvPr>
          <p:cNvSpPr>
            <a:spLocks noGrp="1"/>
          </p:cNvSpPr>
          <p:nvPr>
            <p:ph type="body" sz="quarter" idx="13"/>
          </p:nvPr>
        </p:nvSpPr>
        <p:spPr>
          <a:xfrm>
            <a:off x="5629636" y="6121533"/>
            <a:ext cx="6021745" cy="466127"/>
          </a:xfrm>
        </p:spPr>
        <p:txBody>
          <a:bodyPr/>
          <a:lstStyle/>
          <a:p>
            <a:r>
              <a:rPr lang="en-US" sz="3000" dirty="0"/>
              <a:t>www.ai4seniorsproject.eu</a:t>
            </a:r>
          </a:p>
          <a:p>
            <a:endParaRPr lang="en-US" dirty="0">
              <a:solidFill>
                <a:srgbClr val="404040"/>
              </a:solidFill>
            </a:endParaRPr>
          </a:p>
        </p:txBody>
      </p:sp>
      <p:pic>
        <p:nvPicPr>
          <p:cNvPr id="5" name="Picture Placeholder 5" descr="A group of people standing in a line&#10;&#10;AI-generated content may be incorrect.">
            <a:extLst>
              <a:ext uri="{FF2B5EF4-FFF2-40B4-BE49-F238E27FC236}">
                <a16:creationId xmlns:a16="http://schemas.microsoft.com/office/drawing/2014/main" id="{4117FF69-BD5E-A939-DBFB-DE07AEF4A99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154017"/>
            <a:ext cx="12192000" cy="2571163"/>
          </a:xfrm>
        </p:spPr>
      </p:pic>
      <p:pic>
        <p:nvPicPr>
          <p:cNvPr id="6" name="Picture 5" descr="A colorful circles with white lines and dots&#10;&#10;AI-generated content may be incorrect.">
            <a:extLst>
              <a:ext uri="{FF2B5EF4-FFF2-40B4-BE49-F238E27FC236}">
                <a16:creationId xmlns:a16="http://schemas.microsoft.com/office/drawing/2014/main" id="{F88D0993-30D4-59B5-F5CE-2F257A20ECB6}"/>
              </a:ext>
            </a:extLst>
          </p:cNvPr>
          <p:cNvPicPr>
            <a:picLocks noChangeAspect="1"/>
          </p:cNvPicPr>
          <p:nvPr/>
        </p:nvPicPr>
        <p:blipFill>
          <a:blip r:embed="rId4" cstate="screen">
            <a:extLst>
              <a:ext uri="{28A0092B-C50C-407E-A947-70E740481C1C}">
                <a14:useLocalDpi xmlns:a14="http://schemas.microsoft.com/office/drawing/2010/main"/>
              </a:ext>
            </a:extLst>
          </a:blip>
          <a:srcRect l="-5129" t="-7198" r="-1" b="-1"/>
          <a:stretch>
            <a:fillRect/>
          </a:stretch>
        </p:blipFill>
        <p:spPr>
          <a:xfrm rot="17800663">
            <a:off x="9881740" y="2376597"/>
            <a:ext cx="3845287" cy="3119494"/>
          </a:xfrm>
          <a:prstGeom prst="rect">
            <a:avLst/>
          </a:prstGeom>
        </p:spPr>
      </p:pic>
      <p:grpSp>
        <p:nvGrpSpPr>
          <p:cNvPr id="24" name="Graphic 3">
            <a:extLst>
              <a:ext uri="{FF2B5EF4-FFF2-40B4-BE49-F238E27FC236}">
                <a16:creationId xmlns:a16="http://schemas.microsoft.com/office/drawing/2014/main" id="{CD1058CB-085F-2031-6F2C-529FBD575226}"/>
              </a:ext>
            </a:extLst>
          </p:cNvPr>
          <p:cNvGrpSpPr/>
          <p:nvPr/>
        </p:nvGrpSpPr>
        <p:grpSpPr>
          <a:xfrm>
            <a:off x="4274254" y="6018705"/>
            <a:ext cx="485112" cy="485112"/>
            <a:chOff x="1950027" y="2499889"/>
            <a:chExt cx="850463" cy="850463"/>
          </a:xfrm>
        </p:grpSpPr>
        <p:sp>
          <p:nvSpPr>
            <p:cNvPr id="34" name="Freeform 33">
              <a:extLst>
                <a:ext uri="{FF2B5EF4-FFF2-40B4-BE49-F238E27FC236}">
                  <a16:creationId xmlns:a16="http://schemas.microsoft.com/office/drawing/2014/main" id="{D0D298A6-ED12-7EA8-2529-5BB04B67F57A}"/>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35" name="Graphic 3">
              <a:extLst>
                <a:ext uri="{FF2B5EF4-FFF2-40B4-BE49-F238E27FC236}">
                  <a16:creationId xmlns:a16="http://schemas.microsoft.com/office/drawing/2014/main" id="{59EE0BBB-F445-91A2-A9AC-6C74304FA77B}"/>
                </a:ext>
              </a:extLst>
            </p:cNvPr>
            <p:cNvGrpSpPr/>
            <p:nvPr/>
          </p:nvGrpSpPr>
          <p:grpSpPr>
            <a:xfrm>
              <a:off x="2107521" y="2657382"/>
              <a:ext cx="535476" cy="535477"/>
              <a:chOff x="2107521" y="2657382"/>
              <a:chExt cx="535476" cy="535477"/>
            </a:xfrm>
            <a:solidFill>
              <a:srgbClr val="FFFFFF"/>
            </a:solidFill>
          </p:grpSpPr>
          <p:sp>
            <p:nvSpPr>
              <p:cNvPr id="36" name="Freeform 35">
                <a:extLst>
                  <a:ext uri="{FF2B5EF4-FFF2-40B4-BE49-F238E27FC236}">
                    <a16:creationId xmlns:a16="http://schemas.microsoft.com/office/drawing/2014/main" id="{14012058-5668-170E-6628-1E85B3BD859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7" name="Freeform 36">
                <a:extLst>
                  <a:ext uri="{FF2B5EF4-FFF2-40B4-BE49-F238E27FC236}">
                    <a16:creationId xmlns:a16="http://schemas.microsoft.com/office/drawing/2014/main" id="{E5E9690A-BBF7-540F-986D-03D4AE0E3AE8}"/>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8" name="Freeform 37">
                <a:extLst>
                  <a:ext uri="{FF2B5EF4-FFF2-40B4-BE49-F238E27FC236}">
                    <a16:creationId xmlns:a16="http://schemas.microsoft.com/office/drawing/2014/main" id="{9BC71A1C-E18E-232C-F1E9-BC367EE1C230}"/>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grpSp>
        <p:nvGrpSpPr>
          <p:cNvPr id="25" name="Graphic 3">
            <a:extLst>
              <a:ext uri="{FF2B5EF4-FFF2-40B4-BE49-F238E27FC236}">
                <a16:creationId xmlns:a16="http://schemas.microsoft.com/office/drawing/2014/main" id="{E4F09655-DC5D-7C69-0DF4-34E4789EAA0F}"/>
              </a:ext>
            </a:extLst>
          </p:cNvPr>
          <p:cNvGrpSpPr/>
          <p:nvPr/>
        </p:nvGrpSpPr>
        <p:grpSpPr>
          <a:xfrm>
            <a:off x="4797852" y="6018705"/>
            <a:ext cx="485112" cy="485471"/>
            <a:chOff x="-1196056" y="2499889"/>
            <a:chExt cx="850463" cy="851093"/>
          </a:xfrm>
        </p:grpSpPr>
        <p:sp>
          <p:nvSpPr>
            <p:cNvPr id="32" name="Freeform 31">
              <a:extLst>
                <a:ext uri="{FF2B5EF4-FFF2-40B4-BE49-F238E27FC236}">
                  <a16:creationId xmlns:a16="http://schemas.microsoft.com/office/drawing/2014/main" id="{A77D429E-224D-709B-4522-BDD7A8A0F790}"/>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sp>
          <p:nvSpPr>
            <p:cNvPr id="33" name="Freeform 32">
              <a:extLst>
                <a:ext uri="{FF2B5EF4-FFF2-40B4-BE49-F238E27FC236}">
                  <a16:creationId xmlns:a16="http://schemas.microsoft.com/office/drawing/2014/main" id="{C8CF0ED2-C977-2127-B0E5-EF38BE3BCC5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grpSp>
        <p:nvGrpSpPr>
          <p:cNvPr id="26" name="Group 25">
            <a:extLst>
              <a:ext uri="{FF2B5EF4-FFF2-40B4-BE49-F238E27FC236}">
                <a16:creationId xmlns:a16="http://schemas.microsoft.com/office/drawing/2014/main" id="{2215617F-DEEF-0148-91D5-D336AE59F55D}"/>
              </a:ext>
            </a:extLst>
          </p:cNvPr>
          <p:cNvGrpSpPr/>
          <p:nvPr/>
        </p:nvGrpSpPr>
        <p:grpSpPr>
          <a:xfrm>
            <a:off x="3750656" y="6018705"/>
            <a:ext cx="485112" cy="485112"/>
            <a:chOff x="3094393" y="4759137"/>
            <a:chExt cx="1074283" cy="1074283"/>
          </a:xfrm>
        </p:grpSpPr>
        <p:sp>
          <p:nvSpPr>
            <p:cNvPr id="27" name="Freeform 26">
              <a:extLst>
                <a:ext uri="{FF2B5EF4-FFF2-40B4-BE49-F238E27FC236}">
                  <a16:creationId xmlns:a16="http://schemas.microsoft.com/office/drawing/2014/main" id="{F954C509-CE44-7136-DBD5-54D3004A1FE1}"/>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CA7BB3"/>
            </a:solidFill>
            <a:ln w="6294"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86D6E"/>
                </a:solidFill>
                <a:effectLst/>
                <a:uLnTx/>
                <a:uFillTx/>
                <a:latin typeface="Calibri" panose="020F0502020204030204" pitchFamily="34" charset="0"/>
                <a:ea typeface="+mn-ea"/>
                <a:cs typeface="Calibri" panose="020F0502020204030204" pitchFamily="34" charset="0"/>
              </a:endParaRPr>
            </a:p>
          </p:txBody>
        </p:sp>
        <p:grpSp>
          <p:nvGrpSpPr>
            <p:cNvPr id="28" name="Group 27">
              <a:extLst>
                <a:ext uri="{FF2B5EF4-FFF2-40B4-BE49-F238E27FC236}">
                  <a16:creationId xmlns:a16="http://schemas.microsoft.com/office/drawing/2014/main" id="{6280A223-E301-E9BA-9624-984C99C9BE92}"/>
                </a:ext>
              </a:extLst>
            </p:cNvPr>
            <p:cNvGrpSpPr/>
            <p:nvPr/>
          </p:nvGrpSpPr>
          <p:grpSpPr>
            <a:xfrm>
              <a:off x="3303016" y="4946695"/>
              <a:ext cx="685139" cy="655838"/>
              <a:chOff x="3303016" y="4946695"/>
              <a:chExt cx="685139" cy="655838"/>
            </a:xfrm>
          </p:grpSpPr>
          <p:sp>
            <p:nvSpPr>
              <p:cNvPr id="29" name="Freeform 28">
                <a:extLst>
                  <a:ext uri="{FF2B5EF4-FFF2-40B4-BE49-F238E27FC236}">
                    <a16:creationId xmlns:a16="http://schemas.microsoft.com/office/drawing/2014/main" id="{5CA514D5-5D1E-99C4-2BD4-B397C93370C4}"/>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0" name="Freeform 29">
                <a:extLst>
                  <a:ext uri="{FF2B5EF4-FFF2-40B4-BE49-F238E27FC236}">
                    <a16:creationId xmlns:a16="http://schemas.microsoft.com/office/drawing/2014/main" id="{658EAE2E-7457-57B8-70E7-2EDAB8F0EABE}"/>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sp>
            <p:nvSpPr>
              <p:cNvPr id="31" name="Freeform 30">
                <a:extLst>
                  <a:ext uri="{FF2B5EF4-FFF2-40B4-BE49-F238E27FC236}">
                    <a16:creationId xmlns:a16="http://schemas.microsoft.com/office/drawing/2014/main" id="{BB642F12-5091-C5E9-C3CD-58DDEF78803E}"/>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86D6E"/>
                  </a:solidFill>
                  <a:effectLst/>
                  <a:uLnTx/>
                  <a:uFillTx/>
                  <a:latin typeface="Calibri" panose="020F0502020204030204"/>
                  <a:ea typeface="+mn-ea"/>
                  <a:cs typeface="+mn-cs"/>
                </a:endParaRPr>
              </a:p>
            </p:txBody>
          </p:sp>
        </p:grpSp>
      </p:grpSp>
      <p:sp>
        <p:nvSpPr>
          <p:cNvPr id="67" name="Text Placeholder 18">
            <a:extLst>
              <a:ext uri="{FF2B5EF4-FFF2-40B4-BE49-F238E27FC236}">
                <a16:creationId xmlns:a16="http://schemas.microsoft.com/office/drawing/2014/main" id="{014674DF-0F73-3EB6-1560-78C60576E06A}"/>
              </a:ext>
            </a:extLst>
          </p:cNvPr>
          <p:cNvSpPr>
            <a:spLocks noGrp="1"/>
          </p:cNvSpPr>
          <p:nvPr>
            <p:ph type="body" sz="quarter" idx="16"/>
          </p:nvPr>
        </p:nvSpPr>
        <p:spPr>
          <a:xfrm>
            <a:off x="-72428" y="4971994"/>
            <a:ext cx="6258295" cy="634242"/>
          </a:xfrm>
          <a:prstGeom prst="rect">
            <a:avLst/>
          </a:prstGeom>
          <a:solidFill>
            <a:srgbClr val="CA7BB3"/>
          </a:solidFill>
        </p:spPr>
        <p:txBody>
          <a:bodyPr>
            <a:normAutofit lnSpcReduction="10000"/>
          </a:bodyPr>
          <a:lstStyle/>
          <a:p>
            <a:pPr algn="r"/>
            <a:r>
              <a:rPr lang="en-US" dirty="0">
                <a:solidFill>
                  <a:schemeClr val="bg1"/>
                </a:solidFill>
              </a:rPr>
              <a:t>Sigue nuestro recorrido</a:t>
            </a:r>
          </a:p>
        </p:txBody>
      </p:sp>
      <p:sp>
        <p:nvSpPr>
          <p:cNvPr id="2" name="TextBox 1">
            <a:extLst>
              <a:ext uri="{FF2B5EF4-FFF2-40B4-BE49-F238E27FC236}">
                <a16:creationId xmlns:a16="http://schemas.microsoft.com/office/drawing/2014/main" id="{21C46AA0-7941-4E3F-75C7-1DB06E825A7C}"/>
              </a:ext>
            </a:extLst>
          </p:cNvPr>
          <p:cNvSpPr txBox="1"/>
          <p:nvPr/>
        </p:nvSpPr>
        <p:spPr>
          <a:xfrm>
            <a:off x="4438473" y="489658"/>
            <a:ext cx="7212907" cy="212365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292668"/>
                </a:solidFill>
                <a:effectLst/>
                <a:uLnTx/>
                <a:uFillTx/>
                <a:latin typeface="Calibri" panose="020F0502020204030204"/>
                <a:ea typeface="+mn-ea"/>
                <a:cs typeface="+mn-cs"/>
              </a:rPr>
              <a:t>Enhorabuena, </a:t>
            </a:r>
            <a:r>
              <a:rPr kumimoji="0" lang="en-US" sz="3200" i="0" u="none" strike="noStrike" kern="1200" cap="none" spc="0" normalizeH="0" baseline="0" noProof="0" dirty="0">
                <a:ln>
                  <a:noFill/>
                </a:ln>
                <a:solidFill>
                  <a:srgbClr val="292668"/>
                </a:solidFill>
                <a:effectLst/>
                <a:uLnTx/>
                <a:uFillTx/>
                <a:latin typeface="Calibri" panose="020F0502020204030204"/>
                <a:ea typeface="+mn-ea"/>
                <a:cs typeface="+mn-cs"/>
              </a:rPr>
              <a:t>ya has completado el módulo 2… Continúa con </a:t>
            </a:r>
            <a:r>
              <a:rPr kumimoji="0" lang="en-US" sz="3200" b="1" i="0" u="none" strike="noStrike" kern="1200" cap="none" spc="0" normalizeH="0" baseline="0" noProof="0" dirty="0">
                <a:ln>
                  <a:noFill/>
                </a:ln>
                <a:solidFill>
                  <a:srgbClr val="292668"/>
                </a:solidFill>
                <a:effectLst/>
                <a:uLnTx/>
                <a:uFillTx/>
                <a:latin typeface="Calibri" panose="020F0502020204030204"/>
                <a:ea typeface="+mn-ea"/>
                <a:cs typeface="+mn-cs"/>
              </a:rPr>
              <a:t>el módulo 3: Participación social y herramientas de comunicación</a:t>
            </a:r>
          </a:p>
        </p:txBody>
      </p:sp>
    </p:spTree>
    <p:extLst>
      <p:ext uri="{BB962C8B-B14F-4D97-AF65-F5344CB8AC3E}">
        <p14:creationId xmlns:p14="http://schemas.microsoft.com/office/powerpoint/2010/main" val="532929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40EB4B-0DCF-983E-F90B-2D81A1A5D336}"/>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FA9377A-7F4A-8ABB-F6B4-AEE801166A78}"/>
              </a:ext>
            </a:extLst>
          </p:cNvPr>
          <p:cNvSpPr>
            <a:spLocks noGrp="1"/>
          </p:cNvSpPr>
          <p:nvPr>
            <p:ph type="body" sz="quarter" idx="15"/>
          </p:nvPr>
        </p:nvSpPr>
        <p:spPr>
          <a:xfrm>
            <a:off x="1114362" y="832271"/>
            <a:ext cx="4344878" cy="1552993"/>
          </a:xfrm>
          <a:prstGeom prst="rect">
            <a:avLst/>
          </a:prstGeom>
        </p:spPr>
        <p:txBody>
          <a:bodyPr>
            <a:normAutofit/>
          </a:bodyPr>
          <a:lstStyle/>
          <a:p>
            <a:r>
              <a:rPr lang="es-ES_tradnl" b="1" noProof="0">
                <a:solidFill>
                  <a:srgbClr val="242B62"/>
                </a:solidFill>
              </a:rPr>
              <a:t>MODULE 2: LEARNING OUTCOMES </a:t>
            </a:r>
          </a:p>
          <a:p>
            <a:endParaRPr lang="es-ES_tradnl" b="1" noProof="0">
              <a:solidFill>
                <a:srgbClr val="242B62"/>
              </a:solidFill>
            </a:endParaRPr>
          </a:p>
          <a:p>
            <a:endParaRPr lang="es-ES_tradnl" b="1" noProof="0">
              <a:solidFill>
                <a:srgbClr val="242B62"/>
              </a:solidFill>
            </a:endParaRPr>
          </a:p>
        </p:txBody>
      </p:sp>
      <p:sp>
        <p:nvSpPr>
          <p:cNvPr id="4" name="TextBox 3">
            <a:extLst>
              <a:ext uri="{FF2B5EF4-FFF2-40B4-BE49-F238E27FC236}">
                <a16:creationId xmlns:a16="http://schemas.microsoft.com/office/drawing/2014/main" id="{A22D4852-387B-AE7D-22BB-BEE35FB57D10}"/>
              </a:ext>
            </a:extLst>
          </p:cNvPr>
          <p:cNvSpPr txBox="1"/>
          <p:nvPr/>
        </p:nvSpPr>
        <p:spPr>
          <a:xfrm>
            <a:off x="6288833" y="806982"/>
            <a:ext cx="5744671" cy="5847755"/>
          </a:xfrm>
          <a:prstGeom prst="rect">
            <a:avLst/>
          </a:prstGeom>
          <a:noFill/>
        </p:spPr>
        <p:txBody>
          <a:bodyPr wrap="square">
            <a:spAutoFit/>
          </a:bodyPr>
          <a:lstStyle/>
          <a:p>
            <a:pPr lvl="0">
              <a:buClrTx/>
              <a:defRPr/>
            </a:pPr>
            <a:r>
              <a:rPr lang="es-ES_tradnl" sz="2200" b="1" kern="1200" noProof="0">
                <a:solidFill>
                  <a:srgbClr val="FFFFFF"/>
                </a:solidFill>
                <a:latin typeface="Calibri" panose="020F0502020204030204"/>
              </a:rPr>
              <a:t>Al finalizar este módulo, </a:t>
            </a:r>
          </a:p>
          <a:p>
            <a:pPr lvl="0">
              <a:buClrTx/>
              <a:defRPr/>
            </a:pPr>
            <a:r>
              <a:rPr lang="es-ES_tradnl" sz="2200" b="1" kern="1200" noProof="0">
                <a:solidFill>
                  <a:srgbClr val="FFFFFF"/>
                </a:solidFill>
                <a:latin typeface="Calibri" panose="020F0502020204030204"/>
              </a:rPr>
              <a:t>los alumnos serán capaces de:</a:t>
            </a:r>
            <a:endParaRPr lang="es-ES_tradnl" sz="2200" kern="1200" noProof="0">
              <a:solidFill>
                <a:srgbClr val="FFFFFF"/>
              </a:solidFill>
              <a:latin typeface="Calibri" panose="020F0502020204030204"/>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2200" b="0" i="0" u="none" strike="noStrike" kern="1200" cap="none" spc="0" normalizeH="0" baseline="0" noProof="0">
                <a:ln>
                  <a:noFill/>
                </a:ln>
                <a:solidFill>
                  <a:srgbClr val="FFFFFF"/>
                </a:solidFill>
                <a:effectLst/>
                <a:uLnTx/>
                <a:uFillTx/>
                <a:latin typeface="Calibri" panose="020F0502020204030204"/>
                <a:ea typeface="+mn-ea"/>
                <a:cs typeface="+mn-cs"/>
              </a:rPr>
              <a:t>Proteger datos personales y detalles bancarios con hábitos sencillos en el móvil, apps y cuentas.</a:t>
            </a:r>
          </a:p>
          <a:p>
            <a:pPr marL="285750" lvl="0" indent="-285750">
              <a:buClrTx/>
              <a:buFont typeface="Arial" panose="020B0604020202020204" pitchFamily="34" charset="0"/>
              <a:buChar char="•"/>
              <a:defRPr/>
            </a:pPr>
            <a:r>
              <a:rPr lang="es-ES_tradnl" sz="2200" kern="1200" noProof="0">
                <a:solidFill>
                  <a:srgbClr val="FFFFFF"/>
                </a:solidFill>
                <a:latin typeface="Calibri" panose="020F0502020204030204"/>
              </a:rPr>
              <a:t>Crear y guardar contraseñas de forma segura, utilizando un gestor de contraseñas o una nota escrita en un lugar seguro. </a:t>
            </a:r>
          </a:p>
          <a:p>
            <a:pPr marL="285750" lvl="0" indent="-285750">
              <a:buClrTx/>
              <a:buFont typeface="Arial" panose="020B0604020202020204" pitchFamily="34" charset="0"/>
              <a:buChar char="•"/>
              <a:defRPr/>
            </a:pPr>
            <a:r>
              <a:rPr lang="es-ES_tradnl" sz="2200" kern="1200" noProof="0">
                <a:solidFill>
                  <a:srgbClr val="FFFFFF"/>
                </a:solidFill>
                <a:latin typeface="Calibri" panose="020F0502020204030204"/>
              </a:rPr>
              <a:t>Mantener la calma ante una llamada o un mensaje sospechoso, poner fin a la conversación de forma segura y verificar la información por su cuenta antes de actuar. </a:t>
            </a:r>
          </a:p>
          <a:p>
            <a:pPr marL="285750" lvl="0" indent="-285750">
              <a:buClrTx/>
              <a:buFont typeface="Arial" panose="020B0604020202020204" pitchFamily="34" charset="0"/>
              <a:buChar char="•"/>
              <a:defRPr/>
            </a:pPr>
            <a:r>
              <a:rPr lang="es-ES_tradnl" sz="2200" kern="1200" noProof="0">
                <a:solidFill>
                  <a:srgbClr val="FFFFFF"/>
                </a:solidFill>
                <a:latin typeface="Calibri" panose="020F0502020204030204"/>
              </a:rPr>
              <a:t>Saber qué hacer si son víctimas de un fraude, incluyendo a quién contactar en Irlanda y cómo denunciarlo.</a:t>
            </a:r>
          </a:p>
          <a:p>
            <a:pPr lvl="0">
              <a:buClrTx/>
              <a:defRPr/>
            </a:pPr>
            <a:br>
              <a:rPr lang="es-ES_tradnl" sz="2200" kern="1200" noProof="0">
                <a:solidFill>
                  <a:srgbClr val="FFFFFF"/>
                </a:solidFill>
                <a:latin typeface="Calibri" panose="020F0502020204030204"/>
              </a:rPr>
            </a:br>
            <a:endParaRPr lang="es-ES_tradnl" sz="2200" kern="1200" noProof="0">
              <a:solidFill>
                <a:srgbClr val="FFFFFF"/>
              </a:solidFill>
              <a:latin typeface="Calibri" panose="020F0502020204030204"/>
            </a:endParaRPr>
          </a:p>
        </p:txBody>
      </p:sp>
      <p:sp>
        <p:nvSpPr>
          <p:cNvPr id="5" name="Marcador de posición de imagen 4">
            <a:extLst>
              <a:ext uri="{FF2B5EF4-FFF2-40B4-BE49-F238E27FC236}">
                <a16:creationId xmlns:a16="http://schemas.microsoft.com/office/drawing/2014/main" id="{F6E8D922-4952-A20E-9F39-633423C56460}"/>
              </a:ext>
            </a:extLst>
          </p:cNvPr>
          <p:cNvSpPr>
            <a:spLocks noGrp="1"/>
          </p:cNvSpPr>
          <p:nvPr>
            <p:ph type="pic" sz="quarter" idx="10"/>
          </p:nvPr>
        </p:nvSpPr>
        <p:spPr/>
        <p:txBody>
          <a:bodyPr/>
          <a:lstStyle/>
          <a:p>
            <a:endParaRPr lang="es-ES_tradnl" noProof="0"/>
          </a:p>
        </p:txBody>
      </p:sp>
      <p:pic>
        <p:nvPicPr>
          <p:cNvPr id="6" name="Imagen 5">
            <a:extLst>
              <a:ext uri="{FF2B5EF4-FFF2-40B4-BE49-F238E27FC236}">
                <a16:creationId xmlns:a16="http://schemas.microsoft.com/office/drawing/2014/main" id="{64F6A8F5-4BCD-C906-DA7B-0064A90D4A09}"/>
              </a:ext>
            </a:extLst>
          </p:cNvPr>
          <p:cNvPicPr>
            <a:picLocks noChangeAspect="1"/>
          </p:cNvPicPr>
          <p:nvPr/>
        </p:nvPicPr>
        <p:blipFill>
          <a:blip r:embed="rId3"/>
          <a:stretch>
            <a:fillRect/>
          </a:stretch>
        </p:blipFill>
        <p:spPr>
          <a:xfrm>
            <a:off x="1114362" y="2802349"/>
            <a:ext cx="4981638" cy="3090444"/>
          </a:xfrm>
          <a:prstGeom prst="rect">
            <a:avLst/>
          </a:prstGeom>
        </p:spPr>
      </p:pic>
    </p:spTree>
    <p:extLst>
      <p:ext uri="{BB962C8B-B14F-4D97-AF65-F5344CB8AC3E}">
        <p14:creationId xmlns:p14="http://schemas.microsoft.com/office/powerpoint/2010/main" val="1771619415"/>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8" descr="A person and a young person looking at a tablet&#10;&#10;AI-generated content may be incorrect."/>
          <p:cNvPicPr preferRelativeResize="0">
            <a:picLocks noGrp="1"/>
          </p:cNvPicPr>
          <p:nvPr>
            <p:ph type="pic" idx="2"/>
          </p:nvPr>
        </p:nvPicPr>
        <p:blipFill rotWithShape="1">
          <a:blip r:embed="rId3" cstate="email">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D9D9D9"/>
          </a:solidFill>
          <a:ln>
            <a:noFill/>
          </a:ln>
        </p:spPr>
      </p:pic>
      <p:sp>
        <p:nvSpPr>
          <p:cNvPr id="299" name="Google Shape;299;p8"/>
          <p:cNvSpPr txBox="1">
            <a:spLocks noGrp="1"/>
          </p:cNvSpPr>
          <p:nvPr>
            <p:ph type="body" idx="1"/>
          </p:nvPr>
        </p:nvSpPr>
        <p:spPr>
          <a:xfrm>
            <a:off x="7764874" y="730800"/>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14000"/>
              <a:buNone/>
            </a:pPr>
            <a:r>
              <a:rPr lang="es-ES_tradnl" noProof="0"/>
              <a:t>01</a:t>
            </a:r>
          </a:p>
        </p:txBody>
      </p:sp>
      <p:sp>
        <p:nvSpPr>
          <p:cNvPr id="300" name="Google Shape;300;p8"/>
          <p:cNvSpPr/>
          <p:nvPr/>
        </p:nvSpPr>
        <p:spPr>
          <a:xfrm>
            <a:off x="5722297" y="3429000"/>
            <a:ext cx="4634683" cy="133964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ES_tradnl" sz="529" noProof="0">
              <a:solidFill>
                <a:schemeClr val="lt1"/>
              </a:solidFill>
              <a:latin typeface="Montserrat"/>
              <a:ea typeface="Montserrat"/>
              <a:cs typeface="Montserrat"/>
              <a:sym typeface="Montserrat"/>
            </a:endParaRPr>
          </a:p>
        </p:txBody>
      </p:sp>
      <p:sp>
        <p:nvSpPr>
          <p:cNvPr id="301" name="Google Shape;301;p8"/>
          <p:cNvSpPr txBox="1"/>
          <p:nvPr/>
        </p:nvSpPr>
        <p:spPr>
          <a:xfrm>
            <a:off x="5722297" y="3448093"/>
            <a:ext cx="4001806"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_tradnl" sz="3600" b="1" noProof="0">
                <a:solidFill>
                  <a:srgbClr val="242B62"/>
                </a:solidFill>
                <a:latin typeface="Calibri"/>
                <a:ea typeface="Calibri"/>
                <a:cs typeface="Calibri"/>
                <a:sym typeface="Calibri"/>
              </a:rPr>
              <a:t>INTRODUCCIÓN AL DINERO DIGITAL</a:t>
            </a:r>
            <a:endParaRPr lang="es-ES_tradnl" noProof="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6" name="TextBox 5">
            <a:extLst>
              <a:ext uri="{FF2B5EF4-FFF2-40B4-BE49-F238E27FC236}">
                <a16:creationId xmlns:a16="http://schemas.microsoft.com/office/drawing/2014/main" id="{707AC017-97A8-0531-58DB-01EDF6EF1A87}"/>
              </a:ext>
            </a:extLst>
          </p:cNvPr>
          <p:cNvSpPr txBox="1"/>
          <p:nvPr/>
        </p:nvSpPr>
        <p:spPr>
          <a:xfrm>
            <a:off x="466343" y="549247"/>
            <a:ext cx="5570957" cy="5816977"/>
          </a:xfrm>
          <a:prstGeom prst="rect">
            <a:avLst/>
          </a:prstGeom>
          <a:noFill/>
          <a:ln>
            <a:noFill/>
          </a:ln>
        </p:spPr>
        <p:txBody>
          <a:bodyPr wrap="square">
            <a:spAutoFit/>
          </a:bodyPr>
          <a:lstStyle/>
          <a:p>
            <a:pPr>
              <a:buNone/>
            </a:pPr>
            <a:endParaRPr lang="es-ES_tradnl" sz="1200" noProof="0">
              <a:solidFill>
                <a:schemeClr val="bg1"/>
              </a:solidFill>
              <a:latin typeface="Calibri" panose="020F0502020204030204" pitchFamily="34" charset="0"/>
              <a:cs typeface="Calibri" panose="020F0502020204030204" pitchFamily="34" charset="0"/>
            </a:endParaRPr>
          </a:p>
          <a:p>
            <a:r>
              <a:rPr lang="es-ES_tradnl" sz="3600" b="1" noProof="0">
                <a:solidFill>
                  <a:schemeClr val="bg1"/>
                </a:solidFill>
                <a:latin typeface="Calibri" panose="020F0502020204030204" pitchFamily="34" charset="0"/>
                <a:cs typeface="Calibri" panose="020F0502020204030204" pitchFamily="34" charset="0"/>
              </a:rPr>
              <a:t>La gestión del dinero ha cambiado</a:t>
            </a:r>
          </a:p>
          <a:p>
            <a:endParaRPr lang="es-ES_tradnl" sz="2400" noProof="0">
              <a:solidFill>
                <a:schemeClr val="bg1"/>
              </a:solidFill>
              <a:latin typeface="Calibri" panose="020F0502020204030204" pitchFamily="34" charset="0"/>
              <a:cs typeface="Calibri" panose="020F0502020204030204" pitchFamily="34" charset="0"/>
            </a:endParaRPr>
          </a:p>
          <a:p>
            <a:r>
              <a:rPr lang="es-ES_tradnl" sz="2400" noProof="0">
                <a:solidFill>
                  <a:schemeClr val="bg1"/>
                </a:solidFill>
                <a:latin typeface="Calibri" panose="020F0502020204030204" pitchFamily="34" charset="0"/>
                <a:cs typeface="Calibri" panose="020F0502020204030204" pitchFamily="34" charset="0"/>
              </a:rPr>
              <a:t>Muchas de las tareas financieras cotidianas se realizan ahora a través de:</a:t>
            </a:r>
          </a:p>
          <a:p>
            <a:pPr marL="342900" indent="-342900">
              <a:buClr>
                <a:schemeClr val="bg1"/>
              </a:buClr>
              <a:buFont typeface="Arial" panose="020B0604020202020204" pitchFamily="34" charset="0"/>
              <a:buChar char="•"/>
            </a:pPr>
            <a:r>
              <a:rPr lang="es-ES_tradnl" sz="2400" noProof="0">
                <a:solidFill>
                  <a:schemeClr val="bg1"/>
                </a:solidFill>
                <a:latin typeface="Calibri" panose="020F0502020204030204" pitchFamily="34" charset="0"/>
                <a:cs typeface="Calibri" panose="020F0502020204030204" pitchFamily="34" charset="0"/>
              </a:rPr>
              <a:t>teléfonos </a:t>
            </a:r>
          </a:p>
          <a:p>
            <a:pPr marL="342900" indent="-342900">
              <a:buClr>
                <a:schemeClr val="bg1"/>
              </a:buClr>
              <a:buFont typeface="Arial" panose="020B0604020202020204" pitchFamily="34" charset="0"/>
              <a:buChar char="•"/>
            </a:pPr>
            <a:r>
              <a:rPr lang="es-ES_tradnl" sz="2400" noProof="0">
                <a:solidFill>
                  <a:schemeClr val="bg1"/>
                </a:solidFill>
                <a:latin typeface="Calibri" panose="020F0502020204030204" pitchFamily="34" charset="0"/>
                <a:cs typeface="Calibri" panose="020F0502020204030204" pitchFamily="34" charset="0"/>
              </a:rPr>
              <a:t>tabletas </a:t>
            </a:r>
          </a:p>
          <a:p>
            <a:pPr marL="342900" indent="-342900">
              <a:buClr>
                <a:schemeClr val="bg1"/>
              </a:buClr>
              <a:buFont typeface="Arial" panose="020B0604020202020204" pitchFamily="34" charset="0"/>
              <a:buChar char="•"/>
            </a:pPr>
            <a:r>
              <a:rPr lang="es-ES_tradnl" sz="2400" noProof="0">
                <a:solidFill>
                  <a:schemeClr val="bg1"/>
                </a:solidFill>
                <a:latin typeface="Calibri" panose="020F0502020204030204" pitchFamily="34" charset="0"/>
                <a:cs typeface="Calibri" panose="020F0502020204030204" pitchFamily="34" charset="0"/>
              </a:rPr>
              <a:t>páginas web </a:t>
            </a:r>
          </a:p>
          <a:p>
            <a:pPr marL="342900" indent="-342900">
              <a:buClr>
                <a:schemeClr val="bg1"/>
              </a:buClr>
              <a:buFont typeface="Arial" panose="020B0604020202020204" pitchFamily="34" charset="0"/>
              <a:buChar char="•"/>
            </a:pPr>
            <a:r>
              <a:rPr lang="es-ES_tradnl" sz="2400" noProof="0">
                <a:solidFill>
                  <a:schemeClr val="bg1"/>
                </a:solidFill>
                <a:latin typeface="Calibri" panose="020F0502020204030204" pitchFamily="34" charset="0"/>
                <a:cs typeface="Calibri" panose="020F0502020204030204" pitchFamily="34" charset="0"/>
              </a:rPr>
              <a:t>aplicaciones bancarias </a:t>
            </a:r>
          </a:p>
          <a:p>
            <a:endParaRPr lang="es-ES_tradnl" sz="2400" b="1" noProof="0">
              <a:solidFill>
                <a:schemeClr val="bg1"/>
              </a:solidFill>
              <a:latin typeface="Calibri" panose="020F0502020204030204" pitchFamily="34" charset="0"/>
              <a:cs typeface="Calibri" panose="020F0502020204030204" pitchFamily="34" charset="0"/>
            </a:endParaRPr>
          </a:p>
          <a:p>
            <a:r>
              <a:rPr lang="es-ES_tradnl" sz="2400" noProof="0">
                <a:solidFill>
                  <a:schemeClr val="bg1"/>
                </a:solidFill>
                <a:latin typeface="Calibri" panose="020F0502020204030204" pitchFamily="34" charset="0"/>
                <a:cs typeface="Calibri" panose="020F0502020204030204" pitchFamily="34" charset="0"/>
              </a:rPr>
              <a:t>Estas herramientas pueden facilitar la gestión de tu dinero desde casa, pero es importante saber cómo utilizarlas de forma segura.</a:t>
            </a:r>
          </a:p>
        </p:txBody>
      </p:sp>
      <p:pic>
        <p:nvPicPr>
          <p:cNvPr id="4" name="Picture Placeholder 3">
            <a:extLst>
              <a:ext uri="{FF2B5EF4-FFF2-40B4-BE49-F238E27FC236}">
                <a16:creationId xmlns:a16="http://schemas.microsoft.com/office/drawing/2014/main" id="{7620AF92-367D-CB4D-7D40-1BC618C5A066}"/>
              </a:ext>
            </a:extLst>
          </p:cNvPr>
          <p:cNvPicPr>
            <a:picLocks noGrp="1" noChangeAspect="1"/>
          </p:cNvPicPr>
          <p:nvPr>
            <p:ph type="pic" idx="2"/>
          </p:nvPr>
        </p:nvPicPr>
        <p:blipFill>
          <a:blip r:embed="rId3" cstate="email">
            <a:extLst>
              <a:ext uri="{28A0092B-C50C-407E-A947-70E740481C1C}">
                <a14:useLocalDpi xmlns:a14="http://schemas.microsoft.com/office/drawing/2010/main"/>
              </a:ext>
            </a:extLst>
          </a:blip>
          <a:srcRect/>
          <a:stretch>
            <a:fillRect/>
          </a:stretch>
        </p:blipFill>
        <p:spPr>
          <a:xfrm>
            <a:off x="6457507" y="674438"/>
            <a:ext cx="4513837" cy="5509123"/>
          </a:xfrm>
          <a:prstGeom prst="rect">
            <a:avLst/>
          </a:prstGeom>
        </p:spPr>
      </p:pic>
      <p:pic>
        <p:nvPicPr>
          <p:cNvPr id="290" name="Google Shape;290;p8" descr="A colorful circles with white lines and dots  AI-generated content may be incorrect."/>
          <p:cNvPicPr preferRelativeResize="0"/>
          <p:nvPr/>
        </p:nvPicPr>
        <p:blipFill rotWithShape="1">
          <a:blip r:embed="rId4" cstate="email">
            <a:alphaModFix/>
            <a:extLst>
              <a:ext uri="{28A0092B-C50C-407E-A947-70E740481C1C}">
                <a14:useLocalDpi xmlns:a14="http://schemas.microsoft.com/office/drawing/2010/main"/>
              </a:ext>
            </a:extLst>
          </a:blip>
          <a:srcRect l="-5129" t="-7198" r="-1" b="-1"/>
          <a:stretch/>
        </p:blipFill>
        <p:spPr>
          <a:xfrm rot="12093457">
            <a:off x="10068433" y="-351182"/>
            <a:ext cx="3077114" cy="25437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29260C-0C5C-700E-69A2-C7B186EE401F}"/>
              </a:ext>
            </a:extLst>
          </p:cNvPr>
          <p:cNvSpPr>
            <a:spLocks noGrp="1"/>
          </p:cNvSpPr>
          <p:nvPr>
            <p:ph type="body" idx="2"/>
          </p:nvPr>
        </p:nvSpPr>
        <p:spPr>
          <a:xfrm>
            <a:off x="657224" y="612580"/>
            <a:ext cx="11046441" cy="5911510"/>
          </a:xfrm>
        </p:spPr>
        <p:txBody>
          <a:bodyPr/>
          <a:lstStyle/>
          <a:p>
            <a:r>
              <a:rPr lang="es-ES_tradnl" sz="3600" b="1" noProof="0">
                <a:solidFill>
                  <a:srgbClr val="CA7BB3"/>
                </a:solidFill>
              </a:rPr>
              <a:t>Por qué es importante ahora</a:t>
            </a:r>
          </a:p>
          <a:p>
            <a:endParaRPr lang="es-ES_tradnl" sz="1400" noProof="0"/>
          </a:p>
          <a:p>
            <a:r>
              <a:rPr lang="es-ES_tradnl" noProof="0"/>
              <a:t>Las finanzas digitales forman ya parte de la vida cotidiana de muchas personas.</a:t>
            </a:r>
          </a:p>
          <a:p>
            <a:endParaRPr lang="es-ES_tradnl" sz="700" noProof="0"/>
          </a:p>
          <a:p>
            <a:r>
              <a:rPr lang="es-ES_tradnl" noProof="0"/>
              <a:t>La gente utiliza habitualmente herramientas digitales para:</a:t>
            </a:r>
          </a:p>
          <a:p>
            <a:endParaRPr lang="es-ES_tradnl" sz="900" noProof="0"/>
          </a:p>
          <a:p>
            <a:pPr marL="571500" indent="-342900">
              <a:buFont typeface="Arial" panose="020B0604020202020204" pitchFamily="34" charset="0"/>
              <a:buChar char="•"/>
            </a:pPr>
            <a:r>
              <a:rPr lang="es-ES_tradnl" noProof="0"/>
              <a:t>consultar sus cuentas bancarias </a:t>
            </a:r>
          </a:p>
          <a:p>
            <a:pPr marL="571500" indent="-342900">
              <a:buFont typeface="Arial" panose="020B0604020202020204" pitchFamily="34" charset="0"/>
              <a:buChar char="•"/>
            </a:pPr>
            <a:r>
              <a:rPr lang="es-ES_tradnl" noProof="0"/>
              <a:t>pagar facturas </a:t>
            </a:r>
          </a:p>
          <a:p>
            <a:pPr marL="571500" indent="-342900">
              <a:buFont typeface="Arial" panose="020B0604020202020204" pitchFamily="34" charset="0"/>
              <a:buChar char="•"/>
            </a:pPr>
            <a:r>
              <a:rPr lang="es-ES_tradnl" noProof="0"/>
              <a:t>transferir dinero </a:t>
            </a:r>
          </a:p>
          <a:p>
            <a:pPr marL="571500" indent="-342900">
              <a:buFont typeface="Arial" panose="020B0604020202020204" pitchFamily="34" charset="0"/>
              <a:buChar char="•"/>
            </a:pPr>
            <a:r>
              <a:rPr lang="es-ES_tradnl" noProof="0"/>
              <a:t>recibir alertas </a:t>
            </a:r>
          </a:p>
          <a:p>
            <a:pPr marL="571500" indent="-342900">
              <a:buFont typeface="Arial" panose="020B0604020202020204" pitchFamily="34" charset="0"/>
              <a:buChar char="•"/>
            </a:pPr>
            <a:r>
              <a:rPr lang="es-ES_tradnl" noProof="0"/>
              <a:t>hacer un seguimiento de los gastos </a:t>
            </a:r>
          </a:p>
          <a:p>
            <a:pPr marL="571500" indent="-342900">
              <a:buFont typeface="Arial" panose="020B0604020202020204" pitchFamily="34" charset="0"/>
              <a:buChar char="•"/>
            </a:pPr>
            <a:r>
              <a:rPr lang="es-ES_tradnl" noProof="0"/>
              <a:t>comprar por Internet </a:t>
            </a:r>
          </a:p>
          <a:p>
            <a:pPr marL="228600" indent="0"/>
            <a:endParaRPr lang="es-ES_tradnl" noProof="0"/>
          </a:p>
          <a:p>
            <a:pPr marL="228600" indent="0"/>
            <a:r>
              <a:rPr lang="es-ES_tradnl" noProof="0"/>
              <a:t>Esto puede hacer que la gestión del dinero sea más fácil, rápida y cómoda.</a:t>
            </a:r>
          </a:p>
          <a:p>
            <a:endParaRPr lang="es-ES_tradnl" sz="1100" noProof="0"/>
          </a:p>
          <a:p>
            <a:endParaRPr lang="es-ES_tradnl" sz="1100" noProof="0"/>
          </a:p>
          <a:p>
            <a:r>
              <a:rPr lang="es-ES_tradnl" b="1" noProof="0">
                <a:solidFill>
                  <a:srgbClr val="CA7BB3"/>
                </a:solidFill>
              </a:rPr>
              <a:t>Independientemente de la Comunidad Autónoma, más del 70% de la población Española usa la banca en línea. (Eurostat, 2025).</a:t>
            </a:r>
          </a:p>
          <a:p>
            <a:endParaRPr lang="es-ES_tradnl" sz="1400" noProof="0"/>
          </a:p>
          <a:p>
            <a:endParaRPr lang="es-ES_tradnl" noProof="0"/>
          </a:p>
        </p:txBody>
      </p:sp>
      <p:pic>
        <p:nvPicPr>
          <p:cNvPr id="4" name="Picture 3">
            <a:extLst>
              <a:ext uri="{FF2B5EF4-FFF2-40B4-BE49-F238E27FC236}">
                <a16:creationId xmlns:a16="http://schemas.microsoft.com/office/drawing/2014/main" id="{0F24B5E8-8606-31F4-0CCE-FF88955A5F1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955330" y="2561037"/>
            <a:ext cx="1591194" cy="1450974"/>
          </a:xfrm>
          <a:prstGeom prst="rect">
            <a:avLst/>
          </a:prstGeom>
        </p:spPr>
      </p:pic>
    </p:spTree>
    <p:extLst>
      <p:ext uri="{BB962C8B-B14F-4D97-AF65-F5344CB8AC3E}">
        <p14:creationId xmlns:p14="http://schemas.microsoft.com/office/powerpoint/2010/main" val="2052045126"/>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C0EA4-8DBE-F6FB-3F22-591BF799701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48554BA-8140-C652-7E3F-E78D0480742C}"/>
              </a:ext>
            </a:extLst>
          </p:cNvPr>
          <p:cNvSpPr>
            <a:spLocks noGrp="1"/>
          </p:cNvSpPr>
          <p:nvPr>
            <p:ph type="body" idx="2"/>
          </p:nvPr>
        </p:nvSpPr>
        <p:spPr>
          <a:xfrm>
            <a:off x="504824" y="352908"/>
            <a:ext cx="10918095" cy="6406555"/>
          </a:xfrm>
        </p:spPr>
        <p:txBody>
          <a:bodyPr>
            <a:normAutofit fontScale="99500"/>
          </a:bodyPr>
          <a:lstStyle/>
          <a:p>
            <a:r>
              <a:rPr lang="es-ES_tradnl" sz="3900" b="1" noProof="0">
                <a:solidFill>
                  <a:srgbClr val="CA7BB3"/>
                </a:solidFill>
              </a:rPr>
              <a:t>Por qué es importante ahora</a:t>
            </a:r>
          </a:p>
          <a:p>
            <a:endParaRPr lang="es-ES_tradnl" sz="900" b="1" noProof="0">
              <a:solidFill>
                <a:srgbClr val="EBCB1F"/>
              </a:solidFill>
            </a:endParaRPr>
          </a:p>
          <a:p>
            <a:r>
              <a:rPr lang="es-ES_tradnl" sz="2600" noProof="0"/>
              <a:t>Según crece la banca en línea, las estafas se han hecho más comunes y más convincentes.</a:t>
            </a:r>
          </a:p>
          <a:p>
            <a:endParaRPr lang="es-ES_tradnl" sz="1200" noProof="0"/>
          </a:p>
          <a:p>
            <a:r>
              <a:rPr lang="es-ES_tradnl" sz="2600" noProof="0"/>
              <a:t>Las estafas afectan a millones de seniors:</a:t>
            </a:r>
          </a:p>
          <a:p>
            <a:endParaRPr lang="es-ES_tradnl" sz="1200" noProof="0"/>
          </a:p>
          <a:p>
            <a:pPr marL="571500" indent="-342900">
              <a:buFont typeface="Arial" panose="020B0604020202020204" pitchFamily="34" charset="0"/>
              <a:buChar char="•"/>
            </a:pPr>
            <a:r>
              <a:rPr lang="es-ES_tradnl" sz="2600" b="1" noProof="0"/>
              <a:t>El 84% de los seniors en España </a:t>
            </a:r>
            <a:r>
              <a:rPr lang="es-ES_tradnl" sz="2600" noProof="0"/>
              <a:t>tiene miedo a caer en estafas y fraudes a través de internet. </a:t>
            </a:r>
          </a:p>
          <a:p>
            <a:pPr marL="571500" indent="-342900">
              <a:buFont typeface="Arial" panose="020B0604020202020204" pitchFamily="34" charset="0"/>
              <a:buChar char="•"/>
            </a:pPr>
            <a:r>
              <a:rPr lang="es-ES_tradnl" sz="2600" b="1" noProof="0"/>
              <a:t>1 de cada 3 </a:t>
            </a:r>
            <a:r>
              <a:rPr lang="es-ES_tradnl" sz="2600" noProof="0"/>
              <a:t>denuncias por fraude y estafa proviene de los seniors.</a:t>
            </a:r>
          </a:p>
          <a:p>
            <a:pPr marL="571500" indent="-342900">
              <a:buFont typeface="Arial" panose="020B0604020202020204" pitchFamily="34" charset="0"/>
              <a:buChar char="•"/>
            </a:pPr>
            <a:r>
              <a:rPr lang="es-ES_tradnl" sz="2600" b="1" noProof="0"/>
              <a:t>Las estafas dirigidas a mayores de 65 años</a:t>
            </a:r>
            <a:r>
              <a:rPr lang="es-ES_tradnl" sz="2600" noProof="0"/>
              <a:t> se han multiplicado en los últimos años.</a:t>
            </a:r>
          </a:p>
          <a:p>
            <a:pPr marL="228600" indent="0"/>
            <a:endParaRPr lang="es-ES_tradnl" sz="900" b="1" noProof="0"/>
          </a:p>
          <a:p>
            <a:r>
              <a:rPr lang="es-ES_tradnl" sz="2600" noProof="0"/>
              <a:t>Las estafas no sólo causan daño económico, también reducen: </a:t>
            </a:r>
          </a:p>
          <a:p>
            <a:endParaRPr lang="es-ES_tradnl" sz="1400" noProof="0"/>
          </a:p>
          <a:p>
            <a:endParaRPr lang="es-ES_tradnl" noProof="0"/>
          </a:p>
        </p:txBody>
      </p:sp>
      <p:sp>
        <p:nvSpPr>
          <p:cNvPr id="2" name="Rectangle: Rounded Corners 1">
            <a:extLst>
              <a:ext uri="{FF2B5EF4-FFF2-40B4-BE49-F238E27FC236}">
                <a16:creationId xmlns:a16="http://schemas.microsoft.com/office/drawing/2014/main" id="{076596E1-102D-D91A-501F-61FBAF2BCFB5}"/>
              </a:ext>
            </a:extLst>
          </p:cNvPr>
          <p:cNvSpPr/>
          <p:nvPr/>
        </p:nvSpPr>
        <p:spPr>
          <a:xfrm>
            <a:off x="1264092" y="5886920"/>
            <a:ext cx="2450335" cy="806282"/>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2000" b="1" noProof="0">
                <a:latin typeface="Calibri" panose="020F0502020204030204" pitchFamily="34" charset="0"/>
                <a:ea typeface="Calibri" panose="020F0502020204030204" pitchFamily="34" charset="0"/>
                <a:cs typeface="Calibri" panose="020F0502020204030204" pitchFamily="34" charset="0"/>
              </a:rPr>
              <a:t>La confianza </a:t>
            </a:r>
          </a:p>
        </p:txBody>
      </p:sp>
      <p:sp>
        <p:nvSpPr>
          <p:cNvPr id="6" name="Rectangle: Rounded Corners 5">
            <a:extLst>
              <a:ext uri="{FF2B5EF4-FFF2-40B4-BE49-F238E27FC236}">
                <a16:creationId xmlns:a16="http://schemas.microsoft.com/office/drawing/2014/main" id="{F729C3F0-2F98-92B2-01E2-87964491454A}"/>
              </a:ext>
            </a:extLst>
          </p:cNvPr>
          <p:cNvSpPr/>
          <p:nvPr/>
        </p:nvSpPr>
        <p:spPr>
          <a:xfrm>
            <a:off x="4297632" y="5913299"/>
            <a:ext cx="2553061" cy="839589"/>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2000" b="1" noProof="0">
                <a:latin typeface="Calibri" panose="020F0502020204030204" pitchFamily="34" charset="0"/>
                <a:ea typeface="Calibri" panose="020F0502020204030204" pitchFamily="34" charset="0"/>
                <a:cs typeface="Calibri" panose="020F0502020204030204" pitchFamily="34" charset="0"/>
              </a:rPr>
              <a:t>La independencia        </a:t>
            </a:r>
          </a:p>
        </p:txBody>
      </p:sp>
      <p:sp>
        <p:nvSpPr>
          <p:cNvPr id="8" name="Rectangle: Rounded Corners 7">
            <a:extLst>
              <a:ext uri="{FF2B5EF4-FFF2-40B4-BE49-F238E27FC236}">
                <a16:creationId xmlns:a16="http://schemas.microsoft.com/office/drawing/2014/main" id="{36C9B022-BE05-9B86-D208-A0671FDCBA5A}"/>
              </a:ext>
            </a:extLst>
          </p:cNvPr>
          <p:cNvSpPr/>
          <p:nvPr/>
        </p:nvSpPr>
        <p:spPr>
          <a:xfrm>
            <a:off x="7433898" y="5919488"/>
            <a:ext cx="2553061" cy="827213"/>
          </a:xfrm>
          <a:prstGeom prst="roundRect">
            <a:avLst/>
          </a:prstGeom>
          <a:solidFill>
            <a:srgbClr val="E1B5D4"/>
          </a:solidFill>
          <a:ln w="57150">
            <a:solidFill>
              <a:srgbClr val="CA7BB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_tradnl" sz="2000" b="1" noProof="0">
                <a:latin typeface="Calibri" panose="020F0502020204030204" pitchFamily="34" charset="0"/>
                <a:ea typeface="Calibri" panose="020F0502020204030204" pitchFamily="34" charset="0"/>
                <a:cs typeface="Calibri" panose="020F0502020204030204" pitchFamily="34" charset="0"/>
              </a:rPr>
              <a:t>La participación digital</a:t>
            </a:r>
            <a:endParaRPr lang="es-ES_tradnl" noProof="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99654294"/>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2664</TotalTime>
  <Words>3686</Words>
  <Application>Microsoft Macintosh PowerPoint</Application>
  <PresentationFormat>Panorámica</PresentationFormat>
  <Paragraphs>527</Paragraphs>
  <Slides>47</Slides>
  <Notes>28</Notes>
  <HiddenSlides>0</HiddenSlides>
  <MMClips>0</MMClips>
  <ScaleCrop>false</ScaleCrop>
  <HeadingPairs>
    <vt:vector size="6" baseType="variant">
      <vt:variant>
        <vt:lpstr>Fuentes usadas</vt:lpstr>
      </vt:variant>
      <vt:variant>
        <vt:i4>4</vt:i4>
      </vt:variant>
      <vt:variant>
        <vt:lpstr>Tema</vt:lpstr>
      </vt:variant>
      <vt:variant>
        <vt:i4>3</vt:i4>
      </vt:variant>
      <vt:variant>
        <vt:lpstr>Títulos de diapositiva</vt:lpstr>
      </vt:variant>
      <vt:variant>
        <vt:i4>47</vt:i4>
      </vt:variant>
    </vt:vector>
  </HeadingPairs>
  <TitlesOfParts>
    <vt:vector size="54" baseType="lpstr">
      <vt:lpstr>Calibri</vt:lpstr>
      <vt:lpstr>Arial</vt:lpstr>
      <vt:lpstr>Montserrat Light</vt:lpstr>
      <vt:lpstr>Montserrat</vt:lpstr>
      <vt:lpstr>Office Theme</vt:lpstr>
      <vt:lpstr>1_Office Theme</vt:lpstr>
      <vt:lpstr>2_Office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César Isaac Veliz Paiz</cp:lastModifiedBy>
  <cp:revision>88</cp:revision>
  <dcterms:created xsi:type="dcterms:W3CDTF">2020-10-14T13:32:04Z</dcterms:created>
  <dcterms:modified xsi:type="dcterms:W3CDTF">2026-07-30T09:20:08Z</dcterms:modified>
</cp:coreProperties>
</file>