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0"/>
  </p:notesMasterIdLst>
  <p:sldIdLst>
    <p:sldId id="4371" r:id="rId2"/>
    <p:sldId id="4412" r:id="rId3"/>
    <p:sldId id="4306" r:id="rId4"/>
    <p:sldId id="4384" r:id="rId5"/>
    <p:sldId id="4285" r:id="rId6"/>
    <p:sldId id="4385" r:id="rId7"/>
    <p:sldId id="4413" r:id="rId8"/>
    <p:sldId id="4414" r:id="rId9"/>
    <p:sldId id="4352" r:id="rId10"/>
    <p:sldId id="4319" r:id="rId11"/>
    <p:sldId id="4387" r:id="rId12"/>
    <p:sldId id="4410" r:id="rId13"/>
    <p:sldId id="4338" r:id="rId14"/>
    <p:sldId id="4355" r:id="rId15"/>
    <p:sldId id="4394" r:id="rId16"/>
    <p:sldId id="4388" r:id="rId17"/>
    <p:sldId id="4395" r:id="rId18"/>
    <p:sldId id="4391" r:id="rId19"/>
    <p:sldId id="4392" r:id="rId20"/>
    <p:sldId id="4389" r:id="rId21"/>
    <p:sldId id="4396" r:id="rId22"/>
    <p:sldId id="4390" r:id="rId23"/>
    <p:sldId id="4397" r:id="rId24"/>
    <p:sldId id="4393" r:id="rId25"/>
    <p:sldId id="260" r:id="rId26"/>
    <p:sldId id="275" r:id="rId27"/>
    <p:sldId id="4398" r:id="rId28"/>
    <p:sldId id="4399" r:id="rId29"/>
    <p:sldId id="4379" r:id="rId30"/>
    <p:sldId id="4400" r:id="rId31"/>
    <p:sldId id="4305" r:id="rId32"/>
    <p:sldId id="4401" r:id="rId33"/>
    <p:sldId id="4402" r:id="rId34"/>
    <p:sldId id="4403" r:id="rId35"/>
    <p:sldId id="4411" r:id="rId36"/>
    <p:sldId id="4408" r:id="rId37"/>
    <p:sldId id="4351" r:id="rId38"/>
    <p:sldId id="4404" r:id="rId39"/>
    <p:sldId id="269" r:id="rId40"/>
    <p:sldId id="4405" r:id="rId41"/>
    <p:sldId id="4314" r:id="rId42"/>
    <p:sldId id="4375" r:id="rId43"/>
    <p:sldId id="4406" r:id="rId44"/>
    <p:sldId id="4407" r:id="rId45"/>
    <p:sldId id="4313" r:id="rId46"/>
    <p:sldId id="4409" r:id="rId47"/>
    <p:sldId id="4300" r:id="rId48"/>
    <p:sldId id="426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727272"/>
    <a:srgbClr val="615AA6"/>
    <a:srgbClr val="EBCB1F"/>
    <a:srgbClr val="5496D1"/>
    <a:srgbClr val="403B6D"/>
    <a:srgbClr val="C16D32"/>
    <a:srgbClr val="BDA6CE"/>
    <a:srgbClr val="E5B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26821C-B797-4896-B4E1-7ACF64902534}" v="10" dt="2026-08-13T12:27:17.528"/>
    <p1510:client id="{D92E70D8-72AC-47D6-8A24-163AE0E7B421}" v="7" dt="2026-08-13T12:34:54.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82"/>
  </p:normalViewPr>
  <p:slideViewPr>
    <p:cSldViewPr snapToGrid="0" snapToObjects="1">
      <p:cViewPr varScale="1">
        <p:scale>
          <a:sx n="106" d="100"/>
          <a:sy n="106" d="100"/>
        </p:scale>
        <p:origin x="258"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56" d="100"/>
        <a:sy n="5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6226821C-B797-4896-B4E1-7ACF64902534}"/>
    <pc:docChg chg="addSld modSld">
      <pc:chgData name="Anja Schneidermann" userId="eq29njGU8y0PSNDJNl4ufIg6G2AS0r0w7kVXUGd1zCU=" providerId="None" clId="Web-{6226821C-B797-4896-B4E1-7ACF64902534}" dt="2026-08-13T12:27:17.528" v="8" actId="1076"/>
      <pc:docMkLst>
        <pc:docMk/>
      </pc:docMkLst>
      <pc:sldChg chg="add">
        <pc:chgData name="Anja Schneidermann" userId="eq29njGU8y0PSNDJNl4ufIg6G2AS0r0w7kVXUGd1zCU=" providerId="None" clId="Web-{6226821C-B797-4896-B4E1-7ACF64902534}" dt="2026-08-13T12:26:13.260" v="0"/>
        <pc:sldMkLst>
          <pc:docMk/>
          <pc:sldMk cId="424008159" sldId="4413"/>
        </pc:sldMkLst>
      </pc:sldChg>
      <pc:sldChg chg="addSp modSp add">
        <pc:chgData name="Anja Schneidermann" userId="eq29njGU8y0PSNDJNl4ufIg6G2AS0r0w7kVXUGd1zCU=" providerId="None" clId="Web-{6226821C-B797-4896-B4E1-7ACF64902534}" dt="2026-08-13T12:27:17.528" v="8" actId="1076"/>
        <pc:sldMkLst>
          <pc:docMk/>
          <pc:sldMk cId="28226238" sldId="4414"/>
        </pc:sldMkLst>
        <pc:spChg chg="mod">
          <ac:chgData name="Anja Schneidermann" userId="eq29njGU8y0PSNDJNl4ufIg6G2AS0r0w7kVXUGd1zCU=" providerId="None" clId="Web-{6226821C-B797-4896-B4E1-7ACF64902534}" dt="2026-08-13T12:27:17.528" v="8" actId="1076"/>
          <ac:spMkLst>
            <pc:docMk/>
            <pc:sldMk cId="28226238" sldId="4414"/>
            <ac:spMk id="7" creationId="{2C7555FB-E903-2E1B-44C1-A880B40EB919}"/>
          </ac:spMkLst>
        </pc:spChg>
        <pc:picChg chg="add mod">
          <ac:chgData name="Anja Schneidermann" userId="eq29njGU8y0PSNDJNl4ufIg6G2AS0r0w7kVXUGd1zCU=" providerId="None" clId="Web-{6226821C-B797-4896-B4E1-7ACF64902534}" dt="2026-08-13T12:26:52.761" v="4" actId="1076"/>
          <ac:picMkLst>
            <pc:docMk/>
            <pc:sldMk cId="28226238" sldId="4414"/>
            <ac:picMk id="4" creationId="{029588E5-485D-77C3-5C46-4BD3C6267B12}"/>
          </ac:picMkLst>
        </pc:picChg>
        <pc:picChg chg="mod">
          <ac:chgData name="Anja Schneidermann" userId="eq29njGU8y0PSNDJNl4ufIg6G2AS0r0w7kVXUGd1zCU=" providerId="None" clId="Web-{6226821C-B797-4896-B4E1-7ACF64902534}" dt="2026-08-13T12:27:12.700" v="7" actId="1076"/>
          <ac:picMkLst>
            <pc:docMk/>
            <pc:sldMk cId="28226238" sldId="4414"/>
            <ac:picMk id="16" creationId="{E0718B14-A07A-4274-5DD8-14F77DF0A71B}"/>
          </ac:picMkLst>
        </pc:picChg>
      </pc:sldChg>
      <pc:sldMasterChg chg="addSldLayout">
        <pc:chgData name="Anja Schneidermann" userId="eq29njGU8y0PSNDJNl4ufIg6G2AS0r0w7kVXUGd1zCU=" providerId="None" clId="Web-{6226821C-B797-4896-B4E1-7ACF64902534}" dt="2026-08-13T12:26:13.260" v="0"/>
        <pc:sldMasterMkLst>
          <pc:docMk/>
          <pc:sldMasterMk cId="580465908" sldId="2147483828"/>
        </pc:sldMasterMkLst>
        <pc:sldLayoutChg chg="add">
          <pc:chgData name="Anja Schneidermann" userId="eq29njGU8y0PSNDJNl4ufIg6G2AS0r0w7kVXUGd1zCU=" providerId="None" clId="Web-{6226821C-B797-4896-B4E1-7ACF64902534}" dt="2026-08-13T12:26:13.260" v="0"/>
          <pc:sldLayoutMkLst>
            <pc:docMk/>
            <pc:sldMasterMk cId="580465908" sldId="2147483828"/>
            <pc:sldLayoutMk cId="1618294089" sldId="2147483946"/>
          </pc:sldLayoutMkLst>
        </pc:sldLayoutChg>
      </pc:sldMasterChg>
    </pc:docChg>
  </pc:docChgLst>
  <pc:docChgLst>
    <pc:chgData name="Anja Schneidermann" userId="eq29njGU8y0PSNDJNl4ufIg6G2AS0r0w7kVXUGd1zCU=" providerId="None" clId="Web-{D92E70D8-72AC-47D6-8A24-163AE0E7B421}"/>
    <pc:docChg chg="sldOrd">
      <pc:chgData name="Anja Schneidermann" userId="eq29njGU8y0PSNDJNl4ufIg6G2AS0r0w7kVXUGd1zCU=" providerId="None" clId="Web-{D92E70D8-72AC-47D6-8A24-163AE0E7B421}" dt="2026-08-13T12:34:54.816" v="5"/>
      <pc:docMkLst>
        <pc:docMk/>
      </pc:docMkLst>
      <pc:sldChg chg="ord">
        <pc:chgData name="Anja Schneidermann" userId="eq29njGU8y0PSNDJNl4ufIg6G2AS0r0w7kVXUGd1zCU=" providerId="None" clId="Web-{D92E70D8-72AC-47D6-8A24-163AE0E7B421}" dt="2026-08-13T12:34:54.816" v="5"/>
        <pc:sldMkLst>
          <pc:docMk/>
          <pc:sldMk cId="424008159" sldId="4413"/>
        </pc:sldMkLst>
      </pc:sldChg>
      <pc:sldChg chg="ord">
        <pc:chgData name="Anja Schneidermann" userId="eq29njGU8y0PSNDJNl4ufIg6G2AS0r0w7kVXUGd1zCU=" providerId="None" clId="Web-{D92E70D8-72AC-47D6-8A24-163AE0E7B421}" dt="2026-08-13T12:34:24.035" v="2"/>
        <pc:sldMkLst>
          <pc:docMk/>
          <pc:sldMk cId="28226238" sldId="4414"/>
        </pc:sldMkLst>
      </pc:sldChg>
    </pc:docChg>
  </pc:docChgLst>
  <pc:docChgLst>
    <pc:chgData name="Anja Schneidermann" userId="eq29njGU8y0PSNDJNl4ufIg6G2AS0r0w7kVXUGd1zCU=" providerId="None" clId="Web-{AB60BC0A-7E17-43BD-9AE8-9D1A078515CD}"/>
    <pc:docChg chg="modSld">
      <pc:chgData name="Anja Schneidermann" userId="eq29njGU8y0PSNDJNl4ufIg6G2AS0r0w7kVXUGd1zCU=" providerId="None" clId="Web-{AB60BC0A-7E17-43BD-9AE8-9D1A078515CD}" dt="2026-07-16T19:40:53.266" v="608" actId="14100"/>
      <pc:docMkLst>
        <pc:docMk/>
      </pc:docMkLst>
      <pc:sldChg chg="modSp">
        <pc:chgData name="Anja Schneidermann" userId="eq29njGU8y0PSNDJNl4ufIg6G2AS0r0w7kVXUGd1zCU=" providerId="None" clId="Web-{AB60BC0A-7E17-43BD-9AE8-9D1A078515CD}" dt="2026-07-16T19:12:41.599" v="363" actId="14100"/>
        <pc:sldMkLst>
          <pc:docMk/>
          <pc:sldMk cId="1035154596" sldId="260"/>
        </pc:sldMkLst>
        <pc:spChg chg="mod">
          <ac:chgData name="Anja Schneidermann" userId="eq29njGU8y0PSNDJNl4ufIg6G2AS0r0w7kVXUGd1zCU=" providerId="None" clId="Web-{AB60BC0A-7E17-43BD-9AE8-9D1A078515CD}" dt="2026-07-16T19:10:49.157" v="354" actId="1076"/>
          <ac:spMkLst>
            <pc:docMk/>
            <pc:sldMk cId="1035154596" sldId="260"/>
            <ac:spMk id="11" creationId="{00000000-0000-0000-0000-000000000000}"/>
          </ac:spMkLst>
        </pc:spChg>
        <pc:spChg chg="mod">
          <ac:chgData name="Anja Schneidermann" userId="eq29njGU8y0PSNDJNl4ufIg6G2AS0r0w7kVXUGd1zCU=" providerId="None" clId="Web-{AB60BC0A-7E17-43BD-9AE8-9D1A078515CD}" dt="2026-07-16T19:12:41.599" v="363" actId="14100"/>
          <ac:spMkLst>
            <pc:docMk/>
            <pc:sldMk cId="1035154596" sldId="260"/>
            <ac:spMk id="12" creationId="{00000000-0000-0000-0000-000000000000}"/>
          </ac:spMkLst>
        </pc:spChg>
      </pc:sldChg>
      <pc:sldChg chg="modSp">
        <pc:chgData name="Anja Schneidermann" userId="eq29njGU8y0PSNDJNl4ufIg6G2AS0r0w7kVXUGd1zCU=" providerId="None" clId="Web-{AB60BC0A-7E17-43BD-9AE8-9D1A078515CD}" dt="2026-07-16T19:30:54.136" v="499" actId="1076"/>
        <pc:sldMkLst>
          <pc:docMk/>
          <pc:sldMk cId="1855791895" sldId="269"/>
        </pc:sldMkLst>
        <pc:spChg chg="mod">
          <ac:chgData name="Anja Schneidermann" userId="eq29njGU8y0PSNDJNl4ufIg6G2AS0r0w7kVXUGd1zCU=" providerId="None" clId="Web-{AB60BC0A-7E17-43BD-9AE8-9D1A078515CD}" dt="2026-07-16T19:30:46.808" v="498" actId="20577"/>
          <ac:spMkLst>
            <pc:docMk/>
            <pc:sldMk cId="1855791895" sldId="269"/>
            <ac:spMk id="11" creationId="{00000000-0000-0000-0000-000000000000}"/>
          </ac:spMkLst>
        </pc:spChg>
        <pc:spChg chg="mod">
          <ac:chgData name="Anja Schneidermann" userId="eq29njGU8y0PSNDJNl4ufIg6G2AS0r0w7kVXUGd1zCU=" providerId="None" clId="Web-{AB60BC0A-7E17-43BD-9AE8-9D1A078515CD}" dt="2026-07-16T19:30:54.136" v="499" actId="1076"/>
          <ac:spMkLst>
            <pc:docMk/>
            <pc:sldMk cId="1855791895" sldId="269"/>
            <ac:spMk id="12" creationId="{00000000-0000-0000-0000-000000000000}"/>
          </ac:spMkLst>
        </pc:spChg>
      </pc:sldChg>
      <pc:sldChg chg="modSp">
        <pc:chgData name="Anja Schneidermann" userId="eq29njGU8y0PSNDJNl4ufIg6G2AS0r0w7kVXUGd1zCU=" providerId="None" clId="Web-{AB60BC0A-7E17-43BD-9AE8-9D1A078515CD}" dt="2026-07-16T19:13:45.304" v="367" actId="14100"/>
        <pc:sldMkLst>
          <pc:docMk/>
          <pc:sldMk cId="3505313950" sldId="275"/>
        </pc:sldMkLst>
        <pc:spChg chg="mod">
          <ac:chgData name="Anja Schneidermann" userId="eq29njGU8y0PSNDJNl4ufIg6G2AS0r0w7kVXUGd1zCU=" providerId="None" clId="Web-{AB60BC0A-7E17-43BD-9AE8-9D1A078515CD}" dt="2026-07-16T19:13:15.756" v="365" actId="1076"/>
          <ac:spMkLst>
            <pc:docMk/>
            <pc:sldMk cId="3505313950" sldId="275"/>
            <ac:spMk id="5" creationId="{77BDF803-4C44-B249-A9DA-0218BA13AF1A}"/>
          </ac:spMkLst>
        </pc:spChg>
        <pc:spChg chg="mod">
          <ac:chgData name="Anja Schneidermann" userId="eq29njGU8y0PSNDJNl4ufIg6G2AS0r0w7kVXUGd1zCU=" providerId="None" clId="Web-{AB60BC0A-7E17-43BD-9AE8-9D1A078515CD}" dt="2026-07-16T19:13:45.304" v="367" actId="14100"/>
          <ac:spMkLst>
            <pc:docMk/>
            <pc:sldMk cId="3505313950" sldId="275"/>
            <ac:spMk id="13" creationId="{139A45B0-14E9-6365-93A2-3E0E2981475B}"/>
          </ac:spMkLst>
        </pc:spChg>
      </pc:sldChg>
      <pc:sldChg chg="modSp">
        <pc:chgData name="Anja Schneidermann" userId="eq29njGU8y0PSNDJNl4ufIg6G2AS0r0w7kVXUGd1zCU=" providerId="None" clId="Web-{AB60BC0A-7E17-43BD-9AE8-9D1A078515CD}" dt="2026-07-16T18:14:49.550" v="23" actId="20577"/>
        <pc:sldMkLst>
          <pc:docMk/>
          <pc:sldMk cId="35185496" sldId="4285"/>
        </pc:sldMkLst>
        <pc:spChg chg="mod">
          <ac:chgData name="Anja Schneidermann" userId="eq29njGU8y0PSNDJNl4ufIg6G2AS0r0w7kVXUGd1zCU=" providerId="None" clId="Web-{AB60BC0A-7E17-43BD-9AE8-9D1A078515CD}" dt="2026-07-16T18:14:49.550" v="23" actId="20577"/>
          <ac:spMkLst>
            <pc:docMk/>
            <pc:sldMk cId="35185496" sldId="4285"/>
            <ac:spMk id="3" creationId="{59F47171-EEF7-4B5D-9919-230F4BE48092}"/>
          </ac:spMkLst>
        </pc:spChg>
      </pc:sldChg>
      <pc:sldChg chg="modSp">
        <pc:chgData name="Anja Schneidermann" userId="eq29njGU8y0PSNDJNl4ufIg6G2AS0r0w7kVXUGd1zCU=" providerId="None" clId="Web-{AB60BC0A-7E17-43BD-9AE8-9D1A078515CD}" dt="2026-07-16T19:40:53.266" v="608" actId="14100"/>
        <pc:sldMkLst>
          <pc:docMk/>
          <pc:sldMk cId="903574441" sldId="4300"/>
        </pc:sldMkLst>
        <pc:spChg chg="mod">
          <ac:chgData name="Anja Schneidermann" userId="eq29njGU8y0PSNDJNl4ufIg6G2AS0r0w7kVXUGd1zCU=" providerId="None" clId="Web-{AB60BC0A-7E17-43BD-9AE8-9D1A078515CD}" dt="2026-07-16T19:40:53.266" v="608" actId="14100"/>
          <ac:spMkLst>
            <pc:docMk/>
            <pc:sldMk cId="903574441" sldId="4300"/>
            <ac:spMk id="13" creationId="{3875B9C3-7921-364B-95C1-7200313E6D07}"/>
          </ac:spMkLst>
        </pc:spChg>
      </pc:sldChg>
      <pc:sldChg chg="modSp">
        <pc:chgData name="Anja Schneidermann" userId="eq29njGU8y0PSNDJNl4ufIg6G2AS0r0w7kVXUGd1zCU=" providerId="None" clId="Web-{AB60BC0A-7E17-43BD-9AE8-9D1A078515CD}" dt="2026-07-16T19:39:45.764" v="592" actId="1076"/>
        <pc:sldMkLst>
          <pc:docMk/>
          <pc:sldMk cId="4080504196" sldId="4313"/>
        </pc:sldMkLst>
        <pc:spChg chg="mod">
          <ac:chgData name="Anja Schneidermann" userId="eq29njGU8y0PSNDJNl4ufIg6G2AS0r0w7kVXUGd1zCU=" providerId="None" clId="Web-{AB60BC0A-7E17-43BD-9AE8-9D1A078515CD}" dt="2026-07-16T19:39:45.764" v="592" actId="1076"/>
          <ac:spMkLst>
            <pc:docMk/>
            <pc:sldMk cId="4080504196" sldId="4313"/>
            <ac:spMk id="3" creationId="{7219E0D9-484C-8119-2989-1E2068B56E18}"/>
          </ac:spMkLst>
        </pc:spChg>
      </pc:sldChg>
      <pc:sldChg chg="modSp">
        <pc:chgData name="Anja Schneidermann" userId="eq29njGU8y0PSNDJNl4ufIg6G2AS0r0w7kVXUGd1zCU=" providerId="None" clId="Web-{AB60BC0A-7E17-43BD-9AE8-9D1A078515CD}" dt="2026-07-16T19:31:49.232" v="503" actId="14100"/>
        <pc:sldMkLst>
          <pc:docMk/>
          <pc:sldMk cId="1518866305" sldId="4314"/>
        </pc:sldMkLst>
        <pc:spChg chg="mod">
          <ac:chgData name="Anja Schneidermann" userId="eq29njGU8y0PSNDJNl4ufIg6G2AS0r0w7kVXUGd1zCU=" providerId="None" clId="Web-{AB60BC0A-7E17-43BD-9AE8-9D1A078515CD}" dt="2026-07-16T19:31:49.232" v="503" actId="14100"/>
          <ac:spMkLst>
            <pc:docMk/>
            <pc:sldMk cId="1518866305" sldId="4314"/>
            <ac:spMk id="2" creationId="{11684D67-0353-E643-2120-DCBE88AA70B0}"/>
          </ac:spMkLst>
        </pc:spChg>
      </pc:sldChg>
      <pc:sldChg chg="modSp">
        <pc:chgData name="Anja Schneidermann" userId="eq29njGU8y0PSNDJNl4ufIg6G2AS0r0w7kVXUGd1zCU=" providerId="None" clId="Web-{AB60BC0A-7E17-43BD-9AE8-9D1A078515CD}" dt="2026-07-16T18:21:54.705" v="88" actId="20577"/>
        <pc:sldMkLst>
          <pc:docMk/>
          <pc:sldMk cId="1963509368" sldId="4319"/>
        </pc:sldMkLst>
        <pc:spChg chg="mod">
          <ac:chgData name="Anja Schneidermann" userId="eq29njGU8y0PSNDJNl4ufIg6G2AS0r0w7kVXUGd1zCU=" providerId="None" clId="Web-{AB60BC0A-7E17-43BD-9AE8-9D1A078515CD}" dt="2026-07-16T18:21:00.781" v="81" actId="14100"/>
          <ac:spMkLst>
            <pc:docMk/>
            <pc:sldMk cId="1963509368" sldId="4319"/>
            <ac:spMk id="6" creationId="{6AF410E7-A964-D044-9D34-2B240160C103}"/>
          </ac:spMkLst>
        </pc:spChg>
        <pc:spChg chg="mod">
          <ac:chgData name="Anja Schneidermann" userId="eq29njGU8y0PSNDJNl4ufIg6G2AS0r0w7kVXUGd1zCU=" providerId="None" clId="Web-{AB60BC0A-7E17-43BD-9AE8-9D1A078515CD}" dt="2026-07-16T18:21:54.705" v="88" actId="20577"/>
          <ac:spMkLst>
            <pc:docMk/>
            <pc:sldMk cId="1963509368" sldId="4319"/>
            <ac:spMk id="12" creationId="{7A923FCD-9B63-5E92-2756-7BAB49F00472}"/>
          </ac:spMkLst>
        </pc:spChg>
      </pc:sldChg>
      <pc:sldChg chg="modSp">
        <pc:chgData name="Anja Schneidermann" userId="eq29njGU8y0PSNDJNl4ufIg6G2AS0r0w7kVXUGd1zCU=" providerId="None" clId="Web-{AB60BC0A-7E17-43BD-9AE8-9D1A078515CD}" dt="2026-07-16T18:27:44.639" v="146" actId="20577"/>
        <pc:sldMkLst>
          <pc:docMk/>
          <pc:sldMk cId="2155738992" sldId="4338"/>
        </pc:sldMkLst>
        <pc:spChg chg="mod">
          <ac:chgData name="Anja Schneidermann" userId="eq29njGU8y0PSNDJNl4ufIg6G2AS0r0w7kVXUGd1zCU=" providerId="None" clId="Web-{AB60BC0A-7E17-43BD-9AE8-9D1A078515CD}" dt="2026-07-16T18:27:44.639" v="146" actId="20577"/>
          <ac:spMkLst>
            <pc:docMk/>
            <pc:sldMk cId="2155738992" sldId="4338"/>
            <ac:spMk id="5" creationId="{85241DAC-738A-2446-AED5-50E6EF776372}"/>
          </ac:spMkLst>
        </pc:spChg>
      </pc:sldChg>
      <pc:sldChg chg="modSp">
        <pc:chgData name="Anja Schneidermann" userId="eq29njGU8y0PSNDJNl4ufIg6G2AS0r0w7kVXUGd1zCU=" providerId="None" clId="Web-{AB60BC0A-7E17-43BD-9AE8-9D1A078515CD}" dt="2026-07-16T19:29:11.930" v="471" actId="1076"/>
        <pc:sldMkLst>
          <pc:docMk/>
          <pc:sldMk cId="3967080779" sldId="4351"/>
        </pc:sldMkLst>
        <pc:spChg chg="mod">
          <ac:chgData name="Anja Schneidermann" userId="eq29njGU8y0PSNDJNl4ufIg6G2AS0r0w7kVXUGd1zCU=" providerId="None" clId="Web-{AB60BC0A-7E17-43BD-9AE8-9D1A078515CD}" dt="2026-07-16T19:29:11.930" v="471" actId="1076"/>
          <ac:spMkLst>
            <pc:docMk/>
            <pc:sldMk cId="3967080779" sldId="4351"/>
            <ac:spMk id="3" creationId="{E4EDAC37-C3BA-1249-8767-414D489BC914}"/>
          </ac:spMkLst>
        </pc:spChg>
        <pc:spChg chg="mod">
          <ac:chgData name="Anja Schneidermann" userId="eq29njGU8y0PSNDJNl4ufIg6G2AS0r0w7kVXUGd1zCU=" providerId="None" clId="Web-{AB60BC0A-7E17-43BD-9AE8-9D1A078515CD}" dt="2026-07-16T19:28:52.038" v="467" actId="20577"/>
          <ac:spMkLst>
            <pc:docMk/>
            <pc:sldMk cId="3967080779" sldId="4351"/>
            <ac:spMk id="9" creationId="{74DF95B5-7194-87B7-791A-3BE87F4ADD49}"/>
          </ac:spMkLst>
        </pc:spChg>
        <pc:picChg chg="mod">
          <ac:chgData name="Anja Schneidermann" userId="eq29njGU8y0PSNDJNl4ufIg6G2AS0r0w7kVXUGd1zCU=" providerId="None" clId="Web-{AB60BC0A-7E17-43BD-9AE8-9D1A078515CD}" dt="2026-07-16T19:28:24.131" v="462" actId="1076"/>
          <ac:picMkLst>
            <pc:docMk/>
            <pc:sldMk cId="3967080779" sldId="4351"/>
            <ac:picMk id="7" creationId="{A807E023-5103-F0CD-00EA-3F3C60077231}"/>
          </ac:picMkLst>
        </pc:picChg>
        <pc:picChg chg="mod">
          <ac:chgData name="Anja Schneidermann" userId="eq29njGU8y0PSNDJNl4ufIg6G2AS0r0w7kVXUGd1zCU=" providerId="None" clId="Web-{AB60BC0A-7E17-43BD-9AE8-9D1A078515CD}" dt="2026-07-16T19:28:58.539" v="469" actId="1076"/>
          <ac:picMkLst>
            <pc:docMk/>
            <pc:sldMk cId="3967080779" sldId="4351"/>
            <ac:picMk id="11" creationId="{D6E9E610-B8C3-9643-8492-8B04FC967053}"/>
          </ac:picMkLst>
        </pc:picChg>
        <pc:picChg chg="mod">
          <ac:chgData name="Anja Schneidermann" userId="eq29njGU8y0PSNDJNl4ufIg6G2AS0r0w7kVXUGd1zCU=" providerId="None" clId="Web-{AB60BC0A-7E17-43BD-9AE8-9D1A078515CD}" dt="2026-07-16T19:28:55.288" v="468" actId="1076"/>
          <ac:picMkLst>
            <pc:docMk/>
            <pc:sldMk cId="3967080779" sldId="4351"/>
            <ac:picMk id="13" creationId="{DC6BED38-B552-96B3-2EE9-8CFC2F35ED81}"/>
          </ac:picMkLst>
        </pc:picChg>
        <pc:picChg chg="mod">
          <ac:chgData name="Anja Schneidermann" userId="eq29njGU8y0PSNDJNl4ufIg6G2AS0r0w7kVXUGd1zCU=" providerId="None" clId="Web-{AB60BC0A-7E17-43BD-9AE8-9D1A078515CD}" dt="2026-07-16T19:29:05.648" v="470" actId="1076"/>
          <ac:picMkLst>
            <pc:docMk/>
            <pc:sldMk cId="3967080779" sldId="4351"/>
            <ac:picMk id="15" creationId="{2C26E2AE-4E37-C2E8-DE15-0B32428DE6C2}"/>
          </ac:picMkLst>
        </pc:picChg>
      </pc:sldChg>
      <pc:sldChg chg="modSp">
        <pc:chgData name="Anja Schneidermann" userId="eq29njGU8y0PSNDJNl4ufIg6G2AS0r0w7kVXUGd1zCU=" providerId="None" clId="Web-{AB60BC0A-7E17-43BD-9AE8-9D1A078515CD}" dt="2026-07-16T18:20:41.202" v="80" actId="14100"/>
        <pc:sldMkLst>
          <pc:docMk/>
          <pc:sldMk cId="3559636693" sldId="4352"/>
        </pc:sldMkLst>
        <pc:spChg chg="mod">
          <ac:chgData name="Anja Schneidermann" userId="eq29njGU8y0PSNDJNl4ufIg6G2AS0r0w7kVXUGd1zCU=" providerId="None" clId="Web-{AB60BC0A-7E17-43BD-9AE8-9D1A078515CD}" dt="2026-07-16T18:20:41.202" v="80" actId="14100"/>
          <ac:spMkLst>
            <pc:docMk/>
            <pc:sldMk cId="3559636693" sldId="4352"/>
            <ac:spMk id="14" creationId="{BE59536B-CB14-6A49-9925-C70C0915408D}"/>
          </ac:spMkLst>
        </pc:spChg>
        <pc:spChg chg="mod">
          <ac:chgData name="Anja Schneidermann" userId="eq29njGU8y0PSNDJNl4ufIg6G2AS0r0w7kVXUGd1zCU=" providerId="None" clId="Web-{AB60BC0A-7E17-43BD-9AE8-9D1A078515CD}" dt="2026-07-16T18:20:28.936" v="79" actId="1076"/>
          <ac:spMkLst>
            <pc:docMk/>
            <pc:sldMk cId="3559636693" sldId="4352"/>
            <ac:spMk id="15" creationId="{04695EEA-D075-3642-8CB0-45ED61E791B1}"/>
          </ac:spMkLst>
        </pc:spChg>
      </pc:sldChg>
      <pc:sldChg chg="modSp">
        <pc:chgData name="Anja Schneidermann" userId="eq29njGU8y0PSNDJNl4ufIg6G2AS0r0w7kVXUGd1zCU=" providerId="None" clId="Web-{AB60BC0A-7E17-43BD-9AE8-9D1A078515CD}" dt="2026-07-16T18:33:48.979" v="163" actId="20577"/>
        <pc:sldMkLst>
          <pc:docMk/>
          <pc:sldMk cId="1934515653" sldId="4355"/>
        </pc:sldMkLst>
        <pc:spChg chg="mod">
          <ac:chgData name="Anja Schneidermann" userId="eq29njGU8y0PSNDJNl4ufIg6G2AS0r0w7kVXUGd1zCU=" providerId="None" clId="Web-{AB60BC0A-7E17-43BD-9AE8-9D1A078515CD}" dt="2026-07-16T18:33:48.979" v="163" actId="20577"/>
          <ac:spMkLst>
            <pc:docMk/>
            <pc:sldMk cId="1934515653" sldId="4355"/>
            <ac:spMk id="2" creationId="{A3609859-F9E5-1140-8DE2-548E2441BEF9}"/>
          </ac:spMkLst>
        </pc:spChg>
        <pc:spChg chg="mod">
          <ac:chgData name="Anja Schneidermann" userId="eq29njGU8y0PSNDJNl4ufIg6G2AS0r0w7kVXUGd1zCU=" providerId="None" clId="Web-{AB60BC0A-7E17-43BD-9AE8-9D1A078515CD}" dt="2026-07-16T18:28:11.952" v="148" actId="1076"/>
          <ac:spMkLst>
            <pc:docMk/>
            <pc:sldMk cId="1934515653" sldId="4355"/>
            <ac:spMk id="5" creationId="{85241DAC-738A-2446-AED5-50E6EF776372}"/>
          </ac:spMkLst>
        </pc:spChg>
        <pc:spChg chg="mod">
          <ac:chgData name="Anja Schneidermann" userId="eq29njGU8y0PSNDJNl4ufIg6G2AS0r0w7kVXUGd1zCU=" providerId="None" clId="Web-{AB60BC0A-7E17-43BD-9AE8-9D1A078515CD}" dt="2026-07-16T18:29:40.065" v="158" actId="1076"/>
          <ac:spMkLst>
            <pc:docMk/>
            <pc:sldMk cId="1934515653" sldId="4355"/>
            <ac:spMk id="18" creationId="{AF444B55-E45F-08EB-9B01-FDC6894A4AD0}"/>
          </ac:spMkLst>
        </pc:spChg>
      </pc:sldChg>
      <pc:sldChg chg="modSp">
        <pc:chgData name="Anja Schneidermann" userId="eq29njGU8y0PSNDJNl4ufIg6G2AS0r0w7kVXUGd1zCU=" providerId="None" clId="Web-{AB60BC0A-7E17-43BD-9AE8-9D1A078515CD}" dt="2026-07-16T18:11:31.386" v="8" actId="1076"/>
        <pc:sldMkLst>
          <pc:docMk/>
          <pc:sldMk cId="3232638289" sldId="4371"/>
        </pc:sldMkLst>
        <pc:spChg chg="mod">
          <ac:chgData name="Anja Schneidermann" userId="eq29njGU8y0PSNDJNl4ufIg6G2AS0r0w7kVXUGd1zCU=" providerId="None" clId="Web-{AB60BC0A-7E17-43BD-9AE8-9D1A078515CD}" dt="2026-07-16T18:11:31.386" v="8" actId="1076"/>
          <ac:spMkLst>
            <pc:docMk/>
            <pc:sldMk cId="3232638289" sldId="4371"/>
            <ac:spMk id="6" creationId="{2AC0BA0B-3904-0A61-3DE2-14DD0C6DEC07}"/>
          </ac:spMkLst>
        </pc:spChg>
      </pc:sldChg>
      <pc:sldChg chg="modSp">
        <pc:chgData name="Anja Schneidermann" userId="eq29njGU8y0PSNDJNl4ufIg6G2AS0r0w7kVXUGd1zCU=" providerId="None" clId="Web-{AB60BC0A-7E17-43BD-9AE8-9D1A078515CD}" dt="2026-07-16T19:39:00.794" v="591" actId="1076"/>
        <pc:sldMkLst>
          <pc:docMk/>
          <pc:sldMk cId="3417165864" sldId="4375"/>
        </pc:sldMkLst>
        <pc:spChg chg="mod">
          <ac:chgData name="Anja Schneidermann" userId="eq29njGU8y0PSNDJNl4ufIg6G2AS0r0w7kVXUGd1zCU=" providerId="None" clId="Web-{AB60BC0A-7E17-43BD-9AE8-9D1A078515CD}" dt="2026-07-16T19:36:52.524" v="576" actId="20577"/>
          <ac:spMkLst>
            <pc:docMk/>
            <pc:sldMk cId="3417165864" sldId="4375"/>
            <ac:spMk id="2" creationId="{C598085C-2923-17F6-1514-5C8D97006F6C}"/>
          </ac:spMkLst>
        </pc:spChg>
        <pc:spChg chg="mod">
          <ac:chgData name="Anja Schneidermann" userId="eq29njGU8y0PSNDJNl4ufIg6G2AS0r0w7kVXUGd1zCU=" providerId="None" clId="Web-{AB60BC0A-7E17-43BD-9AE8-9D1A078515CD}" dt="2026-07-16T19:37:55.057" v="581" actId="14100"/>
          <ac:spMkLst>
            <pc:docMk/>
            <pc:sldMk cId="3417165864" sldId="4375"/>
            <ac:spMk id="10" creationId="{22E71148-CD94-5F7E-BA84-8302C0E3DD1C}"/>
          </ac:spMkLst>
        </pc:spChg>
        <pc:spChg chg="mod">
          <ac:chgData name="Anja Schneidermann" userId="eq29njGU8y0PSNDJNl4ufIg6G2AS0r0w7kVXUGd1zCU=" providerId="None" clId="Web-{AB60BC0A-7E17-43BD-9AE8-9D1A078515CD}" dt="2026-07-16T19:37:03.899" v="577" actId="14100"/>
          <ac:spMkLst>
            <pc:docMk/>
            <pc:sldMk cId="3417165864" sldId="4375"/>
            <ac:spMk id="11" creationId="{744DA8B3-3500-9D3D-D119-23A8DCFB4E37}"/>
          </ac:spMkLst>
        </pc:spChg>
        <pc:spChg chg="mod">
          <ac:chgData name="Anja Schneidermann" userId="eq29njGU8y0PSNDJNl4ufIg6G2AS0r0w7kVXUGd1zCU=" providerId="None" clId="Web-{AB60BC0A-7E17-43BD-9AE8-9D1A078515CD}" dt="2026-07-16T19:32:26.874" v="505" actId="20577"/>
          <ac:spMkLst>
            <pc:docMk/>
            <pc:sldMk cId="3417165864" sldId="4375"/>
            <ac:spMk id="12" creationId="{D7F09067-7972-220E-0D64-789A023C8582}"/>
          </ac:spMkLst>
        </pc:spChg>
        <pc:spChg chg="mod">
          <ac:chgData name="Anja Schneidermann" userId="eq29njGU8y0PSNDJNl4ufIg6G2AS0r0w7kVXUGd1zCU=" providerId="None" clId="Web-{AB60BC0A-7E17-43BD-9AE8-9D1A078515CD}" dt="2026-07-16T19:33:42.830" v="532" actId="20577"/>
          <ac:spMkLst>
            <pc:docMk/>
            <pc:sldMk cId="3417165864" sldId="4375"/>
            <ac:spMk id="13" creationId="{238ACEA4-B0E8-1E38-8661-A4461A8E29DC}"/>
          </ac:spMkLst>
        </pc:spChg>
        <pc:spChg chg="mod">
          <ac:chgData name="Anja Schneidermann" userId="eq29njGU8y0PSNDJNl4ufIg6G2AS0r0w7kVXUGd1zCU=" providerId="None" clId="Web-{AB60BC0A-7E17-43BD-9AE8-9D1A078515CD}" dt="2026-07-16T19:34:40.410" v="547" actId="20577"/>
          <ac:spMkLst>
            <pc:docMk/>
            <pc:sldMk cId="3417165864" sldId="4375"/>
            <ac:spMk id="14" creationId="{C9AEB7D5-3586-2ABE-2570-29135CCA8CB9}"/>
          </ac:spMkLst>
        </pc:spChg>
        <pc:spChg chg="mod">
          <ac:chgData name="Anja Schneidermann" userId="eq29njGU8y0PSNDJNl4ufIg6G2AS0r0w7kVXUGd1zCU=" providerId="None" clId="Web-{AB60BC0A-7E17-43BD-9AE8-9D1A078515CD}" dt="2026-07-16T19:39:00.794" v="591" actId="1076"/>
          <ac:spMkLst>
            <pc:docMk/>
            <pc:sldMk cId="3417165864" sldId="4375"/>
            <ac:spMk id="15" creationId="{2DC18B6F-4D54-5BA6-CE18-7639ECACCE80}"/>
          </ac:spMkLst>
        </pc:spChg>
        <pc:spChg chg="mod">
          <ac:chgData name="Anja Schneidermann" userId="eq29njGU8y0PSNDJNl4ufIg6G2AS0r0w7kVXUGd1zCU=" providerId="None" clId="Web-{AB60BC0A-7E17-43BD-9AE8-9D1A078515CD}" dt="2026-07-16T19:36:13.554" v="563" actId="20577"/>
          <ac:spMkLst>
            <pc:docMk/>
            <pc:sldMk cId="3417165864" sldId="4375"/>
            <ac:spMk id="65" creationId="{4E456FF2-46AE-733C-1033-4384AB95804E}"/>
          </ac:spMkLst>
        </pc:spChg>
      </pc:sldChg>
      <pc:sldChg chg="modSp">
        <pc:chgData name="Anja Schneidermann" userId="eq29njGU8y0PSNDJNl4ufIg6G2AS0r0w7kVXUGd1zCU=" providerId="None" clId="Web-{AB60BC0A-7E17-43BD-9AE8-9D1A078515CD}" dt="2026-07-16T19:21:40.430" v="414" actId="20577"/>
        <pc:sldMkLst>
          <pc:docMk/>
          <pc:sldMk cId="4161672640" sldId="4379"/>
        </pc:sldMkLst>
        <pc:spChg chg="mod">
          <ac:chgData name="Anja Schneidermann" userId="eq29njGU8y0PSNDJNl4ufIg6G2AS0r0w7kVXUGd1zCU=" providerId="None" clId="Web-{AB60BC0A-7E17-43BD-9AE8-9D1A078515CD}" dt="2026-07-16T19:18:46.908" v="402" actId="1076"/>
          <ac:spMkLst>
            <pc:docMk/>
            <pc:sldMk cId="4161672640" sldId="4379"/>
            <ac:spMk id="9" creationId="{0D929145-3BAA-590A-F693-79645026B722}"/>
          </ac:spMkLst>
        </pc:spChg>
        <pc:spChg chg="mod">
          <ac:chgData name="Anja Schneidermann" userId="eq29njGU8y0PSNDJNl4ufIg6G2AS0r0w7kVXUGd1zCU=" providerId="None" clId="Web-{AB60BC0A-7E17-43BD-9AE8-9D1A078515CD}" dt="2026-07-16T19:19:51.035" v="405" actId="20577"/>
          <ac:spMkLst>
            <pc:docMk/>
            <pc:sldMk cId="4161672640" sldId="4379"/>
            <ac:spMk id="40" creationId="{8BD36113-CD44-BFB3-94E2-DEBC6677E081}"/>
          </ac:spMkLst>
        </pc:spChg>
        <pc:spChg chg="mod">
          <ac:chgData name="Anja Schneidermann" userId="eq29njGU8y0PSNDJNl4ufIg6G2AS0r0w7kVXUGd1zCU=" providerId="None" clId="Web-{AB60BC0A-7E17-43BD-9AE8-9D1A078515CD}" dt="2026-07-16T19:21:40.430" v="414" actId="20577"/>
          <ac:spMkLst>
            <pc:docMk/>
            <pc:sldMk cId="4161672640" sldId="4379"/>
            <ac:spMk id="42" creationId="{3222E4A6-D4AE-6731-2F24-52430B6CCC02}"/>
          </ac:spMkLst>
        </pc:spChg>
      </pc:sldChg>
      <pc:sldChg chg="modSp">
        <pc:chgData name="Anja Schneidermann" userId="eq29njGU8y0PSNDJNl4ufIg6G2AS0r0w7kVXUGd1zCU=" providerId="None" clId="Web-{AB60BC0A-7E17-43BD-9AE8-9D1A078515CD}" dt="2026-07-16T18:14:06.736" v="20" actId="14100"/>
        <pc:sldMkLst>
          <pc:docMk/>
          <pc:sldMk cId="214795894" sldId="4384"/>
        </pc:sldMkLst>
        <pc:spChg chg="mod">
          <ac:chgData name="Anja Schneidermann" userId="eq29njGU8y0PSNDJNl4ufIg6G2AS0r0w7kVXUGd1zCU=" providerId="None" clId="Web-{AB60BC0A-7E17-43BD-9AE8-9D1A078515CD}" dt="2026-07-16T18:14:06.736" v="20" actId="14100"/>
          <ac:spMkLst>
            <pc:docMk/>
            <pc:sldMk cId="214795894" sldId="4384"/>
            <ac:spMk id="4" creationId="{050A9FAB-7655-F46C-B526-9C62EB0B490C}"/>
          </ac:spMkLst>
        </pc:spChg>
      </pc:sldChg>
      <pc:sldChg chg="modSp">
        <pc:chgData name="Anja Schneidermann" userId="eq29njGU8y0PSNDJNl4ufIg6G2AS0r0w7kVXUGd1zCU=" providerId="None" clId="Web-{AB60BC0A-7E17-43BD-9AE8-9D1A078515CD}" dt="2026-07-16T18:18:35.682" v="66" actId="20577"/>
        <pc:sldMkLst>
          <pc:docMk/>
          <pc:sldMk cId="779730804" sldId="4385"/>
        </pc:sldMkLst>
        <pc:spChg chg="mod">
          <ac:chgData name="Anja Schneidermann" userId="eq29njGU8y0PSNDJNl4ufIg6G2AS0r0w7kVXUGd1zCU=" providerId="None" clId="Web-{AB60BC0A-7E17-43BD-9AE8-9D1A078515CD}" dt="2026-07-16T18:18:35.682" v="66" actId="20577"/>
          <ac:spMkLst>
            <pc:docMk/>
            <pc:sldMk cId="779730804" sldId="4385"/>
            <ac:spMk id="8" creationId="{40962DE5-73F0-165C-45BA-1F5E6BFE70D3}"/>
          </ac:spMkLst>
        </pc:spChg>
        <pc:spChg chg="mod">
          <ac:chgData name="Anja Schneidermann" userId="eq29njGU8y0PSNDJNl4ufIg6G2AS0r0w7kVXUGd1zCU=" providerId="None" clId="Web-{AB60BC0A-7E17-43BD-9AE8-9D1A078515CD}" dt="2026-07-16T18:17:25.008" v="44" actId="1076"/>
          <ac:spMkLst>
            <pc:docMk/>
            <pc:sldMk cId="779730804" sldId="4385"/>
            <ac:spMk id="9" creationId="{5473B76D-15E7-DBAF-F4C4-63FAB978C9A5}"/>
          </ac:spMkLst>
        </pc:spChg>
        <pc:picChg chg="mod">
          <ac:chgData name="Anja Schneidermann" userId="eq29njGU8y0PSNDJNl4ufIg6G2AS0r0w7kVXUGd1zCU=" providerId="None" clId="Web-{AB60BC0A-7E17-43BD-9AE8-9D1A078515CD}" dt="2026-07-16T18:16:39.725" v="39" actId="1076"/>
          <ac:picMkLst>
            <pc:docMk/>
            <pc:sldMk cId="779730804" sldId="4385"/>
            <ac:picMk id="6" creationId="{AC2FF169-E194-8F8F-2C76-23659F2A3E9C}"/>
          </ac:picMkLst>
        </pc:picChg>
      </pc:sldChg>
      <pc:sldChg chg="modSp">
        <pc:chgData name="Anja Schneidermann" userId="eq29njGU8y0PSNDJNl4ufIg6G2AS0r0w7kVXUGd1zCU=" providerId="None" clId="Web-{AB60BC0A-7E17-43BD-9AE8-9D1A078515CD}" dt="2026-07-16T18:23:37.068" v="96" actId="14100"/>
        <pc:sldMkLst>
          <pc:docMk/>
          <pc:sldMk cId="3855860044" sldId="4387"/>
        </pc:sldMkLst>
        <pc:spChg chg="mod">
          <ac:chgData name="Anja Schneidermann" userId="eq29njGU8y0PSNDJNl4ufIg6G2AS0r0w7kVXUGd1zCU=" providerId="None" clId="Web-{AB60BC0A-7E17-43BD-9AE8-9D1A078515CD}" dt="2026-07-16T18:22:48.800" v="92" actId="1076"/>
          <ac:spMkLst>
            <pc:docMk/>
            <pc:sldMk cId="3855860044" sldId="4387"/>
            <ac:spMk id="2" creationId="{79B336E7-C073-3929-0C50-4CF31AB86406}"/>
          </ac:spMkLst>
        </pc:spChg>
        <pc:spChg chg="mod">
          <ac:chgData name="Anja Schneidermann" userId="eq29njGU8y0PSNDJNl4ufIg6G2AS0r0w7kVXUGd1zCU=" providerId="None" clId="Web-{AB60BC0A-7E17-43BD-9AE8-9D1A078515CD}" dt="2026-07-16T18:23:14.973" v="94" actId="14100"/>
          <ac:spMkLst>
            <pc:docMk/>
            <pc:sldMk cId="3855860044" sldId="4387"/>
            <ac:spMk id="3" creationId="{E32DC05E-FE39-B65E-52CD-A081E18BBD21}"/>
          </ac:spMkLst>
        </pc:spChg>
        <pc:picChg chg="mod">
          <ac:chgData name="Anja Schneidermann" userId="eq29njGU8y0PSNDJNl4ufIg6G2AS0r0w7kVXUGd1zCU=" providerId="None" clId="Web-{AB60BC0A-7E17-43BD-9AE8-9D1A078515CD}" dt="2026-07-16T18:23:37.068" v="96" actId="14100"/>
          <ac:picMkLst>
            <pc:docMk/>
            <pc:sldMk cId="3855860044" sldId="4387"/>
            <ac:picMk id="5" creationId="{D393F47F-E1B7-0E18-2313-B4983DE6DA55}"/>
          </ac:picMkLst>
        </pc:picChg>
      </pc:sldChg>
      <pc:sldChg chg="modSp">
        <pc:chgData name="Anja Schneidermann" userId="eq29njGU8y0PSNDJNl4ufIg6G2AS0r0w7kVXUGd1zCU=" providerId="None" clId="Web-{AB60BC0A-7E17-43BD-9AE8-9D1A078515CD}" dt="2026-07-16T18:40:09.040" v="200" actId="1076"/>
        <pc:sldMkLst>
          <pc:docMk/>
          <pc:sldMk cId="301171142" sldId="4388"/>
        </pc:sldMkLst>
        <pc:spChg chg="mod">
          <ac:chgData name="Anja Schneidermann" userId="eq29njGU8y0PSNDJNl4ufIg6G2AS0r0w7kVXUGd1zCU=" providerId="None" clId="Web-{AB60BC0A-7E17-43BD-9AE8-9D1A078515CD}" dt="2026-07-16T18:40:09.040" v="200" actId="1076"/>
          <ac:spMkLst>
            <pc:docMk/>
            <pc:sldMk cId="301171142" sldId="4388"/>
            <ac:spMk id="2" creationId="{CC45892F-410F-B5E7-CB54-C011D2AB4F0A}"/>
          </ac:spMkLst>
        </pc:spChg>
        <pc:spChg chg="mod">
          <ac:chgData name="Anja Schneidermann" userId="eq29njGU8y0PSNDJNl4ufIg6G2AS0r0w7kVXUGd1zCU=" providerId="None" clId="Web-{AB60BC0A-7E17-43BD-9AE8-9D1A078515CD}" dt="2026-07-16T18:40:04.430" v="199" actId="1076"/>
          <ac:spMkLst>
            <pc:docMk/>
            <pc:sldMk cId="301171142" sldId="4388"/>
            <ac:spMk id="3" creationId="{2B12AD74-B41B-317F-8595-15D783C8F3A0}"/>
          </ac:spMkLst>
        </pc:spChg>
      </pc:sldChg>
      <pc:sldChg chg="modSp">
        <pc:chgData name="Anja Schneidermann" userId="eq29njGU8y0PSNDJNl4ufIg6G2AS0r0w7kVXUGd1zCU=" providerId="None" clId="Web-{AB60BC0A-7E17-43BD-9AE8-9D1A078515CD}" dt="2026-07-16T19:04:59.130" v="312" actId="20577"/>
        <pc:sldMkLst>
          <pc:docMk/>
          <pc:sldMk cId="810944839" sldId="4389"/>
        </pc:sldMkLst>
        <pc:spChg chg="mod">
          <ac:chgData name="Anja Schneidermann" userId="eq29njGU8y0PSNDJNl4ufIg6G2AS0r0w7kVXUGd1zCU=" providerId="None" clId="Web-{AB60BC0A-7E17-43BD-9AE8-9D1A078515CD}" dt="2026-07-16T19:03:40.924" v="291" actId="1076"/>
          <ac:spMkLst>
            <pc:docMk/>
            <pc:sldMk cId="810944839" sldId="4389"/>
            <ac:spMk id="2" creationId="{CB5A73D5-B135-C32A-B84B-7DB70CBF1BFC}"/>
          </ac:spMkLst>
        </pc:spChg>
        <pc:spChg chg="mod">
          <ac:chgData name="Anja Schneidermann" userId="eq29njGU8y0PSNDJNl4ufIg6G2AS0r0w7kVXUGd1zCU=" providerId="None" clId="Web-{AB60BC0A-7E17-43BD-9AE8-9D1A078515CD}" dt="2026-07-16T19:04:59.130" v="312" actId="20577"/>
          <ac:spMkLst>
            <pc:docMk/>
            <pc:sldMk cId="810944839" sldId="4389"/>
            <ac:spMk id="3" creationId="{00959792-4E1F-651E-70F8-8208AFBE07C4}"/>
          </ac:spMkLst>
        </pc:spChg>
        <pc:spChg chg="mod">
          <ac:chgData name="Anja Schneidermann" userId="eq29njGU8y0PSNDJNl4ufIg6G2AS0r0w7kVXUGd1zCU=" providerId="None" clId="Web-{AB60BC0A-7E17-43BD-9AE8-9D1A078515CD}" dt="2026-07-16T18:58:33.726" v="276" actId="14100"/>
          <ac:spMkLst>
            <pc:docMk/>
            <pc:sldMk cId="810944839" sldId="4389"/>
            <ac:spMk id="13" creationId="{AA3BBA26-85E7-D600-0DFA-74F97B8039BE}"/>
          </ac:spMkLst>
        </pc:spChg>
      </pc:sldChg>
      <pc:sldChg chg="modSp">
        <pc:chgData name="Anja Schneidermann" userId="eq29njGU8y0PSNDJNl4ufIg6G2AS0r0w7kVXUGd1zCU=" providerId="None" clId="Web-{AB60BC0A-7E17-43BD-9AE8-9D1A078515CD}" dt="2026-07-16T19:08:17.668" v="337" actId="20577"/>
        <pc:sldMkLst>
          <pc:docMk/>
          <pc:sldMk cId="2396737351" sldId="4390"/>
        </pc:sldMkLst>
        <pc:spChg chg="mod">
          <ac:chgData name="Anja Schneidermann" userId="eq29njGU8y0PSNDJNl4ufIg6G2AS0r0w7kVXUGd1zCU=" providerId="None" clId="Web-{AB60BC0A-7E17-43BD-9AE8-9D1A078515CD}" dt="2026-07-16T19:08:06.698" v="335" actId="1076"/>
          <ac:spMkLst>
            <pc:docMk/>
            <pc:sldMk cId="2396737351" sldId="4390"/>
            <ac:spMk id="11" creationId="{688F49AB-78C9-AE33-24F3-5AE83DEE25A0}"/>
          </ac:spMkLst>
        </pc:spChg>
        <pc:spChg chg="mod">
          <ac:chgData name="Anja Schneidermann" userId="eq29njGU8y0PSNDJNl4ufIg6G2AS0r0w7kVXUGd1zCU=" providerId="None" clId="Web-{AB60BC0A-7E17-43BD-9AE8-9D1A078515CD}" dt="2026-07-16T19:08:17.668" v="337" actId="20577"/>
          <ac:spMkLst>
            <pc:docMk/>
            <pc:sldMk cId="2396737351" sldId="4390"/>
            <ac:spMk id="12" creationId="{B841A4FC-CC65-CBBB-8486-F4F0B911D509}"/>
          </ac:spMkLst>
        </pc:spChg>
      </pc:sldChg>
      <pc:sldChg chg="modSp">
        <pc:chgData name="Anja Schneidermann" userId="eq29njGU8y0PSNDJNl4ufIg6G2AS0r0w7kVXUGd1zCU=" providerId="None" clId="Web-{AB60BC0A-7E17-43BD-9AE8-9D1A078515CD}" dt="2026-07-16T18:52:25.979" v="254" actId="20577"/>
        <pc:sldMkLst>
          <pc:docMk/>
          <pc:sldMk cId="4286318819" sldId="4391"/>
        </pc:sldMkLst>
        <pc:spChg chg="mod">
          <ac:chgData name="Anja Schneidermann" userId="eq29njGU8y0PSNDJNl4ufIg6G2AS0r0w7kVXUGd1zCU=" providerId="None" clId="Web-{AB60BC0A-7E17-43BD-9AE8-9D1A078515CD}" dt="2026-07-16T18:47:25.734" v="252" actId="20577"/>
          <ac:spMkLst>
            <pc:docMk/>
            <pc:sldMk cId="4286318819" sldId="4391"/>
            <ac:spMk id="7" creationId="{766F43A4-D7FA-604C-3C6B-368F9D8DCCA4}"/>
          </ac:spMkLst>
        </pc:spChg>
        <pc:spChg chg="mod">
          <ac:chgData name="Anja Schneidermann" userId="eq29njGU8y0PSNDJNl4ufIg6G2AS0r0w7kVXUGd1zCU=" providerId="None" clId="Web-{AB60BC0A-7E17-43BD-9AE8-9D1A078515CD}" dt="2026-07-16T18:49:39.973" v="253" actId="20577"/>
          <ac:spMkLst>
            <pc:docMk/>
            <pc:sldMk cId="4286318819" sldId="4391"/>
            <ac:spMk id="9" creationId="{A451520D-71D4-F957-94EC-23DC2392F3C9}"/>
          </ac:spMkLst>
        </pc:spChg>
        <pc:spChg chg="mod">
          <ac:chgData name="Anja Schneidermann" userId="eq29njGU8y0PSNDJNl4ufIg6G2AS0r0w7kVXUGd1zCU=" providerId="None" clId="Web-{AB60BC0A-7E17-43BD-9AE8-9D1A078515CD}" dt="2026-07-16T18:52:25.979" v="254" actId="20577"/>
          <ac:spMkLst>
            <pc:docMk/>
            <pc:sldMk cId="4286318819" sldId="4391"/>
            <ac:spMk id="13" creationId="{98F32AF9-8748-2634-A4E2-2C8DD8D279B4}"/>
          </ac:spMkLst>
        </pc:spChg>
        <pc:spChg chg="mod">
          <ac:chgData name="Anja Schneidermann" userId="eq29njGU8y0PSNDJNl4ufIg6G2AS0r0w7kVXUGd1zCU=" providerId="None" clId="Web-{AB60BC0A-7E17-43BD-9AE8-9D1A078515CD}" dt="2026-07-16T18:45:40.817" v="247" actId="1076"/>
          <ac:spMkLst>
            <pc:docMk/>
            <pc:sldMk cId="4286318819" sldId="4391"/>
            <ac:spMk id="14" creationId="{2D727600-5230-05E3-658A-DF2030E6562B}"/>
          </ac:spMkLst>
        </pc:spChg>
        <pc:spChg chg="mod">
          <ac:chgData name="Anja Schneidermann" userId="eq29njGU8y0PSNDJNl4ufIg6G2AS0r0w7kVXUGd1zCU=" providerId="None" clId="Web-{AB60BC0A-7E17-43BD-9AE8-9D1A078515CD}" dt="2026-07-16T18:46:07.005" v="248" actId="1076"/>
          <ac:spMkLst>
            <pc:docMk/>
            <pc:sldMk cId="4286318819" sldId="4391"/>
            <ac:spMk id="34" creationId="{B8D81662-6101-AF81-BDF9-E91E9E18E6EE}"/>
          </ac:spMkLst>
        </pc:spChg>
        <pc:grpChg chg="mod">
          <ac:chgData name="Anja Schneidermann" userId="eq29njGU8y0PSNDJNl4ufIg6G2AS0r0w7kVXUGd1zCU=" providerId="None" clId="Web-{AB60BC0A-7E17-43BD-9AE8-9D1A078515CD}" dt="2026-07-16T18:46:28.146" v="251" actId="1076"/>
          <ac:grpSpMkLst>
            <pc:docMk/>
            <pc:sldMk cId="4286318819" sldId="4391"/>
            <ac:grpSpMk id="24" creationId="{B3133A91-2305-9D49-60B3-731A3A66310A}"/>
          </ac:grpSpMkLst>
        </pc:grpChg>
      </pc:sldChg>
      <pc:sldChg chg="modSp">
        <pc:chgData name="Anja Schneidermann" userId="eq29njGU8y0PSNDJNl4ufIg6G2AS0r0w7kVXUGd1zCU=" providerId="None" clId="Web-{AB60BC0A-7E17-43BD-9AE8-9D1A078515CD}" dt="2026-07-16T18:57:46.599" v="273" actId="1076"/>
        <pc:sldMkLst>
          <pc:docMk/>
          <pc:sldMk cId="3650281031" sldId="4392"/>
        </pc:sldMkLst>
        <pc:spChg chg="mod">
          <ac:chgData name="Anja Schneidermann" userId="eq29njGU8y0PSNDJNl4ufIg6G2AS0r0w7kVXUGd1zCU=" providerId="None" clId="Web-{AB60BC0A-7E17-43BD-9AE8-9D1A078515CD}" dt="2026-07-16T18:56:14.830" v="255" actId="1076"/>
          <ac:spMkLst>
            <pc:docMk/>
            <pc:sldMk cId="3650281031" sldId="4392"/>
            <ac:spMk id="2" creationId="{C5318D80-0467-C8E5-B2E7-FF2EE19BF02C}"/>
          </ac:spMkLst>
        </pc:spChg>
        <pc:spChg chg="mod">
          <ac:chgData name="Anja Schneidermann" userId="eq29njGU8y0PSNDJNl4ufIg6G2AS0r0w7kVXUGd1zCU=" providerId="None" clId="Web-{AB60BC0A-7E17-43BD-9AE8-9D1A078515CD}" dt="2026-07-16T18:57:33.067" v="272" actId="20577"/>
          <ac:spMkLst>
            <pc:docMk/>
            <pc:sldMk cId="3650281031" sldId="4392"/>
            <ac:spMk id="3" creationId="{7543456B-9291-ACF5-5FA1-FE6C9896AF72}"/>
          </ac:spMkLst>
        </pc:spChg>
        <pc:spChg chg="mod">
          <ac:chgData name="Anja Schneidermann" userId="eq29njGU8y0PSNDJNl4ufIg6G2AS0r0w7kVXUGd1zCU=" providerId="None" clId="Web-{AB60BC0A-7E17-43BD-9AE8-9D1A078515CD}" dt="2026-07-16T18:56:46.659" v="259" actId="1076"/>
          <ac:spMkLst>
            <pc:docMk/>
            <pc:sldMk cId="3650281031" sldId="4392"/>
            <ac:spMk id="10" creationId="{710D3163-A64B-35AE-7CD6-A118228B9345}"/>
          </ac:spMkLst>
        </pc:spChg>
        <pc:spChg chg="mod">
          <ac:chgData name="Anja Schneidermann" userId="eq29njGU8y0PSNDJNl4ufIg6G2AS0r0w7kVXUGd1zCU=" providerId="None" clId="Web-{AB60BC0A-7E17-43BD-9AE8-9D1A078515CD}" dt="2026-07-16T18:57:46.599" v="273" actId="1076"/>
          <ac:spMkLst>
            <pc:docMk/>
            <pc:sldMk cId="3650281031" sldId="4392"/>
            <ac:spMk id="19" creationId="{263E4A36-E1B1-FE88-E413-31D233AC126F}"/>
          </ac:spMkLst>
        </pc:spChg>
      </pc:sldChg>
      <pc:sldChg chg="addSp modSp">
        <pc:chgData name="Anja Schneidermann" userId="eq29njGU8y0PSNDJNl4ufIg6G2AS0r0w7kVXUGd1zCU=" providerId="None" clId="Web-{AB60BC0A-7E17-43BD-9AE8-9D1A078515CD}" dt="2026-07-16T18:38:20.036" v="191" actId="1076"/>
        <pc:sldMkLst>
          <pc:docMk/>
          <pc:sldMk cId="3150127029" sldId="4394"/>
        </pc:sldMkLst>
        <pc:spChg chg="mod">
          <ac:chgData name="Anja Schneidermann" userId="eq29njGU8y0PSNDJNl4ufIg6G2AS0r0w7kVXUGd1zCU=" providerId="None" clId="Web-{AB60BC0A-7E17-43BD-9AE8-9D1A078515CD}" dt="2026-07-16T18:36:58.392" v="183" actId="1076"/>
          <ac:spMkLst>
            <pc:docMk/>
            <pc:sldMk cId="3150127029" sldId="4394"/>
            <ac:spMk id="2" creationId="{8112A52D-0938-179D-F005-DB45869743D2}"/>
          </ac:spMkLst>
        </pc:spChg>
        <pc:spChg chg="mod">
          <ac:chgData name="Anja Schneidermann" userId="eq29njGU8y0PSNDJNl4ufIg6G2AS0r0w7kVXUGd1zCU=" providerId="None" clId="Web-{AB60BC0A-7E17-43BD-9AE8-9D1A078515CD}" dt="2026-07-16T18:37:11.955" v="184" actId="1076"/>
          <ac:spMkLst>
            <pc:docMk/>
            <pc:sldMk cId="3150127029" sldId="4394"/>
            <ac:spMk id="3" creationId="{8B1EFA3A-34A8-86D9-CA10-D60BA608DD26}"/>
          </ac:spMkLst>
        </pc:spChg>
        <pc:spChg chg="add mod">
          <ac:chgData name="Anja Schneidermann" userId="eq29njGU8y0PSNDJNl4ufIg6G2AS0r0w7kVXUGd1zCU=" providerId="None" clId="Web-{AB60BC0A-7E17-43BD-9AE8-9D1A078515CD}" dt="2026-07-16T18:36:25.563" v="182" actId="1076"/>
          <ac:spMkLst>
            <pc:docMk/>
            <pc:sldMk cId="3150127029" sldId="4394"/>
            <ac:spMk id="5" creationId="{E489E19D-F87B-8232-57CD-1CF5263A2DA8}"/>
          </ac:spMkLst>
        </pc:spChg>
        <pc:picChg chg="mod modCrop">
          <ac:chgData name="Anja Schneidermann" userId="eq29njGU8y0PSNDJNl4ufIg6G2AS0r0w7kVXUGd1zCU=" providerId="None" clId="Web-{AB60BC0A-7E17-43BD-9AE8-9D1A078515CD}" dt="2026-07-16T18:38:20.036" v="191" actId="1076"/>
          <ac:picMkLst>
            <pc:docMk/>
            <pc:sldMk cId="3150127029" sldId="4394"/>
            <ac:picMk id="4" creationId="{41C76C24-822C-64B6-D2FF-B2B88970F8AF}"/>
          </ac:picMkLst>
        </pc:picChg>
      </pc:sldChg>
      <pc:sldChg chg="modSp">
        <pc:chgData name="Anja Schneidermann" userId="eq29njGU8y0PSNDJNl4ufIg6G2AS0r0w7kVXUGd1zCU=" providerId="None" clId="Web-{AB60BC0A-7E17-43BD-9AE8-9D1A078515CD}" dt="2026-07-16T18:45:07.644" v="244" actId="1076"/>
        <pc:sldMkLst>
          <pc:docMk/>
          <pc:sldMk cId="1394313012" sldId="4395"/>
        </pc:sldMkLst>
        <pc:spChg chg="mod">
          <ac:chgData name="Anja Schneidermann" userId="eq29njGU8y0PSNDJNl4ufIg6G2AS0r0w7kVXUGd1zCU=" providerId="None" clId="Web-{AB60BC0A-7E17-43BD-9AE8-9D1A078515CD}" dt="2026-07-16T18:40:30.790" v="203" actId="1076"/>
          <ac:spMkLst>
            <pc:docMk/>
            <pc:sldMk cId="1394313012" sldId="4395"/>
            <ac:spMk id="2" creationId="{69229FA7-1E06-456D-C735-93E000B94331}"/>
          </ac:spMkLst>
        </pc:spChg>
        <pc:spChg chg="mod">
          <ac:chgData name="Anja Schneidermann" userId="eq29njGU8y0PSNDJNl4ufIg6G2AS0r0w7kVXUGd1zCU=" providerId="None" clId="Web-{AB60BC0A-7E17-43BD-9AE8-9D1A078515CD}" dt="2026-07-16T18:41:43.933" v="222" actId="20577"/>
          <ac:spMkLst>
            <pc:docMk/>
            <pc:sldMk cId="1394313012" sldId="4395"/>
            <ac:spMk id="3" creationId="{A6CA7733-BF56-A4D5-F116-7C49567586C6}"/>
          </ac:spMkLst>
        </pc:spChg>
        <pc:spChg chg="mod">
          <ac:chgData name="Anja Schneidermann" userId="eq29njGU8y0PSNDJNl4ufIg6G2AS0r0w7kVXUGd1zCU=" providerId="None" clId="Web-{AB60BC0A-7E17-43BD-9AE8-9D1A078515CD}" dt="2026-07-16T18:43:39.062" v="232" actId="1076"/>
          <ac:spMkLst>
            <pc:docMk/>
            <pc:sldMk cId="1394313012" sldId="4395"/>
            <ac:spMk id="23" creationId="{84C7B2EC-24F8-42D0-B146-7A63C4F7A134}"/>
          </ac:spMkLst>
        </pc:spChg>
        <pc:spChg chg="mod">
          <ac:chgData name="Anja Schneidermann" userId="eq29njGU8y0PSNDJNl4ufIg6G2AS0r0w7kVXUGd1zCU=" providerId="None" clId="Web-{AB60BC0A-7E17-43BD-9AE8-9D1A078515CD}" dt="2026-07-16T18:44:13.517" v="237" actId="1076"/>
          <ac:spMkLst>
            <pc:docMk/>
            <pc:sldMk cId="1394313012" sldId="4395"/>
            <ac:spMk id="26" creationId="{D7BF3A93-1C76-1266-EDB4-7D5282C83BB6}"/>
          </ac:spMkLst>
        </pc:spChg>
        <pc:spChg chg="mod">
          <ac:chgData name="Anja Schneidermann" userId="eq29njGU8y0PSNDJNl4ufIg6G2AS0r0w7kVXUGd1zCU=" providerId="None" clId="Web-{AB60BC0A-7E17-43BD-9AE8-9D1A078515CD}" dt="2026-07-16T18:41:48.637" v="223" actId="1076"/>
          <ac:spMkLst>
            <pc:docMk/>
            <pc:sldMk cId="1394313012" sldId="4395"/>
            <ac:spMk id="27" creationId="{AB6E883B-F51C-BE3E-1370-83D259AC0CA3}"/>
          </ac:spMkLst>
        </pc:spChg>
        <pc:spChg chg="mod">
          <ac:chgData name="Anja Schneidermann" userId="eq29njGU8y0PSNDJNl4ufIg6G2AS0r0w7kVXUGd1zCU=" providerId="None" clId="Web-{AB60BC0A-7E17-43BD-9AE8-9D1A078515CD}" dt="2026-07-16T18:42:24.857" v="226" actId="1076"/>
          <ac:spMkLst>
            <pc:docMk/>
            <pc:sldMk cId="1394313012" sldId="4395"/>
            <ac:spMk id="29" creationId="{5EC183B2-0A18-AFBC-ED1A-DC4844DA8171}"/>
          </ac:spMkLst>
        </pc:spChg>
        <pc:spChg chg="mod">
          <ac:chgData name="Anja Schneidermann" userId="eq29njGU8y0PSNDJNl4ufIg6G2AS0r0w7kVXUGd1zCU=" providerId="None" clId="Web-{AB60BC0A-7E17-43BD-9AE8-9D1A078515CD}" dt="2026-07-16T18:42:10.919" v="224" actId="1076"/>
          <ac:spMkLst>
            <pc:docMk/>
            <pc:sldMk cId="1394313012" sldId="4395"/>
            <ac:spMk id="30" creationId="{E5DA4E86-6276-A813-FCF2-DC4F9FAB6A0E}"/>
          </ac:spMkLst>
        </pc:spChg>
        <pc:spChg chg="mod">
          <ac:chgData name="Anja Schneidermann" userId="eq29njGU8y0PSNDJNl4ufIg6G2AS0r0w7kVXUGd1zCU=" providerId="None" clId="Web-{AB60BC0A-7E17-43BD-9AE8-9D1A078515CD}" dt="2026-07-16T18:42:54.514" v="229" actId="1076"/>
          <ac:spMkLst>
            <pc:docMk/>
            <pc:sldMk cId="1394313012" sldId="4395"/>
            <ac:spMk id="31" creationId="{5907ADB6-3865-B434-5985-DCBDD89E5BC4}"/>
          </ac:spMkLst>
        </pc:spChg>
        <pc:spChg chg="mod">
          <ac:chgData name="Anja Schneidermann" userId="eq29njGU8y0PSNDJNl4ufIg6G2AS0r0w7kVXUGd1zCU=" providerId="None" clId="Web-{AB60BC0A-7E17-43BD-9AE8-9D1A078515CD}" dt="2026-07-16T18:43:44.563" v="233" actId="1076"/>
          <ac:spMkLst>
            <pc:docMk/>
            <pc:sldMk cId="1394313012" sldId="4395"/>
            <ac:spMk id="32" creationId="{D1614C4D-71E8-CA4D-79D2-CC1F9E7E8C91}"/>
          </ac:spMkLst>
        </pc:spChg>
        <pc:spChg chg="mod">
          <ac:chgData name="Anja Schneidermann" userId="eq29njGU8y0PSNDJNl4ufIg6G2AS0r0w7kVXUGd1zCU=" providerId="None" clId="Web-{AB60BC0A-7E17-43BD-9AE8-9D1A078515CD}" dt="2026-07-16T18:44:19.548" v="238" actId="1076"/>
          <ac:spMkLst>
            <pc:docMk/>
            <pc:sldMk cId="1394313012" sldId="4395"/>
            <ac:spMk id="33" creationId="{8AEC0EA1-6160-9BB7-1D4B-2844DF6DF66B}"/>
          </ac:spMkLst>
        </pc:spChg>
        <pc:spChg chg="mod">
          <ac:chgData name="Anja Schneidermann" userId="eq29njGU8y0PSNDJNl4ufIg6G2AS0r0w7kVXUGd1zCU=" providerId="None" clId="Web-{AB60BC0A-7E17-43BD-9AE8-9D1A078515CD}" dt="2026-07-16T18:42:19.528" v="225" actId="1076"/>
          <ac:spMkLst>
            <pc:docMk/>
            <pc:sldMk cId="1394313012" sldId="4395"/>
            <ac:spMk id="34" creationId="{461B6B87-949E-564B-6F2B-D7D00A33F2F0}"/>
          </ac:spMkLst>
        </pc:spChg>
        <pc:spChg chg="mod">
          <ac:chgData name="Anja Schneidermann" userId="eq29njGU8y0PSNDJNl4ufIg6G2AS0r0w7kVXUGd1zCU=" providerId="None" clId="Web-{AB60BC0A-7E17-43BD-9AE8-9D1A078515CD}" dt="2026-07-16T18:44:27.330" v="239" actId="1076"/>
          <ac:spMkLst>
            <pc:docMk/>
            <pc:sldMk cId="1394313012" sldId="4395"/>
            <ac:spMk id="35" creationId="{939D88DB-861F-1AF3-D53E-A359B8B4790A}"/>
          </ac:spMkLst>
        </pc:spChg>
        <pc:spChg chg="mod">
          <ac:chgData name="Anja Schneidermann" userId="eq29njGU8y0PSNDJNl4ufIg6G2AS0r0w7kVXUGd1zCU=" providerId="None" clId="Web-{AB60BC0A-7E17-43BD-9AE8-9D1A078515CD}" dt="2026-07-16T18:44:49.346" v="243" actId="1076"/>
          <ac:spMkLst>
            <pc:docMk/>
            <pc:sldMk cId="1394313012" sldId="4395"/>
            <ac:spMk id="37" creationId="{C1644191-15D8-C253-192A-BEFBF10DEC6F}"/>
          </ac:spMkLst>
        </pc:spChg>
        <pc:spChg chg="mod">
          <ac:chgData name="Anja Schneidermann" userId="eq29njGU8y0PSNDJNl4ufIg6G2AS0r0w7kVXUGd1zCU=" providerId="None" clId="Web-{AB60BC0A-7E17-43BD-9AE8-9D1A078515CD}" dt="2026-07-16T18:44:45.393" v="242" actId="1076"/>
          <ac:spMkLst>
            <pc:docMk/>
            <pc:sldMk cId="1394313012" sldId="4395"/>
            <ac:spMk id="38" creationId="{CFFF2047-861A-BD31-8867-6D31E43E9E4E}"/>
          </ac:spMkLst>
        </pc:spChg>
        <pc:spChg chg="mod">
          <ac:chgData name="Anja Schneidermann" userId="eq29njGU8y0PSNDJNl4ufIg6G2AS0r0w7kVXUGd1zCU=" providerId="None" clId="Web-{AB60BC0A-7E17-43BD-9AE8-9D1A078515CD}" dt="2026-07-16T18:45:07.644" v="244" actId="1076"/>
          <ac:spMkLst>
            <pc:docMk/>
            <pc:sldMk cId="1394313012" sldId="4395"/>
            <ac:spMk id="40" creationId="{8C1F2DB8-78EC-F038-83E3-6EE85FD323F0}"/>
          </ac:spMkLst>
        </pc:spChg>
      </pc:sldChg>
      <pc:sldChg chg="modSp">
        <pc:chgData name="Anja Schneidermann" userId="eq29njGU8y0PSNDJNl4ufIg6G2AS0r0w7kVXUGd1zCU=" providerId="None" clId="Web-{AB60BC0A-7E17-43BD-9AE8-9D1A078515CD}" dt="2026-07-16T19:06:48.305" v="329" actId="1076"/>
        <pc:sldMkLst>
          <pc:docMk/>
          <pc:sldMk cId="3593052133" sldId="4396"/>
        </pc:sldMkLst>
        <pc:spChg chg="mod">
          <ac:chgData name="Anja Schneidermann" userId="eq29njGU8y0PSNDJNl4ufIg6G2AS0r0w7kVXUGd1zCU=" providerId="None" clId="Web-{AB60BC0A-7E17-43BD-9AE8-9D1A078515CD}" dt="2026-07-16T19:05:11.021" v="313" actId="1076"/>
          <ac:spMkLst>
            <pc:docMk/>
            <pc:sldMk cId="3593052133" sldId="4396"/>
            <ac:spMk id="2" creationId="{C66DC6BB-EE4F-9666-02B0-7DCF295F3884}"/>
          </ac:spMkLst>
        </pc:spChg>
        <pc:spChg chg="mod">
          <ac:chgData name="Anja Schneidermann" userId="eq29njGU8y0PSNDJNl4ufIg6G2AS0r0w7kVXUGd1zCU=" providerId="None" clId="Web-{AB60BC0A-7E17-43BD-9AE8-9D1A078515CD}" dt="2026-07-16T19:06:48.305" v="329" actId="1076"/>
          <ac:spMkLst>
            <pc:docMk/>
            <pc:sldMk cId="3593052133" sldId="4396"/>
            <ac:spMk id="3" creationId="{2D01C164-7524-4EC8-0F70-FF0AB5949DBD}"/>
          </ac:spMkLst>
        </pc:spChg>
      </pc:sldChg>
      <pc:sldChg chg="modSp">
        <pc:chgData name="Anja Schneidermann" userId="eq29njGU8y0PSNDJNl4ufIg6G2AS0r0w7kVXUGd1zCU=" providerId="None" clId="Web-{AB60BC0A-7E17-43BD-9AE8-9D1A078515CD}" dt="2026-07-16T19:10:32.688" v="353" actId="14100"/>
        <pc:sldMkLst>
          <pc:docMk/>
          <pc:sldMk cId="3684889750" sldId="4397"/>
        </pc:sldMkLst>
        <pc:spChg chg="mod">
          <ac:chgData name="Anja Schneidermann" userId="eq29njGU8y0PSNDJNl4ufIg6G2AS0r0w7kVXUGd1zCU=" providerId="None" clId="Web-{AB60BC0A-7E17-43BD-9AE8-9D1A078515CD}" dt="2026-07-16T19:08:49.466" v="345" actId="20577"/>
          <ac:spMkLst>
            <pc:docMk/>
            <pc:sldMk cId="3684889750" sldId="4397"/>
            <ac:spMk id="2" creationId="{591DB23C-2B4C-1CAE-31E4-5273986101CE}"/>
          </ac:spMkLst>
        </pc:spChg>
        <pc:spChg chg="mod">
          <ac:chgData name="Anja Schneidermann" userId="eq29njGU8y0PSNDJNl4ufIg6G2AS0r0w7kVXUGd1zCU=" providerId="None" clId="Web-{AB60BC0A-7E17-43BD-9AE8-9D1A078515CD}" dt="2026-07-16T19:10:32.688" v="353" actId="14100"/>
          <ac:spMkLst>
            <pc:docMk/>
            <pc:sldMk cId="3684889750" sldId="4397"/>
            <ac:spMk id="3" creationId="{EBEE6F1B-1CC6-51BA-0C9E-90204642DC88}"/>
          </ac:spMkLst>
        </pc:spChg>
        <pc:spChg chg="mod">
          <ac:chgData name="Anja Schneidermann" userId="eq29njGU8y0PSNDJNl4ufIg6G2AS0r0w7kVXUGd1zCU=" providerId="None" clId="Web-{AB60BC0A-7E17-43BD-9AE8-9D1A078515CD}" dt="2026-07-16T19:10:07.796" v="352" actId="1076"/>
          <ac:spMkLst>
            <pc:docMk/>
            <pc:sldMk cId="3684889750" sldId="4397"/>
            <ac:spMk id="10" creationId="{C7CF4110-0C5A-6504-74DD-8B8045D95A4E}"/>
          </ac:spMkLst>
        </pc:spChg>
      </pc:sldChg>
      <pc:sldChg chg="modSp">
        <pc:chgData name="Anja Schneidermann" userId="eq29njGU8y0PSNDJNl4ufIg6G2AS0r0w7kVXUGd1zCU=" providerId="None" clId="Web-{AB60BC0A-7E17-43BD-9AE8-9D1A078515CD}" dt="2026-07-16T19:16:59.358" v="393" actId="20577"/>
        <pc:sldMkLst>
          <pc:docMk/>
          <pc:sldMk cId="3553229424" sldId="4398"/>
        </pc:sldMkLst>
        <pc:spChg chg="mod">
          <ac:chgData name="Anja Schneidermann" userId="eq29njGU8y0PSNDJNl4ufIg6G2AS0r0w7kVXUGd1zCU=" providerId="None" clId="Web-{AB60BC0A-7E17-43BD-9AE8-9D1A078515CD}" dt="2026-07-16T19:15:23.745" v="368" actId="14100"/>
          <ac:spMkLst>
            <pc:docMk/>
            <pc:sldMk cId="3553229424" sldId="4398"/>
            <ac:spMk id="3" creationId="{AC615180-A949-0483-A7CF-816DF4C3D3FA}"/>
          </ac:spMkLst>
        </pc:spChg>
        <pc:spChg chg="mod">
          <ac:chgData name="Anja Schneidermann" userId="eq29njGU8y0PSNDJNl4ufIg6G2AS0r0w7kVXUGd1zCU=" providerId="None" clId="Web-{AB60BC0A-7E17-43BD-9AE8-9D1A078515CD}" dt="2026-07-16T19:15:45.668" v="371" actId="1076"/>
          <ac:spMkLst>
            <pc:docMk/>
            <pc:sldMk cId="3553229424" sldId="4398"/>
            <ac:spMk id="4" creationId="{CA6AA4B1-ABF3-43A3-C012-3E489BD472B3}"/>
          </ac:spMkLst>
        </pc:spChg>
        <pc:spChg chg="mod">
          <ac:chgData name="Anja Schneidermann" userId="eq29njGU8y0PSNDJNl4ufIg6G2AS0r0w7kVXUGd1zCU=" providerId="None" clId="Web-{AB60BC0A-7E17-43BD-9AE8-9D1A078515CD}" dt="2026-07-16T19:16:15.528" v="372" actId="14100"/>
          <ac:spMkLst>
            <pc:docMk/>
            <pc:sldMk cId="3553229424" sldId="4398"/>
            <ac:spMk id="7" creationId="{0DD4DCE2-695A-B686-1010-35FFB9F52FDD}"/>
          </ac:spMkLst>
        </pc:spChg>
        <pc:spChg chg="mod">
          <ac:chgData name="Anja Schneidermann" userId="eq29njGU8y0PSNDJNl4ufIg6G2AS0r0w7kVXUGd1zCU=" providerId="None" clId="Web-{AB60BC0A-7E17-43BD-9AE8-9D1A078515CD}" dt="2026-07-16T19:16:59.358" v="393" actId="20577"/>
          <ac:spMkLst>
            <pc:docMk/>
            <pc:sldMk cId="3553229424" sldId="4398"/>
            <ac:spMk id="8" creationId="{0D8C269C-1300-A54F-4147-715C380117C3}"/>
          </ac:spMkLst>
        </pc:spChg>
      </pc:sldChg>
      <pc:sldChg chg="modSp">
        <pc:chgData name="Anja Schneidermann" userId="eq29njGU8y0PSNDJNl4ufIg6G2AS0r0w7kVXUGd1zCU=" providerId="None" clId="Web-{AB60BC0A-7E17-43BD-9AE8-9D1A078515CD}" dt="2026-07-16T19:17:16.561" v="395" actId="1076"/>
        <pc:sldMkLst>
          <pc:docMk/>
          <pc:sldMk cId="378379084" sldId="4399"/>
        </pc:sldMkLst>
        <pc:spChg chg="mod">
          <ac:chgData name="Anja Schneidermann" userId="eq29njGU8y0PSNDJNl4ufIg6G2AS0r0w7kVXUGd1zCU=" providerId="None" clId="Web-{AB60BC0A-7E17-43BD-9AE8-9D1A078515CD}" dt="2026-07-16T19:17:16.561" v="395" actId="1076"/>
          <ac:spMkLst>
            <pc:docMk/>
            <pc:sldMk cId="378379084" sldId="4399"/>
            <ac:spMk id="5" creationId="{31488C77-B4FE-AF48-3486-B4A2654EE836}"/>
          </ac:spMkLst>
        </pc:spChg>
      </pc:sldChg>
      <pc:sldChg chg="modSp">
        <pc:chgData name="Anja Schneidermann" userId="eq29njGU8y0PSNDJNl4ufIg6G2AS0r0w7kVXUGd1zCU=" providerId="None" clId="Web-{AB60BC0A-7E17-43BD-9AE8-9D1A078515CD}" dt="2026-07-16T19:25:19.890" v="452" actId="1076"/>
        <pc:sldMkLst>
          <pc:docMk/>
          <pc:sldMk cId="4255133232" sldId="4400"/>
        </pc:sldMkLst>
        <pc:spChg chg="mod">
          <ac:chgData name="Anja Schneidermann" userId="eq29njGU8y0PSNDJNl4ufIg6G2AS0r0w7kVXUGd1zCU=" providerId="None" clId="Web-{AB60BC0A-7E17-43BD-9AE8-9D1A078515CD}" dt="2026-07-16T19:23:01.589" v="425" actId="1076"/>
          <ac:spMkLst>
            <pc:docMk/>
            <pc:sldMk cId="4255133232" sldId="4400"/>
            <ac:spMk id="3" creationId="{73A07C52-D310-0ECE-5F00-E1ECA2CD5A76}"/>
          </ac:spMkLst>
        </pc:spChg>
        <pc:spChg chg="mod">
          <ac:chgData name="Anja Schneidermann" userId="eq29njGU8y0PSNDJNl4ufIg6G2AS0r0w7kVXUGd1zCU=" providerId="None" clId="Web-{AB60BC0A-7E17-43BD-9AE8-9D1A078515CD}" dt="2026-07-16T19:24:21.560" v="433" actId="20577"/>
          <ac:spMkLst>
            <pc:docMk/>
            <pc:sldMk cId="4255133232" sldId="4400"/>
            <ac:spMk id="4" creationId="{E011BD4B-5086-589F-DE0F-154EBAFB12A0}"/>
          </ac:spMkLst>
        </pc:spChg>
        <pc:spChg chg="mod">
          <ac:chgData name="Anja Schneidermann" userId="eq29njGU8y0PSNDJNl4ufIg6G2AS0r0w7kVXUGd1zCU=" providerId="None" clId="Web-{AB60BC0A-7E17-43BD-9AE8-9D1A078515CD}" dt="2026-07-16T19:25:19.890" v="452" actId="1076"/>
          <ac:spMkLst>
            <pc:docMk/>
            <pc:sldMk cId="4255133232" sldId="4400"/>
            <ac:spMk id="7" creationId="{61C064A8-06C9-37CC-85D8-872AF07DC569}"/>
          </ac:spMkLst>
        </pc:spChg>
        <pc:spChg chg="mod">
          <ac:chgData name="Anja Schneidermann" userId="eq29njGU8y0PSNDJNl4ufIg6G2AS0r0w7kVXUGd1zCU=" providerId="None" clId="Web-{AB60BC0A-7E17-43BD-9AE8-9D1A078515CD}" dt="2026-07-16T19:24:29.904" v="434" actId="1076"/>
          <ac:spMkLst>
            <pc:docMk/>
            <pc:sldMk cId="4255133232" sldId="4400"/>
            <ac:spMk id="35" creationId="{DB1D41C1-E900-92FE-E263-53B2B2427383}"/>
          </ac:spMkLst>
        </pc:spChg>
      </pc:sldChg>
      <pc:sldChg chg="modSp">
        <pc:chgData name="Anja Schneidermann" userId="eq29njGU8y0PSNDJNl4ufIg6G2AS0r0w7kVXUGd1zCU=" providerId="None" clId="Web-{AB60BC0A-7E17-43BD-9AE8-9D1A078515CD}" dt="2026-07-16T19:26:07.970" v="454" actId="14100"/>
        <pc:sldMkLst>
          <pc:docMk/>
          <pc:sldMk cId="2813679092" sldId="4401"/>
        </pc:sldMkLst>
        <pc:spChg chg="mod">
          <ac:chgData name="Anja Schneidermann" userId="eq29njGU8y0PSNDJNl4ufIg6G2AS0r0w7kVXUGd1zCU=" providerId="None" clId="Web-{AB60BC0A-7E17-43BD-9AE8-9D1A078515CD}" dt="2026-07-16T19:26:07.970" v="454" actId="14100"/>
          <ac:spMkLst>
            <pc:docMk/>
            <pc:sldMk cId="2813679092" sldId="4401"/>
            <ac:spMk id="7" creationId="{9DFED1B0-1280-DDFF-39B2-51953546DFC0}"/>
          </ac:spMkLst>
        </pc:spChg>
      </pc:sldChg>
      <pc:sldChg chg="modSp">
        <pc:chgData name="Anja Schneidermann" userId="eq29njGU8y0PSNDJNl4ufIg6G2AS0r0w7kVXUGd1zCU=" providerId="None" clId="Web-{AB60BC0A-7E17-43BD-9AE8-9D1A078515CD}" dt="2026-07-16T19:26:36.206" v="456" actId="14100"/>
        <pc:sldMkLst>
          <pc:docMk/>
          <pc:sldMk cId="333706849" sldId="4402"/>
        </pc:sldMkLst>
        <pc:spChg chg="mod">
          <ac:chgData name="Anja Schneidermann" userId="eq29njGU8y0PSNDJNl4ufIg6G2AS0r0w7kVXUGd1zCU=" providerId="None" clId="Web-{AB60BC0A-7E17-43BD-9AE8-9D1A078515CD}" dt="2026-07-16T19:26:36.206" v="456" actId="14100"/>
          <ac:spMkLst>
            <pc:docMk/>
            <pc:sldMk cId="333706849" sldId="4402"/>
            <ac:spMk id="4" creationId="{54A8B9F0-67CF-14EE-F58F-7AFE7E6BECE2}"/>
          </ac:spMkLst>
        </pc:spChg>
        <pc:spChg chg="mod">
          <ac:chgData name="Anja Schneidermann" userId="eq29njGU8y0PSNDJNl4ufIg6G2AS0r0w7kVXUGd1zCU=" providerId="None" clId="Web-{AB60BC0A-7E17-43BD-9AE8-9D1A078515CD}" dt="2026-07-16T19:26:27.033" v="455" actId="14100"/>
          <ac:spMkLst>
            <pc:docMk/>
            <pc:sldMk cId="333706849" sldId="4402"/>
            <ac:spMk id="5" creationId="{88660CE8-61D8-8AD7-2982-C1C3F5021E66}"/>
          </ac:spMkLst>
        </pc:spChg>
      </pc:sldChg>
      <pc:sldChg chg="modSp">
        <pc:chgData name="Anja Schneidermann" userId="eq29njGU8y0PSNDJNl4ufIg6G2AS0r0w7kVXUGd1zCU=" providerId="None" clId="Web-{AB60BC0A-7E17-43BD-9AE8-9D1A078515CD}" dt="2026-07-16T19:30:31.604" v="493" actId="14100"/>
        <pc:sldMkLst>
          <pc:docMk/>
          <pc:sldMk cId="4130979461" sldId="4404"/>
        </pc:sldMkLst>
        <pc:spChg chg="mod">
          <ac:chgData name="Anja Schneidermann" userId="eq29njGU8y0PSNDJNl4ufIg6G2AS0r0w7kVXUGd1zCU=" providerId="None" clId="Web-{AB60BC0A-7E17-43BD-9AE8-9D1A078515CD}" dt="2026-07-16T19:30:31.604" v="493" actId="14100"/>
          <ac:spMkLst>
            <pc:docMk/>
            <pc:sldMk cId="4130979461" sldId="4404"/>
            <ac:spMk id="3" creationId="{ECA38266-20FA-19EB-B326-26442685EAFE}"/>
          </ac:spMkLst>
        </pc:spChg>
        <pc:picChg chg="mod">
          <ac:chgData name="Anja Schneidermann" userId="eq29njGU8y0PSNDJNl4ufIg6G2AS0r0w7kVXUGd1zCU=" providerId="None" clId="Web-{AB60BC0A-7E17-43BD-9AE8-9D1A078515CD}" dt="2026-07-16T19:29:23.039" v="472" actId="1076"/>
          <ac:picMkLst>
            <pc:docMk/>
            <pc:sldMk cId="4130979461" sldId="4404"/>
            <ac:picMk id="7" creationId="{745F82A4-40A8-94C8-CB45-E07CB3689849}"/>
          </ac:picMkLst>
        </pc:picChg>
      </pc:sldChg>
      <pc:sldChg chg="modSp">
        <pc:chgData name="Anja Schneidermann" userId="eq29njGU8y0PSNDJNl4ufIg6G2AS0r0w7kVXUGd1zCU=" providerId="None" clId="Web-{AB60BC0A-7E17-43BD-9AE8-9D1A078515CD}" dt="2026-07-16T19:27:46.239" v="461" actId="14100"/>
        <pc:sldMkLst>
          <pc:docMk/>
          <pc:sldMk cId="1811223141" sldId="4408"/>
        </pc:sldMkLst>
        <pc:spChg chg="mod">
          <ac:chgData name="Anja Schneidermann" userId="eq29njGU8y0PSNDJNl4ufIg6G2AS0r0w7kVXUGd1zCU=" providerId="None" clId="Web-{AB60BC0A-7E17-43BD-9AE8-9D1A078515CD}" dt="2026-07-16T19:27:46.239" v="461" actId="14100"/>
          <ac:spMkLst>
            <pc:docMk/>
            <pc:sldMk cId="1811223141" sldId="4408"/>
            <ac:spMk id="3" creationId="{B02DD2B3-F0DE-A614-B127-D84D56786CC7}"/>
          </ac:spMkLst>
        </pc:spChg>
      </pc:sldChg>
      <pc:sldChg chg="modSp">
        <pc:chgData name="Anja Schneidermann" userId="eq29njGU8y0PSNDJNl4ufIg6G2AS0r0w7kVXUGd1zCU=" providerId="None" clId="Web-{AB60BC0A-7E17-43BD-9AE8-9D1A078515CD}" dt="2026-07-16T19:40:36.688" v="598" actId="20577"/>
        <pc:sldMkLst>
          <pc:docMk/>
          <pc:sldMk cId="3470047762" sldId="4409"/>
        </pc:sldMkLst>
        <pc:spChg chg="mod">
          <ac:chgData name="Anja Schneidermann" userId="eq29njGU8y0PSNDJNl4ufIg6G2AS0r0w7kVXUGd1zCU=" providerId="None" clId="Web-{AB60BC0A-7E17-43BD-9AE8-9D1A078515CD}" dt="2026-07-16T19:40:36.688" v="598" actId="20577"/>
          <ac:spMkLst>
            <pc:docMk/>
            <pc:sldMk cId="3470047762" sldId="4409"/>
            <ac:spMk id="3" creationId="{F2223D18-8D9B-49AD-BAAF-B43767B2B933}"/>
          </ac:spMkLst>
        </pc:spChg>
      </pc:sldChg>
      <pc:sldChg chg="modSp">
        <pc:chgData name="Anja Schneidermann" userId="eq29njGU8y0PSNDJNl4ufIg6G2AS0r0w7kVXUGd1zCU=" providerId="None" clId="Web-{AB60BC0A-7E17-43BD-9AE8-9D1A078515CD}" dt="2026-07-16T18:27:07.919" v="139" actId="20577"/>
        <pc:sldMkLst>
          <pc:docMk/>
          <pc:sldMk cId="2185165049" sldId="4410"/>
        </pc:sldMkLst>
        <pc:spChg chg="mod">
          <ac:chgData name="Anja Schneidermann" userId="eq29njGU8y0PSNDJNl4ufIg6G2AS0r0w7kVXUGd1zCU=" providerId="None" clId="Web-{AB60BC0A-7E17-43BD-9AE8-9D1A078515CD}" dt="2026-07-16T18:23:59.553" v="98" actId="1076"/>
          <ac:spMkLst>
            <pc:docMk/>
            <pc:sldMk cId="2185165049" sldId="4410"/>
            <ac:spMk id="12" creationId="{230A78FB-6248-1D61-C882-27D1376DB66A}"/>
          </ac:spMkLst>
        </pc:spChg>
        <pc:spChg chg="mod">
          <ac:chgData name="Anja Schneidermann" userId="eq29njGU8y0PSNDJNl4ufIg6G2AS0r0w7kVXUGd1zCU=" providerId="None" clId="Web-{AB60BC0A-7E17-43BD-9AE8-9D1A078515CD}" dt="2026-07-16T18:27:07.919" v="139" actId="20577"/>
          <ac:spMkLst>
            <pc:docMk/>
            <pc:sldMk cId="2185165049" sldId="4410"/>
            <ac:spMk id="13" creationId="{B6C9931A-E151-ACCE-6EE9-85346704BCB6}"/>
          </ac:spMkLst>
        </pc:spChg>
        <pc:spChg chg="mod">
          <ac:chgData name="Anja Schneidermann" userId="eq29njGU8y0PSNDJNl4ufIg6G2AS0r0w7kVXUGd1zCU=" providerId="None" clId="Web-{AB60BC0A-7E17-43BD-9AE8-9D1A078515CD}" dt="2026-07-16T18:26:21.745" v="132" actId="1076"/>
          <ac:spMkLst>
            <pc:docMk/>
            <pc:sldMk cId="2185165049" sldId="4410"/>
            <ac:spMk id="18" creationId="{065A367F-6C2A-13F1-77E4-6A7749A56E74}"/>
          </ac:spMkLst>
        </pc:spChg>
        <pc:spChg chg="mod">
          <ac:chgData name="Anja Schneidermann" userId="eq29njGU8y0PSNDJNl4ufIg6G2AS0r0w7kVXUGd1zCU=" providerId="None" clId="Web-{AB60BC0A-7E17-43BD-9AE8-9D1A078515CD}" dt="2026-07-16T18:26:45.871" v="136" actId="20577"/>
          <ac:spMkLst>
            <pc:docMk/>
            <pc:sldMk cId="2185165049" sldId="4410"/>
            <ac:spMk id="19" creationId="{7552F459-6006-E413-B610-CB40FAE36C9D}"/>
          </ac:spMkLst>
        </pc:spChg>
      </pc:sldChg>
      <pc:sldChg chg="modSp">
        <pc:chgData name="Anja Schneidermann" userId="eq29njGU8y0PSNDJNl4ufIg6G2AS0r0w7kVXUGd1zCU=" providerId="None" clId="Web-{AB60BC0A-7E17-43BD-9AE8-9D1A078515CD}" dt="2026-07-16T19:27:24.395" v="460" actId="14100"/>
        <pc:sldMkLst>
          <pc:docMk/>
          <pc:sldMk cId="669473873" sldId="4411"/>
        </pc:sldMkLst>
        <pc:spChg chg="mod">
          <ac:chgData name="Anja Schneidermann" userId="eq29njGU8y0PSNDJNl4ufIg6G2AS0r0w7kVXUGd1zCU=" providerId="None" clId="Web-{AB60BC0A-7E17-43BD-9AE8-9D1A078515CD}" dt="2026-07-16T19:27:24.395" v="460" actId="14100"/>
          <ac:spMkLst>
            <pc:docMk/>
            <pc:sldMk cId="669473873" sldId="4411"/>
            <ac:spMk id="30" creationId="{0CFD2C80-1F7E-DF9E-AAFC-C2BDDB61F25D}"/>
          </ac:spMkLst>
        </pc:spChg>
        <pc:spChg chg="mod">
          <ac:chgData name="Anja Schneidermann" userId="eq29njGU8y0PSNDJNl4ufIg6G2AS0r0w7kVXUGd1zCU=" providerId="None" clId="Web-{AB60BC0A-7E17-43BD-9AE8-9D1A078515CD}" dt="2026-07-16T19:27:11.488" v="458" actId="14100"/>
          <ac:spMkLst>
            <pc:docMk/>
            <pc:sldMk cId="669473873" sldId="4411"/>
            <ac:spMk id="32" creationId="{EE5557C0-9EFC-1A80-53F7-8CEC056FAA75}"/>
          </ac:spMkLst>
        </pc:spChg>
        <pc:spChg chg="mod">
          <ac:chgData name="Anja Schneidermann" userId="eq29njGU8y0PSNDJNl4ufIg6G2AS0r0w7kVXUGd1zCU=" providerId="None" clId="Web-{AB60BC0A-7E17-43BD-9AE8-9D1A078515CD}" dt="2026-07-16T19:27:17.613" v="459" actId="14100"/>
          <ac:spMkLst>
            <pc:docMk/>
            <pc:sldMk cId="669473873" sldId="4411"/>
            <ac:spMk id="35" creationId="{3C8630FB-5EDA-BA0E-A15D-67DF1D1FE695}"/>
          </ac:spMkLst>
        </pc:spChg>
      </pc:sldChg>
      <pc:sldChg chg="modSp">
        <pc:chgData name="Anja Schneidermann" userId="eq29njGU8y0PSNDJNl4ufIg6G2AS0r0w7kVXUGd1zCU=" providerId="None" clId="Web-{AB60BC0A-7E17-43BD-9AE8-9D1A078515CD}" dt="2026-07-16T18:12:47.623" v="12" actId="20577"/>
        <pc:sldMkLst>
          <pc:docMk/>
          <pc:sldMk cId="4201379495" sldId="4412"/>
        </pc:sldMkLst>
        <pc:spChg chg="mod">
          <ac:chgData name="Anja Schneidermann" userId="eq29njGU8y0PSNDJNl4ufIg6G2AS0r0w7kVXUGd1zCU=" providerId="None" clId="Web-{AB60BC0A-7E17-43BD-9AE8-9D1A078515CD}" dt="2026-07-16T18:12:47.623" v="12" actId="20577"/>
          <ac:spMkLst>
            <pc:docMk/>
            <pc:sldMk cId="4201379495" sldId="4412"/>
            <ac:spMk id="2" creationId="{76BD2D27-6891-9B64-368E-446C15B2D9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D120-3405-E45E-78F2-6FFCEAEBB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888FE-2066-702B-C055-0D94E234A9B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E535F3E2-AFB1-BE2E-3CAB-4C4AB75A8D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AED1E-6D34-CE5C-F8F3-DF56408D944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4520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23CD321-0A98-B97F-A96E-A242875431F9}"/>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5B466FD4-E0B5-872B-BB0C-C6D218A4CA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6E8D8A25-0C0E-081A-5946-6136763885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447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7CB2F27-2D27-FEE1-BC5E-2B0033E015A5}"/>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70D0EF0C-3D9A-4E13-15A1-B6D340A1FE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D5552335-8E7A-64AC-1987-F00E0FF998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305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B5D2-5A46-CCB2-1E00-E102EAD13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A86C6-10EE-EB6B-AD19-D45D07D01E0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316C7ED-B66E-7F77-0C5B-132C13A51F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570DF-F32B-B247-E05B-278F5D3E2B33}"/>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9765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583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0884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4512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3519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58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9209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8197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61524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764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94224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2480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801626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44810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7054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596622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744347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12259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9650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76266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12"/>
        <p:cNvGrpSpPr/>
        <p:nvPr/>
      </p:nvGrpSpPr>
      <p:grpSpPr>
        <a:xfrm>
          <a:off x="0" y="0"/>
          <a:ext cx="0" cy="0"/>
          <a:chOff x="0" y="0"/>
          <a:chExt cx="0" cy="0"/>
        </a:xfrm>
      </p:grpSpPr>
      <p:sp>
        <p:nvSpPr>
          <p:cNvPr id="113" name="Google Shape;113;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15" name="Google Shape;115;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9" name="Google Shape;119;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618294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911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226417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12293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16013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318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81" r:id="rId1"/>
    <p:sldLayoutId id="2147483940" r:id="rId2"/>
    <p:sldLayoutId id="2147483923" r:id="rId3"/>
    <p:sldLayoutId id="2147483922" r:id="rId4"/>
    <p:sldLayoutId id="2147483945" r:id="rId5"/>
    <p:sldLayoutId id="2147483882" r:id="rId6"/>
    <p:sldLayoutId id="2147483935" r:id="rId7"/>
    <p:sldLayoutId id="2147483936" r:id="rId8"/>
    <p:sldLayoutId id="2147483840" r:id="rId9"/>
    <p:sldLayoutId id="2147483912" r:id="rId10"/>
    <p:sldLayoutId id="2147483918" r:id="rId11"/>
    <p:sldLayoutId id="2147483944" r:id="rId12"/>
    <p:sldLayoutId id="2147483883" r:id="rId13"/>
    <p:sldLayoutId id="2147483841" r:id="rId14"/>
    <p:sldLayoutId id="2147483927" r:id="rId15"/>
    <p:sldLayoutId id="2147483885" r:id="rId16"/>
    <p:sldLayoutId id="2147483937" r:id="rId17"/>
    <p:sldLayoutId id="2147483938" r:id="rId18"/>
    <p:sldLayoutId id="2147483939" r:id="rId19"/>
    <p:sldLayoutId id="2147483886" r:id="rId20"/>
    <p:sldLayoutId id="2147483931" r:id="rId21"/>
    <p:sldLayoutId id="2147483861" r:id="rId22"/>
    <p:sldLayoutId id="2147483900" r:id="rId23"/>
    <p:sldLayoutId id="2147483902" r:id="rId24"/>
    <p:sldLayoutId id="2147483833" r:id="rId25"/>
    <p:sldLayoutId id="2147483933" r:id="rId26"/>
    <p:sldLayoutId id="2147483847" r:id="rId27"/>
    <p:sldLayoutId id="2147483930" r:id="rId28"/>
    <p:sldLayoutId id="2147483853" r:id="rId29"/>
    <p:sldLayoutId id="2147483946"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images/search/secure%20password/" TargetMode="External"/><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hyperlink" Target="https://support.apple.com/da-dk/109016" TargetMode="External"/><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hyperlink" Target="https://ai4seniorsproject.eu/resources/" TargetMode="External"/><Relationship Id="rId5" Type="http://schemas.openxmlformats.org/officeDocument/2006/relationships/image" Target="../media/image27.png"/><Relationship Id="rId4" Type="http://schemas.openxmlformats.org/officeDocument/2006/relationships/hyperlink" Target="https://passwords.google.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1.jpeg"/><Relationship Id="rId7" Type="http://schemas.openxmlformats.org/officeDocument/2006/relationships/hyperlink" Target="https://ai4seniorsproject.eu/resources/" TargetMode="External"/><Relationship Id="rId2" Type="http://schemas.openxmlformats.org/officeDocument/2006/relationships/slideLayout" Target="../slideLayouts/slideLayout26.xml"/><Relationship Id="rId1" Type="http://schemas.openxmlformats.org/officeDocument/2006/relationships/video" Target="https://www.youtube.com/embed/4pvtGyWRaO8?feature=oembed" TargetMode="External"/><Relationship Id="rId6" Type="http://schemas.openxmlformats.org/officeDocument/2006/relationships/hyperlink" Target="https://samvirke.dk/artikler/saadan-sikrer-du-dit-privatliv-naar-du-bruger-instagram" TargetMode="External"/><Relationship Id="rId5" Type="http://schemas.openxmlformats.org/officeDocument/2006/relationships/hyperlink" Target="https://www.youtube.com/watch?v=oFjR4tUWiNg" TargetMode="External"/><Relationship Id="rId4" Type="http://schemas.openxmlformats.org/officeDocument/2006/relationships/hyperlink" Target="https://www.whatsapp.com/privacy?lang=da"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ai4seniorsproject.eu/resources/" TargetMode="External"/><Relationship Id="rId2" Type="http://schemas.openxmlformats.org/officeDocument/2006/relationships/image" Target="../media/image33.jpeg"/><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thechoice.escp.eu/choose-to-lead/harnessing-ai-to-accelerate-digital-transformation/" TargetMode="External"/><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jpeg"/><Relationship Id="rId1" Type="http://schemas.openxmlformats.org/officeDocument/2006/relationships/slideLayout" Target="../slideLayouts/slideLayout28.xml"/><Relationship Id="rId5" Type="http://schemas.openxmlformats.org/officeDocument/2006/relationships/image" Target="../media/image41.svg"/><Relationship Id="rId4" Type="http://schemas.openxmlformats.org/officeDocument/2006/relationships/image" Target="../media/image40.svg"/></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HSYm31_O4Lk" TargetMode="External"/><Relationship Id="rId7" Type="http://schemas.openxmlformats.org/officeDocument/2006/relationships/hyperlink" Target="https://www.youtube.com/watch?v=JC9Pgrfp_Do" TargetMode="External"/><Relationship Id="rId2" Type="http://schemas.openxmlformats.org/officeDocument/2006/relationships/slideLayout" Target="../slideLayouts/slideLayout26.xml"/><Relationship Id="rId1" Type="http://schemas.openxmlformats.org/officeDocument/2006/relationships/video" Target="https://www.youtube.com/embed/JC9Pgrfp_Do?feature=oembed" TargetMode="External"/><Relationship Id="rId6" Type="http://schemas.openxmlformats.org/officeDocument/2006/relationships/image" Target="../media/image42.jpeg"/><Relationship Id="rId5" Type="http://schemas.openxmlformats.org/officeDocument/2006/relationships/hyperlink" Target="https://www.youtube.com/watch?v=Tn8NkqJAILs" TargetMode="External"/><Relationship Id="rId4" Type="http://schemas.openxmlformats.org/officeDocument/2006/relationships/hyperlink" Target="https://www.youtube.com/watch?v=2i7o6kEgNkQ"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hyperlink" Target="https://www.labopen.fi/en/lab-pro/testing-the-reliability-of-ai-detectors-having-to-prove-a-negative-and-gaming-ai-detectors/" TargetMode="External"/><Relationship Id="rId2" Type="http://schemas.openxmlformats.org/officeDocument/2006/relationships/image" Target="../media/image44.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lifegate.it/deepfake-definizione-soluzione" TargetMode="External"/><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1.xml"/><Relationship Id="rId5" Type="http://schemas.openxmlformats.org/officeDocument/2006/relationships/image" Target="../media/image49.sv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7.xml"/><Relationship Id="rId1" Type="http://schemas.openxmlformats.org/officeDocument/2006/relationships/video" Target="https://www.youtube.com/embed/oPbuyJqSQ2k?feature=oembed" TargetMode="Externa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3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1.jpe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1.jpe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hyperlink" Target="https://www.snopes.com/" TargetMode="External"/><Relationship Id="rId2" Type="http://schemas.openxmlformats.org/officeDocument/2006/relationships/image" Target="../media/image62.jpeg"/><Relationship Id="rId1" Type="http://schemas.openxmlformats.org/officeDocument/2006/relationships/slideLayout" Target="../slideLayouts/slideLayout10.xml"/><Relationship Id="rId5" Type="http://schemas.openxmlformats.org/officeDocument/2006/relationships/hyperlink" Target="https://www.factcheck.org/" TargetMode="External"/><Relationship Id="rId4" Type="http://schemas.openxmlformats.org/officeDocument/2006/relationships/hyperlink" Target="https://fullfact.or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26.xml"/><Relationship Id="rId1" Type="http://schemas.openxmlformats.org/officeDocument/2006/relationships/video" Target="https://www.youtube.com/embed/cEvqVh6Gixg?feature=oembed" TargetMode="External"/><Relationship Id="rId4" Type="http://schemas.openxmlformats.org/officeDocument/2006/relationships/hyperlink" Target="https://www.youtube.com/watch?v=cEvqVh6Gix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4.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hyperlink" Target="https://ai4seniorsproject.eu/resources/"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Device and padlock">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r>
              <a:rPr lang="en-IE" sz="5400" b="1" dirty="0">
                <a:solidFill>
                  <a:srgbClr val="242B62"/>
                </a:solidFill>
              </a:rPr>
              <a:t>MODUL 1</a:t>
            </a:r>
          </a:p>
        </p:txBody>
      </p:sp>
      <p:sp>
        <p:nvSpPr>
          <p:cNvPr id="6" name="TextBox 5">
            <a:extLst>
              <a:ext uri="{FF2B5EF4-FFF2-40B4-BE49-F238E27FC236}">
                <a16:creationId xmlns:a16="http://schemas.microsoft.com/office/drawing/2014/main" id="{2AC0BA0B-3904-0A61-3DE2-14DD0C6DEC07}"/>
              </a:ext>
            </a:extLst>
          </p:cNvPr>
          <p:cNvSpPr txBox="1"/>
          <p:nvPr/>
        </p:nvSpPr>
        <p:spPr>
          <a:xfrm>
            <a:off x="-2652" y="4314783"/>
            <a:ext cx="4790195" cy="1569660"/>
          </a:xfrm>
          <a:prstGeom prst="rect">
            <a:avLst/>
          </a:prstGeom>
          <a:noFill/>
        </p:spPr>
        <p:txBody>
          <a:bodyPr wrap="square" lIns="91440" tIns="45720" rIns="91440" bIns="45720" rtlCol="0" anchor="t">
            <a:spAutoFit/>
          </a:bodyPr>
          <a:lstStyle/>
          <a:p>
            <a:r>
              <a:rPr lang="en-IE" sz="4800" dirty="0">
                <a:solidFill>
                  <a:schemeClr val="bg1"/>
                </a:solidFill>
              </a:rPr>
              <a:t>Online -</a:t>
            </a:r>
            <a:r>
              <a:rPr lang="en-IE" sz="4800" dirty="0" err="1">
                <a:solidFill>
                  <a:schemeClr val="bg1"/>
                </a:solidFill>
              </a:rPr>
              <a:t>og</a:t>
            </a:r>
            <a:r>
              <a:rPr lang="en-IE" sz="4800" dirty="0">
                <a:solidFill>
                  <a:schemeClr val="bg1"/>
                </a:solidFill>
              </a:rPr>
              <a:t> digital </a:t>
            </a:r>
            <a:r>
              <a:rPr lang="en-IE" sz="4800" dirty="0" err="1">
                <a:solidFill>
                  <a:schemeClr val="bg1"/>
                </a:solidFill>
              </a:rPr>
              <a:t>sikkerhed</a:t>
            </a:r>
            <a:endParaRPr lang="en-IE" sz="4800" dirty="0" err="1">
              <a:solidFill>
                <a:schemeClr val="bg1"/>
              </a:solidFill>
              <a:ea typeface="Calibri"/>
              <a:cs typeface="Calibri"/>
            </a:endParaRP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5"/>
          </p:nvPr>
        </p:nvSpPr>
        <p:spPr>
          <a:xfrm>
            <a:off x="475654" y="559279"/>
            <a:ext cx="5930534" cy="1172690"/>
          </a:xfrm>
          <a:prstGeom prst="rect">
            <a:avLst/>
          </a:prstGeom>
        </p:spPr>
        <p:txBody>
          <a:bodyPr>
            <a:normAutofit fontScale="92500"/>
          </a:bodyPr>
          <a:lstStyle/>
          <a:p>
            <a:r>
              <a:rPr lang="en-US" b="1" dirty="0"/>
              <a:t>Hvorfor har vi brug for adgangskoder og indstillinger?</a:t>
            </a:r>
          </a:p>
        </p:txBody>
      </p:sp>
      <p:pic>
        <p:nvPicPr>
          <p:cNvPr id="5" name="Picture Placeholder 4" descr="Keys to a home">
            <a:extLst>
              <a:ext uri="{FF2B5EF4-FFF2-40B4-BE49-F238E27FC236}">
                <a16:creationId xmlns:a16="http://schemas.microsoft.com/office/drawing/2014/main" id="{DA3FA7AB-A8CE-7F94-3CAA-C83EDB7760D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096000" y="0"/>
            <a:ext cx="5348742" cy="6858000"/>
          </a:xfrm>
        </p:spPr>
      </p:pic>
      <p:pic>
        <p:nvPicPr>
          <p:cNvPr id="7" name="Picture 6" descr="A colorful circles with white lines and dots&#10;&#10;AI-generated content may be incorrect.">
            <a:extLst>
              <a:ext uri="{FF2B5EF4-FFF2-40B4-BE49-F238E27FC236}">
                <a16:creationId xmlns:a16="http://schemas.microsoft.com/office/drawing/2014/main" id="{33C0466E-1979-C326-4457-D97CD30947B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4967284" y="4351472"/>
            <a:ext cx="3845287" cy="3119494"/>
          </a:xfrm>
          <a:prstGeom prst="rect">
            <a:avLst/>
          </a:prstGeom>
        </p:spPr>
      </p:pic>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7"/>
          </p:nvPr>
        </p:nvSpPr>
        <p:spPr>
          <a:xfrm>
            <a:off x="475654" y="2036983"/>
            <a:ext cx="5312241" cy="4021291"/>
          </a:xfrm>
          <a:prstGeom prst="rect">
            <a:avLst/>
          </a:prstGeom>
        </p:spPr>
        <p:txBody>
          <a:bodyPr lIns="91440" tIns="45720" rIns="91440" bIns="45720" anchor="t">
            <a:noAutofit/>
          </a:bodyPr>
          <a:lstStyle/>
          <a:p>
            <a:pPr>
              <a:lnSpc>
                <a:spcPct val="100000"/>
              </a:lnSpc>
            </a:pPr>
            <a:r>
              <a:rPr lang="en-US" dirty="0"/>
              <a:t>Forestil dig, at du går ind i en bank eller på en lægeklinik. Du vil vel ikke have, at </a:t>
            </a:r>
            <a:r>
              <a:rPr lang="en-US" dirty="0" err="1"/>
              <a:t>personen</a:t>
            </a:r>
            <a:r>
              <a:rPr lang="en-US" dirty="0"/>
              <a:t> bag dig </a:t>
            </a:r>
            <a:r>
              <a:rPr lang="en-US" dirty="0" err="1"/>
              <a:t>kan</a:t>
            </a:r>
            <a:r>
              <a:rPr lang="en-US" dirty="0"/>
              <a:t> se din </a:t>
            </a:r>
            <a:r>
              <a:rPr lang="en-US" dirty="0" err="1"/>
              <a:t>bankkonti</a:t>
            </a:r>
            <a:r>
              <a:rPr lang="en-US" dirty="0"/>
              <a:t> </a:t>
            </a:r>
            <a:r>
              <a:rPr lang="en-US" dirty="0" err="1"/>
              <a:t>eller</a:t>
            </a:r>
            <a:r>
              <a:rPr lang="en-US" dirty="0"/>
              <a:t> din </a:t>
            </a:r>
            <a:r>
              <a:rPr lang="en-US" dirty="0" err="1"/>
              <a:t>sygehistorie</a:t>
            </a:r>
            <a:r>
              <a:rPr lang="en-US" dirty="0"/>
              <a:t>. </a:t>
            </a:r>
            <a:endParaRPr lang="da-DK"/>
          </a:p>
          <a:p>
            <a:pPr>
              <a:lnSpc>
                <a:spcPct val="100000"/>
              </a:lnSpc>
            </a:pPr>
            <a:r>
              <a:rPr lang="en-US" dirty="0"/>
              <a:t>I den </a:t>
            </a:r>
            <a:r>
              <a:rPr lang="en-US" dirty="0" err="1"/>
              <a:t>fysiske</a:t>
            </a:r>
            <a:r>
              <a:rPr lang="en-US" dirty="0"/>
              <a:t> </a:t>
            </a:r>
            <a:r>
              <a:rPr lang="en-US" dirty="0" err="1"/>
              <a:t>verden</a:t>
            </a:r>
            <a:r>
              <a:rPr lang="en-US" dirty="0"/>
              <a:t> </a:t>
            </a:r>
            <a:r>
              <a:rPr lang="en-US" dirty="0" err="1"/>
              <a:t>har</a:t>
            </a:r>
            <a:r>
              <a:rPr lang="en-US" dirty="0"/>
              <a:t> vi vægge og private rum. </a:t>
            </a:r>
            <a:endParaRPr lang="en-US"/>
          </a:p>
          <a:p>
            <a:pPr>
              <a:lnSpc>
                <a:spcPct val="100000"/>
              </a:lnSpc>
            </a:pPr>
            <a:endParaRPr lang="en-US" dirty="0">
              <a:solidFill>
                <a:srgbClr val="FFFFFF"/>
              </a:solidFill>
            </a:endParaRPr>
          </a:p>
          <a:p>
            <a:pPr>
              <a:lnSpc>
                <a:spcPct val="100000"/>
              </a:lnSpc>
            </a:pPr>
            <a:r>
              <a:rPr lang="en-US" sz="2800" b="1" dirty="0">
                <a:solidFill>
                  <a:srgbClr val="292668"/>
                </a:solidFill>
              </a:rPr>
              <a:t>Online har vi adgangskoder og privatlivsindstillinger, der beskytter vores data.</a:t>
            </a:r>
            <a:endParaRPr lang="en-US" sz="2800" dirty="0">
              <a:solidFill>
                <a:srgbClr val="292668"/>
              </a:solidFill>
            </a:endParaRPr>
          </a:p>
        </p:txBody>
      </p:sp>
    </p:spTree>
    <p:extLst>
      <p:ext uri="{BB962C8B-B14F-4D97-AF65-F5344CB8AC3E}">
        <p14:creationId xmlns:p14="http://schemas.microsoft.com/office/powerpoint/2010/main" val="1963509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B336E7-C073-3929-0C50-4CF31AB86406}"/>
              </a:ext>
            </a:extLst>
          </p:cNvPr>
          <p:cNvSpPr>
            <a:spLocks noGrp="1"/>
          </p:cNvSpPr>
          <p:nvPr>
            <p:ph type="body" sz="quarter" idx="15"/>
          </p:nvPr>
        </p:nvSpPr>
        <p:spPr>
          <a:xfrm>
            <a:off x="635793" y="732551"/>
            <a:ext cx="10013110" cy="697353"/>
          </a:xfrm>
        </p:spPr>
        <p:txBody>
          <a:bodyPr/>
          <a:lstStyle/>
          <a:p>
            <a:r>
              <a:rPr lang="en-IE" b="1" dirty="0"/>
              <a:t>Den digitale </a:t>
            </a:r>
            <a:r>
              <a:rPr lang="en-IE" b="1" i="1" dirty="0">
                <a:solidFill>
                  <a:srgbClr val="615AA6"/>
                </a:solidFill>
              </a:rPr>
              <a:t>nøgle</a:t>
            </a:r>
            <a:r>
              <a:rPr lang="en-IE" b="1" dirty="0"/>
              <a:t>: Adgangskoder</a:t>
            </a:r>
          </a:p>
          <a:p>
            <a:endParaRPr lang="en-IE" b="1" dirty="0"/>
          </a:p>
        </p:txBody>
      </p:sp>
      <p:sp>
        <p:nvSpPr>
          <p:cNvPr id="3" name="Text Placeholder 2">
            <a:extLst>
              <a:ext uri="{FF2B5EF4-FFF2-40B4-BE49-F238E27FC236}">
                <a16:creationId xmlns:a16="http://schemas.microsoft.com/office/drawing/2014/main" id="{E32DC05E-FE39-B65E-52CD-A081E18BBD21}"/>
              </a:ext>
            </a:extLst>
          </p:cNvPr>
          <p:cNvSpPr>
            <a:spLocks noGrp="1"/>
          </p:cNvSpPr>
          <p:nvPr>
            <p:ph type="body" sz="quarter" idx="17"/>
          </p:nvPr>
        </p:nvSpPr>
        <p:spPr>
          <a:xfrm>
            <a:off x="639044" y="1728290"/>
            <a:ext cx="5326328" cy="4035805"/>
          </a:xfrm>
        </p:spPr>
        <p:txBody>
          <a:bodyPr lIns="91440" tIns="45720" rIns="91440" bIns="45720" anchor="t">
            <a:noAutofit/>
          </a:bodyPr>
          <a:lstStyle/>
          <a:p>
            <a:pPr>
              <a:spcAft>
                <a:spcPts val="600"/>
              </a:spcAft>
            </a:pPr>
            <a:r>
              <a:rPr lang="en-US" dirty="0"/>
              <a:t>En adgangskode er en </a:t>
            </a:r>
            <a:r>
              <a:rPr lang="en-US" b="1" dirty="0"/>
              <a:t>hemmelig kode, </a:t>
            </a:r>
            <a:r>
              <a:rPr lang="en-US" dirty="0"/>
              <a:t>der beviser, at du er den, du siger, du er.</a:t>
            </a:r>
            <a:endParaRPr lang="en-US" sz="1200" dirty="0"/>
          </a:p>
          <a:p>
            <a:pPr>
              <a:spcAft>
                <a:spcPts val="600"/>
              </a:spcAft>
            </a:pPr>
            <a:r>
              <a:rPr lang="en-US" b="1" dirty="0"/>
              <a:t>Opgaven: </a:t>
            </a:r>
            <a:r>
              <a:rPr lang="en-US" dirty="0"/>
              <a:t>Den holder dit </a:t>
            </a:r>
            <a:r>
              <a:rPr lang="en-US" i="1" dirty="0"/>
              <a:t>digitale rum </a:t>
            </a:r>
            <a:r>
              <a:rPr lang="en-US" dirty="0"/>
              <a:t>(f.eks. din e-mail eller bankkonto) låst, så kun du kan komme ind.</a:t>
            </a:r>
          </a:p>
          <a:p>
            <a:pPr>
              <a:spcAft>
                <a:spcPts val="600"/>
              </a:spcAft>
            </a:pPr>
            <a:endParaRPr lang="en-US" dirty="0"/>
          </a:p>
          <a:p>
            <a:pPr>
              <a:spcAft>
                <a:spcPts val="600"/>
              </a:spcAft>
            </a:pPr>
            <a:r>
              <a:rPr lang="en-US" b="1" dirty="0"/>
              <a:t>Hvorfor hjemmesider beder om dem: </a:t>
            </a:r>
            <a:r>
              <a:rPr lang="en-US" dirty="0"/>
              <a:t>Hjemmesider gemmer dine personlige oplysninger (adresse, kreditkort, familiebilleder). De kræver en adgangskode for at sikre, at de ikke udleverer dine private oplysninger til en fremmed.</a:t>
            </a:r>
          </a:p>
          <a:p>
            <a:pPr>
              <a:spcAft>
                <a:spcPts val="600"/>
              </a:spcAft>
            </a:pPr>
            <a:endParaRPr lang="en-IE" dirty="0"/>
          </a:p>
        </p:txBody>
      </p:sp>
      <p:pic>
        <p:nvPicPr>
          <p:cNvPr id="5" name="Picture 4">
            <a:extLst>
              <a:ext uri="{FF2B5EF4-FFF2-40B4-BE49-F238E27FC236}">
                <a16:creationId xmlns:a16="http://schemas.microsoft.com/office/drawing/2014/main" id="{D393F47F-E1B7-0E18-2313-B4983DE6DA5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5958114" y="1730338"/>
            <a:ext cx="5072329" cy="4340603"/>
          </a:xfrm>
          <a:prstGeom prst="rect">
            <a:avLst/>
          </a:prstGeom>
        </p:spPr>
      </p:pic>
    </p:spTree>
    <p:extLst>
      <p:ext uri="{BB962C8B-B14F-4D97-AF65-F5344CB8AC3E}">
        <p14:creationId xmlns:p14="http://schemas.microsoft.com/office/powerpoint/2010/main" val="3855860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03D26A-745F-45BC-6F12-4822B0DA753D}"/>
              </a:ext>
            </a:extLst>
          </p:cNvPr>
          <p:cNvSpPr>
            <a:spLocks noGrp="1"/>
          </p:cNvSpPr>
          <p:nvPr>
            <p:ph type="body" sz="quarter" idx="15"/>
          </p:nvPr>
        </p:nvSpPr>
        <p:spPr/>
        <p:txBody>
          <a:bodyPr/>
          <a:lstStyle/>
          <a:p>
            <a:r>
              <a:rPr lang="en-IE" b="1" dirty="0"/>
              <a:t>Din digitale nøgle</a:t>
            </a:r>
          </a:p>
        </p:txBody>
      </p:sp>
      <p:sp>
        <p:nvSpPr>
          <p:cNvPr id="4" name="Google Shape;256;p20">
            <a:extLst>
              <a:ext uri="{FF2B5EF4-FFF2-40B4-BE49-F238E27FC236}">
                <a16:creationId xmlns:a16="http://schemas.microsoft.com/office/drawing/2014/main" id="{E87FDD06-DA66-5212-28E6-508DE2CD2AC4}"/>
              </a:ext>
            </a:extLst>
          </p:cNvPr>
          <p:cNvSpPr/>
          <p:nvPr/>
        </p:nvSpPr>
        <p:spPr>
          <a:xfrm>
            <a:off x="4555090" y="2678078"/>
            <a:ext cx="3407335" cy="2526872"/>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5" name="Google Shape;257;p20">
            <a:extLst>
              <a:ext uri="{FF2B5EF4-FFF2-40B4-BE49-F238E27FC236}">
                <a16:creationId xmlns:a16="http://schemas.microsoft.com/office/drawing/2014/main" id="{23D81DA8-6FBC-2BDE-1660-DF70E6F06E05}"/>
              </a:ext>
            </a:extLst>
          </p:cNvPr>
          <p:cNvSpPr/>
          <p:nvPr/>
        </p:nvSpPr>
        <p:spPr>
          <a:xfrm>
            <a:off x="6803422" y="2507816"/>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6" name="Google Shape;258;p20">
            <a:extLst>
              <a:ext uri="{FF2B5EF4-FFF2-40B4-BE49-F238E27FC236}">
                <a16:creationId xmlns:a16="http://schemas.microsoft.com/office/drawing/2014/main" id="{4EEC7ED7-1B0A-A195-441E-AE4B5F4CB73F}"/>
              </a:ext>
            </a:extLst>
          </p:cNvPr>
          <p:cNvSpPr/>
          <p:nvPr/>
        </p:nvSpPr>
        <p:spPr>
          <a:xfrm>
            <a:off x="6260824" y="4747021"/>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7" name="Google Shape;259;p20">
            <a:extLst>
              <a:ext uri="{FF2B5EF4-FFF2-40B4-BE49-F238E27FC236}">
                <a16:creationId xmlns:a16="http://schemas.microsoft.com/office/drawing/2014/main" id="{034D40AD-B7CB-CAE0-B7C1-3ED14F20BC28}"/>
              </a:ext>
            </a:extLst>
          </p:cNvPr>
          <p:cNvSpPr/>
          <p:nvPr/>
        </p:nvSpPr>
        <p:spPr>
          <a:xfrm>
            <a:off x="6217607" y="467330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8" name="Google Shape;268;p20">
            <a:extLst>
              <a:ext uri="{FF2B5EF4-FFF2-40B4-BE49-F238E27FC236}">
                <a16:creationId xmlns:a16="http://schemas.microsoft.com/office/drawing/2014/main" id="{EE203CF0-B900-05E0-7382-1F1289CA3C93}"/>
              </a:ext>
            </a:extLst>
          </p:cNvPr>
          <p:cNvSpPr/>
          <p:nvPr/>
        </p:nvSpPr>
        <p:spPr>
          <a:xfrm>
            <a:off x="1677971" y="1681951"/>
            <a:ext cx="3113036" cy="28729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9" name="Google Shape;269;p20">
            <a:extLst>
              <a:ext uri="{FF2B5EF4-FFF2-40B4-BE49-F238E27FC236}">
                <a16:creationId xmlns:a16="http://schemas.microsoft.com/office/drawing/2014/main" id="{F3C05BA0-A045-902F-DB00-DE49C7FBF0F1}"/>
              </a:ext>
            </a:extLst>
          </p:cNvPr>
          <p:cNvSpPr/>
          <p:nvPr/>
        </p:nvSpPr>
        <p:spPr>
          <a:xfrm>
            <a:off x="3829531" y="4280768"/>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0" name="Google Shape;270;p20">
            <a:extLst>
              <a:ext uri="{FF2B5EF4-FFF2-40B4-BE49-F238E27FC236}">
                <a16:creationId xmlns:a16="http://schemas.microsoft.com/office/drawing/2014/main" id="{52332EA2-1751-BC78-C39C-EE7C921DB697}"/>
              </a:ext>
            </a:extLst>
          </p:cNvPr>
          <p:cNvSpPr/>
          <p:nvPr/>
        </p:nvSpPr>
        <p:spPr>
          <a:xfrm>
            <a:off x="3108669" y="1385003"/>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1" name="Google Shape;271;p20">
            <a:extLst>
              <a:ext uri="{FF2B5EF4-FFF2-40B4-BE49-F238E27FC236}">
                <a16:creationId xmlns:a16="http://schemas.microsoft.com/office/drawing/2014/main" id="{9388777D-7BC0-2E55-6974-FD9B03F81761}"/>
              </a:ext>
            </a:extLst>
          </p:cNvPr>
          <p:cNvSpPr/>
          <p:nvPr/>
        </p:nvSpPr>
        <p:spPr>
          <a:xfrm>
            <a:off x="3035801" y="1311354"/>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2" name="TextBox 28">
            <a:extLst>
              <a:ext uri="{FF2B5EF4-FFF2-40B4-BE49-F238E27FC236}">
                <a16:creationId xmlns:a16="http://schemas.microsoft.com/office/drawing/2014/main" id="{230A78FB-6248-1D61-C882-27D1376DB66A}"/>
              </a:ext>
            </a:extLst>
          </p:cNvPr>
          <p:cNvSpPr txBox="1"/>
          <p:nvPr/>
        </p:nvSpPr>
        <p:spPr>
          <a:xfrm>
            <a:off x="2016927" y="2265434"/>
            <a:ext cx="2438603" cy="1808187"/>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Skift fra adgangskoder til adgangssætninger. </a:t>
            </a:r>
            <a:endParaRPr lang="en-US" sz="800" dirty="0">
              <a:solidFill>
                <a:srgbClr val="273370"/>
              </a:solidFill>
              <a:latin typeface="Calibri" panose="020F0502020204030204"/>
              <a:cs typeface="Times New Roman" panose="02020603050405020304" pitchFamily="18" charset="0"/>
            </a:endParaRPr>
          </a:p>
          <a:p>
            <a:pPr defTabSz="914400"/>
            <a:r>
              <a:rPr lang="en-US" dirty="0">
                <a:solidFill>
                  <a:srgbClr val="273370"/>
                </a:solidFill>
                <a:latin typeface="Calibri" panose="020F0502020204030204"/>
                <a:cs typeface="Times New Roman" panose="02020603050405020304" pitchFamily="18" charset="0"/>
              </a:rPr>
              <a:t>Brug 3-4 tilfældige ord sat sammen… Eksempel: blå-have-stol. </a:t>
            </a:r>
          </a:p>
        </p:txBody>
      </p:sp>
      <p:sp>
        <p:nvSpPr>
          <p:cNvPr id="13" name="TextBox 28">
            <a:extLst>
              <a:ext uri="{FF2B5EF4-FFF2-40B4-BE49-F238E27FC236}">
                <a16:creationId xmlns:a16="http://schemas.microsoft.com/office/drawing/2014/main" id="{B6C9931A-E151-ACCE-6EE9-85346704BCB6}"/>
              </a:ext>
            </a:extLst>
          </p:cNvPr>
          <p:cNvSpPr txBox="1"/>
          <p:nvPr/>
        </p:nvSpPr>
        <p:spPr>
          <a:xfrm>
            <a:off x="4799116" y="2950750"/>
            <a:ext cx="3024157" cy="1772280"/>
          </a:xfrm>
          <a:prstGeom prst="rect">
            <a:avLst/>
          </a:prstGeom>
          <a:noFill/>
        </p:spPr>
        <p:txBody>
          <a:bodyPr wrap="square" lIns="91440" tIns="45720" rIns="91440" bIns="45720" anchor="t">
            <a:spAutoFit/>
          </a:bodyPr>
          <a:lstStyle/>
          <a:p>
            <a:pPr defTabSz="914400">
              <a:lnSpc>
                <a:spcPts val="2340"/>
              </a:lnSpc>
            </a:pPr>
            <a:r>
              <a:rPr lang="en-US" sz="2200" b="1" dirty="0">
                <a:solidFill>
                  <a:srgbClr val="273370"/>
                </a:solidFill>
                <a:latin typeface="Calibri" panose="020F0502020204030204"/>
                <a:cs typeface="Times New Roman"/>
              </a:rPr>
              <a:t>Giv den </a:t>
            </a:r>
            <a:r>
              <a:rPr lang="en-US" sz="2200" b="1" dirty="0" err="1">
                <a:solidFill>
                  <a:srgbClr val="273370"/>
                </a:solidFill>
                <a:latin typeface="Calibri" panose="020F0502020204030204"/>
                <a:cs typeface="Times New Roman"/>
              </a:rPr>
              <a:t>personligt</a:t>
            </a:r>
            <a:r>
              <a:rPr lang="en-US" sz="2200" b="1" dirty="0">
                <a:solidFill>
                  <a:srgbClr val="273370"/>
                </a:solidFill>
                <a:latin typeface="Calibri" panose="020F0502020204030204"/>
                <a:cs typeface="Times New Roman"/>
              </a:rPr>
              <a:t> </a:t>
            </a:r>
            <a:r>
              <a:rPr lang="en-US" sz="2200" b="1" dirty="0" err="1">
                <a:solidFill>
                  <a:srgbClr val="273370"/>
                </a:solidFill>
                <a:latin typeface="Calibri" panose="020F0502020204030204"/>
                <a:cs typeface="Times New Roman"/>
              </a:rPr>
              <a:t>præg</a:t>
            </a:r>
            <a:endParaRPr lang="en-US" sz="300" dirty="0" err="1">
              <a:solidFill>
                <a:srgbClr val="273370"/>
              </a:solidFill>
              <a:latin typeface="Calibri" panose="020F0502020204030204"/>
              <a:cs typeface="Times New Roman"/>
            </a:endParaRPr>
          </a:p>
          <a:p>
            <a:r>
              <a:rPr lang="en-US" dirty="0">
                <a:solidFill>
                  <a:srgbClr val="273370"/>
                </a:solidFill>
                <a:latin typeface="Calibri" panose="020F0502020204030204"/>
                <a:cs typeface="Times New Roman"/>
              </a:rPr>
              <a:t>For at gøre den endnu stærkere kan du tilføje et stort bogstav og et tal.  </a:t>
            </a:r>
          </a:p>
          <a:p>
            <a:r>
              <a:rPr lang="en-US" dirty="0">
                <a:solidFill>
                  <a:srgbClr val="273370"/>
                </a:solidFill>
                <a:latin typeface="Calibri" panose="020F0502020204030204"/>
                <a:cs typeface="Times New Roman"/>
              </a:rPr>
              <a:t>Eksempel: </a:t>
            </a:r>
            <a:endParaRPr lang="en-US" dirty="0">
              <a:solidFill>
                <a:srgbClr val="086D6E"/>
              </a:solidFill>
              <a:latin typeface="Calibri" panose="020F0502020204030204"/>
              <a:cs typeface="Times New Roman"/>
            </a:endParaRPr>
          </a:p>
          <a:p>
            <a:pPr defTabSz="914400"/>
            <a:r>
              <a:rPr lang="en-US" dirty="0">
                <a:solidFill>
                  <a:srgbClr val="273370"/>
                </a:solidFill>
                <a:latin typeface="Calibri" panose="020F0502020204030204"/>
                <a:cs typeface="Times New Roman"/>
              </a:rPr>
              <a:t>Lilla-Havestol-Altan-26</a:t>
            </a:r>
            <a:endParaRPr lang="en-US" dirty="0">
              <a:ea typeface="Calibri"/>
              <a:cs typeface="Times New Roman"/>
            </a:endParaRPr>
          </a:p>
        </p:txBody>
      </p:sp>
      <p:sp>
        <p:nvSpPr>
          <p:cNvPr id="14" name="TextBox 26">
            <a:extLst>
              <a:ext uri="{FF2B5EF4-FFF2-40B4-BE49-F238E27FC236}">
                <a16:creationId xmlns:a16="http://schemas.microsoft.com/office/drawing/2014/main" id="{4D434ABD-7DF1-EFA1-4AF5-4274DA499B4C}"/>
              </a:ext>
            </a:extLst>
          </p:cNvPr>
          <p:cNvSpPr txBox="1"/>
          <p:nvPr/>
        </p:nvSpPr>
        <p:spPr bwMode="auto">
          <a:xfrm>
            <a:off x="6311224" y="475653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15" name="TextBox 26">
            <a:extLst>
              <a:ext uri="{FF2B5EF4-FFF2-40B4-BE49-F238E27FC236}">
                <a16:creationId xmlns:a16="http://schemas.microsoft.com/office/drawing/2014/main" id="{EEEC6100-8C0A-CAED-3B9F-6EC3203F4CCB}"/>
              </a:ext>
            </a:extLst>
          </p:cNvPr>
          <p:cNvSpPr txBox="1"/>
          <p:nvPr/>
        </p:nvSpPr>
        <p:spPr bwMode="auto">
          <a:xfrm>
            <a:off x="3118818" y="141518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16" name="Google Shape;264;p20">
            <a:extLst>
              <a:ext uri="{FF2B5EF4-FFF2-40B4-BE49-F238E27FC236}">
                <a16:creationId xmlns:a16="http://schemas.microsoft.com/office/drawing/2014/main" id="{414DD991-6F15-06FD-052C-E29F720FAA9D}"/>
              </a:ext>
            </a:extLst>
          </p:cNvPr>
          <p:cNvSpPr/>
          <p:nvPr/>
        </p:nvSpPr>
        <p:spPr>
          <a:xfrm>
            <a:off x="7718257" y="1747115"/>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7" name="Google Shape;265;p20">
            <a:extLst>
              <a:ext uri="{FF2B5EF4-FFF2-40B4-BE49-F238E27FC236}">
                <a16:creationId xmlns:a16="http://schemas.microsoft.com/office/drawing/2014/main" id="{445E3E18-9396-1C58-B076-8098B0CA87C0}"/>
              </a:ext>
            </a:extLst>
          </p:cNvPr>
          <p:cNvSpPr/>
          <p:nvPr/>
        </p:nvSpPr>
        <p:spPr>
          <a:xfrm>
            <a:off x="9927137" y="3998124"/>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8" name="TextBox 28">
            <a:extLst>
              <a:ext uri="{FF2B5EF4-FFF2-40B4-BE49-F238E27FC236}">
                <a16:creationId xmlns:a16="http://schemas.microsoft.com/office/drawing/2014/main" id="{065A367F-6C2A-13F1-77E4-6A7749A56E74}"/>
              </a:ext>
            </a:extLst>
          </p:cNvPr>
          <p:cNvSpPr txBox="1"/>
          <p:nvPr/>
        </p:nvSpPr>
        <p:spPr>
          <a:xfrm>
            <a:off x="8035849" y="2290095"/>
            <a:ext cx="2704900" cy="388055"/>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To ting, du skal undgå</a:t>
            </a:r>
          </a:p>
        </p:txBody>
      </p:sp>
      <p:sp>
        <p:nvSpPr>
          <p:cNvPr id="19" name="TextBox 18">
            <a:extLst>
              <a:ext uri="{FF2B5EF4-FFF2-40B4-BE49-F238E27FC236}">
                <a16:creationId xmlns:a16="http://schemas.microsoft.com/office/drawing/2014/main" id="{7552F459-6006-E413-B610-CB40FAE36C9D}"/>
              </a:ext>
            </a:extLst>
          </p:cNvPr>
          <p:cNvSpPr txBox="1"/>
          <p:nvPr/>
        </p:nvSpPr>
        <p:spPr>
          <a:xfrm>
            <a:off x="8035848" y="2945072"/>
            <a:ext cx="2478181" cy="970779"/>
          </a:xfrm>
          <a:prstGeom prst="rect">
            <a:avLst/>
          </a:prstGeom>
          <a:noFill/>
        </p:spPr>
        <p:txBody>
          <a:bodyPr wrap="square" lIns="91440" tIns="45720" rIns="91440" bIns="45720" anchor="t">
            <a:spAutoFit/>
          </a:bodyPr>
          <a:lstStyle/>
          <a:p>
            <a:pPr marL="342900" indent="-342900" defTabSz="914400">
              <a:lnSpc>
                <a:spcPts val="1720"/>
              </a:lnSpc>
              <a:buFont typeface="+mj-lt"/>
              <a:buAutoNum type="arabicPeriod"/>
            </a:pPr>
            <a:r>
              <a:rPr lang="en-US" kern="0" dirty="0" err="1">
                <a:solidFill>
                  <a:srgbClr val="273370"/>
                </a:solidFill>
                <a:latin typeface="Calibri" panose="020F0502020204030204"/>
                <a:cs typeface="Times New Roman"/>
              </a:rPr>
              <a:t>Barnebarnsfælden</a:t>
            </a:r>
            <a:endParaRPr lang="en-US" kern="0" dirty="0" err="1">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endParaRPr lang="en-US" kern="0" dirty="0">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r>
              <a:rPr lang="en-US" dirty="0">
                <a:solidFill>
                  <a:srgbClr val="273370"/>
                </a:solidFill>
                <a:latin typeface="Calibri" panose="020F0502020204030204"/>
              </a:rPr>
              <a:t>Den gentagne synder</a:t>
            </a:r>
          </a:p>
        </p:txBody>
      </p:sp>
      <p:sp>
        <p:nvSpPr>
          <p:cNvPr id="20" name="Google Shape;266;p20">
            <a:extLst>
              <a:ext uri="{FF2B5EF4-FFF2-40B4-BE49-F238E27FC236}">
                <a16:creationId xmlns:a16="http://schemas.microsoft.com/office/drawing/2014/main" id="{757FD630-8B2D-48BA-0B1A-85FE5817F1E3}"/>
              </a:ext>
            </a:extLst>
          </p:cNvPr>
          <p:cNvSpPr/>
          <p:nvPr/>
        </p:nvSpPr>
        <p:spPr>
          <a:xfrm>
            <a:off x="9721704" y="1382349"/>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Box 26">
            <a:extLst>
              <a:ext uri="{FF2B5EF4-FFF2-40B4-BE49-F238E27FC236}">
                <a16:creationId xmlns:a16="http://schemas.microsoft.com/office/drawing/2014/main" id="{D298F66D-640F-0DC9-0FC2-0EB051D41238}"/>
              </a:ext>
            </a:extLst>
          </p:cNvPr>
          <p:cNvSpPr txBox="1"/>
          <p:nvPr/>
        </p:nvSpPr>
        <p:spPr bwMode="auto">
          <a:xfrm>
            <a:off x="9721704" y="143041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3" name="TextBox 22">
            <a:extLst>
              <a:ext uri="{FF2B5EF4-FFF2-40B4-BE49-F238E27FC236}">
                <a16:creationId xmlns:a16="http://schemas.microsoft.com/office/drawing/2014/main" id="{F2655622-A216-C85C-F614-8FADBA520CE7}"/>
              </a:ext>
            </a:extLst>
          </p:cNvPr>
          <p:cNvSpPr txBox="1"/>
          <p:nvPr/>
        </p:nvSpPr>
        <p:spPr>
          <a:xfrm>
            <a:off x="549757" y="4756538"/>
            <a:ext cx="3514283" cy="923330"/>
          </a:xfrm>
          <a:prstGeom prst="rect">
            <a:avLst/>
          </a:prstGeom>
          <a:noFill/>
        </p:spPr>
        <p:txBody>
          <a:bodyPr wrap="square">
            <a:spAutoFit/>
          </a:bodyPr>
          <a:lstStyle/>
          <a:p>
            <a:pPr algn="ctr"/>
            <a:r>
              <a:rPr lang="en-US" b="1" dirty="0">
                <a:solidFill>
                  <a:srgbClr val="615AA6"/>
                </a:solidFill>
              </a:rPr>
              <a:t>Adgangskoder </a:t>
            </a:r>
            <a:r>
              <a:rPr lang="en-US" dirty="0">
                <a:solidFill>
                  <a:srgbClr val="615AA6"/>
                </a:solidFill>
              </a:rPr>
              <a:t>er meget længere (hvilket computere hader), men fortæller en historie (hvilket mennesker elsker).</a:t>
            </a:r>
          </a:p>
        </p:txBody>
      </p:sp>
    </p:spTree>
    <p:extLst>
      <p:ext uri="{BB962C8B-B14F-4D97-AF65-F5344CB8AC3E}">
        <p14:creationId xmlns:p14="http://schemas.microsoft.com/office/powerpoint/2010/main" val="2185165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536746" y="2229008"/>
            <a:ext cx="6180772" cy="4021291"/>
          </a:xfrm>
          <a:prstGeom prst="rect">
            <a:avLst/>
          </a:prstGeom>
        </p:spPr>
        <p:txBody>
          <a:bodyPr lIns="91440" tIns="45720" rIns="91440" bIns="45720" anchor="t">
            <a:noAutofit/>
          </a:bodyPr>
          <a:lstStyle/>
          <a:p>
            <a:pPr marL="503555" indent="-503555">
              <a:buFont typeface="Arial" panose="020B0604020202020204" pitchFamily="34" charset="0"/>
              <a:buChar char="•"/>
            </a:pPr>
            <a:r>
              <a:rPr lang="en-US" b="1" i="1" dirty="0"/>
              <a:t>»</a:t>
            </a:r>
            <a:r>
              <a:rPr lang="en-US" b="1" i="1" dirty="0" err="1"/>
              <a:t>Barnebarnsfælden</a:t>
            </a:r>
            <a:r>
              <a:rPr lang="en-US" b="1" i="1" dirty="0"/>
              <a:t>«</a:t>
            </a:r>
            <a:r>
              <a:rPr lang="en-US" b="1" dirty="0"/>
              <a:t>: </a:t>
            </a:r>
            <a:r>
              <a:rPr lang="en-US" dirty="0" err="1"/>
              <a:t>Undgå</a:t>
            </a:r>
            <a:r>
              <a:rPr lang="en-US" dirty="0"/>
              <a:t> at </a:t>
            </a:r>
            <a:r>
              <a:rPr lang="en-US" dirty="0" err="1"/>
              <a:t>bruge</a:t>
            </a:r>
            <a:r>
              <a:rPr lang="en-US" dirty="0"/>
              <a:t> kun navne og fødselsdatoer (f.eks. Linda1955). Svindlere kan nemt finde disse oplysninger på sociale medier.</a:t>
            </a:r>
            <a:endParaRPr lang="da-DK"/>
          </a:p>
          <a:p>
            <a:endParaRPr lang="en-US" dirty="0"/>
          </a:p>
          <a:p>
            <a:pPr marL="504000" indent="-504000">
              <a:buFont typeface="Arial" panose="020B0604020202020204" pitchFamily="34" charset="0"/>
              <a:buChar char="•"/>
            </a:pPr>
            <a:r>
              <a:rPr lang="en-US" b="1" i="1" dirty="0"/>
              <a:t>Gentagelsesforbryderen</a:t>
            </a:r>
            <a:r>
              <a:rPr lang="en-US" b="1" dirty="0"/>
              <a:t>: </a:t>
            </a:r>
            <a:r>
              <a:rPr lang="en-US" dirty="0"/>
              <a:t>Brug aldrig det samme kodeord til din </a:t>
            </a:r>
            <a:r>
              <a:rPr lang="en-US" b="1" dirty="0"/>
              <a:t>bank </a:t>
            </a:r>
            <a:r>
              <a:rPr lang="en-US" dirty="0"/>
              <a:t>som til din </a:t>
            </a:r>
            <a:r>
              <a:rPr lang="en-US" b="1" dirty="0"/>
              <a:t>Facebook-konto</a:t>
            </a:r>
            <a:r>
              <a:rPr lang="en-US" dirty="0"/>
              <a:t>. Hvis én </a:t>
            </a:r>
            <a:r>
              <a:rPr lang="en-US" i="1" dirty="0"/>
              <a:t>lås </a:t>
            </a:r>
            <a:r>
              <a:rPr lang="en-US" dirty="0"/>
              <a:t>brydes, har tyven nøglen til det hele.</a:t>
            </a:r>
          </a:p>
          <a:p>
            <a:pPr marL="457200" indent="-457200">
              <a:buAutoNum type="arabicPeriod"/>
            </a:pPr>
            <a:endParaRPr lang="en-US" dirty="0"/>
          </a:p>
        </p:txBody>
      </p:sp>
      <p:pic>
        <p:nvPicPr>
          <p:cNvPr id="6146" name="Picture 2">
            <a:extLst>
              <a:ext uri="{FF2B5EF4-FFF2-40B4-BE49-F238E27FC236}">
                <a16:creationId xmlns:a16="http://schemas.microsoft.com/office/drawing/2014/main" id="{E94AC825-119B-2735-0C66-B5B9A608E021}"/>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a:extLst>
              <a:ext uri="{FF2B5EF4-FFF2-40B4-BE49-F238E27FC236}">
                <a16:creationId xmlns:a16="http://schemas.microsoft.com/office/drawing/2014/main" id="{E4631EE2-6207-88A8-179B-B94A40C6B023}"/>
              </a:ext>
            </a:extLst>
          </p:cNvPr>
          <p:cNvSpPr txBox="1">
            <a:spLocks/>
          </p:cNvSpPr>
          <p:nvPr/>
        </p:nvSpPr>
        <p:spPr>
          <a:xfrm>
            <a:off x="3372501" y="787183"/>
            <a:ext cx="4585890" cy="13966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92668"/>
                </a:solidFill>
              </a:rPr>
              <a:t>Hvad du SKAL UNDGÅ: </a:t>
            </a:r>
          </a:p>
        </p:txBody>
      </p:sp>
      <p:sp>
        <p:nvSpPr>
          <p:cNvPr id="12" name="TextBox 11">
            <a:extLst>
              <a:ext uri="{FF2B5EF4-FFF2-40B4-BE49-F238E27FC236}">
                <a16:creationId xmlns:a16="http://schemas.microsoft.com/office/drawing/2014/main" id="{BB6647EF-9BF0-46EF-F001-928F7026CC6A}"/>
              </a:ext>
            </a:extLst>
          </p:cNvPr>
          <p:cNvSpPr txBox="1"/>
          <p:nvPr/>
        </p:nvSpPr>
        <p:spPr>
          <a:xfrm rot="20667850">
            <a:off x="1484769" y="2454985"/>
            <a:ext cx="3331676" cy="646331"/>
          </a:xfrm>
          <a:prstGeom prst="rect">
            <a:avLst/>
          </a:prstGeom>
          <a:solidFill>
            <a:schemeClr val="bg1"/>
          </a:solidFill>
          <a:ln w="38100">
            <a:solidFill>
              <a:srgbClr val="FF0000"/>
            </a:solidFill>
          </a:ln>
        </p:spPr>
        <p:txBody>
          <a:bodyPr wrap="square" rtlCol="0">
            <a:spAutoFit/>
          </a:bodyPr>
          <a:lstStyle/>
          <a:p>
            <a:pPr algn="ctr"/>
            <a:r>
              <a:rPr lang="en-US" b="1" dirty="0">
                <a:solidFill>
                  <a:srgbClr val="615AA6"/>
                </a:solidFill>
              </a:rPr>
              <a:t>Gør din adgangskode stærk og enkel</a:t>
            </a:r>
            <a:endParaRPr lang="en-IE" dirty="0"/>
          </a:p>
        </p:txBody>
      </p:sp>
    </p:spTree>
    <p:extLst>
      <p:ext uri="{BB962C8B-B14F-4D97-AF65-F5344CB8AC3E}">
        <p14:creationId xmlns:p14="http://schemas.microsoft.com/office/powerpoint/2010/main" val="2155738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3"/>
          </p:nvPr>
        </p:nvSpPr>
        <p:spPr>
          <a:xfrm>
            <a:off x="364054" y="353014"/>
            <a:ext cx="6986569" cy="1367648"/>
          </a:xfrm>
          <a:prstGeom prst="rect">
            <a:avLst/>
          </a:prstGeom>
        </p:spPr>
        <p:txBody>
          <a:bodyPr>
            <a:normAutofit/>
          </a:bodyPr>
          <a:lstStyle/>
          <a:p>
            <a:r>
              <a:rPr lang="en-US" b="1" dirty="0">
                <a:highlight>
                  <a:srgbClr val="CA7BB3"/>
                </a:highlight>
              </a:rPr>
              <a:t>TIP: </a:t>
            </a:r>
            <a:r>
              <a:rPr lang="en-US" b="1" dirty="0"/>
              <a:t>Brug en adgangskodemanager</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4"/>
          </p:nvPr>
        </p:nvSpPr>
        <p:spPr>
          <a:xfrm>
            <a:off x="391142" y="1035545"/>
            <a:ext cx="7112672" cy="4021291"/>
          </a:xfrm>
          <a:prstGeom prst="rect">
            <a:avLst/>
          </a:prstGeom>
        </p:spPr>
        <p:txBody>
          <a:bodyPr lIns="91440" tIns="45720" rIns="91440" bIns="45720" anchor="t">
            <a:noAutofit/>
          </a:bodyPr>
          <a:lstStyle/>
          <a:p>
            <a:r>
              <a:rPr lang="en-US" dirty="0"/>
              <a:t>Du behøver ikke at huske 50 adgangskoder!</a:t>
            </a:r>
          </a:p>
          <a:p>
            <a:pPr marL="342900" indent="-342900">
              <a:buFont typeface="Arial" panose="020B0604020202020204" pitchFamily="34" charset="0"/>
              <a:buChar char="•"/>
            </a:pPr>
            <a:r>
              <a:rPr lang="en-US" dirty="0"/>
              <a:t>En </a:t>
            </a:r>
            <a:r>
              <a:rPr lang="en-US" b="1" dirty="0" err="1"/>
              <a:t>adgangskodemanager</a:t>
            </a:r>
            <a:r>
              <a:rPr lang="en-US" b="1" dirty="0"/>
              <a:t> </a:t>
            </a:r>
            <a:r>
              <a:rPr lang="en-US" dirty="0"/>
              <a:t>er </a:t>
            </a:r>
            <a:r>
              <a:rPr lang="en-US" dirty="0" err="1"/>
              <a:t>som</a:t>
            </a:r>
            <a:r>
              <a:rPr lang="en-US" dirty="0"/>
              <a:t> </a:t>
            </a:r>
            <a:r>
              <a:rPr lang="en-US" dirty="0" err="1"/>
              <a:t>en</a:t>
            </a:r>
            <a:r>
              <a:rPr lang="en-US" dirty="0"/>
              <a:t> digital </a:t>
            </a:r>
            <a:r>
              <a:rPr lang="en-US" dirty="0" err="1"/>
              <a:t>adressebog</a:t>
            </a:r>
            <a:r>
              <a:rPr lang="en-US" dirty="0"/>
              <a:t>, der </a:t>
            </a:r>
            <a:r>
              <a:rPr lang="en-US" dirty="0" err="1"/>
              <a:t>gemmer</a:t>
            </a:r>
            <a:r>
              <a:rPr lang="en-US" dirty="0"/>
              <a:t> alle dine "</a:t>
            </a:r>
            <a:r>
              <a:rPr lang="en-US" dirty="0" err="1"/>
              <a:t>nøgler</a:t>
            </a:r>
            <a:r>
              <a:rPr lang="en-US" dirty="0"/>
              <a:t>" bag </a:t>
            </a:r>
            <a:r>
              <a:rPr lang="en-US" dirty="0" err="1"/>
              <a:t>én</a:t>
            </a:r>
            <a:r>
              <a:rPr lang="en-US" dirty="0"/>
              <a:t> </a:t>
            </a:r>
            <a:r>
              <a:rPr lang="en-US" dirty="0" err="1"/>
              <a:t>hovednøgle</a:t>
            </a:r>
            <a:r>
              <a:rPr lang="en-US" dirty="0"/>
              <a:t>. </a:t>
            </a:r>
            <a:r>
              <a:rPr lang="en-US" dirty="0" err="1"/>
              <a:t>F.eks</a:t>
            </a:r>
            <a:r>
              <a:rPr lang="en-US" dirty="0"/>
              <a:t>. Apple Passwords (</a:t>
            </a:r>
            <a:r>
              <a:rPr lang="en-US" dirty="0">
                <a:hlinkClick r:id="rId3"/>
              </a:rPr>
              <a:t>iCloud Nøglering</a:t>
            </a:r>
            <a:r>
              <a:rPr lang="en-US" dirty="0"/>
              <a:t>), der </a:t>
            </a:r>
            <a:r>
              <a:rPr lang="en-US" dirty="0" err="1"/>
              <a:t>bruges</a:t>
            </a:r>
            <a:r>
              <a:rPr lang="en-US" dirty="0"/>
              <a:t> </a:t>
            </a:r>
            <a:r>
              <a:rPr lang="en-US" dirty="0" err="1"/>
              <a:t>på</a:t>
            </a:r>
            <a:r>
              <a:rPr lang="en-US" dirty="0"/>
              <a:t> Apple-</a:t>
            </a:r>
            <a:r>
              <a:rPr lang="en-US" dirty="0" err="1"/>
              <a:t>enheder</a:t>
            </a:r>
            <a:r>
              <a:rPr lang="en-US" dirty="0"/>
              <a:t>, </a:t>
            </a:r>
            <a:r>
              <a:rPr lang="en-US" dirty="0" err="1"/>
              <a:t>eller</a:t>
            </a:r>
            <a:r>
              <a:rPr lang="en-US" dirty="0"/>
              <a:t> </a:t>
            </a:r>
            <a:r>
              <a:rPr lang="en-US" dirty="0">
                <a:hlinkClick r:id="rId4"/>
              </a:rPr>
              <a:t>Google Adgangs­kode­admin­istrator</a:t>
            </a:r>
            <a:r>
              <a:rPr lang="en-US" dirty="0"/>
              <a:t>, der </a:t>
            </a:r>
            <a:r>
              <a:rPr lang="en-US" dirty="0" err="1"/>
              <a:t>bruges</a:t>
            </a:r>
            <a:r>
              <a:rPr lang="en-US" dirty="0"/>
              <a:t> </a:t>
            </a:r>
            <a:r>
              <a:rPr lang="en-US" dirty="0" err="1"/>
              <a:t>på</a:t>
            </a:r>
            <a:r>
              <a:rPr lang="en-US" dirty="0"/>
              <a:t> Android-</a:t>
            </a:r>
            <a:r>
              <a:rPr lang="en-US" dirty="0" err="1"/>
              <a:t>telefoner</a:t>
            </a:r>
            <a:r>
              <a:rPr lang="en-US" dirty="0"/>
              <a:t> </a:t>
            </a:r>
            <a:r>
              <a:rPr lang="en-US" dirty="0" err="1"/>
              <a:t>eller</a:t>
            </a:r>
            <a:r>
              <a:rPr lang="en-US" dirty="0"/>
              <a:t> </a:t>
            </a:r>
            <a:r>
              <a:rPr lang="en-US" dirty="0" err="1"/>
              <a:t>i</a:t>
            </a:r>
            <a:r>
              <a:rPr lang="en-US" dirty="0"/>
              <a:t> Google Chrome-</a:t>
            </a:r>
            <a:r>
              <a:rPr lang="en-US" dirty="0" err="1"/>
              <a:t>browseren</a:t>
            </a:r>
            <a:endParaRPr lang="en-US" dirty="0" err="1">
              <a:ea typeface="Calibri"/>
              <a:cs typeface="Calibri"/>
            </a:endParaRPr>
          </a:p>
          <a:p>
            <a:pPr marL="342900" indent="-342900">
              <a:spcAft>
                <a:spcPts val="1200"/>
              </a:spcAft>
              <a:buFont typeface="Arial" panose="020B0604020202020204" pitchFamily="34" charset="0"/>
              <a:buChar char="•"/>
            </a:pPr>
            <a:r>
              <a:rPr lang="en-US" dirty="0"/>
              <a:t>Du behøver kun at huske én stærk adgangskode for at låse alt andet op.</a:t>
            </a:r>
            <a:endParaRPr lang="en-US" sz="1200" dirty="0"/>
          </a:p>
          <a:p>
            <a:r>
              <a:rPr lang="en-US" b="1" dirty="0"/>
              <a:t>Tjekliste for adgangskoder:</a:t>
            </a:r>
          </a:p>
          <a:p>
            <a:pPr marL="342900" indent="-342900">
              <a:buFont typeface="Wingdings" panose="05000000000000000000" pitchFamily="2" charset="2"/>
              <a:buChar char="ü"/>
            </a:pPr>
            <a:r>
              <a:rPr lang="en-US" dirty="0"/>
              <a:t>Er den mindst 12 tegn lang?</a:t>
            </a:r>
          </a:p>
          <a:p>
            <a:pPr marL="342900" indent="-342900">
              <a:buFont typeface="Wingdings" panose="05000000000000000000" pitchFamily="2" charset="2"/>
              <a:buChar char="ü"/>
            </a:pPr>
            <a:r>
              <a:rPr lang="en-US" dirty="0"/>
              <a:t>Er den unik (bruges den ikke andre steder)?</a:t>
            </a:r>
          </a:p>
          <a:p>
            <a:pPr marL="342900" indent="-342900">
              <a:buFont typeface="Wingdings" panose="05000000000000000000" pitchFamily="2" charset="2"/>
              <a:buChar char="ü"/>
            </a:pPr>
            <a:r>
              <a:rPr lang="en-US" dirty="0"/>
              <a:t>Er den nem for dig at huske, men meningsløs for en fremmed?</a:t>
            </a:r>
          </a:p>
        </p:txBody>
      </p:sp>
      <p:pic>
        <p:nvPicPr>
          <p:cNvPr id="6" name="Picture Placeholder 5">
            <a:extLst>
              <a:ext uri="{FF2B5EF4-FFF2-40B4-BE49-F238E27FC236}">
                <a16:creationId xmlns:a16="http://schemas.microsoft.com/office/drawing/2014/main" id="{D9F2C35F-FA0E-E055-E846-39AC03AD566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t="-41574" b="-42798"/>
          <a:stretch>
            <a:fillRect/>
          </a:stretch>
        </p:blipFill>
        <p:spPr>
          <a:xfrm>
            <a:off x="7735037" y="1373925"/>
            <a:ext cx="2444127" cy="4336988"/>
          </a:xfrm>
          <a:solidFill>
            <a:srgbClr val="E5BDDA"/>
          </a:solidFill>
        </p:spPr>
      </p:pic>
      <p:pic>
        <p:nvPicPr>
          <p:cNvPr id="3" name="Picture 2">
            <a:hlinkClick r:id="rId6"/>
            <a:extLst>
              <a:ext uri="{FF2B5EF4-FFF2-40B4-BE49-F238E27FC236}">
                <a16:creationId xmlns:a16="http://schemas.microsoft.com/office/drawing/2014/main" id="{89262A72-08DD-ABBD-95C1-26FDB269F5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35366" y="4830015"/>
            <a:ext cx="1302626" cy="1842323"/>
          </a:xfrm>
          <a:prstGeom prst="rect">
            <a:avLst/>
          </a:prstGeom>
          <a:ln>
            <a:solidFill>
              <a:srgbClr val="002465"/>
            </a:solidFill>
          </a:ln>
        </p:spPr>
      </p:pic>
      <p:grpSp>
        <p:nvGrpSpPr>
          <p:cNvPr id="4" name="Graphic 4">
            <a:extLst>
              <a:ext uri="{FF2B5EF4-FFF2-40B4-BE49-F238E27FC236}">
                <a16:creationId xmlns:a16="http://schemas.microsoft.com/office/drawing/2014/main" id="{3BBBA805-044E-04BB-F57A-4C357ED34E4D}"/>
              </a:ext>
            </a:extLst>
          </p:cNvPr>
          <p:cNvGrpSpPr/>
          <p:nvPr/>
        </p:nvGrpSpPr>
        <p:grpSpPr>
          <a:xfrm rot="3928889">
            <a:off x="6103140" y="5729258"/>
            <a:ext cx="416812" cy="946355"/>
            <a:chOff x="9129274" y="2719113"/>
            <a:chExt cx="717139" cy="1386497"/>
          </a:xfrm>
          <a:solidFill>
            <a:srgbClr val="242B62"/>
          </a:solidFill>
        </p:grpSpPr>
        <p:grpSp>
          <p:nvGrpSpPr>
            <p:cNvPr id="7" name="Graphic 4">
              <a:extLst>
                <a:ext uri="{FF2B5EF4-FFF2-40B4-BE49-F238E27FC236}">
                  <a16:creationId xmlns:a16="http://schemas.microsoft.com/office/drawing/2014/main" id="{D36F681A-3FC3-E960-94F8-DC9F207D9CB3}"/>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843C298E-559E-F728-235F-CFC0CA1BA7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FFAD0E11-B0CE-C425-F20A-AEAEFCD90F1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5EF03FB0-04D6-3318-9985-CB44BF6223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5F819B4F-2FBC-5C1D-57D7-39914902DA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C8B064E0-D028-93B2-2B6C-282CEFE71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3D134674-EF97-8B93-6823-E0CDFDB729F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C54E3297-FDAB-8125-5807-E3870F77971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9017BD48-D371-6927-454A-326DB7C7184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AB34A430-08AB-5AD7-996A-31C5EF7D4F2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45727197-EF2D-66D5-4D2A-3797E85F48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Box 17">
            <a:extLst>
              <a:ext uri="{FF2B5EF4-FFF2-40B4-BE49-F238E27FC236}">
                <a16:creationId xmlns:a16="http://schemas.microsoft.com/office/drawing/2014/main" id="{AF444B55-E45F-08EB-9B01-FDC6894A4AD0}"/>
              </a:ext>
            </a:extLst>
          </p:cNvPr>
          <p:cNvSpPr txBox="1"/>
          <p:nvPr/>
        </p:nvSpPr>
        <p:spPr>
          <a:xfrm>
            <a:off x="1139217" y="6185728"/>
            <a:ext cx="5445370" cy="397801"/>
          </a:xfrm>
          <a:prstGeom prst="rect">
            <a:avLst/>
          </a:prstGeom>
          <a:noFill/>
        </p:spPr>
        <p:txBody>
          <a:bodyPr wrap="square" lIns="91440" tIns="45720" rIns="91440" bIns="45720" anchor="t">
            <a:spAutoFit/>
          </a:bodyPr>
          <a:lstStyle/>
          <a:p>
            <a:pPr marL="228600">
              <a:lnSpc>
                <a:spcPct val="103333"/>
              </a:lnSpc>
              <a:buClr>
                <a:srgbClr val="FFFFFF"/>
              </a:buClr>
              <a:buSzPts val="2400"/>
              <a:buFont typeface="Arial"/>
              <a:buNone/>
              <a:defRPr/>
            </a:pPr>
            <a:r>
              <a:rPr lang="en-US" sz="2000" kern="0" dirty="0">
                <a:solidFill>
                  <a:srgbClr val="615AA6"/>
                </a:solidFill>
                <a:ea typeface="Calibri"/>
                <a:cs typeface="Calibri"/>
                <a:sym typeface="Calibri"/>
              </a:rPr>
              <a:t>Se </a:t>
            </a:r>
            <a:r>
              <a:rPr lang="en-US" sz="2000" kern="0" dirty="0" err="1">
                <a:solidFill>
                  <a:srgbClr val="615AA6"/>
                </a:solidFill>
                <a:ea typeface="Calibri"/>
                <a:cs typeface="Calibri"/>
                <a:sym typeface="Calibri"/>
              </a:rPr>
              <a:t>øvelsesarkene</a:t>
            </a:r>
            <a:r>
              <a:rPr lang="en-US" sz="2000" kern="0" dirty="0">
                <a:solidFill>
                  <a:srgbClr val="615AA6"/>
                </a:solidFill>
                <a:ea typeface="Calibri"/>
                <a:cs typeface="Calibri"/>
                <a:sym typeface="Calibri"/>
              </a:rPr>
              <a:t> </a:t>
            </a:r>
            <a:r>
              <a:rPr lang="en-US" sz="2000" kern="0" dirty="0" err="1">
                <a:solidFill>
                  <a:srgbClr val="615AA6"/>
                </a:solidFill>
                <a:ea typeface="Calibri"/>
                <a:cs typeface="Calibri"/>
                <a:sym typeface="Calibri"/>
              </a:rPr>
              <a:t>i</a:t>
            </a:r>
            <a:r>
              <a:rPr lang="en-US" sz="2000" kern="0" dirty="0">
                <a:solidFill>
                  <a:srgbClr val="615AA6"/>
                </a:solidFill>
                <a:ea typeface="Calibri"/>
                <a:cs typeface="Calibri"/>
                <a:sym typeface="Calibri"/>
              </a:rPr>
              <a:t> den </a:t>
            </a:r>
            <a:r>
              <a:rPr lang="en-US" sz="2000" b="1" kern="0" dirty="0" err="1">
                <a:solidFill>
                  <a:srgbClr val="615AA6"/>
                </a:solidFill>
                <a:ea typeface="Calibri"/>
                <a:cs typeface="Calibri"/>
                <a:sym typeface="Calibri"/>
              </a:rPr>
              <a:t>Digitale</a:t>
            </a:r>
            <a:r>
              <a:rPr lang="en-US" sz="2000" b="1" kern="0" dirty="0">
                <a:solidFill>
                  <a:srgbClr val="615AA6"/>
                </a:solidFill>
                <a:ea typeface="Calibri"/>
                <a:cs typeface="Calibri"/>
                <a:sym typeface="Calibri"/>
              </a:rPr>
              <a:t> </a:t>
            </a:r>
            <a:r>
              <a:rPr lang="en-US" sz="2000" b="1" kern="0" dirty="0" err="1">
                <a:solidFill>
                  <a:srgbClr val="615AA6"/>
                </a:solidFill>
                <a:ea typeface="Calibri"/>
                <a:cs typeface="Calibri"/>
                <a:sym typeface="Calibri"/>
              </a:rPr>
              <a:t>vejledning</a:t>
            </a:r>
            <a:r>
              <a:rPr lang="en-US" sz="2000" b="1" kern="0" dirty="0">
                <a:solidFill>
                  <a:srgbClr val="615AA6"/>
                </a:solidFill>
                <a:ea typeface="Calibri"/>
                <a:cs typeface="Calibri"/>
                <a:sym typeface="Calibri"/>
              </a:rPr>
              <a:t> </a:t>
            </a:r>
            <a:endParaRPr lang="en-US" sz="2000" kern="0" dirty="0">
              <a:solidFill>
                <a:srgbClr val="615AA6"/>
              </a:solidFill>
              <a:ea typeface="Calibri"/>
              <a:cs typeface="Calibri"/>
            </a:endParaRPr>
          </a:p>
        </p:txBody>
      </p:sp>
    </p:spTree>
    <p:extLst>
      <p:ext uri="{BB962C8B-B14F-4D97-AF65-F5344CB8AC3E}">
        <p14:creationId xmlns:p14="http://schemas.microsoft.com/office/powerpoint/2010/main" val="1934515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C76C24-822C-64B6-D2FF-B2B88970F8AF}"/>
              </a:ext>
            </a:extLst>
          </p:cNvPr>
          <p:cNvPicPr>
            <a:picLocks noChangeAspect="1"/>
          </p:cNvPicPr>
          <p:nvPr/>
        </p:nvPicPr>
        <p:blipFill>
          <a:blip r:embed="rId2" cstate="screen">
            <a:extLst>
              <a:ext uri="{28A0092B-C50C-407E-A947-70E740481C1C}">
                <a14:useLocalDpi xmlns:a14="http://schemas.microsoft.com/office/drawing/2010/main"/>
              </a:ext>
            </a:extLst>
          </a:blip>
          <a:srcRect r="2830"/>
          <a:stretch>
            <a:fillRect/>
          </a:stretch>
        </p:blipFill>
        <p:spPr>
          <a:xfrm>
            <a:off x="9860383" y="1910008"/>
            <a:ext cx="1494974" cy="1885828"/>
          </a:xfrm>
          <a:prstGeom prst="rect">
            <a:avLst/>
          </a:prstGeom>
        </p:spPr>
      </p:pic>
      <p:sp>
        <p:nvSpPr>
          <p:cNvPr id="2" name="Text Placeholder 1">
            <a:extLst>
              <a:ext uri="{FF2B5EF4-FFF2-40B4-BE49-F238E27FC236}">
                <a16:creationId xmlns:a16="http://schemas.microsoft.com/office/drawing/2014/main" id="{8112A52D-0938-179D-F005-DB45869743D2}"/>
              </a:ext>
            </a:extLst>
          </p:cNvPr>
          <p:cNvSpPr>
            <a:spLocks noGrp="1"/>
          </p:cNvSpPr>
          <p:nvPr>
            <p:ph type="body" sz="quarter" idx="15"/>
          </p:nvPr>
        </p:nvSpPr>
        <p:spPr>
          <a:xfrm>
            <a:off x="488831" y="451608"/>
            <a:ext cx="10013110" cy="697353"/>
          </a:xfrm>
        </p:spPr>
        <p:txBody>
          <a:bodyPr/>
          <a:lstStyle/>
          <a:p>
            <a:r>
              <a:rPr lang="en-IE" b="1" dirty="0"/>
              <a:t>Hvad er tofaktorautentificering?</a:t>
            </a:r>
          </a:p>
        </p:txBody>
      </p:sp>
      <p:sp>
        <p:nvSpPr>
          <p:cNvPr id="3" name="Text Placeholder 2">
            <a:extLst>
              <a:ext uri="{FF2B5EF4-FFF2-40B4-BE49-F238E27FC236}">
                <a16:creationId xmlns:a16="http://schemas.microsoft.com/office/drawing/2014/main" id="{8B1EFA3A-34A8-86D9-CA10-D60BA608DD26}"/>
              </a:ext>
            </a:extLst>
          </p:cNvPr>
          <p:cNvSpPr>
            <a:spLocks noGrp="1"/>
          </p:cNvSpPr>
          <p:nvPr>
            <p:ph type="body" sz="quarter" idx="17"/>
          </p:nvPr>
        </p:nvSpPr>
        <p:spPr>
          <a:xfrm>
            <a:off x="488832" y="1148961"/>
            <a:ext cx="9679000" cy="4021291"/>
          </a:xfrm>
        </p:spPr>
        <p:txBody>
          <a:bodyPr lIns="91440" tIns="45720" rIns="91440" bIns="45720" anchor="t">
            <a:noAutofit/>
          </a:bodyPr>
          <a:lstStyle/>
          <a:p>
            <a:pPr>
              <a:spcAft>
                <a:spcPts val="800"/>
              </a:spcAft>
            </a:pPr>
            <a:r>
              <a:rPr lang="en-US" dirty="0"/>
              <a:t>Tænk på det som en </a:t>
            </a:r>
            <a:r>
              <a:rPr lang="en-US" b="1" i="1" dirty="0"/>
              <a:t>dobbeltlås </a:t>
            </a:r>
            <a:r>
              <a:rPr lang="en-US" dirty="0" err="1"/>
              <a:t>til</a:t>
            </a:r>
            <a:r>
              <a:rPr lang="en-US" dirty="0"/>
              <a:t> dine </a:t>
            </a:r>
            <a:r>
              <a:rPr lang="en-US" dirty="0" err="1"/>
              <a:t>vigtigste</a:t>
            </a:r>
            <a:r>
              <a:rPr lang="en-US" dirty="0"/>
              <a:t> </a:t>
            </a:r>
            <a:r>
              <a:rPr lang="en-US" dirty="0" err="1"/>
              <a:t>digitale</a:t>
            </a:r>
            <a:r>
              <a:rPr lang="en-US" dirty="0"/>
              <a:t> </a:t>
            </a:r>
            <a:r>
              <a:rPr lang="en-US" dirty="0" err="1"/>
              <a:t>døre</a:t>
            </a:r>
            <a:r>
              <a:rPr lang="en-US" dirty="0"/>
              <a:t> (</a:t>
            </a:r>
            <a:r>
              <a:rPr lang="en-US" dirty="0" err="1"/>
              <a:t>f.eks</a:t>
            </a:r>
            <a:r>
              <a:rPr lang="en-US" dirty="0"/>
              <a:t>. bank </a:t>
            </a:r>
            <a:r>
              <a:rPr lang="en-US" dirty="0" err="1"/>
              <a:t>eller</a:t>
            </a:r>
            <a:r>
              <a:rPr lang="en-US" dirty="0"/>
              <a:t> e-mail). Selv </a:t>
            </a:r>
            <a:r>
              <a:rPr lang="en-US" dirty="0" err="1"/>
              <a:t>hvis</a:t>
            </a:r>
            <a:r>
              <a:rPr lang="en-US" dirty="0"/>
              <a:t> </a:t>
            </a:r>
            <a:r>
              <a:rPr lang="en-US" dirty="0" err="1"/>
              <a:t>en</a:t>
            </a:r>
            <a:r>
              <a:rPr lang="en-US" dirty="0"/>
              <a:t> </a:t>
            </a:r>
            <a:r>
              <a:rPr lang="en-US" dirty="0" err="1"/>
              <a:t>tyv</a:t>
            </a:r>
            <a:r>
              <a:rPr lang="en-US" dirty="0"/>
              <a:t> </a:t>
            </a:r>
            <a:r>
              <a:rPr lang="en-US" dirty="0" err="1"/>
              <a:t>formår</a:t>
            </a:r>
            <a:r>
              <a:rPr lang="en-US" dirty="0"/>
              <a:t> at </a:t>
            </a:r>
            <a:r>
              <a:rPr lang="en-US" dirty="0" err="1"/>
              <a:t>stjæle</a:t>
            </a:r>
            <a:r>
              <a:rPr lang="en-US" dirty="0"/>
              <a:t> </a:t>
            </a:r>
            <a:r>
              <a:rPr lang="en-US" dirty="0" err="1"/>
              <a:t>dit</a:t>
            </a:r>
            <a:r>
              <a:rPr lang="en-US" dirty="0"/>
              <a:t> </a:t>
            </a:r>
            <a:r>
              <a:rPr lang="en-US" dirty="0" err="1"/>
              <a:t>kodeord</a:t>
            </a:r>
            <a:r>
              <a:rPr lang="en-US" dirty="0"/>
              <a:t> (den </a:t>
            </a:r>
            <a:r>
              <a:rPr lang="en-US" dirty="0" err="1"/>
              <a:t>første</a:t>
            </a:r>
            <a:r>
              <a:rPr lang="en-US" dirty="0"/>
              <a:t> </a:t>
            </a:r>
            <a:r>
              <a:rPr lang="en-US" dirty="0" err="1"/>
              <a:t>nøgle</a:t>
            </a:r>
            <a:r>
              <a:rPr lang="en-US" dirty="0"/>
              <a:t>), </a:t>
            </a:r>
            <a:r>
              <a:rPr lang="en-US" dirty="0" err="1"/>
              <a:t>kan</a:t>
            </a:r>
            <a:r>
              <a:rPr lang="en-US" dirty="0"/>
              <a:t> </a:t>
            </a:r>
            <a:r>
              <a:rPr lang="en-US" dirty="0" err="1"/>
              <a:t>vedkommende</a:t>
            </a:r>
            <a:r>
              <a:rPr lang="en-US" dirty="0"/>
              <a:t> </a:t>
            </a:r>
            <a:r>
              <a:rPr lang="en-US" dirty="0" err="1"/>
              <a:t>stadig</a:t>
            </a:r>
            <a:r>
              <a:rPr lang="en-US" dirty="0"/>
              <a:t> </a:t>
            </a:r>
            <a:r>
              <a:rPr lang="en-US" dirty="0" err="1"/>
              <a:t>ikke</a:t>
            </a:r>
            <a:r>
              <a:rPr lang="en-US" dirty="0"/>
              <a:t> </a:t>
            </a:r>
            <a:r>
              <a:rPr lang="en-US" dirty="0" err="1"/>
              <a:t>komme</a:t>
            </a:r>
            <a:r>
              <a:rPr lang="en-US" dirty="0"/>
              <a:t> </a:t>
            </a:r>
            <a:r>
              <a:rPr lang="en-US" dirty="0" err="1"/>
              <a:t>ind</a:t>
            </a:r>
            <a:r>
              <a:rPr lang="en-US" dirty="0"/>
              <a:t>, </a:t>
            </a:r>
            <a:r>
              <a:rPr lang="en-US" dirty="0" err="1"/>
              <a:t>fordi</a:t>
            </a:r>
            <a:r>
              <a:rPr lang="en-US" dirty="0"/>
              <a:t> de </a:t>
            </a:r>
            <a:r>
              <a:rPr lang="en-US" dirty="0" err="1"/>
              <a:t>ikke</a:t>
            </a:r>
            <a:r>
              <a:rPr lang="en-US" dirty="0"/>
              <a:t> </a:t>
            </a:r>
            <a:r>
              <a:rPr lang="en-US" dirty="0" err="1"/>
              <a:t>har</a:t>
            </a:r>
            <a:r>
              <a:rPr lang="en-US" dirty="0"/>
              <a:t> den </a:t>
            </a:r>
            <a:r>
              <a:rPr lang="en-US" dirty="0" err="1"/>
              <a:t>anden</a:t>
            </a:r>
            <a:r>
              <a:rPr lang="en-US" dirty="0"/>
              <a:t> </a:t>
            </a:r>
            <a:r>
              <a:rPr lang="en-US" dirty="0" err="1"/>
              <a:t>nøgle</a:t>
            </a:r>
            <a:r>
              <a:rPr lang="en-US" dirty="0"/>
              <a:t>.</a:t>
            </a:r>
          </a:p>
          <a:p>
            <a:r>
              <a:rPr lang="en-US" b="1" dirty="0"/>
              <a:t>Sådan fungerer det (de 3 enkle trin)</a:t>
            </a:r>
          </a:p>
          <a:p>
            <a:pPr marL="457200" indent="-457200">
              <a:buFont typeface="+mj-lt"/>
              <a:buAutoNum type="arabicPeriod"/>
            </a:pPr>
            <a:r>
              <a:rPr lang="en-US" b="1" dirty="0"/>
              <a:t>Log ind: </a:t>
            </a:r>
            <a:r>
              <a:rPr lang="en-US" dirty="0"/>
              <a:t>Du indtaster dit brugernavn og din adgangskode som sædvanlig.</a:t>
            </a:r>
          </a:p>
          <a:p>
            <a:pPr marL="457200" indent="-457200">
              <a:buFont typeface="+mj-lt"/>
              <a:buAutoNum type="arabicPeriod"/>
            </a:pPr>
            <a:r>
              <a:rPr lang="en-US" b="1" dirty="0"/>
              <a:t>Kontrollen: </a:t>
            </a:r>
            <a:r>
              <a:rPr lang="en-US" dirty="0"/>
              <a:t>Hjemmesiden siger… </a:t>
            </a:r>
            <a:r>
              <a:rPr lang="en-US" i="1" dirty="0"/>
              <a:t>Vent! Jeg skal sikre mig, at det virkelig er dig. </a:t>
            </a:r>
            <a:r>
              <a:rPr lang="en-US" dirty="0"/>
              <a:t>Den sender en hemmelig kode til din fysiske telefon (normalt via en sms).</a:t>
            </a:r>
          </a:p>
          <a:p>
            <a:pPr marL="457200" indent="-457200">
              <a:buFont typeface="+mj-lt"/>
              <a:buAutoNum type="arabicPeriod"/>
            </a:pPr>
            <a:r>
              <a:rPr lang="en-US" b="1" dirty="0"/>
              <a:t>Beviset: </a:t>
            </a:r>
            <a:r>
              <a:rPr lang="en-US" dirty="0"/>
              <a:t>Du indtaster koden på hjemmesiden. Da det kun er </a:t>
            </a:r>
            <a:r>
              <a:rPr lang="en-US" b="1" dirty="0"/>
              <a:t>dig</a:t>
            </a:r>
            <a:r>
              <a:rPr lang="en-US" dirty="0"/>
              <a:t>, der har din telefon i hånden, ved hjemmesiden, at det er sikkert at give dig adgang.</a:t>
            </a:r>
          </a:p>
          <a:p>
            <a:endParaRPr lang="en-US" b="1" dirty="0">
              <a:highlight>
                <a:srgbClr val="EBCB1F"/>
              </a:highlight>
            </a:endParaRPr>
          </a:p>
          <a:p>
            <a:endParaRPr lang="en-US" dirty="0">
              <a:ea typeface="Calibri"/>
              <a:cs typeface="Calibri"/>
            </a:endParaRPr>
          </a:p>
        </p:txBody>
      </p:sp>
      <p:sp>
        <p:nvSpPr>
          <p:cNvPr id="5" name="Tekstfelt 4">
            <a:extLst>
              <a:ext uri="{FF2B5EF4-FFF2-40B4-BE49-F238E27FC236}">
                <a16:creationId xmlns:a16="http://schemas.microsoft.com/office/drawing/2014/main" id="{E489E19D-F87B-8232-57CD-1CF5263A2DA8}"/>
              </a:ext>
            </a:extLst>
          </p:cNvPr>
          <p:cNvSpPr txBox="1"/>
          <p:nvPr/>
        </p:nvSpPr>
        <p:spPr>
          <a:xfrm>
            <a:off x="485816" y="5166306"/>
            <a:ext cx="10981846" cy="13622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480"/>
              </a:lnSpc>
            </a:pPr>
            <a:r>
              <a:rPr lang="en-US" sz="2400" b="1" dirty="0">
                <a:solidFill>
                  <a:srgbClr val="242B62"/>
                </a:solidFill>
                <a:ea typeface="Calibri"/>
                <a:cs typeface="Calibri"/>
              </a:rPr>
              <a:t>TIP: </a:t>
            </a:r>
            <a:r>
              <a:rPr lang="en-US" sz="2400" dirty="0" err="1">
                <a:solidFill>
                  <a:srgbClr val="242B62"/>
                </a:solidFill>
                <a:ea typeface="Calibri"/>
                <a:cs typeface="Calibri"/>
              </a:rPr>
              <a:t>Hvis</a:t>
            </a:r>
            <a:r>
              <a:rPr lang="en-US" sz="2400" dirty="0">
                <a:solidFill>
                  <a:srgbClr val="242B62"/>
                </a:solidFill>
                <a:ea typeface="Calibri"/>
                <a:cs typeface="Calibri"/>
              </a:rPr>
              <a:t> du </a:t>
            </a:r>
            <a:r>
              <a:rPr lang="en-US" sz="2400" dirty="0" err="1">
                <a:solidFill>
                  <a:srgbClr val="242B62"/>
                </a:solidFill>
                <a:ea typeface="Calibri"/>
                <a:cs typeface="Calibri"/>
              </a:rPr>
              <a:t>nogensinde</a:t>
            </a:r>
            <a:r>
              <a:rPr lang="en-US" sz="2400" dirty="0">
                <a:solidFill>
                  <a:srgbClr val="242B62"/>
                </a:solidFill>
                <a:ea typeface="Calibri"/>
                <a:cs typeface="Calibri"/>
              </a:rPr>
              <a:t> </a:t>
            </a:r>
            <a:r>
              <a:rPr lang="en-US" sz="2400" dirty="0" err="1">
                <a:solidFill>
                  <a:srgbClr val="242B62"/>
                </a:solidFill>
                <a:ea typeface="Calibri"/>
                <a:cs typeface="Calibri"/>
              </a:rPr>
              <a:t>modtager</a:t>
            </a:r>
            <a:r>
              <a:rPr lang="en-US" sz="2400" dirty="0">
                <a:solidFill>
                  <a:srgbClr val="242B62"/>
                </a:solidFill>
                <a:ea typeface="Calibri"/>
                <a:cs typeface="Calibri"/>
              </a:rPr>
              <a:t> </a:t>
            </a:r>
            <a:r>
              <a:rPr lang="en-US" sz="2400" dirty="0" err="1">
                <a:solidFill>
                  <a:srgbClr val="242B62"/>
                </a:solidFill>
                <a:ea typeface="Calibri"/>
                <a:cs typeface="Calibri"/>
              </a:rPr>
              <a:t>en</a:t>
            </a:r>
            <a:r>
              <a:rPr lang="en-US" sz="2400" dirty="0">
                <a:solidFill>
                  <a:srgbClr val="242B62"/>
                </a:solidFill>
                <a:ea typeface="Calibri"/>
                <a:cs typeface="Calibri"/>
              </a:rPr>
              <a:t> </a:t>
            </a:r>
            <a:r>
              <a:rPr lang="en-US" sz="2400" dirty="0" err="1">
                <a:solidFill>
                  <a:srgbClr val="242B62"/>
                </a:solidFill>
                <a:ea typeface="Calibri"/>
                <a:cs typeface="Calibri"/>
              </a:rPr>
              <a:t>kode</a:t>
            </a:r>
            <a:r>
              <a:rPr lang="en-US" sz="2400" dirty="0">
                <a:solidFill>
                  <a:srgbClr val="242B62"/>
                </a:solidFill>
                <a:ea typeface="Calibri"/>
                <a:cs typeface="Calibri"/>
              </a:rPr>
              <a:t> </a:t>
            </a:r>
            <a:r>
              <a:rPr lang="en-US" sz="2400" dirty="0" err="1">
                <a:solidFill>
                  <a:srgbClr val="242B62"/>
                </a:solidFill>
                <a:ea typeface="Calibri"/>
                <a:cs typeface="Calibri"/>
              </a:rPr>
              <a:t>på</a:t>
            </a:r>
            <a:r>
              <a:rPr lang="en-US" sz="2400" dirty="0">
                <a:solidFill>
                  <a:srgbClr val="242B62"/>
                </a:solidFill>
                <a:ea typeface="Calibri"/>
                <a:cs typeface="Calibri"/>
              </a:rPr>
              <a:t> din </a:t>
            </a:r>
            <a:r>
              <a:rPr lang="en-US" sz="2400" dirty="0" err="1">
                <a:solidFill>
                  <a:srgbClr val="242B62"/>
                </a:solidFill>
                <a:ea typeface="Calibri"/>
                <a:cs typeface="Calibri"/>
              </a:rPr>
              <a:t>telefon</a:t>
            </a:r>
            <a:r>
              <a:rPr lang="en-US" sz="2400" dirty="0">
                <a:solidFill>
                  <a:srgbClr val="242B62"/>
                </a:solidFill>
                <a:ea typeface="Calibri"/>
                <a:cs typeface="Calibri"/>
              </a:rPr>
              <a:t>, </a:t>
            </a:r>
            <a:r>
              <a:rPr lang="en-US" sz="2400" dirty="0" err="1">
                <a:solidFill>
                  <a:srgbClr val="242B62"/>
                </a:solidFill>
                <a:ea typeface="Calibri"/>
                <a:cs typeface="Calibri"/>
              </a:rPr>
              <a:t>når</a:t>
            </a:r>
            <a:r>
              <a:rPr lang="en-US" sz="2400" dirty="0">
                <a:solidFill>
                  <a:srgbClr val="242B62"/>
                </a:solidFill>
                <a:ea typeface="Calibri"/>
                <a:cs typeface="Calibri"/>
              </a:rPr>
              <a:t> du </a:t>
            </a:r>
            <a:r>
              <a:rPr lang="en-US" sz="2400" i="1" dirty="0" err="1">
                <a:solidFill>
                  <a:srgbClr val="242B62"/>
                </a:solidFill>
                <a:ea typeface="Calibri"/>
                <a:cs typeface="Calibri"/>
              </a:rPr>
              <a:t>ikke</a:t>
            </a:r>
            <a:r>
              <a:rPr lang="en-US" sz="2400" i="1" dirty="0">
                <a:solidFill>
                  <a:srgbClr val="242B62"/>
                </a:solidFill>
                <a:ea typeface="Calibri"/>
                <a:cs typeface="Calibri"/>
              </a:rPr>
              <a:t> </a:t>
            </a:r>
            <a:r>
              <a:rPr lang="en-US" sz="2400" dirty="0" err="1">
                <a:solidFill>
                  <a:srgbClr val="242B62"/>
                </a:solidFill>
                <a:ea typeface="Calibri"/>
                <a:cs typeface="Calibri"/>
              </a:rPr>
              <a:t>forsøger</a:t>
            </a:r>
            <a:r>
              <a:rPr lang="en-US" sz="2400" dirty="0">
                <a:solidFill>
                  <a:srgbClr val="242B62"/>
                </a:solidFill>
                <a:ea typeface="Calibri"/>
                <a:cs typeface="Calibri"/>
              </a:rPr>
              <a:t> at </a:t>
            </a:r>
            <a:r>
              <a:rPr lang="en-US" sz="2400" dirty="0" err="1">
                <a:solidFill>
                  <a:srgbClr val="242B62"/>
                </a:solidFill>
                <a:ea typeface="Calibri"/>
                <a:cs typeface="Calibri"/>
              </a:rPr>
              <a:t>logge</a:t>
            </a:r>
            <a:r>
              <a:rPr lang="en-US" sz="2400" dirty="0">
                <a:solidFill>
                  <a:srgbClr val="242B62"/>
                </a:solidFill>
                <a:ea typeface="Calibri"/>
                <a:cs typeface="Calibri"/>
              </a:rPr>
              <a:t> </a:t>
            </a:r>
            <a:r>
              <a:rPr lang="en-US" sz="2400" dirty="0" err="1">
                <a:solidFill>
                  <a:srgbClr val="242B62"/>
                </a:solidFill>
                <a:ea typeface="Calibri"/>
                <a:cs typeface="Calibri"/>
              </a:rPr>
              <a:t>ind</a:t>
            </a:r>
            <a:r>
              <a:rPr lang="en-US" sz="2400" dirty="0">
                <a:solidFill>
                  <a:srgbClr val="242B62"/>
                </a:solidFill>
                <a:ea typeface="Calibri"/>
                <a:cs typeface="Calibri"/>
              </a:rPr>
              <a:t>, er det </a:t>
            </a:r>
            <a:r>
              <a:rPr lang="en-US" sz="2400" dirty="0" err="1">
                <a:solidFill>
                  <a:srgbClr val="242B62"/>
                </a:solidFill>
                <a:ea typeface="Calibri"/>
                <a:cs typeface="Calibri"/>
              </a:rPr>
              <a:t>en</a:t>
            </a:r>
            <a:r>
              <a:rPr lang="en-US" sz="2400" dirty="0">
                <a:solidFill>
                  <a:srgbClr val="242B62"/>
                </a:solidFill>
                <a:ea typeface="Calibri"/>
                <a:cs typeface="Calibri"/>
              </a:rPr>
              <a:t> </a:t>
            </a:r>
            <a:r>
              <a:rPr lang="en-US" sz="2400" dirty="0" err="1">
                <a:solidFill>
                  <a:srgbClr val="242B62"/>
                </a:solidFill>
                <a:ea typeface="Calibri"/>
                <a:cs typeface="Calibri"/>
              </a:rPr>
              <a:t>advarsel</a:t>
            </a:r>
            <a:r>
              <a:rPr lang="en-US" sz="2400" dirty="0">
                <a:solidFill>
                  <a:srgbClr val="242B62"/>
                </a:solidFill>
                <a:ea typeface="Calibri"/>
                <a:cs typeface="Calibri"/>
              </a:rPr>
              <a:t>! Det </a:t>
            </a:r>
            <a:r>
              <a:rPr lang="en-US" sz="2400" dirty="0" err="1">
                <a:solidFill>
                  <a:srgbClr val="242B62"/>
                </a:solidFill>
                <a:ea typeface="Calibri"/>
                <a:cs typeface="Calibri"/>
              </a:rPr>
              <a:t>betyder</a:t>
            </a:r>
            <a:r>
              <a:rPr lang="en-US" sz="2400" dirty="0">
                <a:solidFill>
                  <a:srgbClr val="242B62"/>
                </a:solidFill>
                <a:ea typeface="Calibri"/>
                <a:cs typeface="Calibri"/>
              </a:rPr>
              <a:t>, at </a:t>
            </a:r>
            <a:r>
              <a:rPr lang="en-US" sz="2400" dirty="0" err="1">
                <a:solidFill>
                  <a:srgbClr val="242B62"/>
                </a:solidFill>
                <a:ea typeface="Calibri"/>
                <a:cs typeface="Calibri"/>
              </a:rPr>
              <a:t>en</a:t>
            </a:r>
            <a:r>
              <a:rPr lang="en-US" sz="2400" dirty="0">
                <a:solidFill>
                  <a:srgbClr val="242B62"/>
                </a:solidFill>
                <a:ea typeface="Calibri"/>
                <a:cs typeface="Calibri"/>
              </a:rPr>
              <a:t> </a:t>
            </a:r>
            <a:r>
              <a:rPr lang="en-US" sz="2400" dirty="0" err="1">
                <a:solidFill>
                  <a:srgbClr val="242B62"/>
                </a:solidFill>
                <a:ea typeface="Calibri"/>
                <a:cs typeface="Calibri"/>
              </a:rPr>
              <a:t>anden</a:t>
            </a:r>
            <a:r>
              <a:rPr lang="en-US" sz="2400" dirty="0">
                <a:solidFill>
                  <a:srgbClr val="242B62"/>
                </a:solidFill>
                <a:ea typeface="Calibri"/>
                <a:cs typeface="Calibri"/>
              </a:rPr>
              <a:t> </a:t>
            </a:r>
            <a:r>
              <a:rPr lang="en-US" sz="2400" dirty="0" err="1">
                <a:solidFill>
                  <a:srgbClr val="242B62"/>
                </a:solidFill>
                <a:ea typeface="Calibri"/>
                <a:cs typeface="Calibri"/>
              </a:rPr>
              <a:t>har</a:t>
            </a:r>
            <a:r>
              <a:rPr lang="en-US" sz="2400" dirty="0">
                <a:solidFill>
                  <a:srgbClr val="242B62"/>
                </a:solidFill>
                <a:ea typeface="Calibri"/>
                <a:cs typeface="Calibri"/>
              </a:rPr>
              <a:t> </a:t>
            </a:r>
            <a:r>
              <a:rPr lang="en-US" sz="2400" dirty="0" err="1">
                <a:solidFill>
                  <a:srgbClr val="242B62"/>
                </a:solidFill>
                <a:ea typeface="Calibri"/>
                <a:cs typeface="Calibri"/>
              </a:rPr>
              <a:t>forsøgt</a:t>
            </a:r>
            <a:r>
              <a:rPr lang="en-US" sz="2400" dirty="0">
                <a:solidFill>
                  <a:srgbClr val="242B62"/>
                </a:solidFill>
                <a:ea typeface="Calibri"/>
                <a:cs typeface="Calibri"/>
              </a:rPr>
              <a:t> at </a:t>
            </a:r>
            <a:r>
              <a:rPr lang="en-US" sz="2400" dirty="0" err="1">
                <a:solidFill>
                  <a:srgbClr val="242B62"/>
                </a:solidFill>
                <a:ea typeface="Calibri"/>
                <a:cs typeface="Calibri"/>
              </a:rPr>
              <a:t>bruge</a:t>
            </a:r>
            <a:r>
              <a:rPr lang="en-US" sz="2400" dirty="0">
                <a:solidFill>
                  <a:srgbClr val="242B62"/>
                </a:solidFill>
                <a:ea typeface="Calibri"/>
                <a:cs typeface="Calibri"/>
              </a:rPr>
              <a:t> din </a:t>
            </a:r>
            <a:r>
              <a:rPr lang="en-US" sz="2400" dirty="0" err="1">
                <a:solidFill>
                  <a:srgbClr val="242B62"/>
                </a:solidFill>
                <a:ea typeface="Calibri"/>
                <a:cs typeface="Calibri"/>
              </a:rPr>
              <a:t>adgangskode</a:t>
            </a:r>
            <a:r>
              <a:rPr lang="en-US" sz="2400" dirty="0">
                <a:solidFill>
                  <a:srgbClr val="242B62"/>
                </a:solidFill>
                <a:ea typeface="Calibri"/>
                <a:cs typeface="Calibri"/>
              </a:rPr>
              <a:t>, men </a:t>
            </a:r>
            <a:r>
              <a:rPr lang="en-US" sz="2400" i="1" dirty="0" err="1">
                <a:solidFill>
                  <a:srgbClr val="242B62"/>
                </a:solidFill>
                <a:ea typeface="Calibri"/>
                <a:cs typeface="Calibri"/>
              </a:rPr>
              <a:t>dobbeltlåsen</a:t>
            </a:r>
            <a:r>
              <a:rPr lang="en-US" sz="2400" i="1" dirty="0">
                <a:solidFill>
                  <a:srgbClr val="242B62"/>
                </a:solidFill>
                <a:ea typeface="Calibri"/>
                <a:cs typeface="Calibri"/>
              </a:rPr>
              <a:t> </a:t>
            </a:r>
            <a:r>
              <a:rPr lang="en-US" sz="2400" dirty="0" err="1">
                <a:solidFill>
                  <a:srgbClr val="242B62"/>
                </a:solidFill>
                <a:ea typeface="Calibri"/>
                <a:cs typeface="Calibri"/>
              </a:rPr>
              <a:t>stoppede</a:t>
            </a:r>
            <a:r>
              <a:rPr lang="en-US" sz="2400" dirty="0">
                <a:solidFill>
                  <a:srgbClr val="242B62"/>
                </a:solidFill>
                <a:ea typeface="Calibri"/>
                <a:cs typeface="Calibri"/>
              </a:rPr>
              <a:t> dem.</a:t>
            </a:r>
            <a:endParaRPr lang="en-US" sz="2400" dirty="0">
              <a:ea typeface="Calibri"/>
              <a:cs typeface="Calibri"/>
            </a:endParaRPr>
          </a:p>
          <a:p>
            <a:pPr>
              <a:lnSpc>
                <a:spcPts val="2480"/>
              </a:lnSpc>
            </a:pPr>
            <a:r>
              <a:rPr lang="en-US" sz="2000" dirty="0">
                <a:solidFill>
                  <a:srgbClr val="242B62"/>
                </a:solidFill>
                <a:ea typeface="Calibri"/>
                <a:cs typeface="Calibri"/>
              </a:rPr>
              <a:t>Andre </a:t>
            </a:r>
            <a:r>
              <a:rPr lang="en-US" sz="2000" dirty="0" err="1">
                <a:solidFill>
                  <a:srgbClr val="242B62"/>
                </a:solidFill>
                <a:ea typeface="Calibri"/>
                <a:cs typeface="Calibri"/>
              </a:rPr>
              <a:t>betegnelser</a:t>
            </a:r>
            <a:r>
              <a:rPr lang="en-US" sz="2000" dirty="0">
                <a:solidFill>
                  <a:srgbClr val="242B62"/>
                </a:solidFill>
                <a:ea typeface="Calibri"/>
                <a:cs typeface="Calibri"/>
              </a:rPr>
              <a:t> for </a:t>
            </a:r>
            <a:r>
              <a:rPr lang="en-US" sz="2000" dirty="0" err="1">
                <a:solidFill>
                  <a:srgbClr val="242B62"/>
                </a:solidFill>
                <a:ea typeface="Calibri"/>
                <a:cs typeface="Calibri"/>
              </a:rPr>
              <a:t>dette</a:t>
            </a:r>
            <a:r>
              <a:rPr lang="en-US" sz="2000" dirty="0">
                <a:solidFill>
                  <a:srgbClr val="242B62"/>
                </a:solidFill>
                <a:ea typeface="Calibri"/>
                <a:cs typeface="Calibri"/>
              </a:rPr>
              <a:t> er: </a:t>
            </a:r>
            <a:r>
              <a:rPr lang="en-US" sz="2000" b="1" dirty="0">
                <a:solidFill>
                  <a:srgbClr val="242B62"/>
                </a:solidFill>
                <a:ea typeface="Calibri"/>
                <a:cs typeface="Calibri"/>
              </a:rPr>
              <a:t>MFA </a:t>
            </a:r>
            <a:r>
              <a:rPr lang="en-US" sz="2000" dirty="0">
                <a:solidFill>
                  <a:srgbClr val="242B62"/>
                </a:solidFill>
                <a:ea typeface="Calibri"/>
                <a:cs typeface="Calibri"/>
              </a:rPr>
              <a:t>(Multi-Factor Authentication) </a:t>
            </a:r>
            <a:r>
              <a:rPr lang="en-US" sz="2000" dirty="0" err="1">
                <a:solidFill>
                  <a:srgbClr val="242B62"/>
                </a:solidFill>
                <a:ea typeface="Calibri"/>
                <a:cs typeface="Calibri"/>
              </a:rPr>
              <a:t>eller</a:t>
            </a:r>
            <a:r>
              <a:rPr lang="en-US" sz="2000" b="1" dirty="0">
                <a:solidFill>
                  <a:srgbClr val="242B62"/>
                </a:solidFill>
                <a:ea typeface="Calibri"/>
                <a:cs typeface="Calibri"/>
              </a:rPr>
              <a:t> 2-trins-verifikation</a:t>
            </a:r>
            <a:endParaRPr lang="da-DK" dirty="0"/>
          </a:p>
        </p:txBody>
      </p:sp>
    </p:spTree>
    <p:extLst>
      <p:ext uri="{BB962C8B-B14F-4D97-AF65-F5344CB8AC3E}">
        <p14:creationId xmlns:p14="http://schemas.microsoft.com/office/powerpoint/2010/main" val="3150127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E882D-253C-F6F6-66AA-14FA776E0A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45892F-410F-B5E7-CB54-C011D2AB4F0A}"/>
              </a:ext>
            </a:extLst>
          </p:cNvPr>
          <p:cNvSpPr>
            <a:spLocks noGrp="1"/>
          </p:cNvSpPr>
          <p:nvPr>
            <p:ph type="body" sz="quarter" idx="15"/>
          </p:nvPr>
        </p:nvSpPr>
        <p:spPr>
          <a:xfrm>
            <a:off x="730135" y="797865"/>
            <a:ext cx="10013110" cy="697353"/>
          </a:xfrm>
        </p:spPr>
        <p:txBody>
          <a:bodyPr/>
          <a:lstStyle/>
          <a:p>
            <a:r>
              <a:rPr lang="en-US" b="1" dirty="0"/>
              <a:t>Privatlivsindstillinger: De digitale </a:t>
            </a:r>
            <a:r>
              <a:rPr lang="en-US" b="1" i="1" dirty="0">
                <a:solidFill>
                  <a:srgbClr val="615AA6"/>
                </a:solidFill>
              </a:rPr>
              <a:t>gardiner</a:t>
            </a:r>
            <a:endParaRPr lang="en-IE" b="1" dirty="0"/>
          </a:p>
        </p:txBody>
      </p:sp>
      <p:sp>
        <p:nvSpPr>
          <p:cNvPr id="3" name="Text Placeholder 2">
            <a:extLst>
              <a:ext uri="{FF2B5EF4-FFF2-40B4-BE49-F238E27FC236}">
                <a16:creationId xmlns:a16="http://schemas.microsoft.com/office/drawing/2014/main" id="{2B12AD74-B41B-317F-8595-15D783C8F3A0}"/>
              </a:ext>
            </a:extLst>
          </p:cNvPr>
          <p:cNvSpPr>
            <a:spLocks noGrp="1"/>
          </p:cNvSpPr>
          <p:nvPr>
            <p:ph type="body" sz="quarter" idx="17"/>
          </p:nvPr>
        </p:nvSpPr>
        <p:spPr>
          <a:xfrm>
            <a:off x="733386" y="1757318"/>
            <a:ext cx="6589670" cy="4021291"/>
          </a:xfrm>
        </p:spPr>
        <p:txBody>
          <a:bodyPr lIns="91440" tIns="45720" rIns="91440" bIns="45720" anchor="t">
            <a:noAutofit/>
          </a:bodyPr>
          <a:lstStyle/>
          <a:p>
            <a:pPr>
              <a:spcAft>
                <a:spcPts val="1200"/>
              </a:spcAft>
            </a:pPr>
            <a:r>
              <a:rPr lang="en-US" dirty="0"/>
              <a:t>Hvis en adgangskode er låsen på din hoveddør, er privatlivsindstillingerne gardinerne for dine vinduer.</a:t>
            </a:r>
            <a:endParaRPr lang="en-US" sz="800" dirty="0"/>
          </a:p>
          <a:p>
            <a:pPr>
              <a:spcAft>
                <a:spcPts val="1200"/>
              </a:spcAft>
            </a:pPr>
            <a:r>
              <a:rPr lang="en-US" b="1" dirty="0"/>
              <a:t>Deres </a:t>
            </a:r>
            <a:r>
              <a:rPr lang="en-US" b="1" dirty="0" err="1"/>
              <a:t>funktion</a:t>
            </a:r>
            <a:r>
              <a:rPr lang="en-US" b="1" dirty="0"/>
              <a:t>: </a:t>
            </a:r>
            <a:r>
              <a:rPr lang="en-US" dirty="0"/>
              <a:t>De giver dig </a:t>
            </a:r>
            <a:r>
              <a:rPr lang="en-US" dirty="0" err="1"/>
              <a:t>mulighed</a:t>
            </a:r>
            <a:r>
              <a:rPr lang="en-US" dirty="0"/>
              <a:t> for at </a:t>
            </a:r>
            <a:r>
              <a:rPr lang="en-US" dirty="0" err="1"/>
              <a:t>vælge</a:t>
            </a:r>
            <a:r>
              <a:rPr lang="en-US" dirty="0"/>
              <a:t>, </a:t>
            </a:r>
            <a:r>
              <a:rPr lang="en-US" b="1" dirty="0" err="1"/>
              <a:t>hvem</a:t>
            </a:r>
            <a:r>
              <a:rPr lang="en-US" b="1" dirty="0"/>
              <a:t> der </a:t>
            </a:r>
            <a:r>
              <a:rPr lang="en-US" dirty="0" err="1"/>
              <a:t>kan</a:t>
            </a:r>
            <a:r>
              <a:rPr lang="en-US" dirty="0"/>
              <a:t> se, hvad du laver.</a:t>
            </a:r>
            <a:endParaRPr lang="en-US" dirty="0">
              <a:ea typeface="Calibri"/>
              <a:cs typeface="Calibri"/>
            </a:endParaRPr>
          </a:p>
          <a:p>
            <a:r>
              <a:rPr lang="en-US" b="1" dirty="0"/>
              <a:t>Giver dig et valg: </a:t>
            </a:r>
            <a:r>
              <a:rPr lang="en-US" dirty="0"/>
              <a:t>Du vil måske gerne have, at din familie kan se dine feriebilleder, men du vil sandsynligvis ikke have, at </a:t>
            </a:r>
            <a:r>
              <a:rPr lang="en-US" dirty="0" err="1"/>
              <a:t>en</a:t>
            </a:r>
            <a:r>
              <a:rPr lang="en-US" dirty="0"/>
              <a:t> </a:t>
            </a:r>
            <a:r>
              <a:rPr lang="en-US" dirty="0" err="1"/>
              <a:t>telefonsælger</a:t>
            </a:r>
            <a:r>
              <a:rPr lang="en-US" dirty="0"/>
              <a:t> </a:t>
            </a:r>
            <a:r>
              <a:rPr lang="en-US" dirty="0" err="1"/>
              <a:t>eller</a:t>
            </a:r>
            <a:r>
              <a:rPr lang="en-US" dirty="0"/>
              <a:t> </a:t>
            </a:r>
            <a:r>
              <a:rPr lang="en-US" dirty="0" err="1"/>
              <a:t>en</a:t>
            </a:r>
            <a:r>
              <a:rPr lang="en-US" dirty="0"/>
              <a:t> </a:t>
            </a:r>
            <a:r>
              <a:rPr lang="en-US" dirty="0" err="1"/>
              <a:t>fremmed</a:t>
            </a:r>
            <a:r>
              <a:rPr lang="en-US" dirty="0"/>
              <a:t> </a:t>
            </a:r>
            <a:r>
              <a:rPr lang="en-US" dirty="0" err="1"/>
              <a:t>i</a:t>
            </a:r>
            <a:r>
              <a:rPr lang="en-US" dirty="0"/>
              <a:t> et </a:t>
            </a:r>
            <a:r>
              <a:rPr lang="en-US" dirty="0" err="1"/>
              <a:t>andet</a:t>
            </a:r>
            <a:r>
              <a:rPr lang="en-US" dirty="0"/>
              <a:t> land </a:t>
            </a:r>
            <a:r>
              <a:rPr lang="en-US" dirty="0" err="1"/>
              <a:t>kan</a:t>
            </a:r>
            <a:r>
              <a:rPr lang="en-US" dirty="0"/>
              <a:t> se dem. Indstillingerne giver dig mulighed for at skifte fra </a:t>
            </a:r>
            <a:r>
              <a:rPr lang="en-US" b="1" i="1" dirty="0"/>
              <a:t>Offentligt </a:t>
            </a:r>
            <a:r>
              <a:rPr lang="en-US" dirty="0"/>
              <a:t>(alle kan se) til </a:t>
            </a:r>
            <a:r>
              <a:rPr lang="en-US" b="1" i="1" dirty="0"/>
              <a:t>Privat </a:t>
            </a:r>
            <a:r>
              <a:rPr lang="en-US" dirty="0"/>
              <a:t>(kun venner/familie).</a:t>
            </a:r>
          </a:p>
          <a:p>
            <a:endParaRPr lang="en-IE" dirty="0"/>
          </a:p>
        </p:txBody>
      </p:sp>
      <p:pic>
        <p:nvPicPr>
          <p:cNvPr id="5" name="Picture 4" descr="Work desk at home">
            <a:extLst>
              <a:ext uri="{FF2B5EF4-FFF2-40B4-BE49-F238E27FC236}">
                <a16:creationId xmlns:a16="http://schemas.microsoft.com/office/drawing/2014/main" id="{200F5FEA-06E6-06A1-4F83-A828723A50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75456" y="1758140"/>
            <a:ext cx="3900195" cy="4372136"/>
          </a:xfrm>
          <a:prstGeom prst="rect">
            <a:avLst/>
          </a:prstGeom>
        </p:spPr>
      </p:pic>
      <p:pic>
        <p:nvPicPr>
          <p:cNvPr id="6" name="Picture 5" descr="Close-up of purple curtain in various tones">
            <a:extLst>
              <a:ext uri="{FF2B5EF4-FFF2-40B4-BE49-F238E27FC236}">
                <a16:creationId xmlns:a16="http://schemas.microsoft.com/office/drawing/2014/main" id="{BAE7158A-FD37-5C99-CFCA-DA34C50B29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54211" y="3662561"/>
            <a:ext cx="1256923" cy="663802"/>
          </a:xfrm>
          <a:prstGeom prst="rect">
            <a:avLst/>
          </a:prstGeom>
          <a:ln>
            <a:solidFill>
              <a:schemeClr val="bg1"/>
            </a:solidFill>
          </a:ln>
        </p:spPr>
      </p:pic>
    </p:spTree>
    <p:extLst>
      <p:ext uri="{BB962C8B-B14F-4D97-AF65-F5344CB8AC3E}">
        <p14:creationId xmlns:p14="http://schemas.microsoft.com/office/powerpoint/2010/main" val="301171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72201-4C5F-85E1-3193-DE42ED1C4D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229FA7-1E06-456D-C735-93E000B94331}"/>
              </a:ext>
            </a:extLst>
          </p:cNvPr>
          <p:cNvSpPr>
            <a:spLocks noGrp="1"/>
          </p:cNvSpPr>
          <p:nvPr>
            <p:ph type="body" sz="quarter" idx="15"/>
          </p:nvPr>
        </p:nvSpPr>
        <p:spPr>
          <a:xfrm>
            <a:off x="885785" y="581642"/>
            <a:ext cx="10477567" cy="697353"/>
          </a:xfrm>
        </p:spPr>
        <p:txBody>
          <a:bodyPr/>
          <a:lstStyle/>
          <a:p>
            <a:r>
              <a:rPr lang="en-US" b="1" dirty="0"/>
              <a:t>Privatlivsindstillinger: Hvem kigger ind ad dit vindue?</a:t>
            </a:r>
            <a:endParaRPr lang="en-IE" b="1" dirty="0"/>
          </a:p>
        </p:txBody>
      </p:sp>
      <p:sp>
        <p:nvSpPr>
          <p:cNvPr id="3" name="Text Placeholder 2">
            <a:extLst>
              <a:ext uri="{FF2B5EF4-FFF2-40B4-BE49-F238E27FC236}">
                <a16:creationId xmlns:a16="http://schemas.microsoft.com/office/drawing/2014/main" id="{A6CA7733-BF56-A4D5-F116-7C49567586C6}"/>
              </a:ext>
            </a:extLst>
          </p:cNvPr>
          <p:cNvSpPr>
            <a:spLocks noGrp="1"/>
          </p:cNvSpPr>
          <p:nvPr>
            <p:ph type="body" sz="quarter" idx="17"/>
          </p:nvPr>
        </p:nvSpPr>
        <p:spPr>
          <a:xfrm>
            <a:off x="885785" y="1191911"/>
            <a:ext cx="10218990" cy="4541718"/>
          </a:xfrm>
        </p:spPr>
        <p:txBody>
          <a:bodyPr lIns="91440" tIns="45720" rIns="91440" bIns="45720" anchor="t">
            <a:noAutofit/>
          </a:bodyPr>
          <a:lstStyle/>
          <a:p>
            <a:pPr>
              <a:spcAft>
                <a:spcPts val="600"/>
              </a:spcAft>
            </a:pPr>
            <a:r>
              <a:rPr lang="en-US" dirty="0">
                <a:highlight>
                  <a:srgbClr val="EBCB1F"/>
                </a:highlight>
              </a:rPr>
              <a:t>De </a:t>
            </a:r>
            <a:r>
              <a:rPr lang="en-US" dirty="0" err="1">
                <a:highlight>
                  <a:srgbClr val="EBCB1F"/>
                </a:highlight>
              </a:rPr>
              <a:t>fleste</a:t>
            </a:r>
            <a:r>
              <a:rPr lang="en-US" dirty="0">
                <a:highlight>
                  <a:srgbClr val="EBCB1F"/>
                </a:highlight>
              </a:rPr>
              <a:t> </a:t>
            </a:r>
            <a:r>
              <a:rPr lang="en-US" dirty="0" err="1">
                <a:highlight>
                  <a:srgbClr val="EBCB1F"/>
                </a:highlight>
              </a:rPr>
              <a:t>ved</a:t>
            </a:r>
            <a:r>
              <a:rPr lang="en-US" dirty="0">
                <a:highlight>
                  <a:srgbClr val="EBCB1F"/>
                </a:highlight>
              </a:rPr>
              <a:t> </a:t>
            </a:r>
            <a:r>
              <a:rPr lang="en-US" dirty="0" err="1">
                <a:highlight>
                  <a:srgbClr val="EBCB1F"/>
                </a:highlight>
              </a:rPr>
              <a:t>ikke</a:t>
            </a:r>
            <a:r>
              <a:rPr lang="en-US" dirty="0">
                <a:highlight>
                  <a:srgbClr val="EBCB1F"/>
                </a:highlight>
              </a:rPr>
              <a:t>, at </a:t>
            </a:r>
            <a:r>
              <a:rPr lang="en-US" dirty="0" err="1">
                <a:highlight>
                  <a:srgbClr val="EBCB1F"/>
                </a:highlight>
              </a:rPr>
              <a:t>standardindstillingerne</a:t>
            </a:r>
            <a:r>
              <a:rPr lang="en-US" dirty="0">
                <a:highlight>
                  <a:srgbClr val="EBCB1F"/>
                </a:highlight>
              </a:rPr>
              <a:t> </a:t>
            </a:r>
            <a:r>
              <a:rPr lang="en-US" dirty="0" err="1">
                <a:highlight>
                  <a:srgbClr val="EBCB1F"/>
                </a:highlight>
              </a:rPr>
              <a:t>på</a:t>
            </a:r>
            <a:r>
              <a:rPr lang="en-US" dirty="0">
                <a:highlight>
                  <a:srgbClr val="EBCB1F"/>
                </a:highlight>
              </a:rPr>
              <a:t> </a:t>
            </a:r>
            <a:r>
              <a:rPr lang="en-US" dirty="0" err="1">
                <a:highlight>
                  <a:srgbClr val="EBCB1F"/>
                </a:highlight>
              </a:rPr>
              <a:t>sociale</a:t>
            </a:r>
            <a:r>
              <a:rPr lang="en-US" dirty="0">
                <a:highlight>
                  <a:srgbClr val="EBCB1F"/>
                </a:highlight>
              </a:rPr>
              <a:t> medier normalt er sat til offentlig!!</a:t>
            </a:r>
          </a:p>
          <a:p>
            <a:pPr>
              <a:spcAft>
                <a:spcPts val="600"/>
              </a:spcAft>
            </a:pPr>
            <a:r>
              <a:rPr lang="en-US" dirty="0"/>
              <a:t>Derfor er det en god idé at følge disse regler:</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r>
              <a:rPr lang="en-US" dirty="0"/>
              <a:t>Se videoerne på næste slide for at justere dine PRIVATLIVSINDSTILLINGER</a:t>
            </a:r>
            <a:endParaRPr lang="en-IE" dirty="0"/>
          </a:p>
        </p:txBody>
      </p:sp>
      <p:sp>
        <p:nvSpPr>
          <p:cNvPr id="23" name="Google Shape;256;p20">
            <a:extLst>
              <a:ext uri="{FF2B5EF4-FFF2-40B4-BE49-F238E27FC236}">
                <a16:creationId xmlns:a16="http://schemas.microsoft.com/office/drawing/2014/main" id="{84C7B2EC-24F8-42D0-B146-7A63C4F7A134}"/>
              </a:ext>
            </a:extLst>
          </p:cNvPr>
          <p:cNvSpPr/>
          <p:nvPr/>
        </p:nvSpPr>
        <p:spPr>
          <a:xfrm>
            <a:off x="4119844" y="3507041"/>
            <a:ext cx="3691252" cy="2378989"/>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4" name="Google Shape;257;p20">
            <a:extLst>
              <a:ext uri="{FF2B5EF4-FFF2-40B4-BE49-F238E27FC236}">
                <a16:creationId xmlns:a16="http://schemas.microsoft.com/office/drawing/2014/main" id="{B6DBA7C7-FBFE-B996-EF92-42C45CE620A9}"/>
              </a:ext>
            </a:extLst>
          </p:cNvPr>
          <p:cNvSpPr/>
          <p:nvPr/>
        </p:nvSpPr>
        <p:spPr>
          <a:xfrm>
            <a:off x="6630321" y="3162607"/>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5" name="Google Shape;258;p20">
            <a:extLst>
              <a:ext uri="{FF2B5EF4-FFF2-40B4-BE49-F238E27FC236}">
                <a16:creationId xmlns:a16="http://schemas.microsoft.com/office/drawing/2014/main" id="{C6A799C9-A901-3CB6-FC81-7795A927F5CA}"/>
              </a:ext>
            </a:extLst>
          </p:cNvPr>
          <p:cNvSpPr/>
          <p:nvPr/>
        </p:nvSpPr>
        <p:spPr>
          <a:xfrm>
            <a:off x="7070023" y="501361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6" name="Google Shape;259;p20">
            <a:extLst>
              <a:ext uri="{FF2B5EF4-FFF2-40B4-BE49-F238E27FC236}">
                <a16:creationId xmlns:a16="http://schemas.microsoft.com/office/drawing/2014/main" id="{D7BF3A93-1C76-1266-EDB4-7D5282C83BB6}"/>
              </a:ext>
            </a:extLst>
          </p:cNvPr>
          <p:cNvSpPr/>
          <p:nvPr/>
        </p:nvSpPr>
        <p:spPr>
          <a:xfrm>
            <a:off x="7071947" y="4939900"/>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7" name="Google Shape;268;p20">
            <a:extLst>
              <a:ext uri="{FF2B5EF4-FFF2-40B4-BE49-F238E27FC236}">
                <a16:creationId xmlns:a16="http://schemas.microsoft.com/office/drawing/2014/main" id="{AB6E883B-F51C-BE3E-1370-83D259AC0CA3}"/>
              </a:ext>
            </a:extLst>
          </p:cNvPr>
          <p:cNvSpPr/>
          <p:nvPr/>
        </p:nvSpPr>
        <p:spPr>
          <a:xfrm>
            <a:off x="1020800" y="2810245"/>
            <a:ext cx="3113036" cy="2533653"/>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8" name="Google Shape;269;p20">
            <a:extLst>
              <a:ext uri="{FF2B5EF4-FFF2-40B4-BE49-F238E27FC236}">
                <a16:creationId xmlns:a16="http://schemas.microsoft.com/office/drawing/2014/main" id="{3FC099E2-ADD2-8D2D-3853-36DA99B1CA2F}"/>
              </a:ext>
            </a:extLst>
          </p:cNvPr>
          <p:cNvSpPr/>
          <p:nvPr/>
        </p:nvSpPr>
        <p:spPr>
          <a:xfrm>
            <a:off x="3568676" y="4695996"/>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9" name="Google Shape;270;p20">
            <a:extLst>
              <a:ext uri="{FF2B5EF4-FFF2-40B4-BE49-F238E27FC236}">
                <a16:creationId xmlns:a16="http://schemas.microsoft.com/office/drawing/2014/main" id="{5EC183B2-0A18-AFBC-ED1A-DC4844DA8171}"/>
              </a:ext>
            </a:extLst>
          </p:cNvPr>
          <p:cNvSpPr/>
          <p:nvPr/>
        </p:nvSpPr>
        <p:spPr>
          <a:xfrm>
            <a:off x="1312126" y="2310096"/>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0" name="Google Shape;271;p20">
            <a:extLst>
              <a:ext uri="{FF2B5EF4-FFF2-40B4-BE49-F238E27FC236}">
                <a16:creationId xmlns:a16="http://schemas.microsoft.com/office/drawing/2014/main" id="{E5DA4E86-6276-A813-FCF2-DC4F9FAB6A0E}"/>
              </a:ext>
            </a:extLst>
          </p:cNvPr>
          <p:cNvSpPr/>
          <p:nvPr/>
        </p:nvSpPr>
        <p:spPr>
          <a:xfrm>
            <a:off x="1239258" y="2272733"/>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1" name="TextBox 28">
            <a:extLst>
              <a:ext uri="{FF2B5EF4-FFF2-40B4-BE49-F238E27FC236}">
                <a16:creationId xmlns:a16="http://schemas.microsoft.com/office/drawing/2014/main" id="{5907ADB6-3865-B434-5985-DCBDD89E5BC4}"/>
              </a:ext>
            </a:extLst>
          </p:cNvPr>
          <p:cNvSpPr txBox="1"/>
          <p:nvPr/>
        </p:nvSpPr>
        <p:spPr>
          <a:xfrm>
            <a:off x="1236383" y="3149156"/>
            <a:ext cx="2852261" cy="1849224"/>
          </a:xfrm>
          <a:prstGeom prst="rect">
            <a:avLst/>
          </a:prstGeom>
          <a:noFill/>
        </p:spPr>
        <p:txBody>
          <a:bodyPr wrap="square">
            <a:spAutoFit/>
          </a:bodyPr>
          <a:lstStyle/>
          <a:p>
            <a:pPr defTabSz="914400">
              <a:lnSpc>
                <a:spcPts val="2340"/>
              </a:lnSpc>
            </a:pPr>
            <a:r>
              <a:rPr lang="es-ES" sz="2200" b="1" dirty="0">
                <a:solidFill>
                  <a:srgbClr val="273370"/>
                </a:solidFill>
                <a:latin typeface="Calibri" panose="020F0502020204030204"/>
                <a:cs typeface="Times New Roman" panose="02020603050405020304" pitchFamily="18" charset="0"/>
              </a:rPr>
              <a:t>En gennemgang af </a:t>
            </a:r>
            <a:r>
              <a:rPr lang="es-ES" sz="2200" b="1" dirty="0" err="1">
                <a:solidFill>
                  <a:srgbClr val="273370"/>
                </a:solidFill>
                <a:latin typeface="Calibri" panose="020F0502020204030204"/>
                <a:cs typeface="Times New Roman" panose="02020603050405020304" pitchFamily="18" charset="0"/>
              </a:rPr>
              <a:t>dit publikum på </a:t>
            </a:r>
            <a:r>
              <a:rPr lang="es-ES" sz="2200" b="1" dirty="0">
                <a:solidFill>
                  <a:srgbClr val="273370"/>
                </a:solidFill>
                <a:latin typeface="Calibri" panose="020F0502020204030204"/>
                <a:cs typeface="Times New Roman" panose="02020603050405020304" pitchFamily="18" charset="0"/>
              </a:rPr>
              <a:t>sociale medier</a:t>
            </a:r>
            <a:endParaRPr lang="en-US" sz="600"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Lær, hvordan du ændrer indstillingerne fra "Offentlig" til "Kun venner". </a:t>
            </a:r>
          </a:p>
        </p:txBody>
      </p:sp>
      <p:sp>
        <p:nvSpPr>
          <p:cNvPr id="32" name="TextBox 28">
            <a:extLst>
              <a:ext uri="{FF2B5EF4-FFF2-40B4-BE49-F238E27FC236}">
                <a16:creationId xmlns:a16="http://schemas.microsoft.com/office/drawing/2014/main" id="{D1614C4D-71E8-CA4D-79D2-CC1F9E7E8C91}"/>
              </a:ext>
            </a:extLst>
          </p:cNvPr>
          <p:cNvSpPr txBox="1"/>
          <p:nvPr/>
        </p:nvSpPr>
        <p:spPr>
          <a:xfrm>
            <a:off x="4368962" y="3763370"/>
            <a:ext cx="2953002" cy="1554272"/>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Afsluttende test</a:t>
            </a:r>
            <a:endParaRPr lang="en-US" sz="600" b="1"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Husk: Hvis du ikke ville sætte dette op på en fysisk opslagstavle på det lokale bibliotek, skal du heller ikke lægge det op på Facebook.</a:t>
            </a:r>
          </a:p>
        </p:txBody>
      </p:sp>
      <p:sp>
        <p:nvSpPr>
          <p:cNvPr id="33" name="TextBox 26">
            <a:extLst>
              <a:ext uri="{FF2B5EF4-FFF2-40B4-BE49-F238E27FC236}">
                <a16:creationId xmlns:a16="http://schemas.microsoft.com/office/drawing/2014/main" id="{8AEC0EA1-6160-9BB7-1D4B-2844DF6DF66B}"/>
              </a:ext>
            </a:extLst>
          </p:cNvPr>
          <p:cNvSpPr txBox="1"/>
          <p:nvPr/>
        </p:nvSpPr>
        <p:spPr bwMode="auto">
          <a:xfrm>
            <a:off x="7142594" y="4884843"/>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461B6B87-949E-564B-6F2B-D7D00A33F2F0}"/>
              </a:ext>
            </a:extLst>
          </p:cNvPr>
          <p:cNvSpPr txBox="1"/>
          <p:nvPr/>
        </p:nvSpPr>
        <p:spPr bwMode="auto">
          <a:xfrm>
            <a:off x="1322275" y="2231424"/>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35" name="Google Shape;264;p20">
            <a:extLst>
              <a:ext uri="{FF2B5EF4-FFF2-40B4-BE49-F238E27FC236}">
                <a16:creationId xmlns:a16="http://schemas.microsoft.com/office/drawing/2014/main" id="{939D88DB-861F-1AF3-D53E-A359B8B4790A}"/>
              </a:ext>
            </a:extLst>
          </p:cNvPr>
          <p:cNvSpPr/>
          <p:nvPr/>
        </p:nvSpPr>
        <p:spPr>
          <a:xfrm>
            <a:off x="7496514" y="2403694"/>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6" name="Google Shape;265;p20">
            <a:extLst>
              <a:ext uri="{FF2B5EF4-FFF2-40B4-BE49-F238E27FC236}">
                <a16:creationId xmlns:a16="http://schemas.microsoft.com/office/drawing/2014/main" id="{10A7464A-9792-6E1E-F8A7-BBC0464F9550}"/>
              </a:ext>
            </a:extLst>
          </p:cNvPr>
          <p:cNvSpPr/>
          <p:nvPr/>
        </p:nvSpPr>
        <p:spPr>
          <a:xfrm>
            <a:off x="9705394" y="4749046"/>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7" name="TextBox 28">
            <a:extLst>
              <a:ext uri="{FF2B5EF4-FFF2-40B4-BE49-F238E27FC236}">
                <a16:creationId xmlns:a16="http://schemas.microsoft.com/office/drawing/2014/main" id="{C1644191-15D8-C253-192A-BEFBF10DEC6F}"/>
              </a:ext>
            </a:extLst>
          </p:cNvPr>
          <p:cNvSpPr txBox="1"/>
          <p:nvPr/>
        </p:nvSpPr>
        <p:spPr>
          <a:xfrm>
            <a:off x="7745259" y="2615487"/>
            <a:ext cx="2327530" cy="388055"/>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App-tilladelser</a:t>
            </a:r>
          </a:p>
        </p:txBody>
      </p:sp>
      <p:sp>
        <p:nvSpPr>
          <p:cNvPr id="38" name="TextBox 37">
            <a:extLst>
              <a:ext uri="{FF2B5EF4-FFF2-40B4-BE49-F238E27FC236}">
                <a16:creationId xmlns:a16="http://schemas.microsoft.com/office/drawing/2014/main" id="{CFFF2047-861A-BD31-8867-6D31E43E9E4E}"/>
              </a:ext>
            </a:extLst>
          </p:cNvPr>
          <p:cNvSpPr txBox="1"/>
          <p:nvPr/>
        </p:nvSpPr>
        <p:spPr>
          <a:xfrm>
            <a:off x="7746160" y="3024675"/>
            <a:ext cx="2776630" cy="1477328"/>
          </a:xfrm>
          <a:prstGeom prst="rect">
            <a:avLst/>
          </a:prstGeom>
          <a:noFill/>
        </p:spPr>
        <p:txBody>
          <a:bodyPr wrap="square">
            <a:spAutoFit/>
          </a:bodyPr>
          <a:lstStyle/>
          <a:p>
            <a:pPr defTabSz="914400"/>
            <a:r>
              <a:rPr lang="en-US" kern="0" dirty="0">
                <a:solidFill>
                  <a:srgbClr val="273370"/>
                </a:solidFill>
                <a:latin typeface="Calibri" panose="020F0502020204030204"/>
                <a:cs typeface="Times New Roman" panose="02020603050405020304" pitchFamily="18" charset="0"/>
              </a:rPr>
              <a:t>Tjek dine tilladelser – f.eks. har en lommelygte-app ikke brug for adgang til dine kontakter eller din placering… så giv den ikke adgang til dem.</a:t>
            </a:r>
          </a:p>
        </p:txBody>
      </p:sp>
      <p:sp>
        <p:nvSpPr>
          <p:cNvPr id="39" name="Google Shape;266;p20">
            <a:extLst>
              <a:ext uri="{FF2B5EF4-FFF2-40B4-BE49-F238E27FC236}">
                <a16:creationId xmlns:a16="http://schemas.microsoft.com/office/drawing/2014/main" id="{BA7F2883-BCA8-D867-615D-1013BCAEB3D0}"/>
              </a:ext>
            </a:extLst>
          </p:cNvPr>
          <p:cNvSpPr/>
          <p:nvPr/>
        </p:nvSpPr>
        <p:spPr>
          <a:xfrm>
            <a:off x="9499961" y="2133271"/>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TextBox 26">
            <a:extLst>
              <a:ext uri="{FF2B5EF4-FFF2-40B4-BE49-F238E27FC236}">
                <a16:creationId xmlns:a16="http://schemas.microsoft.com/office/drawing/2014/main" id="{8C1F2DB8-78EC-F038-83E3-6EE85FD323F0}"/>
              </a:ext>
            </a:extLst>
          </p:cNvPr>
          <p:cNvSpPr txBox="1"/>
          <p:nvPr/>
        </p:nvSpPr>
        <p:spPr bwMode="auto">
          <a:xfrm>
            <a:off x="9499961" y="202168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Tree>
    <p:extLst>
      <p:ext uri="{BB962C8B-B14F-4D97-AF65-F5344CB8AC3E}">
        <p14:creationId xmlns:p14="http://schemas.microsoft.com/office/powerpoint/2010/main" val="1394313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CEA06B1-9D7A-D790-4DBD-33435DE3F6E5}"/>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6DA9A733-19CF-365D-1CBB-F508DFC6FF0A}"/>
              </a:ext>
            </a:extLst>
          </p:cNvPr>
          <p:cNvSpPr>
            <a:spLocks noGrp="1"/>
          </p:cNvSpPr>
          <p:nvPr>
            <p:ph type="body" sz="quarter" idx="15"/>
          </p:nvPr>
        </p:nvSpPr>
        <p:spPr>
          <a:xfrm>
            <a:off x="938463" y="747447"/>
            <a:ext cx="4550975" cy="697353"/>
          </a:xfrm>
        </p:spPr>
        <p:txBody>
          <a:bodyPr/>
          <a:lstStyle/>
          <a:p>
            <a:r>
              <a:rPr lang="en-IE" b="1" dirty="0">
                <a:solidFill>
                  <a:srgbClr val="292668"/>
                </a:solidFill>
              </a:rPr>
              <a:t>Privatlivsindstillinger</a:t>
            </a:r>
          </a:p>
        </p:txBody>
      </p:sp>
      <p:pic>
        <p:nvPicPr>
          <p:cNvPr id="5" name="Online Media 4" title="WhatsApp Privacy Settings You Must Change For Safety and Protection">
            <a:hlinkClick r:id="" action="ppaction://media"/>
            <a:extLst>
              <a:ext uri="{FF2B5EF4-FFF2-40B4-BE49-F238E27FC236}">
                <a16:creationId xmlns:a16="http://schemas.microsoft.com/office/drawing/2014/main" id="{80FB767C-1553-A046-3795-3FF432321386}"/>
              </a:ext>
            </a:extLst>
          </p:cNvPr>
          <p:cNvPicPr>
            <a:picLocks noRot="1" noChangeAspect="1"/>
          </p:cNvPicPr>
          <p:nvPr>
            <a:videoFile r:link="rId1"/>
          </p:nvPr>
        </p:nvPicPr>
        <p:blipFill>
          <a:blip r:embed="rId3"/>
          <a:stretch>
            <a:fillRect/>
          </a:stretch>
        </p:blipFill>
        <p:spPr>
          <a:xfrm>
            <a:off x="1114362" y="2802349"/>
            <a:ext cx="4981638" cy="3090444"/>
          </a:xfrm>
          <a:prstGeom prst="rect">
            <a:avLst/>
          </a:prstGeom>
        </p:spPr>
      </p:pic>
      <p:sp>
        <p:nvSpPr>
          <p:cNvPr id="7" name="TextBox 6">
            <a:extLst>
              <a:ext uri="{FF2B5EF4-FFF2-40B4-BE49-F238E27FC236}">
                <a16:creationId xmlns:a16="http://schemas.microsoft.com/office/drawing/2014/main" id="{766F43A4-D7FA-604C-3C6B-368F9D8DCCA4}"/>
              </a:ext>
            </a:extLst>
          </p:cNvPr>
          <p:cNvSpPr txBox="1"/>
          <p:nvPr/>
        </p:nvSpPr>
        <p:spPr>
          <a:xfrm>
            <a:off x="7051185" y="2799643"/>
            <a:ext cx="5116124" cy="830997"/>
          </a:xfrm>
          <a:prstGeom prst="rect">
            <a:avLst/>
          </a:prstGeom>
          <a:noFill/>
        </p:spPr>
        <p:txBody>
          <a:bodyPr wrap="square" lIns="91440" tIns="45720" rIns="91440" bIns="45720" anchor="t">
            <a:spAutoFit/>
          </a:bodyPr>
          <a:lstStyle/>
          <a:p>
            <a:r>
              <a:rPr lang="en-US" sz="2400" dirty="0">
                <a:solidFill>
                  <a:srgbClr val="615AA6"/>
                </a:solidFill>
                <a:hlinkClick r:id="rId4">
                  <a:extLst>
                    <a:ext uri="{A12FA001-AC4F-418D-AE19-62706E023703}">
                      <ahyp:hlinkClr xmlns:ahyp="http://schemas.microsoft.com/office/drawing/2018/hyperlinkcolor" val="tx"/>
                    </a:ext>
                  </a:extLst>
                </a:hlinkClick>
              </a:rPr>
              <a:t>WhatsApp-privatlivsindstillinger, du skal ændre for sikkerhed og beskyttelse</a:t>
            </a:r>
            <a:endParaRPr lang="en-IE" sz="2400" dirty="0">
              <a:solidFill>
                <a:srgbClr val="615AA6"/>
              </a:solidFill>
              <a:hlinkClick r:id="rId4">
                <a:extLst>
                  <a:ext uri="{A12FA001-AC4F-418D-AE19-62706E023703}">
                    <ahyp:hlinkClr xmlns:ahyp="http://schemas.microsoft.com/office/drawing/2018/hyperlinkcolor" val="tx"/>
                  </a:ext>
                </a:extLst>
              </a:hlinkClick>
            </a:endParaRPr>
          </a:p>
        </p:txBody>
      </p:sp>
      <p:sp>
        <p:nvSpPr>
          <p:cNvPr id="9" name="TextBox 8">
            <a:extLst>
              <a:ext uri="{FF2B5EF4-FFF2-40B4-BE49-F238E27FC236}">
                <a16:creationId xmlns:a16="http://schemas.microsoft.com/office/drawing/2014/main" id="{A451520D-71D4-F957-94EC-23DC2392F3C9}"/>
              </a:ext>
            </a:extLst>
          </p:cNvPr>
          <p:cNvSpPr txBox="1"/>
          <p:nvPr/>
        </p:nvSpPr>
        <p:spPr>
          <a:xfrm>
            <a:off x="7152785" y="3758622"/>
            <a:ext cx="4626597" cy="830997"/>
          </a:xfrm>
          <a:prstGeom prst="rect">
            <a:avLst/>
          </a:prstGeom>
          <a:noFill/>
        </p:spPr>
        <p:txBody>
          <a:bodyPr wrap="square" lIns="91440" tIns="45720" rIns="91440" bIns="45720" anchor="t">
            <a:spAutoFit/>
          </a:bodyPr>
          <a:lstStyle/>
          <a:p>
            <a:r>
              <a:rPr lang="en-US" sz="2400" dirty="0">
                <a:solidFill>
                  <a:srgbClr val="615AA6"/>
                </a:solidFill>
                <a:hlinkClick r:id="rId5">
                  <a:extLst>
                    <a:ext uri="{A12FA001-AC4F-418D-AE19-62706E023703}">
                      <ahyp:hlinkClr xmlns:ahyp="http://schemas.microsoft.com/office/drawing/2018/hyperlinkcolor" val="tx"/>
                    </a:ext>
                  </a:extLst>
                </a:hlinkClick>
              </a:rPr>
              <a:t>Sådan gør du Facebook fuldstændig privat i 2026</a:t>
            </a:r>
            <a:endParaRPr lang="en-IE" sz="2400" dirty="0">
              <a:solidFill>
                <a:srgbClr val="615AA6"/>
              </a:solidFill>
              <a:hlinkClick r:id="rId5">
                <a:extLst>
                  <a:ext uri="{A12FA001-AC4F-418D-AE19-62706E023703}">
                    <ahyp:hlinkClr xmlns:ahyp="http://schemas.microsoft.com/office/drawing/2018/hyperlinkcolor" val="tx"/>
                  </a:ext>
                </a:extLst>
              </a:hlinkClick>
            </a:endParaRPr>
          </a:p>
        </p:txBody>
      </p:sp>
      <p:sp>
        <p:nvSpPr>
          <p:cNvPr id="13" name="TextBox 12">
            <a:extLst>
              <a:ext uri="{FF2B5EF4-FFF2-40B4-BE49-F238E27FC236}">
                <a16:creationId xmlns:a16="http://schemas.microsoft.com/office/drawing/2014/main" id="{98F32AF9-8748-2634-A4E2-2C8DD8D279B4}"/>
              </a:ext>
            </a:extLst>
          </p:cNvPr>
          <p:cNvSpPr txBox="1"/>
          <p:nvPr/>
        </p:nvSpPr>
        <p:spPr>
          <a:xfrm>
            <a:off x="7152785" y="4672624"/>
            <a:ext cx="4260380" cy="830997"/>
          </a:xfrm>
          <a:prstGeom prst="rect">
            <a:avLst/>
          </a:prstGeom>
          <a:noFill/>
        </p:spPr>
        <p:txBody>
          <a:bodyPr wrap="square" lIns="91440" tIns="45720" rIns="91440" bIns="45720" anchor="t">
            <a:spAutoFit/>
          </a:bodyPr>
          <a:lstStyle/>
          <a:p>
            <a:r>
              <a:rPr lang="en-US" sz="2400" dirty="0">
                <a:solidFill>
                  <a:srgbClr val="615AA6"/>
                </a:solidFill>
                <a:hlinkClick r:id="rId6">
                  <a:extLst>
                    <a:ext uri="{A12FA001-AC4F-418D-AE19-62706E023703}">
                      <ahyp:hlinkClr xmlns:ahyp="http://schemas.microsoft.com/office/drawing/2018/hyperlinkcolor" val="tx"/>
                    </a:ext>
                  </a:extLst>
                </a:hlinkClick>
              </a:rPr>
              <a:t>Sådan sikrer du dit privatliv på Instagram</a:t>
            </a:r>
            <a:endParaRPr lang="en-US" sz="2400">
              <a:solidFill>
                <a:srgbClr val="615AA6"/>
              </a:solidFill>
              <a:ea typeface="Calibri"/>
              <a:cs typeface="Calibri"/>
            </a:endParaRPr>
          </a:p>
        </p:txBody>
      </p:sp>
      <p:sp>
        <p:nvSpPr>
          <p:cNvPr id="14" name="TextBox 13">
            <a:extLst>
              <a:ext uri="{FF2B5EF4-FFF2-40B4-BE49-F238E27FC236}">
                <a16:creationId xmlns:a16="http://schemas.microsoft.com/office/drawing/2014/main" id="{2D727600-5230-05E3-658A-DF2030E6562B}"/>
              </a:ext>
            </a:extLst>
          </p:cNvPr>
          <p:cNvSpPr txBox="1"/>
          <p:nvPr/>
        </p:nvSpPr>
        <p:spPr>
          <a:xfrm>
            <a:off x="6142035" y="493242"/>
            <a:ext cx="4601466" cy="2308324"/>
          </a:xfrm>
          <a:prstGeom prst="rect">
            <a:avLst/>
          </a:prstGeom>
          <a:noFill/>
        </p:spPr>
        <p:txBody>
          <a:bodyPr wrap="square" rtlCol="0">
            <a:spAutoFit/>
          </a:bodyPr>
          <a:lstStyle/>
          <a:p>
            <a:r>
              <a:rPr lang="en-IE" sz="2400" dirty="0">
                <a:solidFill>
                  <a:srgbClr val="292668"/>
                </a:solidFill>
              </a:rPr>
              <a:t>Nedenfor finder du et par videolinks, der viser dig, hvordan du justerer dine privatlivsindstillinger på almindeligt anvendte apps. Det er værd at tjekke dine nuværende indstillinger </a:t>
            </a:r>
          </a:p>
        </p:txBody>
      </p:sp>
      <p:grpSp>
        <p:nvGrpSpPr>
          <p:cNvPr id="15" name="Graphic 3">
            <a:extLst>
              <a:ext uri="{FF2B5EF4-FFF2-40B4-BE49-F238E27FC236}">
                <a16:creationId xmlns:a16="http://schemas.microsoft.com/office/drawing/2014/main" id="{DE7F2CBB-95EC-1D73-DFA6-3624498F4712}"/>
              </a:ext>
            </a:extLst>
          </p:cNvPr>
          <p:cNvGrpSpPr/>
          <p:nvPr/>
        </p:nvGrpSpPr>
        <p:grpSpPr>
          <a:xfrm>
            <a:off x="6505419" y="3970362"/>
            <a:ext cx="533136" cy="531714"/>
            <a:chOff x="-1196056" y="2499889"/>
            <a:chExt cx="850463" cy="851093"/>
          </a:xfrm>
        </p:grpSpPr>
        <p:sp>
          <p:nvSpPr>
            <p:cNvPr id="16" name="Freeform 230">
              <a:extLst>
                <a:ext uri="{FF2B5EF4-FFF2-40B4-BE49-F238E27FC236}">
                  <a16:creationId xmlns:a16="http://schemas.microsoft.com/office/drawing/2014/main" id="{139DFED1-AE36-471B-1D07-E6241811E15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231">
              <a:extLst>
                <a:ext uri="{FF2B5EF4-FFF2-40B4-BE49-F238E27FC236}">
                  <a16:creationId xmlns:a16="http://schemas.microsoft.com/office/drawing/2014/main" id="{B8C022FF-EA21-D18C-05DA-31157AF4FEF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A30CCA63-8A71-5B0B-FFA0-B82FDD880E87}"/>
              </a:ext>
            </a:extLst>
          </p:cNvPr>
          <p:cNvGrpSpPr/>
          <p:nvPr/>
        </p:nvGrpSpPr>
        <p:grpSpPr>
          <a:xfrm>
            <a:off x="6505419" y="4932801"/>
            <a:ext cx="533136" cy="528172"/>
            <a:chOff x="1950027" y="2499889"/>
            <a:chExt cx="850463" cy="850463"/>
          </a:xfrm>
        </p:grpSpPr>
        <p:sp>
          <p:nvSpPr>
            <p:cNvPr id="19" name="Freeform 218">
              <a:extLst>
                <a:ext uri="{FF2B5EF4-FFF2-40B4-BE49-F238E27FC236}">
                  <a16:creationId xmlns:a16="http://schemas.microsoft.com/office/drawing/2014/main" id="{7B2D00A2-6F79-BC51-19F4-11BDF97E720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0" name="Graphic 3">
              <a:extLst>
                <a:ext uri="{FF2B5EF4-FFF2-40B4-BE49-F238E27FC236}">
                  <a16:creationId xmlns:a16="http://schemas.microsoft.com/office/drawing/2014/main" id="{9B6B2293-B26E-D219-764C-C4A03421286C}"/>
                </a:ext>
              </a:extLst>
            </p:cNvPr>
            <p:cNvGrpSpPr/>
            <p:nvPr/>
          </p:nvGrpSpPr>
          <p:grpSpPr>
            <a:xfrm>
              <a:off x="2107521" y="2657382"/>
              <a:ext cx="535476" cy="535477"/>
              <a:chOff x="2107521" y="2657382"/>
              <a:chExt cx="535476" cy="535477"/>
            </a:xfrm>
            <a:solidFill>
              <a:srgbClr val="FFFFFF"/>
            </a:solidFill>
          </p:grpSpPr>
          <p:sp>
            <p:nvSpPr>
              <p:cNvPr id="21" name="Freeform 220">
                <a:extLst>
                  <a:ext uri="{FF2B5EF4-FFF2-40B4-BE49-F238E27FC236}">
                    <a16:creationId xmlns:a16="http://schemas.microsoft.com/office/drawing/2014/main" id="{19917BE9-CD10-BDB5-5671-EEEAB6DC818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21">
                <a:extLst>
                  <a:ext uri="{FF2B5EF4-FFF2-40B4-BE49-F238E27FC236}">
                    <a16:creationId xmlns:a16="http://schemas.microsoft.com/office/drawing/2014/main" id="{634C23FF-5762-19AD-091A-95574951DFA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2">
                <a:extLst>
                  <a:ext uri="{FF2B5EF4-FFF2-40B4-BE49-F238E27FC236}">
                    <a16:creationId xmlns:a16="http://schemas.microsoft.com/office/drawing/2014/main" id="{8C5D9918-732B-50D2-6777-6D923C347E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B3133A91-2305-9D49-60B3-731A3A66310A}"/>
              </a:ext>
            </a:extLst>
          </p:cNvPr>
          <p:cNvGrpSpPr/>
          <p:nvPr/>
        </p:nvGrpSpPr>
        <p:grpSpPr>
          <a:xfrm>
            <a:off x="6501414" y="2942562"/>
            <a:ext cx="537141" cy="537141"/>
            <a:chOff x="4080627" y="3128593"/>
            <a:chExt cx="1074283" cy="1074283"/>
          </a:xfrm>
        </p:grpSpPr>
        <p:sp>
          <p:nvSpPr>
            <p:cNvPr id="25" name="Freeform 6">
              <a:extLst>
                <a:ext uri="{FF2B5EF4-FFF2-40B4-BE49-F238E27FC236}">
                  <a16:creationId xmlns:a16="http://schemas.microsoft.com/office/drawing/2014/main" id="{3B3980AF-72C9-094F-CA56-2438187EA0A4}"/>
                </a:ext>
              </a:extLst>
            </p:cNvPr>
            <p:cNvSpPr/>
            <p:nvPr/>
          </p:nvSpPr>
          <p:spPr>
            <a:xfrm>
              <a:off x="4080627" y="3128593"/>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15AA6"/>
            </a:solidFill>
            <a:ln w="6294" cap="flat">
              <a:noFill/>
              <a:prstDash val="solid"/>
              <a:miter/>
            </a:ln>
          </p:spPr>
          <p:txBody>
            <a:bodyPr rtlCol="0" anchor="ct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dirty="0">
                <a:latin typeface="Calibri" panose="020F0502020204030204" pitchFamily="34" charset="0"/>
                <a:cs typeface="Calibri" panose="020F0502020204030204" pitchFamily="34" charset="0"/>
              </a:endParaRPr>
            </a:p>
          </p:txBody>
        </p:sp>
        <p:sp>
          <p:nvSpPr>
            <p:cNvPr id="26" name="Freeform 16">
              <a:extLst>
                <a:ext uri="{FF2B5EF4-FFF2-40B4-BE49-F238E27FC236}">
                  <a16:creationId xmlns:a16="http://schemas.microsoft.com/office/drawing/2014/main" id="{675ACDB0-213A-9877-7E64-9BF01AD25AB7}"/>
                </a:ext>
              </a:extLst>
            </p:cNvPr>
            <p:cNvSpPr/>
            <p:nvPr/>
          </p:nvSpPr>
          <p:spPr>
            <a:xfrm>
              <a:off x="4278943" y="3326909"/>
              <a:ext cx="677650" cy="677651"/>
            </a:xfrm>
            <a:custGeom>
              <a:avLst/>
              <a:gdLst>
                <a:gd name="csX0" fmla="*/ 1894424 w 1894423"/>
                <a:gd name="csY0" fmla="*/ 922849 h 1894425"/>
                <a:gd name="csX1" fmla="*/ 964471 w 1894423"/>
                <a:gd name="csY1" fmla="*/ 1845617 h 1894425"/>
                <a:gd name="csX2" fmla="*/ 514915 w 1894423"/>
                <a:gd name="csY2" fmla="*/ 1730795 h 1894425"/>
                <a:gd name="csX3" fmla="*/ 0 w 1894423"/>
                <a:gd name="csY3" fmla="*/ 1894425 h 1894425"/>
                <a:gd name="csX4" fmla="*/ 167840 w 1894423"/>
                <a:gd name="csY4" fmla="*/ 1399349 h 1894425"/>
                <a:gd name="csX5" fmla="*/ 34442 w 1894423"/>
                <a:gd name="csY5" fmla="*/ 922849 h 1894425"/>
                <a:gd name="csX6" fmla="*/ 964471 w 1894423"/>
                <a:gd name="csY6" fmla="*/ 0 h 1894425"/>
                <a:gd name="csX7" fmla="*/ 1894424 w 1894423"/>
                <a:gd name="csY7" fmla="*/ 922849 h 1894425"/>
                <a:gd name="csX8" fmla="*/ 1894424 w 1894423"/>
                <a:gd name="csY8" fmla="*/ 922849 h 1894425"/>
                <a:gd name="csX9" fmla="*/ 964471 w 1894423"/>
                <a:gd name="csY9" fmla="*/ 146977 h 1894425"/>
                <a:gd name="csX10" fmla="*/ 182549 w 1894423"/>
                <a:gd name="csY10" fmla="*/ 922849 h 1894425"/>
                <a:gd name="csX11" fmla="*/ 331472 w 1894423"/>
                <a:gd name="csY11" fmla="*/ 1377748 h 1894425"/>
                <a:gd name="csX12" fmla="*/ 233830 w 1894423"/>
                <a:gd name="csY12" fmla="*/ 1665832 h 1894425"/>
                <a:gd name="csX13" fmla="*/ 534253 w 1894423"/>
                <a:gd name="csY13" fmla="*/ 1570374 h 1894425"/>
                <a:gd name="csX14" fmla="*/ 964471 w 1894423"/>
                <a:gd name="csY14" fmla="*/ 1698642 h 1894425"/>
                <a:gd name="csX15" fmla="*/ 1746316 w 1894423"/>
                <a:gd name="csY15" fmla="*/ 922849 h 1894425"/>
                <a:gd name="csX16" fmla="*/ 964471 w 1894423"/>
                <a:gd name="csY16" fmla="*/ 146977 h 1894425"/>
                <a:gd name="csX17" fmla="*/ 964471 w 1894423"/>
                <a:gd name="csY17" fmla="*/ 146977 h 1894425"/>
                <a:gd name="csX18" fmla="*/ 1434078 w 1894423"/>
                <a:gd name="csY18" fmla="*/ 1135393 h 1894425"/>
                <a:gd name="csX19" fmla="*/ 1390401 w 1894423"/>
                <a:gd name="csY19" fmla="*/ 1108976 h 1894425"/>
                <a:gd name="csX20" fmla="*/ 1234586 w 1894423"/>
                <a:gd name="csY20" fmla="*/ 1035410 h 1894425"/>
                <a:gd name="csX21" fmla="*/ 1183304 w 1894423"/>
                <a:gd name="csY21" fmla="*/ 1046697 h 1894425"/>
                <a:gd name="csX22" fmla="*/ 1111053 w 1894423"/>
                <a:gd name="csY22" fmla="*/ 1135393 h 1894425"/>
                <a:gd name="csX23" fmla="*/ 1061719 w 1894423"/>
                <a:gd name="csY23" fmla="*/ 1141049 h 1894425"/>
                <a:gd name="csX24" fmla="*/ 878355 w 1894423"/>
                <a:gd name="csY24" fmla="*/ 1028831 h 1894425"/>
                <a:gd name="csX25" fmla="*/ 751506 w 1894423"/>
                <a:gd name="csY25" fmla="*/ 872172 h 1894425"/>
                <a:gd name="csX26" fmla="*/ 761480 w 1894423"/>
                <a:gd name="csY26" fmla="*/ 826048 h 1894425"/>
                <a:gd name="csX27" fmla="*/ 795710 w 1894423"/>
                <a:gd name="csY27" fmla="*/ 786476 h 1894425"/>
                <a:gd name="csX28" fmla="*/ 818522 w 1894423"/>
                <a:gd name="csY28" fmla="*/ 748641 h 1894425"/>
                <a:gd name="csX29" fmla="*/ 816575 w 1894423"/>
                <a:gd name="csY29" fmla="*/ 709068 h 1894425"/>
                <a:gd name="csX30" fmla="*/ 746271 w 1894423"/>
                <a:gd name="csY30" fmla="*/ 541122 h 1894425"/>
                <a:gd name="csX31" fmla="*/ 694991 w 1894423"/>
                <a:gd name="csY31" fmla="*/ 497607 h 1894425"/>
                <a:gd name="csX32" fmla="*/ 657124 w 1894423"/>
                <a:gd name="csY32" fmla="*/ 501549 h 1894425"/>
                <a:gd name="csX33" fmla="*/ 590560 w 1894423"/>
                <a:gd name="csY33" fmla="*/ 529835 h 1894425"/>
                <a:gd name="csX34" fmla="*/ 510810 w 1894423"/>
                <a:gd name="csY34" fmla="*/ 718435 h 1894425"/>
                <a:gd name="csX35" fmla="*/ 603821 w 1894423"/>
                <a:gd name="csY35" fmla="*/ 952344 h 1894425"/>
                <a:gd name="csX36" fmla="*/ 993257 w 1894423"/>
                <a:gd name="csY36" fmla="*/ 1293892 h 1894425"/>
                <a:gd name="csX37" fmla="*/ 1266844 w 1894423"/>
                <a:gd name="csY37" fmla="*/ 1350409 h 1894425"/>
                <a:gd name="csX38" fmla="*/ 1420712 w 1894423"/>
                <a:gd name="csY38" fmla="*/ 1242901 h 1894425"/>
                <a:gd name="csX39" fmla="*/ 1434078 w 1894423"/>
                <a:gd name="csY39" fmla="*/ 1135393 h 1894425"/>
                <a:gd name="csX40" fmla="*/ 1434078 w 1894423"/>
                <a:gd name="csY40" fmla="*/ 1135393 h 1894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94423" h="1894425">
                  <a:moveTo>
                    <a:pt x="1894424" y="922849"/>
                  </a:moveTo>
                  <a:cubicBezTo>
                    <a:pt x="1894424" y="1432422"/>
                    <a:pt x="1478071" y="1845617"/>
                    <a:pt x="964471" y="1845617"/>
                  </a:cubicBezTo>
                  <a:cubicBezTo>
                    <a:pt x="801368" y="1845617"/>
                    <a:pt x="648129" y="1803967"/>
                    <a:pt x="514915" y="1730795"/>
                  </a:cubicBezTo>
                  <a:lnTo>
                    <a:pt x="0" y="1894425"/>
                  </a:lnTo>
                  <a:lnTo>
                    <a:pt x="167840" y="1399349"/>
                  </a:lnTo>
                  <a:cubicBezTo>
                    <a:pt x="83144" y="1260266"/>
                    <a:pt x="34442" y="1097161"/>
                    <a:pt x="34442" y="922849"/>
                  </a:cubicBezTo>
                  <a:cubicBezTo>
                    <a:pt x="34442" y="413170"/>
                    <a:pt x="450794" y="0"/>
                    <a:pt x="964471" y="0"/>
                  </a:cubicBezTo>
                  <a:cubicBezTo>
                    <a:pt x="1478071" y="0"/>
                    <a:pt x="1894424" y="413170"/>
                    <a:pt x="1894424" y="922849"/>
                  </a:cubicBezTo>
                  <a:lnTo>
                    <a:pt x="1894424" y="922849"/>
                  </a:lnTo>
                  <a:close/>
                  <a:moveTo>
                    <a:pt x="964471" y="146977"/>
                  </a:moveTo>
                  <a:cubicBezTo>
                    <a:pt x="533228" y="146977"/>
                    <a:pt x="182549" y="494971"/>
                    <a:pt x="182549" y="922849"/>
                  </a:cubicBezTo>
                  <a:cubicBezTo>
                    <a:pt x="182549" y="1092531"/>
                    <a:pt x="237828" y="1249793"/>
                    <a:pt x="331472" y="1377748"/>
                  </a:cubicBezTo>
                  <a:lnTo>
                    <a:pt x="233830" y="1665832"/>
                  </a:lnTo>
                  <a:lnTo>
                    <a:pt x="534253" y="1570374"/>
                  </a:lnTo>
                  <a:cubicBezTo>
                    <a:pt x="657681" y="1651359"/>
                    <a:pt x="805577" y="1698642"/>
                    <a:pt x="964471" y="1698642"/>
                  </a:cubicBezTo>
                  <a:cubicBezTo>
                    <a:pt x="1395532" y="1698642"/>
                    <a:pt x="1746316" y="1350619"/>
                    <a:pt x="1746316" y="922849"/>
                  </a:cubicBezTo>
                  <a:cubicBezTo>
                    <a:pt x="1746316" y="494971"/>
                    <a:pt x="1395532" y="146977"/>
                    <a:pt x="964471" y="146977"/>
                  </a:cubicBezTo>
                  <a:lnTo>
                    <a:pt x="964471" y="146977"/>
                  </a:lnTo>
                  <a:close/>
                  <a:moveTo>
                    <a:pt x="1434078" y="1135393"/>
                  </a:moveTo>
                  <a:cubicBezTo>
                    <a:pt x="1428317" y="1125947"/>
                    <a:pt x="1413108" y="1120290"/>
                    <a:pt x="1390401" y="1108976"/>
                  </a:cubicBezTo>
                  <a:cubicBezTo>
                    <a:pt x="1367589" y="1097688"/>
                    <a:pt x="1255450" y="1042908"/>
                    <a:pt x="1234586" y="1035410"/>
                  </a:cubicBezTo>
                  <a:cubicBezTo>
                    <a:pt x="1213719" y="1027884"/>
                    <a:pt x="1198407" y="1024095"/>
                    <a:pt x="1183304" y="1046697"/>
                  </a:cubicBezTo>
                  <a:cubicBezTo>
                    <a:pt x="1168097" y="1069324"/>
                    <a:pt x="1124393" y="1120290"/>
                    <a:pt x="1111053" y="1135393"/>
                  </a:cubicBezTo>
                  <a:cubicBezTo>
                    <a:pt x="1097793" y="1150521"/>
                    <a:pt x="1084531" y="1152363"/>
                    <a:pt x="1061719" y="1141049"/>
                  </a:cubicBezTo>
                  <a:cubicBezTo>
                    <a:pt x="1038880" y="1129762"/>
                    <a:pt x="965392" y="1105793"/>
                    <a:pt x="878355" y="1028831"/>
                  </a:cubicBezTo>
                  <a:cubicBezTo>
                    <a:pt x="810629" y="968788"/>
                    <a:pt x="764873" y="894801"/>
                    <a:pt x="751506" y="872172"/>
                  </a:cubicBezTo>
                  <a:cubicBezTo>
                    <a:pt x="738272" y="849570"/>
                    <a:pt x="750192" y="837335"/>
                    <a:pt x="761480" y="826048"/>
                  </a:cubicBezTo>
                  <a:cubicBezTo>
                    <a:pt x="771768" y="815865"/>
                    <a:pt x="784316" y="799632"/>
                    <a:pt x="795710" y="786476"/>
                  </a:cubicBezTo>
                  <a:cubicBezTo>
                    <a:pt x="807130" y="773215"/>
                    <a:pt x="810919" y="763742"/>
                    <a:pt x="818522" y="748641"/>
                  </a:cubicBezTo>
                  <a:cubicBezTo>
                    <a:pt x="826126" y="733537"/>
                    <a:pt x="822338" y="720383"/>
                    <a:pt x="816575" y="709068"/>
                  </a:cubicBezTo>
                  <a:cubicBezTo>
                    <a:pt x="810919" y="697781"/>
                    <a:pt x="765295" y="586457"/>
                    <a:pt x="746271" y="541122"/>
                  </a:cubicBezTo>
                  <a:cubicBezTo>
                    <a:pt x="727379" y="495919"/>
                    <a:pt x="708356" y="497607"/>
                    <a:pt x="694991" y="497607"/>
                  </a:cubicBezTo>
                  <a:cubicBezTo>
                    <a:pt x="681729" y="497607"/>
                    <a:pt x="657124" y="501549"/>
                    <a:pt x="657124" y="501549"/>
                  </a:cubicBezTo>
                  <a:cubicBezTo>
                    <a:pt x="657124" y="501549"/>
                    <a:pt x="611425" y="507206"/>
                    <a:pt x="590560" y="529835"/>
                  </a:cubicBezTo>
                  <a:cubicBezTo>
                    <a:pt x="569695" y="552437"/>
                    <a:pt x="510810" y="607216"/>
                    <a:pt x="510810" y="718435"/>
                  </a:cubicBezTo>
                  <a:cubicBezTo>
                    <a:pt x="510810" y="829732"/>
                    <a:pt x="592428" y="937346"/>
                    <a:pt x="603821" y="952344"/>
                  </a:cubicBezTo>
                  <a:cubicBezTo>
                    <a:pt x="615241" y="967472"/>
                    <a:pt x="761480" y="1203329"/>
                    <a:pt x="993257" y="1293892"/>
                  </a:cubicBezTo>
                  <a:cubicBezTo>
                    <a:pt x="1225034" y="1384431"/>
                    <a:pt x="1225034" y="1354225"/>
                    <a:pt x="1266844" y="1350409"/>
                  </a:cubicBezTo>
                  <a:cubicBezTo>
                    <a:pt x="1308573" y="1346726"/>
                    <a:pt x="1401690" y="1295733"/>
                    <a:pt x="1420712" y="1242901"/>
                  </a:cubicBezTo>
                  <a:cubicBezTo>
                    <a:pt x="1439735" y="1190067"/>
                    <a:pt x="1439735" y="1144759"/>
                    <a:pt x="1434078" y="1135393"/>
                  </a:cubicBezTo>
                  <a:lnTo>
                    <a:pt x="1434078" y="1135393"/>
                  </a:lnTo>
                  <a:close/>
                </a:path>
              </a:pathLst>
            </a:custGeom>
            <a:solidFill>
              <a:srgbClr val="FFFFFF"/>
            </a:solidFill>
            <a:ln w="9525" cap="flat">
              <a:noFill/>
              <a:prstDash val="solid"/>
              <a:miter/>
            </a:ln>
          </p:spPr>
          <p:txBody>
            <a:bodyP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a:p>
          </p:txBody>
        </p:sp>
      </p:grpSp>
      <p:pic>
        <p:nvPicPr>
          <p:cNvPr id="4" name="Picture 3">
            <a:hlinkClick r:id="rId7"/>
            <a:extLst>
              <a:ext uri="{FF2B5EF4-FFF2-40B4-BE49-F238E27FC236}">
                <a16:creationId xmlns:a16="http://schemas.microsoft.com/office/drawing/2014/main" id="{30677851-FD43-9074-9C7D-D0EA28F95F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10965" y="5390941"/>
            <a:ext cx="1062553" cy="1502784"/>
          </a:xfrm>
          <a:prstGeom prst="rect">
            <a:avLst/>
          </a:prstGeom>
          <a:ln>
            <a:solidFill>
              <a:srgbClr val="002465"/>
            </a:solidFill>
          </a:ln>
        </p:spPr>
      </p:pic>
      <p:grpSp>
        <p:nvGrpSpPr>
          <p:cNvPr id="6" name="Graphic 4">
            <a:extLst>
              <a:ext uri="{FF2B5EF4-FFF2-40B4-BE49-F238E27FC236}">
                <a16:creationId xmlns:a16="http://schemas.microsoft.com/office/drawing/2014/main" id="{0E80B3F3-2CBA-25D7-BF3C-A4757CB8DA8F}"/>
              </a:ext>
            </a:extLst>
          </p:cNvPr>
          <p:cNvGrpSpPr/>
          <p:nvPr/>
        </p:nvGrpSpPr>
        <p:grpSpPr>
          <a:xfrm rot="3928889">
            <a:off x="4880804" y="6124557"/>
            <a:ext cx="416812" cy="946355"/>
            <a:chOff x="9129274" y="2719113"/>
            <a:chExt cx="717139" cy="1386497"/>
          </a:xfrm>
          <a:solidFill>
            <a:srgbClr val="242B62"/>
          </a:solidFill>
        </p:grpSpPr>
        <p:grpSp>
          <p:nvGrpSpPr>
            <p:cNvPr id="8" name="Graphic 4">
              <a:extLst>
                <a:ext uri="{FF2B5EF4-FFF2-40B4-BE49-F238E27FC236}">
                  <a16:creationId xmlns:a16="http://schemas.microsoft.com/office/drawing/2014/main" id="{C319EAF4-3EEE-97C5-E5D4-60175FEAD2AA}"/>
                </a:ext>
              </a:extLst>
            </p:cNvPr>
            <p:cNvGrpSpPr/>
            <p:nvPr/>
          </p:nvGrpSpPr>
          <p:grpSpPr>
            <a:xfrm>
              <a:off x="9159507" y="2719113"/>
              <a:ext cx="446280" cy="440141"/>
              <a:chOff x="9159507" y="2719113"/>
              <a:chExt cx="446280" cy="440141"/>
            </a:xfrm>
            <a:grpFill/>
          </p:grpSpPr>
          <p:sp>
            <p:nvSpPr>
              <p:cNvPr id="32" name="Freeform 21">
                <a:extLst>
                  <a:ext uri="{FF2B5EF4-FFF2-40B4-BE49-F238E27FC236}">
                    <a16:creationId xmlns:a16="http://schemas.microsoft.com/office/drawing/2014/main" id="{F36BDF06-0DB1-F7C5-D46A-036E80B85F7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33" name="Freeform 22">
                <a:extLst>
                  <a:ext uri="{FF2B5EF4-FFF2-40B4-BE49-F238E27FC236}">
                    <a16:creationId xmlns:a16="http://schemas.microsoft.com/office/drawing/2014/main" id="{7A56EB77-2236-28C3-2C06-E196777BE2F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777DA15B-2D42-4157-0A28-A61B6EFF852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98CBCAF3-AE0A-6E1B-2FE3-BDF25B1B6C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7E8878C2-6430-D8E2-EA9F-347F13C644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868B4B2-233C-1B8E-DE4C-D7BD538603A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17">
                <a:extLst>
                  <a:ext uri="{FF2B5EF4-FFF2-40B4-BE49-F238E27FC236}">
                    <a16:creationId xmlns:a16="http://schemas.microsoft.com/office/drawing/2014/main" id="{971DA32A-F1DC-B2B7-1C5F-9DA7F2BF6CF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18">
                <a:extLst>
                  <a:ext uri="{FF2B5EF4-FFF2-40B4-BE49-F238E27FC236}">
                    <a16:creationId xmlns:a16="http://schemas.microsoft.com/office/drawing/2014/main" id="{50F0E30F-6E69-B2BC-8126-4E13A9C80D4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19">
                <a:extLst>
                  <a:ext uri="{FF2B5EF4-FFF2-40B4-BE49-F238E27FC236}">
                    <a16:creationId xmlns:a16="http://schemas.microsoft.com/office/drawing/2014/main" id="{1F0F5BEA-E3C2-E95B-D9AF-FE5357FB4B4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20">
                <a:extLst>
                  <a:ext uri="{FF2B5EF4-FFF2-40B4-BE49-F238E27FC236}">
                    <a16:creationId xmlns:a16="http://schemas.microsoft.com/office/drawing/2014/main" id="{33C19F79-4AA1-1F2E-326E-EAB1CB5BFD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B8D81662-6101-AF81-BDF9-E91E9E18E6EE}"/>
              </a:ext>
            </a:extLst>
          </p:cNvPr>
          <p:cNvSpPr txBox="1"/>
          <p:nvPr/>
        </p:nvSpPr>
        <p:spPr>
          <a:xfrm>
            <a:off x="1356004" y="6400816"/>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Flere vejledninger findes her</a:t>
            </a:r>
          </a:p>
        </p:txBody>
      </p:sp>
    </p:spTree>
    <p:extLst>
      <p:ext uri="{BB962C8B-B14F-4D97-AF65-F5344CB8AC3E}">
        <p14:creationId xmlns:p14="http://schemas.microsoft.com/office/powerpoint/2010/main" val="42863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18D80-0467-C8E5-B2E7-FF2EE19BF02C}"/>
              </a:ext>
            </a:extLst>
          </p:cNvPr>
          <p:cNvSpPr>
            <a:spLocks noGrp="1"/>
          </p:cNvSpPr>
          <p:nvPr>
            <p:ph type="body" sz="quarter" idx="13"/>
          </p:nvPr>
        </p:nvSpPr>
        <p:spPr>
          <a:xfrm>
            <a:off x="566509" y="225906"/>
            <a:ext cx="6598780" cy="1278981"/>
          </a:xfrm>
        </p:spPr>
        <p:txBody>
          <a:bodyPr>
            <a:normAutofit/>
          </a:bodyPr>
          <a:lstStyle/>
          <a:p>
            <a:r>
              <a:rPr lang="en-US" b="1" i="1" dirty="0"/>
              <a:t>Aflytning af</a:t>
            </a:r>
            <a:r>
              <a:rPr lang="en-US" b="1" dirty="0"/>
              <a:t> smartphones </a:t>
            </a:r>
            <a:r>
              <a:rPr lang="en-US" b="1" i="1" dirty="0"/>
              <a:t>og </a:t>
            </a:r>
            <a:r>
              <a:rPr lang="en-US" b="1" dirty="0"/>
              <a:t>app-tilladelser</a:t>
            </a:r>
          </a:p>
          <a:p>
            <a:endParaRPr lang="en-IE" dirty="0"/>
          </a:p>
        </p:txBody>
      </p:sp>
      <p:sp>
        <p:nvSpPr>
          <p:cNvPr id="3" name="Text Placeholder 2">
            <a:extLst>
              <a:ext uri="{FF2B5EF4-FFF2-40B4-BE49-F238E27FC236}">
                <a16:creationId xmlns:a16="http://schemas.microsoft.com/office/drawing/2014/main" id="{7543456B-9291-ACF5-5FA1-FE6C9896AF72}"/>
              </a:ext>
            </a:extLst>
          </p:cNvPr>
          <p:cNvSpPr>
            <a:spLocks noGrp="1"/>
          </p:cNvSpPr>
          <p:nvPr>
            <p:ph type="body" sz="quarter" idx="14"/>
          </p:nvPr>
        </p:nvSpPr>
        <p:spPr>
          <a:xfrm>
            <a:off x="551994" y="1388773"/>
            <a:ext cx="6703638" cy="4050319"/>
          </a:xfrm>
        </p:spPr>
        <p:txBody>
          <a:bodyPr lIns="91440" tIns="45720" rIns="91440" bIns="45720" anchor="t">
            <a:noAutofit/>
          </a:bodyPr>
          <a:lstStyle/>
          <a:p>
            <a:pPr>
              <a:buNone/>
            </a:pPr>
            <a:r>
              <a:rPr lang="en-US" dirty="0"/>
              <a:t>Vi har alle ofte en fornemmelse af, at vores telefoner lytter med. Det skyldes som regel blot, at en app har for stor adgang.</a:t>
            </a:r>
          </a:p>
          <a:p>
            <a:pPr>
              <a:buNone/>
            </a:pPr>
            <a:r>
              <a:rPr lang="en-US" b="1" dirty="0"/>
              <a:t>Sådan undgår du unødvendig </a:t>
            </a:r>
            <a:r>
              <a:rPr lang="en-US" b="1" i="1" dirty="0"/>
              <a:t>aflytning…</a:t>
            </a:r>
            <a:endParaRPr lang="en-US" dirty="0"/>
          </a:p>
          <a:p>
            <a:pPr marL="457200" indent="-457200">
              <a:buFont typeface="+mj-lt"/>
              <a:buAutoNum type="arabicPeriod"/>
            </a:pPr>
            <a:r>
              <a:rPr lang="en-US" b="1" dirty="0"/>
              <a:t>Åbn "Indstillinger" </a:t>
            </a:r>
            <a:r>
              <a:rPr lang="en-US" dirty="0"/>
              <a:t>på din telefon (det sølvfarvede tandhjulsikon       ).</a:t>
            </a:r>
          </a:p>
          <a:p>
            <a:pPr marL="457200" indent="-457200">
              <a:buFont typeface="+mj-lt"/>
              <a:buAutoNum type="arabicPeriod"/>
            </a:pPr>
            <a:r>
              <a:rPr lang="en-US" b="1" dirty="0"/>
              <a:t>Find "Privatliv" eller "Apps".</a:t>
            </a:r>
            <a:endParaRPr lang="en-US" dirty="0"/>
          </a:p>
          <a:p>
            <a:pPr marL="457200" indent="-457200">
              <a:buFont typeface="+mj-lt"/>
              <a:buAutoNum type="arabicPeriod"/>
            </a:pPr>
            <a:r>
              <a:rPr lang="en-US" b="1" dirty="0"/>
              <a:t>Tjek mikrofon og placering:</a:t>
            </a:r>
            <a:endParaRPr lang="en-US" dirty="0"/>
          </a:p>
          <a:p>
            <a:pPr marL="432000" indent="-432000">
              <a:buFont typeface="Arial" panose="020B0604020202020204" pitchFamily="34" charset="0"/>
              <a:buChar char="•"/>
            </a:pPr>
            <a:r>
              <a:rPr lang="en-US" dirty="0"/>
              <a:t>Se efter en liste over apps. Hvis en lommelygte- eller lommeregner-app beder om din </a:t>
            </a:r>
            <a:r>
              <a:rPr lang="en-US" b="1" dirty="0"/>
              <a:t>placering </a:t>
            </a:r>
            <a:r>
              <a:rPr lang="en-US" dirty="0"/>
              <a:t>eller </a:t>
            </a:r>
            <a:r>
              <a:rPr lang="en-US" b="1" dirty="0"/>
              <a:t>mikrofon</a:t>
            </a:r>
            <a:r>
              <a:rPr lang="en-US" dirty="0"/>
              <a:t>, skal du slå det </a:t>
            </a:r>
            <a:r>
              <a:rPr lang="en-US" b="1" dirty="0"/>
              <a:t>fra</a:t>
            </a:r>
            <a:r>
              <a:rPr lang="en-US" dirty="0"/>
              <a:t>.</a:t>
            </a:r>
          </a:p>
          <a:p>
            <a:pPr marL="431800" indent="-431800">
              <a:buFont typeface="Arial" panose="020B0604020202020204" pitchFamily="34" charset="0"/>
              <a:buChar char="•"/>
            </a:pPr>
            <a:r>
              <a:rPr lang="en-US" b="1" dirty="0"/>
              <a:t>Tommelfingerregel: </a:t>
            </a:r>
            <a:r>
              <a:rPr lang="en-US" dirty="0"/>
              <a:t>Hvis appen ikke </a:t>
            </a:r>
            <a:r>
              <a:rPr lang="en-US" i="1" dirty="0"/>
              <a:t>har </a:t>
            </a:r>
          </a:p>
          <a:p>
            <a:r>
              <a:rPr lang="en-US" i="1" dirty="0"/>
              <a:t>       </a:t>
            </a:r>
            <a:r>
              <a:rPr lang="en-US" i="1" dirty="0" err="1"/>
              <a:t>brug</a:t>
            </a:r>
            <a:r>
              <a:rPr lang="en-US" i="1" dirty="0"/>
              <a:t> for </a:t>
            </a:r>
            <a:r>
              <a:rPr lang="en-US" dirty="0"/>
              <a:t>det for at fungere, bør den ikke </a:t>
            </a:r>
            <a:endParaRPr lang="en-US"/>
          </a:p>
          <a:p>
            <a:r>
              <a:rPr lang="en-US" dirty="0"/>
              <a:t>       have </a:t>
            </a:r>
            <a:r>
              <a:rPr lang="en-US" dirty="0" err="1"/>
              <a:t>adgang</a:t>
            </a:r>
            <a:r>
              <a:rPr lang="en-US" dirty="0"/>
              <a:t> </a:t>
            </a:r>
            <a:r>
              <a:rPr lang="en-US" dirty="0" err="1"/>
              <a:t>til</a:t>
            </a:r>
            <a:r>
              <a:rPr lang="en-US" dirty="0"/>
              <a:t> det.</a:t>
            </a:r>
            <a:endParaRPr lang="en-US">
              <a:ea typeface="Calibri" panose="020F0502020204030204"/>
              <a:cs typeface="Calibri" panose="020F0502020204030204"/>
            </a:endParaRPr>
          </a:p>
          <a:p>
            <a:endParaRPr lang="en-IE" dirty="0"/>
          </a:p>
        </p:txBody>
      </p:sp>
      <p:pic>
        <p:nvPicPr>
          <p:cNvPr id="8" name="Picture Placeholder 7" descr="Person listening through wall">
            <a:extLst>
              <a:ext uri="{FF2B5EF4-FFF2-40B4-BE49-F238E27FC236}">
                <a16:creationId xmlns:a16="http://schemas.microsoft.com/office/drawing/2014/main" id="{F12FB667-8784-5ECE-46E5-F50F2BEDBC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735037" y="1360044"/>
            <a:ext cx="2444127" cy="4336988"/>
          </a:xfrm>
        </p:spPr>
      </p:pic>
      <p:sp>
        <p:nvSpPr>
          <p:cNvPr id="10" name="Freeform 555">
            <a:extLst>
              <a:ext uri="{FF2B5EF4-FFF2-40B4-BE49-F238E27FC236}">
                <a16:creationId xmlns:a16="http://schemas.microsoft.com/office/drawing/2014/main" id="{710D3163-A64B-35AE-7CD6-A118228B9345}"/>
              </a:ext>
            </a:extLst>
          </p:cNvPr>
          <p:cNvSpPr/>
          <p:nvPr/>
        </p:nvSpPr>
        <p:spPr>
          <a:xfrm>
            <a:off x="4416718" y="3022574"/>
            <a:ext cx="237718" cy="27683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solidFill>
            <a:schemeClr val="tx2">
              <a:lumMod val="65000"/>
            </a:schemeClr>
          </a:solidFill>
          <a:ln w="30564" cap="rnd">
            <a:solidFill>
              <a:srgbClr val="585858"/>
            </a:solidFill>
            <a:prstDash val="solid"/>
            <a:miter/>
          </a:ln>
        </p:spPr>
        <p:txBody>
          <a:bodyPr rtlCol="0" anchor="ctr"/>
          <a:lstStyle/>
          <a:p>
            <a:endParaRPr lang="en-US"/>
          </a:p>
        </p:txBody>
      </p:sp>
      <p:pic>
        <p:nvPicPr>
          <p:cNvPr id="4" name="Picture 3">
            <a:hlinkClick r:id="rId3"/>
            <a:extLst>
              <a:ext uri="{FF2B5EF4-FFF2-40B4-BE49-F238E27FC236}">
                <a16:creationId xmlns:a16="http://schemas.microsoft.com/office/drawing/2014/main" id="{45CAD33A-4CF8-6B70-712C-DCD0ADEF67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30812" y="5281670"/>
            <a:ext cx="1062553" cy="1502784"/>
          </a:xfrm>
          <a:prstGeom prst="rect">
            <a:avLst/>
          </a:prstGeom>
          <a:ln>
            <a:solidFill>
              <a:srgbClr val="002465"/>
            </a:solidFill>
          </a:ln>
        </p:spPr>
      </p:pic>
      <p:grpSp>
        <p:nvGrpSpPr>
          <p:cNvPr id="5" name="Graphic 4">
            <a:extLst>
              <a:ext uri="{FF2B5EF4-FFF2-40B4-BE49-F238E27FC236}">
                <a16:creationId xmlns:a16="http://schemas.microsoft.com/office/drawing/2014/main" id="{B7DFEBF9-E07F-DF79-442C-74A60198FF55}"/>
              </a:ext>
            </a:extLst>
          </p:cNvPr>
          <p:cNvGrpSpPr/>
          <p:nvPr/>
        </p:nvGrpSpPr>
        <p:grpSpPr>
          <a:xfrm rot="3928889">
            <a:off x="5600651" y="6015286"/>
            <a:ext cx="416812" cy="946355"/>
            <a:chOff x="9129274" y="2719113"/>
            <a:chExt cx="717139" cy="1386497"/>
          </a:xfrm>
          <a:solidFill>
            <a:srgbClr val="242B62"/>
          </a:solidFill>
        </p:grpSpPr>
        <p:grpSp>
          <p:nvGrpSpPr>
            <p:cNvPr id="6" name="Graphic 4">
              <a:extLst>
                <a:ext uri="{FF2B5EF4-FFF2-40B4-BE49-F238E27FC236}">
                  <a16:creationId xmlns:a16="http://schemas.microsoft.com/office/drawing/2014/main" id="{C8CD2749-D466-B1FE-893F-E5ADCEF56C9E}"/>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820CF78-A735-5ADE-E18D-49C51C346F8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18" name="Freeform 22">
                <a:extLst>
                  <a:ext uri="{FF2B5EF4-FFF2-40B4-BE49-F238E27FC236}">
                    <a16:creationId xmlns:a16="http://schemas.microsoft.com/office/drawing/2014/main" id="{D1218936-AF8B-FB37-F9B0-2A68E6A9F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7" name="Graphic 4">
              <a:extLst>
                <a:ext uri="{FF2B5EF4-FFF2-40B4-BE49-F238E27FC236}">
                  <a16:creationId xmlns:a16="http://schemas.microsoft.com/office/drawing/2014/main" id="{163B5584-480E-70F2-CAA5-AA29A897DE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67736BA5-85A6-2781-5C38-A9774391EE7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91F93B06-7DC9-25D2-DA5E-E79A0ECCC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87E92320-5783-7A71-20F4-53EBF1CB65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AD13AE1E-5C00-740B-7DDE-5178CAC9066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B7643DBC-17D1-74CB-5463-610658BD55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BE6148A9-A9D0-9B03-6118-A90D2DBE9C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FE9703BB-A70D-94E9-8197-708B4A93DC3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19" name="TextBox 18">
            <a:extLst>
              <a:ext uri="{FF2B5EF4-FFF2-40B4-BE49-F238E27FC236}">
                <a16:creationId xmlns:a16="http://schemas.microsoft.com/office/drawing/2014/main" id="{263E4A36-E1B1-FE88-E413-31D233AC126F}"/>
              </a:ext>
            </a:extLst>
          </p:cNvPr>
          <p:cNvSpPr txBox="1"/>
          <p:nvPr/>
        </p:nvSpPr>
        <p:spPr>
          <a:xfrm>
            <a:off x="2017794" y="6291545"/>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Flere instruktioner findes her</a:t>
            </a:r>
          </a:p>
        </p:txBody>
      </p:sp>
    </p:spTree>
    <p:extLst>
      <p:ext uri="{BB962C8B-B14F-4D97-AF65-F5344CB8AC3E}">
        <p14:creationId xmlns:p14="http://schemas.microsoft.com/office/powerpoint/2010/main" val="365028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lIns="91440" tIns="45720" rIns="91440" bIns="45720" anchor="ctr">
            <a:normAutofit/>
          </a:bodyPr>
          <a:lstStyle/>
          <a:p>
            <a:r>
              <a:rPr lang="en-IE" dirty="0" err="1"/>
              <a:t>Hvis</a:t>
            </a:r>
            <a:r>
              <a:rPr lang="en-IE" dirty="0"/>
              <a:t> du </a:t>
            </a:r>
            <a:r>
              <a:rPr lang="en-IE" dirty="0" err="1"/>
              <a:t>støder</a:t>
            </a:r>
            <a:r>
              <a:rPr lang="en-IE" dirty="0"/>
              <a:t> </a:t>
            </a:r>
            <a:r>
              <a:rPr lang="en-IE" dirty="0" err="1"/>
              <a:t>på</a:t>
            </a:r>
            <a:r>
              <a:rPr lang="en-IE" dirty="0"/>
              <a:t> </a:t>
            </a:r>
            <a:r>
              <a:rPr lang="en-IE" dirty="0" err="1"/>
              <a:t>ukendte</a:t>
            </a:r>
            <a:r>
              <a:rPr lang="en-IE" dirty="0"/>
              <a:t> </a:t>
            </a:r>
            <a:r>
              <a:rPr lang="en-IE" dirty="0" err="1"/>
              <a:t>ord</a:t>
            </a:r>
            <a:r>
              <a:rPr lang="en-IE" dirty="0"/>
              <a:t> </a:t>
            </a:r>
            <a:r>
              <a:rPr lang="en-IE" dirty="0" err="1"/>
              <a:t>eller</a:t>
            </a:r>
            <a:r>
              <a:rPr lang="en-IE" dirty="0"/>
              <a:t> </a:t>
            </a:r>
            <a:r>
              <a:rPr lang="en-IE" dirty="0" err="1"/>
              <a:t>fagudtryk</a:t>
            </a:r>
            <a:r>
              <a:rPr lang="en-IE" dirty="0"/>
              <a:t>, </a:t>
            </a:r>
            <a:r>
              <a:rPr lang="en-IE" dirty="0" err="1"/>
              <a:t>i</a:t>
            </a:r>
            <a:r>
              <a:rPr lang="en-IE" dirty="0"/>
              <a:t> </a:t>
            </a:r>
            <a:r>
              <a:rPr lang="en-IE" dirty="0" err="1"/>
              <a:t>løbet</a:t>
            </a:r>
            <a:r>
              <a:rPr lang="en-IE" dirty="0"/>
              <a:t> </a:t>
            </a:r>
            <a:r>
              <a:rPr lang="en-IE" dirty="0" err="1"/>
              <a:t>af</a:t>
            </a:r>
            <a:r>
              <a:rPr lang="en-IE" dirty="0"/>
              <a:t> </a:t>
            </a:r>
            <a:r>
              <a:rPr lang="en-IE" dirty="0" err="1"/>
              <a:t>dette</a:t>
            </a:r>
            <a:r>
              <a:rPr lang="en-IE" dirty="0"/>
              <a:t> </a:t>
            </a:r>
            <a:r>
              <a:rPr lang="en-IE" dirty="0" err="1"/>
              <a:t>modul</a:t>
            </a:r>
            <a:r>
              <a:rPr lang="en-IE" dirty="0"/>
              <a:t> </a:t>
            </a:r>
            <a:r>
              <a:rPr lang="en-IE" dirty="0" err="1"/>
              <a:t>og</a:t>
            </a:r>
            <a:r>
              <a:rPr lang="en-IE" dirty="0"/>
              <a:t> </a:t>
            </a:r>
            <a:r>
              <a:rPr lang="en-IE" dirty="0" err="1"/>
              <a:t>kurset</a:t>
            </a:r>
            <a:r>
              <a:rPr lang="en-IE" dirty="0"/>
              <a:t> »AI for </a:t>
            </a:r>
            <a:r>
              <a:rPr lang="en-IE" dirty="0" err="1"/>
              <a:t>seniorer</a:t>
            </a:r>
            <a:r>
              <a:rPr lang="en-IE" dirty="0"/>
              <a:t>«… </a:t>
            </a:r>
            <a:r>
              <a:rPr lang="en-IE" dirty="0" err="1"/>
              <a:t>kan</a:t>
            </a:r>
            <a:r>
              <a:rPr lang="en-IE" dirty="0"/>
              <a:t> du </a:t>
            </a:r>
            <a:r>
              <a:rPr lang="en-IE" dirty="0" err="1"/>
              <a:t>til</a:t>
            </a:r>
            <a:r>
              <a:rPr lang="en-IE" dirty="0"/>
              <a:t> </a:t>
            </a:r>
            <a:r>
              <a:rPr lang="en-IE" dirty="0" err="1"/>
              <a:t>enhver</a:t>
            </a:r>
            <a:r>
              <a:rPr lang="en-IE" dirty="0"/>
              <a:t> </a:t>
            </a:r>
            <a:r>
              <a:rPr lang="en-IE" dirty="0" err="1"/>
              <a:t>tid</a:t>
            </a:r>
            <a:r>
              <a:rPr lang="en-IE" dirty="0"/>
              <a:t> </a:t>
            </a:r>
            <a:r>
              <a:rPr lang="en-IE" dirty="0" err="1"/>
              <a:t>finde</a:t>
            </a:r>
            <a:r>
              <a:rPr lang="en-IE" dirty="0"/>
              <a:t> </a:t>
            </a:r>
            <a:r>
              <a:rPr lang="en-IE" dirty="0" err="1"/>
              <a:t>enkle</a:t>
            </a:r>
            <a:r>
              <a:rPr lang="en-IE" dirty="0"/>
              <a:t> </a:t>
            </a:r>
            <a:r>
              <a:rPr lang="en-IE" dirty="0" err="1"/>
              <a:t>forklaringer</a:t>
            </a:r>
            <a:r>
              <a:rPr lang="en-IE" dirty="0"/>
              <a:t> </a:t>
            </a:r>
            <a:r>
              <a:rPr lang="en-IE" dirty="0" err="1"/>
              <a:t>i</a:t>
            </a:r>
            <a:r>
              <a:rPr lang="en-IE" dirty="0"/>
              <a:t> </a:t>
            </a:r>
            <a:r>
              <a:rPr lang="en-IE" b="1" dirty="0" err="1"/>
              <a:t>ordlisten</a:t>
            </a:r>
            <a:r>
              <a:rPr lang="en-IE" dirty="0"/>
              <a:t> til »AI for seniorer« på vores hjemmeside!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www.ai4seniorsproject.eu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9D431-032E-D6F4-565B-1034F1EED0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5A73D5-B135-C32A-B84B-7DB70CBF1BFC}"/>
              </a:ext>
            </a:extLst>
          </p:cNvPr>
          <p:cNvSpPr>
            <a:spLocks noGrp="1"/>
          </p:cNvSpPr>
          <p:nvPr>
            <p:ph type="body" sz="quarter" idx="15"/>
          </p:nvPr>
        </p:nvSpPr>
        <p:spPr>
          <a:xfrm>
            <a:off x="621278" y="899466"/>
            <a:ext cx="10013110" cy="697353"/>
          </a:xfrm>
        </p:spPr>
        <p:txBody>
          <a:bodyPr lIns="91440" tIns="45720" rIns="91440" bIns="45720" anchor="t">
            <a:normAutofit/>
          </a:bodyPr>
          <a:lstStyle/>
          <a:p>
            <a:r>
              <a:rPr lang="en-US" b="1" dirty="0" err="1"/>
              <a:t>Databeskyttelse</a:t>
            </a:r>
            <a:endParaRPr lang="en-IE" b="1" dirty="0" err="1"/>
          </a:p>
        </p:txBody>
      </p:sp>
      <p:sp>
        <p:nvSpPr>
          <p:cNvPr id="3" name="Text Placeholder 2">
            <a:extLst>
              <a:ext uri="{FF2B5EF4-FFF2-40B4-BE49-F238E27FC236}">
                <a16:creationId xmlns:a16="http://schemas.microsoft.com/office/drawing/2014/main" id="{00959792-4E1F-651E-70F8-8208AFBE07C4}"/>
              </a:ext>
            </a:extLst>
          </p:cNvPr>
          <p:cNvSpPr>
            <a:spLocks noGrp="1"/>
          </p:cNvSpPr>
          <p:nvPr>
            <p:ph type="body" sz="quarter" idx="17"/>
          </p:nvPr>
        </p:nvSpPr>
        <p:spPr>
          <a:xfrm>
            <a:off x="588243" y="1714278"/>
            <a:ext cx="6137414" cy="3999520"/>
          </a:xfrm>
        </p:spPr>
        <p:txBody>
          <a:bodyPr lIns="91440" tIns="45720" rIns="91440" bIns="45720" anchor="t">
            <a:noAutofit/>
          </a:bodyPr>
          <a:lstStyle/>
          <a:p>
            <a:pPr>
              <a:spcAft>
                <a:spcPts val="600"/>
              </a:spcAft>
            </a:pPr>
            <a:r>
              <a:rPr lang="en-US" dirty="0" err="1">
                <a:solidFill>
                  <a:srgbClr val="292668"/>
                </a:solidFill>
                <a:ea typeface="+mn-lt"/>
                <a:cs typeface="+mn-lt"/>
              </a:rPr>
              <a:t>Databeskyttelse</a:t>
            </a:r>
            <a:r>
              <a:rPr lang="en-US" dirty="0">
                <a:solidFill>
                  <a:srgbClr val="292668"/>
                </a:solidFill>
                <a:ea typeface="+mn-lt"/>
                <a:cs typeface="+mn-lt"/>
              </a:rPr>
              <a:t> handler om at </a:t>
            </a:r>
            <a:r>
              <a:rPr lang="en-US" dirty="0" err="1">
                <a:solidFill>
                  <a:srgbClr val="292668"/>
                </a:solidFill>
                <a:ea typeface="+mn-lt"/>
                <a:cs typeface="+mn-lt"/>
              </a:rPr>
              <a:t>sikre</a:t>
            </a:r>
            <a:r>
              <a:rPr lang="en-US" dirty="0">
                <a:solidFill>
                  <a:srgbClr val="292668"/>
                </a:solidFill>
                <a:ea typeface="+mn-lt"/>
                <a:cs typeface="+mn-lt"/>
              </a:rPr>
              <a:t>, at dine </a:t>
            </a:r>
            <a:r>
              <a:rPr lang="en-US" dirty="0" err="1">
                <a:solidFill>
                  <a:srgbClr val="292668"/>
                </a:solidFill>
                <a:ea typeface="+mn-lt"/>
                <a:cs typeface="+mn-lt"/>
              </a:rPr>
              <a:t>personlige</a:t>
            </a:r>
            <a:r>
              <a:rPr lang="en-US" dirty="0">
                <a:solidFill>
                  <a:srgbClr val="292668"/>
                </a:solidFill>
                <a:ea typeface="+mn-lt"/>
                <a:cs typeface="+mn-lt"/>
              </a:rPr>
              <a:t> </a:t>
            </a:r>
            <a:r>
              <a:rPr lang="en-US" dirty="0" err="1">
                <a:solidFill>
                  <a:srgbClr val="292668"/>
                </a:solidFill>
                <a:ea typeface="+mn-lt"/>
                <a:cs typeface="+mn-lt"/>
              </a:rPr>
              <a:t>oplysninger</a:t>
            </a:r>
            <a:r>
              <a:rPr lang="en-US" dirty="0">
                <a:solidFill>
                  <a:srgbClr val="292668"/>
                </a:solidFill>
                <a:ea typeface="+mn-lt"/>
                <a:cs typeface="+mn-lt"/>
              </a:rPr>
              <a:t> </a:t>
            </a:r>
            <a:r>
              <a:rPr lang="en-US" dirty="0" err="1">
                <a:solidFill>
                  <a:srgbClr val="292668"/>
                </a:solidFill>
                <a:ea typeface="+mn-lt"/>
                <a:cs typeface="+mn-lt"/>
              </a:rPr>
              <a:t>bliver</a:t>
            </a:r>
            <a:r>
              <a:rPr lang="en-US" dirty="0">
                <a:solidFill>
                  <a:srgbClr val="292668"/>
                </a:solidFill>
                <a:ea typeface="+mn-lt"/>
                <a:cs typeface="+mn-lt"/>
              </a:rPr>
              <a:t> </a:t>
            </a:r>
            <a:r>
              <a:rPr lang="en-US" dirty="0" err="1">
                <a:solidFill>
                  <a:srgbClr val="292668"/>
                </a:solidFill>
                <a:ea typeface="+mn-lt"/>
                <a:cs typeface="+mn-lt"/>
              </a:rPr>
              <a:t>behandlet</a:t>
            </a:r>
            <a:r>
              <a:rPr lang="en-US" dirty="0">
                <a:solidFill>
                  <a:srgbClr val="292668"/>
                </a:solidFill>
                <a:ea typeface="+mn-lt"/>
                <a:cs typeface="+mn-lt"/>
              </a:rPr>
              <a:t> </a:t>
            </a:r>
            <a:r>
              <a:rPr lang="en-US" dirty="0" err="1">
                <a:solidFill>
                  <a:srgbClr val="292668"/>
                </a:solidFill>
                <a:ea typeface="+mn-lt"/>
                <a:cs typeface="+mn-lt"/>
              </a:rPr>
              <a:t>sikkert</a:t>
            </a:r>
            <a:r>
              <a:rPr lang="en-US" dirty="0">
                <a:solidFill>
                  <a:srgbClr val="292668"/>
                </a:solidFill>
                <a:ea typeface="+mn-lt"/>
                <a:cs typeface="+mn-lt"/>
              </a:rPr>
              <a:t> </a:t>
            </a:r>
            <a:r>
              <a:rPr lang="en-US" dirty="0" err="1">
                <a:solidFill>
                  <a:srgbClr val="292668"/>
                </a:solidFill>
                <a:ea typeface="+mn-lt"/>
                <a:cs typeface="+mn-lt"/>
              </a:rPr>
              <a:t>og</a:t>
            </a:r>
            <a:r>
              <a:rPr lang="en-US" dirty="0">
                <a:solidFill>
                  <a:srgbClr val="292668"/>
                </a:solidFill>
                <a:ea typeface="+mn-lt"/>
                <a:cs typeface="+mn-lt"/>
              </a:rPr>
              <a:t> </a:t>
            </a:r>
            <a:r>
              <a:rPr lang="en-US" dirty="0" err="1">
                <a:solidFill>
                  <a:srgbClr val="292668"/>
                </a:solidFill>
                <a:ea typeface="+mn-lt"/>
                <a:cs typeface="+mn-lt"/>
              </a:rPr>
              <a:t>lovligt</a:t>
            </a:r>
            <a:r>
              <a:rPr lang="en-US" dirty="0">
                <a:solidFill>
                  <a:srgbClr val="292668"/>
                </a:solidFill>
                <a:ea typeface="+mn-lt"/>
                <a:cs typeface="+mn-lt"/>
              </a:rPr>
              <a:t>.</a:t>
            </a:r>
            <a:endParaRPr lang="da-DK" dirty="0">
              <a:solidFill>
                <a:srgbClr val="292668"/>
              </a:solidFill>
              <a:ea typeface="+mn-lt"/>
              <a:cs typeface="+mn-lt"/>
            </a:endParaRPr>
          </a:p>
          <a:p>
            <a:pPr>
              <a:spcAft>
                <a:spcPts val="600"/>
              </a:spcAft>
            </a:pPr>
            <a:endParaRPr lang="en-US" dirty="0"/>
          </a:p>
          <a:p>
            <a:pPr fontAlgn="base"/>
            <a:r>
              <a:rPr lang="en-US" b="1" dirty="0"/>
              <a:t>Hvad er data? </a:t>
            </a:r>
            <a:r>
              <a:rPr lang="en-US" dirty="0"/>
              <a:t> </a:t>
            </a:r>
            <a:r>
              <a:rPr lang="en-US" dirty="0" err="1"/>
              <a:t>Hver</a:t>
            </a:r>
            <a:r>
              <a:rPr lang="en-US" dirty="0"/>
              <a:t> gang du </a:t>
            </a:r>
            <a:r>
              <a:rPr lang="en-US" dirty="0" err="1"/>
              <a:t>bruger</a:t>
            </a:r>
            <a:r>
              <a:rPr lang="en-US" dirty="0"/>
              <a:t> </a:t>
            </a:r>
            <a:r>
              <a:rPr lang="en-US" dirty="0" err="1"/>
              <a:t>internettet</a:t>
            </a:r>
            <a:r>
              <a:rPr lang="en-US" dirty="0"/>
              <a:t>, </a:t>
            </a:r>
            <a:r>
              <a:rPr lang="en-US" dirty="0" err="1"/>
              <a:t>indsamler</a:t>
            </a:r>
            <a:r>
              <a:rPr lang="en-US" dirty="0"/>
              <a:t> </a:t>
            </a:r>
            <a:r>
              <a:rPr lang="en-US" dirty="0" err="1"/>
              <a:t>teknologivirksomheder</a:t>
            </a:r>
            <a:r>
              <a:rPr lang="en-US" dirty="0"/>
              <a:t> </a:t>
            </a:r>
            <a:r>
              <a:rPr lang="en-US" dirty="0" err="1"/>
              <a:t>oplysninger</a:t>
            </a:r>
            <a:r>
              <a:rPr lang="en-US" dirty="0"/>
              <a:t> om dig. Det er dine ...</a:t>
            </a:r>
            <a:r>
              <a:rPr lang="en-US" b="1" dirty="0"/>
              <a:t>personoplysninger</a:t>
            </a:r>
            <a:r>
              <a:rPr lang="en-US" dirty="0"/>
              <a:t>.</a:t>
            </a:r>
            <a:endParaRPr lang="en-US" b="1" dirty="0"/>
          </a:p>
          <a:p>
            <a:pPr fontAlgn="base"/>
            <a:endParaRPr lang="en-US" b="1" dirty="0"/>
          </a:p>
          <a:p>
            <a:pPr fontAlgn="base"/>
            <a:endParaRPr lang="en-US" sz="2000" b="1" dirty="0"/>
          </a:p>
          <a:p>
            <a:pPr fontAlgn="base"/>
            <a:r>
              <a:rPr lang="en-US" sz="2200" b="1" dirty="0" err="1"/>
              <a:t>Målet</a:t>
            </a:r>
            <a:r>
              <a:rPr lang="en-US" sz="2200" b="1" dirty="0"/>
              <a:t>: </a:t>
            </a:r>
            <a:r>
              <a:rPr lang="en-US" sz="2200" dirty="0"/>
              <a:t>At </a:t>
            </a:r>
            <a:r>
              <a:rPr lang="en-US" sz="2200" dirty="0" err="1"/>
              <a:t>sikre</a:t>
            </a:r>
            <a:r>
              <a:rPr lang="en-US" sz="2200" dirty="0"/>
              <a:t>, at </a:t>
            </a:r>
            <a:r>
              <a:rPr lang="en-US" sz="2200" dirty="0" err="1"/>
              <a:t>hvis</a:t>
            </a:r>
            <a:r>
              <a:rPr lang="en-US" sz="2200" dirty="0"/>
              <a:t> </a:t>
            </a:r>
            <a:r>
              <a:rPr lang="en-US" sz="2200" dirty="0" err="1"/>
              <a:t>en</a:t>
            </a:r>
            <a:r>
              <a:rPr lang="en-US" sz="2200" dirty="0"/>
              <a:t> </a:t>
            </a:r>
            <a:r>
              <a:rPr lang="en-US" sz="2200" i="1" dirty="0"/>
              <a:t>digital </a:t>
            </a:r>
            <a:r>
              <a:rPr lang="en-US" sz="2200" i="1" dirty="0" err="1"/>
              <a:t>tyv</a:t>
            </a:r>
            <a:r>
              <a:rPr lang="en-US" sz="2200" i="1" dirty="0"/>
              <a:t> </a:t>
            </a:r>
            <a:r>
              <a:rPr lang="en-US" sz="2200" dirty="0"/>
              <a:t>(hacker) </a:t>
            </a:r>
            <a:r>
              <a:rPr lang="en-US" sz="2200" dirty="0" err="1"/>
              <a:t>forsøger</a:t>
            </a:r>
            <a:r>
              <a:rPr lang="en-US" sz="2200" dirty="0"/>
              <a:t> at </a:t>
            </a:r>
            <a:r>
              <a:rPr lang="en-US" sz="2200" dirty="0" err="1"/>
              <a:t>bryde</a:t>
            </a:r>
            <a:r>
              <a:rPr lang="en-US" sz="2200" dirty="0"/>
              <a:t> </a:t>
            </a:r>
            <a:r>
              <a:rPr lang="en-US" sz="2200" dirty="0" err="1"/>
              <a:t>ind</a:t>
            </a:r>
            <a:r>
              <a:rPr lang="en-US" sz="2200" dirty="0"/>
              <a:t> </a:t>
            </a:r>
            <a:r>
              <a:rPr lang="en-US" sz="2200" dirty="0" err="1"/>
              <a:t>på</a:t>
            </a:r>
            <a:r>
              <a:rPr lang="en-US" sz="2200" dirty="0"/>
              <a:t> </a:t>
            </a:r>
            <a:r>
              <a:rPr lang="en-US" sz="2200" dirty="0" err="1"/>
              <a:t>en</a:t>
            </a:r>
            <a:r>
              <a:rPr lang="en-US" sz="2200" dirty="0"/>
              <a:t> </a:t>
            </a:r>
            <a:r>
              <a:rPr lang="en-US" sz="2200" dirty="0" err="1"/>
              <a:t>hjemmeside</a:t>
            </a:r>
            <a:r>
              <a:rPr lang="en-US" sz="2200" dirty="0"/>
              <a:t>, du </a:t>
            </a:r>
            <a:r>
              <a:rPr lang="en-US" sz="2200" dirty="0" err="1"/>
              <a:t>bruger</a:t>
            </a:r>
            <a:r>
              <a:rPr lang="en-US" sz="2200" dirty="0"/>
              <a:t>, </a:t>
            </a:r>
            <a:r>
              <a:rPr lang="en-US" sz="2200" dirty="0" err="1"/>
              <a:t>så</a:t>
            </a:r>
            <a:r>
              <a:rPr lang="en-US" sz="2200" dirty="0"/>
              <a:t> er dine </a:t>
            </a:r>
            <a:r>
              <a:rPr lang="en-US" sz="2200" dirty="0" err="1"/>
              <a:t>personlige</a:t>
            </a:r>
            <a:r>
              <a:rPr lang="en-US" sz="2200" dirty="0"/>
              <a:t> </a:t>
            </a:r>
            <a:r>
              <a:rPr lang="en-US" sz="2200" dirty="0" err="1"/>
              <a:t>oplysninger</a:t>
            </a:r>
            <a:r>
              <a:rPr lang="en-US" sz="2200" dirty="0"/>
              <a:t> </a:t>
            </a:r>
            <a:r>
              <a:rPr lang="en-US" sz="2200" dirty="0" err="1"/>
              <a:t>krypteret</a:t>
            </a:r>
            <a:r>
              <a:rPr lang="en-US" sz="2200" dirty="0"/>
              <a:t>, </a:t>
            </a:r>
            <a:r>
              <a:rPr lang="en-US" sz="2200" dirty="0" err="1"/>
              <a:t>så</a:t>
            </a:r>
            <a:r>
              <a:rPr lang="en-US" sz="2200" dirty="0"/>
              <a:t> de </a:t>
            </a:r>
            <a:r>
              <a:rPr lang="en-US" sz="2200" dirty="0" err="1"/>
              <a:t>ikke</a:t>
            </a:r>
            <a:r>
              <a:rPr lang="en-US" sz="2200" dirty="0"/>
              <a:t> </a:t>
            </a:r>
            <a:r>
              <a:rPr lang="en-US" sz="2200" dirty="0" err="1"/>
              <a:t>kan</a:t>
            </a:r>
            <a:r>
              <a:rPr lang="en-US" sz="2200" dirty="0"/>
              <a:t> </a:t>
            </a:r>
            <a:r>
              <a:rPr lang="en-US" sz="2200" dirty="0" err="1"/>
              <a:t>læses</a:t>
            </a:r>
            <a:r>
              <a:rPr lang="en-US" sz="2200" dirty="0"/>
              <a:t> (</a:t>
            </a:r>
            <a:r>
              <a:rPr lang="en-US" sz="2200" dirty="0" err="1"/>
              <a:t>og</a:t>
            </a:r>
            <a:r>
              <a:rPr lang="en-US" sz="2200" dirty="0"/>
              <a:t> </a:t>
            </a:r>
            <a:r>
              <a:rPr lang="en-US" sz="2200" dirty="0" err="1"/>
              <a:t>dermed</a:t>
            </a:r>
            <a:r>
              <a:rPr lang="en-US" sz="2200" dirty="0"/>
              <a:t> </a:t>
            </a:r>
            <a:r>
              <a:rPr lang="en-US" sz="2200" dirty="0" err="1"/>
              <a:t>stjæles</a:t>
            </a:r>
            <a:r>
              <a:rPr lang="en-US" sz="2200" dirty="0"/>
              <a:t>).</a:t>
            </a:r>
            <a:endParaRPr lang="en-US" sz="2200" dirty="0">
              <a:ea typeface="Calibri"/>
              <a:cs typeface="Calibri"/>
            </a:endParaRPr>
          </a:p>
          <a:p>
            <a:pPr>
              <a:spcAft>
                <a:spcPts val="600"/>
              </a:spcAft>
            </a:pPr>
            <a:endParaRPr lang="en-IE" dirty="0"/>
          </a:p>
        </p:txBody>
      </p:sp>
      <p:pic>
        <p:nvPicPr>
          <p:cNvPr id="5122" name="Picture 2">
            <a:extLst>
              <a:ext uri="{FF2B5EF4-FFF2-40B4-BE49-F238E27FC236}">
                <a16:creationId xmlns:a16="http://schemas.microsoft.com/office/drawing/2014/main" id="{55BDE4C2-3473-22D2-CE78-2BE29ED528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483" r="222" b="-1"/>
          <a:stretch>
            <a:fillRect/>
          </a:stretch>
        </p:blipFill>
        <p:spPr bwMode="auto">
          <a:xfrm>
            <a:off x="6727564" y="1009985"/>
            <a:ext cx="4197110" cy="51592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Rounded 3">
            <a:extLst>
              <a:ext uri="{FF2B5EF4-FFF2-40B4-BE49-F238E27FC236}">
                <a16:creationId xmlns:a16="http://schemas.microsoft.com/office/drawing/2014/main" id="{4241B166-F62E-0EA8-D758-3C235BC1038F}"/>
              </a:ext>
            </a:extLst>
          </p:cNvPr>
          <p:cNvSpPr/>
          <p:nvPr/>
        </p:nvSpPr>
        <p:spPr>
          <a:xfrm>
            <a:off x="7584259" y="1512578"/>
            <a:ext cx="2752627" cy="697353"/>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rgbClr val="292668"/>
                </a:solidFill>
              </a:rPr>
              <a:t>Personoplysninger</a:t>
            </a:r>
          </a:p>
        </p:txBody>
      </p:sp>
      <p:cxnSp>
        <p:nvCxnSpPr>
          <p:cNvPr id="6" name="Straight Arrow Connector 5">
            <a:extLst>
              <a:ext uri="{FF2B5EF4-FFF2-40B4-BE49-F238E27FC236}">
                <a16:creationId xmlns:a16="http://schemas.microsoft.com/office/drawing/2014/main" id="{EDD674AE-B558-5C1F-3E35-AFFB64E52169}"/>
              </a:ext>
            </a:extLst>
          </p:cNvPr>
          <p:cNvCxnSpPr>
            <a:cxnSpLocks/>
          </p:cNvCxnSpPr>
          <p:nvPr/>
        </p:nvCxnSpPr>
        <p:spPr>
          <a:xfrm flipH="1">
            <a:off x="7218002" y="2215344"/>
            <a:ext cx="529320" cy="1689736"/>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28F432D-2A8D-91A7-1731-7D80D9C11CFF}"/>
              </a:ext>
            </a:extLst>
          </p:cNvPr>
          <p:cNvCxnSpPr>
            <a:cxnSpLocks/>
          </p:cNvCxnSpPr>
          <p:nvPr/>
        </p:nvCxnSpPr>
        <p:spPr>
          <a:xfrm>
            <a:off x="9888718" y="2215344"/>
            <a:ext cx="167369" cy="770673"/>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Diagonal Corners Rounded 11">
            <a:extLst>
              <a:ext uri="{FF2B5EF4-FFF2-40B4-BE49-F238E27FC236}">
                <a16:creationId xmlns:a16="http://schemas.microsoft.com/office/drawing/2014/main" id="{0CA63B6E-A3F4-DFAD-AB3F-4A8DD9CF404D}"/>
              </a:ext>
            </a:extLst>
          </p:cNvPr>
          <p:cNvSpPr/>
          <p:nvPr/>
        </p:nvSpPr>
        <p:spPr>
          <a:xfrm>
            <a:off x="6673680" y="4047905"/>
            <a:ext cx="1970699"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b="1" dirty="0">
                <a:solidFill>
                  <a:srgbClr val="292668"/>
                </a:solidFill>
              </a:rPr>
              <a:t>Hvad du deler</a:t>
            </a:r>
            <a:r>
              <a:rPr lang="en-IE" dirty="0">
                <a:solidFill>
                  <a:srgbClr val="292668"/>
                </a:solidFill>
              </a:rPr>
              <a:t>:</a:t>
            </a:r>
          </a:p>
          <a:p>
            <a:r>
              <a:rPr lang="en-IE" dirty="0">
                <a:solidFill>
                  <a:srgbClr val="292668"/>
                </a:solidFill>
              </a:rPr>
              <a:t>Dit navn</a:t>
            </a:r>
          </a:p>
          <a:p>
            <a:r>
              <a:rPr lang="en-IE" dirty="0">
                <a:solidFill>
                  <a:srgbClr val="292668"/>
                </a:solidFill>
              </a:rPr>
              <a:t>Din e-mail</a:t>
            </a:r>
          </a:p>
          <a:p>
            <a:r>
              <a:rPr lang="en-IE" dirty="0">
                <a:solidFill>
                  <a:srgbClr val="292668"/>
                </a:solidFill>
              </a:rPr>
              <a:t>Din fødselsdag</a:t>
            </a:r>
          </a:p>
        </p:txBody>
      </p:sp>
      <p:sp>
        <p:nvSpPr>
          <p:cNvPr id="13" name="Rectangle: Diagonal Corners Rounded 12">
            <a:extLst>
              <a:ext uri="{FF2B5EF4-FFF2-40B4-BE49-F238E27FC236}">
                <a16:creationId xmlns:a16="http://schemas.microsoft.com/office/drawing/2014/main" id="{AA3BBA26-85E7-D600-0DFA-74F97B8039BE}"/>
              </a:ext>
            </a:extLst>
          </p:cNvPr>
          <p:cNvSpPr/>
          <p:nvPr/>
        </p:nvSpPr>
        <p:spPr>
          <a:xfrm>
            <a:off x="9499077" y="2849449"/>
            <a:ext cx="2138015" cy="14035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IE" b="1" dirty="0">
                <a:solidFill>
                  <a:srgbClr val="292668"/>
                </a:solidFill>
              </a:rPr>
              <a:t>Hvad de ser</a:t>
            </a:r>
            <a:r>
              <a:rPr lang="en-IE" dirty="0">
                <a:solidFill>
                  <a:srgbClr val="292668"/>
                </a:solidFill>
              </a:rPr>
              <a:t>:</a:t>
            </a:r>
            <a:endParaRPr lang="da-DK"/>
          </a:p>
          <a:p>
            <a:r>
              <a:rPr lang="en-IE" dirty="0">
                <a:solidFill>
                  <a:srgbClr val="292668"/>
                </a:solidFill>
              </a:rPr>
              <a:t>Websteder, du besøger</a:t>
            </a:r>
            <a:endParaRPr lang="en-IE" dirty="0">
              <a:solidFill>
                <a:srgbClr val="292668"/>
              </a:solidFill>
              <a:ea typeface="Calibri" panose="020F0502020204030204"/>
              <a:cs typeface="Calibri" panose="020F0502020204030204"/>
            </a:endParaRPr>
          </a:p>
          <a:p>
            <a:r>
              <a:rPr lang="en-IE" dirty="0">
                <a:solidFill>
                  <a:srgbClr val="292668"/>
                </a:solidFill>
              </a:rPr>
              <a:t>Hvad du køber</a:t>
            </a:r>
            <a:endParaRPr lang="en-IE" dirty="0">
              <a:solidFill>
                <a:srgbClr val="292668"/>
              </a:solidFill>
              <a:ea typeface="Calibri" panose="020F0502020204030204"/>
              <a:cs typeface="Calibri" panose="020F0502020204030204"/>
            </a:endParaRPr>
          </a:p>
          <a:p>
            <a:r>
              <a:rPr lang="en-IE" dirty="0">
                <a:solidFill>
                  <a:srgbClr val="292668"/>
                </a:solidFill>
              </a:rPr>
              <a:t>Ting, du klikker på</a:t>
            </a:r>
            <a:endParaRPr lang="en-IE" dirty="0">
              <a:solidFill>
                <a:srgbClr val="292668"/>
              </a:solidFill>
              <a:ea typeface="Calibri" panose="020F0502020204030204"/>
              <a:cs typeface="Calibri" panose="020F0502020204030204"/>
            </a:endParaRPr>
          </a:p>
        </p:txBody>
      </p:sp>
    </p:spTree>
    <p:extLst>
      <p:ext uri="{BB962C8B-B14F-4D97-AF65-F5344CB8AC3E}">
        <p14:creationId xmlns:p14="http://schemas.microsoft.com/office/powerpoint/2010/main" val="810944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7821-03C4-0144-C30D-7C89EF9851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6DC6BB-EE4F-9666-02B0-7DCF295F3884}"/>
              </a:ext>
            </a:extLst>
          </p:cNvPr>
          <p:cNvSpPr>
            <a:spLocks noGrp="1"/>
          </p:cNvSpPr>
          <p:nvPr>
            <p:ph type="body" sz="quarter" idx="15"/>
          </p:nvPr>
        </p:nvSpPr>
        <p:spPr>
          <a:xfrm>
            <a:off x="882535" y="456780"/>
            <a:ext cx="10013110" cy="697353"/>
          </a:xfrm>
        </p:spPr>
        <p:txBody>
          <a:bodyPr/>
          <a:lstStyle/>
          <a:p>
            <a:r>
              <a:rPr lang="en-US" b="1" dirty="0"/>
              <a:t>Databeskyttelse: Beskyttelse af dine digitale dokumenter</a:t>
            </a:r>
            <a:endParaRPr lang="en-IE" b="1" dirty="0"/>
          </a:p>
        </p:txBody>
      </p:sp>
      <p:sp>
        <p:nvSpPr>
          <p:cNvPr id="3" name="Text Placeholder 2">
            <a:extLst>
              <a:ext uri="{FF2B5EF4-FFF2-40B4-BE49-F238E27FC236}">
                <a16:creationId xmlns:a16="http://schemas.microsoft.com/office/drawing/2014/main" id="{2D01C164-7524-4EC8-0F70-FF0AB5949DBD}"/>
              </a:ext>
            </a:extLst>
          </p:cNvPr>
          <p:cNvSpPr>
            <a:spLocks noGrp="1"/>
          </p:cNvSpPr>
          <p:nvPr>
            <p:ph type="body" sz="quarter" idx="17"/>
          </p:nvPr>
        </p:nvSpPr>
        <p:spPr>
          <a:xfrm>
            <a:off x="450357" y="1561877"/>
            <a:ext cx="7730516" cy="3977749"/>
          </a:xfrm>
        </p:spPr>
        <p:txBody>
          <a:bodyPr lIns="91440" tIns="45720" rIns="91440" bIns="45720" anchor="t">
            <a:noAutofit/>
          </a:bodyPr>
          <a:lstStyle/>
          <a:p>
            <a:pPr>
              <a:spcAft>
                <a:spcPts val="600"/>
              </a:spcAft>
            </a:pPr>
            <a:r>
              <a:rPr lang="en-US" b="1" dirty="0"/>
              <a:t>Nogle TIPS til bedre databeskyttelse:</a:t>
            </a:r>
          </a:p>
          <a:p>
            <a:pPr marL="342900" indent="-342900">
              <a:spcAft>
                <a:spcPts val="600"/>
              </a:spcAft>
              <a:buFont typeface="Arial" panose="020B0604020202020204" pitchFamily="34" charset="0"/>
              <a:buChar char="•"/>
            </a:pPr>
            <a:r>
              <a:rPr lang="en-US" b="1" dirty="0"/>
              <a:t>Faren ved offentlige Wi-Fi-netværk: </a:t>
            </a:r>
            <a:r>
              <a:rPr lang="en-US" dirty="0"/>
              <a:t>At bruge </a:t>
            </a:r>
            <a:r>
              <a:rPr lang="en-US" i="1" dirty="0"/>
              <a:t>gratis Wi-Fi i lufthavne eller på caféer </a:t>
            </a:r>
            <a:r>
              <a:rPr lang="en-US" dirty="0"/>
              <a:t>til bankforretninger er som at tale om din økonomi i en overfyldt elevator. Den bedste fremgangsmåde er at vente, indtil du er på et pålideligt hjemmenetværk.</a:t>
            </a:r>
          </a:p>
          <a:p>
            <a:pPr marL="342900" indent="-342900">
              <a:spcAft>
                <a:spcPts val="600"/>
              </a:spcAft>
              <a:buFont typeface="Arial" panose="020B0604020202020204" pitchFamily="34" charset="0"/>
              <a:buChar char="•"/>
            </a:pPr>
            <a:r>
              <a:rPr lang="en-US" b="1" dirty="0"/>
              <a:t>Myten om opdateringer: </a:t>
            </a:r>
            <a:r>
              <a:rPr lang="en-US" dirty="0"/>
              <a:t>Mange mennesker klikker på "</a:t>
            </a:r>
            <a:r>
              <a:rPr lang="en-US" b="1" i="1" dirty="0"/>
              <a:t>Mind mig senere" </a:t>
            </a:r>
            <a:r>
              <a:rPr lang="en-US" dirty="0"/>
              <a:t>ved softwareopdateringer, fordi de frygter, at det vil ændre deres layout. </a:t>
            </a:r>
          </a:p>
          <a:p>
            <a:pPr>
              <a:spcAft>
                <a:spcPts val="600"/>
              </a:spcAft>
            </a:pPr>
            <a:r>
              <a:rPr lang="en-US" dirty="0"/>
              <a:t>     </a:t>
            </a:r>
            <a:r>
              <a:rPr lang="en-US" dirty="0" err="1"/>
              <a:t>Opdateringer</a:t>
            </a:r>
            <a:r>
              <a:rPr lang="en-US" dirty="0"/>
              <a:t> er </a:t>
            </a:r>
            <a:r>
              <a:rPr lang="en-US" dirty="0" err="1"/>
              <a:t>imidlertid</a:t>
            </a:r>
            <a:r>
              <a:rPr lang="en-US" dirty="0"/>
              <a:t> </a:t>
            </a:r>
            <a:r>
              <a:rPr lang="en-US" dirty="0" err="1"/>
              <a:t>faktisk</a:t>
            </a:r>
            <a:r>
              <a:rPr lang="en-US" dirty="0"/>
              <a:t> </a:t>
            </a:r>
            <a:r>
              <a:rPr lang="en-US" i="1" dirty="0" err="1"/>
              <a:t>digitale</a:t>
            </a:r>
            <a:r>
              <a:rPr lang="en-US" i="1" dirty="0"/>
              <a:t> plaster</a:t>
            </a:r>
            <a:r>
              <a:rPr lang="en-US" dirty="0"/>
              <a:t>, der</a:t>
            </a:r>
            <a:endParaRPr lang="en-US" dirty="0">
              <a:ea typeface="Calibri"/>
              <a:cs typeface="Calibri"/>
            </a:endParaRPr>
          </a:p>
          <a:p>
            <a:pPr>
              <a:spcAft>
                <a:spcPts val="600"/>
              </a:spcAft>
            </a:pPr>
            <a:r>
              <a:rPr lang="en-US" dirty="0"/>
              <a:t>     </a:t>
            </a:r>
            <a:r>
              <a:rPr lang="en-US" dirty="0" err="1"/>
              <a:t>lukker</a:t>
            </a:r>
            <a:r>
              <a:rPr lang="en-US" dirty="0"/>
              <a:t> de huller, </a:t>
            </a:r>
            <a:r>
              <a:rPr lang="en-US" dirty="0" err="1"/>
              <a:t>som</a:t>
            </a:r>
            <a:r>
              <a:rPr lang="en-US" dirty="0"/>
              <a:t> </a:t>
            </a:r>
            <a:r>
              <a:rPr lang="en-US" dirty="0" err="1"/>
              <a:t>hackere</a:t>
            </a:r>
            <a:r>
              <a:rPr lang="en-US" dirty="0"/>
              <a:t> </a:t>
            </a:r>
            <a:r>
              <a:rPr lang="en-US" dirty="0" err="1"/>
              <a:t>udnytter</a:t>
            </a:r>
            <a:r>
              <a:rPr lang="en-US" dirty="0"/>
              <a:t> </a:t>
            </a:r>
            <a:r>
              <a:rPr lang="en-US" dirty="0" err="1"/>
              <a:t>til</a:t>
            </a:r>
            <a:r>
              <a:rPr lang="en-US" dirty="0"/>
              <a:t> at </a:t>
            </a:r>
            <a:r>
              <a:rPr lang="en-US" dirty="0" err="1"/>
              <a:t>trænge</a:t>
            </a:r>
            <a:r>
              <a:rPr lang="en-US" dirty="0"/>
              <a:t> ind.</a:t>
            </a:r>
            <a:endParaRPr lang="en-US" dirty="0">
              <a:ea typeface="Calibri" panose="020F0502020204030204"/>
              <a:cs typeface="Calibri" panose="020F0502020204030204"/>
            </a:endParaRPr>
          </a:p>
          <a:p>
            <a:pPr marL="342900" indent="-342900">
              <a:spcAft>
                <a:spcPts val="600"/>
              </a:spcAft>
              <a:buFont typeface="Arial" panose="020B0604020202020204" pitchFamily="34" charset="0"/>
              <a:buChar char="•"/>
            </a:pPr>
            <a:r>
              <a:rPr lang="en-US" b="1" dirty="0"/>
              <a:t>Enhedslåsning: </a:t>
            </a:r>
            <a:r>
              <a:rPr lang="en-US" dirty="0"/>
              <a:t>Sørg for, at din tablet eller telefon kræver en PIN-kode, fingeraftryk eller ansigtsgenkendelse for at kunne åbnes.</a:t>
            </a:r>
            <a:endParaRPr lang="en-IE" dirty="0"/>
          </a:p>
        </p:txBody>
      </p:sp>
      <p:pic>
        <p:nvPicPr>
          <p:cNvPr id="5122" name="Picture 2" descr="Transparent padlock">
            <a:extLst>
              <a:ext uri="{FF2B5EF4-FFF2-40B4-BE49-F238E27FC236}">
                <a16:creationId xmlns:a16="http://schemas.microsoft.com/office/drawing/2014/main" id="{84766F1A-C779-FED5-2C1D-4269A611A57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357"/>
          <a:stretch>
            <a:fillRect/>
          </a:stretch>
        </p:blipFill>
        <p:spPr bwMode="auto">
          <a:xfrm>
            <a:off x="8313576" y="1713183"/>
            <a:ext cx="3067283" cy="39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052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69521-0AD1-4ADC-70C5-26AF88CBD5A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88F49AB-78C9-AE33-24F3-5AE83DEE25A0}"/>
              </a:ext>
            </a:extLst>
          </p:cNvPr>
          <p:cNvSpPr>
            <a:spLocks noGrp="1"/>
          </p:cNvSpPr>
          <p:nvPr>
            <p:ph type="body" sz="quarter" idx="15"/>
          </p:nvPr>
        </p:nvSpPr>
        <p:spPr>
          <a:xfrm>
            <a:off x="1628756" y="327130"/>
            <a:ext cx="9786731" cy="697353"/>
          </a:xfrm>
          <a:prstGeom prst="rect">
            <a:avLst/>
          </a:prstGeom>
        </p:spPr>
        <p:txBody>
          <a:bodyPr/>
          <a:lstStyle/>
          <a:p>
            <a:r>
              <a:rPr lang="en-US" b="1" dirty="0"/>
              <a:t>Tag kontrollen</a:t>
            </a:r>
          </a:p>
        </p:txBody>
      </p:sp>
      <p:sp>
        <p:nvSpPr>
          <p:cNvPr id="12" name="Text Placeholder 11">
            <a:extLst>
              <a:ext uri="{FF2B5EF4-FFF2-40B4-BE49-F238E27FC236}">
                <a16:creationId xmlns:a16="http://schemas.microsoft.com/office/drawing/2014/main" id="{B841A4FC-CC65-CBBB-8486-F4F0B911D509}"/>
              </a:ext>
            </a:extLst>
          </p:cNvPr>
          <p:cNvSpPr>
            <a:spLocks noGrp="1"/>
          </p:cNvSpPr>
          <p:nvPr>
            <p:ph type="body" sz="quarter" idx="16"/>
          </p:nvPr>
        </p:nvSpPr>
        <p:spPr>
          <a:xfrm>
            <a:off x="1630798" y="1161845"/>
            <a:ext cx="8934060" cy="1868012"/>
          </a:xfrm>
          <a:prstGeom prst="rect">
            <a:avLst/>
          </a:prstGeom>
        </p:spPr>
        <p:txBody>
          <a:bodyPr lIns="91440" tIns="45720" rIns="91440" bIns="45720" anchor="t">
            <a:noAutofit/>
          </a:bodyPr>
          <a:lstStyle/>
          <a:p>
            <a:r>
              <a:rPr lang="en-US" dirty="0"/>
              <a:t>At sikre dit digitale liv er ligesom at låse hoveddøren og trække gardinerne for. </a:t>
            </a:r>
            <a:endParaRPr lang="da-DK"/>
          </a:p>
          <a:p>
            <a:r>
              <a:rPr lang="en-US" dirty="0"/>
              <a:t>Ved at </a:t>
            </a:r>
            <a:r>
              <a:rPr lang="en-US" dirty="0" err="1"/>
              <a:t>skifte</a:t>
            </a:r>
            <a:r>
              <a:rPr lang="en-US" dirty="0"/>
              <a:t> </a:t>
            </a:r>
            <a:r>
              <a:rPr lang="en-US" dirty="0" err="1"/>
              <a:t>til</a:t>
            </a:r>
            <a:r>
              <a:rPr lang="en-US" dirty="0"/>
              <a:t> </a:t>
            </a:r>
            <a:r>
              <a:rPr lang="en-US" b="1" dirty="0" err="1"/>
              <a:t>adgangskoder</a:t>
            </a:r>
            <a:r>
              <a:rPr lang="en-US" b="1" dirty="0"/>
              <a:t> </a:t>
            </a:r>
            <a:r>
              <a:rPr lang="en-US" dirty="0" err="1"/>
              <a:t>har</a:t>
            </a:r>
            <a:r>
              <a:rPr lang="en-US" dirty="0"/>
              <a:t> du </a:t>
            </a:r>
            <a:r>
              <a:rPr lang="en-US" dirty="0" err="1"/>
              <a:t>gjort</a:t>
            </a:r>
            <a:r>
              <a:rPr lang="en-US" dirty="0"/>
              <a:t> dine </a:t>
            </a:r>
            <a:r>
              <a:rPr lang="en-US" b="1" i="1" dirty="0"/>
              <a:t>digitale låse </a:t>
            </a:r>
            <a:r>
              <a:rPr lang="en-US" dirty="0"/>
              <a:t>meget stærkere. </a:t>
            </a:r>
            <a:endParaRPr lang="en-US"/>
          </a:p>
          <a:p>
            <a:r>
              <a:rPr lang="en-US" dirty="0"/>
              <a:t>Ved at </a:t>
            </a:r>
            <a:r>
              <a:rPr lang="en-US" dirty="0" err="1"/>
              <a:t>justere</a:t>
            </a:r>
            <a:r>
              <a:rPr lang="en-US" dirty="0"/>
              <a:t> dine </a:t>
            </a:r>
            <a:r>
              <a:rPr lang="en-US" b="1" dirty="0" err="1"/>
              <a:t>privatlivsindstillinger</a:t>
            </a:r>
            <a:r>
              <a:rPr lang="en-US" b="1" dirty="0"/>
              <a:t> </a:t>
            </a:r>
            <a:r>
              <a:rPr lang="en-US" dirty="0" err="1"/>
              <a:t>har</a:t>
            </a:r>
            <a:r>
              <a:rPr lang="en-US" dirty="0"/>
              <a:t> du bestemt præcis, hvem der har adgang til din digitale stue. Disse enkle vaner er grundlaget for en sikker (databeskyttet) onlineoplevelse.</a:t>
            </a:r>
            <a:endParaRPr lang="en-US" dirty="0">
              <a:ea typeface="Calibri"/>
              <a:cs typeface="Calibri"/>
            </a:endParaRPr>
          </a:p>
        </p:txBody>
      </p:sp>
      <p:sp>
        <p:nvSpPr>
          <p:cNvPr id="15" name="Rectangle 14">
            <a:extLst>
              <a:ext uri="{FF2B5EF4-FFF2-40B4-BE49-F238E27FC236}">
                <a16:creationId xmlns:a16="http://schemas.microsoft.com/office/drawing/2014/main" id="{6CE92371-F652-C8B1-628C-458EF7E47EC3}"/>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11A023A-FC4C-8FAD-FFF6-F36A18A93E6C}"/>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484194CA-89D9-322D-31D5-E33A2D8524D3}"/>
              </a:ext>
            </a:extLst>
          </p:cNvPr>
          <p:cNvSpPr>
            <a:spLocks noGrp="1"/>
          </p:cNvSpPr>
          <p:nvPr>
            <p:ph type="pic" sz="quarter" idx="10"/>
          </p:nvPr>
        </p:nvSpPr>
        <p:spPr>
          <a:solidFill>
            <a:srgbClr val="CA7BB3"/>
          </a:solidFill>
        </p:spPr>
        <p:txBody>
          <a:bodyPr/>
          <a:lstStyle/>
          <a:p>
            <a:endParaRPr lang="en-IE"/>
          </a:p>
        </p:txBody>
      </p:sp>
      <p:graphicFrame>
        <p:nvGraphicFramePr>
          <p:cNvPr id="4" name="Table 3">
            <a:extLst>
              <a:ext uri="{FF2B5EF4-FFF2-40B4-BE49-F238E27FC236}">
                <a16:creationId xmlns:a16="http://schemas.microsoft.com/office/drawing/2014/main" id="{07835FF5-12D6-7828-69E2-B66CC1052B6F}"/>
              </a:ext>
            </a:extLst>
          </p:cNvPr>
          <p:cNvGraphicFramePr>
            <a:graphicFrameLocks noGrp="1"/>
          </p:cNvGraphicFramePr>
          <p:nvPr>
            <p:extLst>
              <p:ext uri="{D42A27DB-BD31-4B8C-83A1-F6EECF244321}">
                <p14:modId xmlns:p14="http://schemas.microsoft.com/office/powerpoint/2010/main" val="3794885821"/>
              </p:ext>
            </p:extLst>
          </p:nvPr>
        </p:nvGraphicFramePr>
        <p:xfrm>
          <a:off x="426372" y="4304468"/>
          <a:ext cx="10515600" cy="2052320"/>
        </p:xfrm>
        <a:graphic>
          <a:graphicData uri="http://schemas.openxmlformats.org/drawingml/2006/table">
            <a:tbl>
              <a:tblPr/>
              <a:tblGrid>
                <a:gridCol w="3505200">
                  <a:extLst>
                    <a:ext uri="{9D8B030D-6E8A-4147-A177-3AD203B41FA5}">
                      <a16:colId xmlns:a16="http://schemas.microsoft.com/office/drawing/2014/main" val="3993707640"/>
                    </a:ext>
                  </a:extLst>
                </a:gridCol>
                <a:gridCol w="2858527">
                  <a:extLst>
                    <a:ext uri="{9D8B030D-6E8A-4147-A177-3AD203B41FA5}">
                      <a16:colId xmlns:a16="http://schemas.microsoft.com/office/drawing/2014/main" val="479888894"/>
                    </a:ext>
                  </a:extLst>
                </a:gridCol>
                <a:gridCol w="4151873">
                  <a:extLst>
                    <a:ext uri="{9D8B030D-6E8A-4147-A177-3AD203B41FA5}">
                      <a16:colId xmlns:a16="http://schemas.microsoft.com/office/drawing/2014/main" val="3614541639"/>
                    </a:ext>
                  </a:extLst>
                </a:gridCol>
              </a:tblGrid>
              <a:tr h="0">
                <a:tc>
                  <a:txBody>
                    <a:bodyPr/>
                    <a:lstStyle/>
                    <a:p>
                      <a:pPr rtl="0">
                        <a:buNone/>
                      </a:pPr>
                      <a:r>
                        <a:rPr lang="en-IE" b="1">
                          <a:solidFill>
                            <a:srgbClr val="292668"/>
                          </a:solidFill>
                          <a:effectLst/>
                          <a:latin typeface="Google Sans Text"/>
                        </a:rPr>
                        <a:t>Den fysiske verden</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a:solidFill>
                            <a:srgbClr val="292668"/>
                          </a:solidFill>
                          <a:effectLst/>
                          <a:latin typeface="Google Sans Text"/>
                        </a:rPr>
                        <a:t>Den digitale verden</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dirty="0">
                          <a:solidFill>
                            <a:srgbClr val="292668"/>
                          </a:solidFill>
                          <a:effectLst/>
                          <a:latin typeface="Google Sans Text"/>
                        </a:rPr>
                        <a:t>Hvad det beskytter</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extLst>
                  <a:ext uri="{0D108BD9-81ED-4DB2-BD59-A6C34878D82A}">
                    <a16:rowId xmlns:a16="http://schemas.microsoft.com/office/drawing/2014/main" val="3607089277"/>
                  </a:ext>
                </a:extLst>
              </a:tr>
              <a:tr h="0">
                <a:tc>
                  <a:txBody>
                    <a:bodyPr/>
                    <a:lstStyle/>
                    <a:p>
                      <a:pPr rtl="0">
                        <a:buNone/>
                      </a:pPr>
                      <a:r>
                        <a:rPr lang="en-IE" b="1">
                          <a:solidFill>
                            <a:srgbClr val="292668"/>
                          </a:solidFill>
                          <a:effectLst/>
                          <a:latin typeface="Google Sans Text"/>
                        </a:rPr>
                        <a:t>Hoveddørsnøgle</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Adgangskode</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dirty="0">
                          <a:solidFill>
                            <a:srgbClr val="292668"/>
                          </a:solidFill>
                          <a:effectLst/>
                          <a:latin typeface="Google Sans Text"/>
                        </a:rPr>
                        <a:t>Din "adgang" (login)</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4255996609"/>
                  </a:ext>
                </a:extLst>
              </a:tr>
              <a:tr h="0">
                <a:tc>
                  <a:txBody>
                    <a:bodyPr/>
                    <a:lstStyle/>
                    <a:p>
                      <a:pPr rtl="0">
                        <a:buNone/>
                      </a:pPr>
                      <a:r>
                        <a:rPr lang="en-IE" b="1" dirty="0">
                          <a:solidFill>
                            <a:srgbClr val="292668"/>
                          </a:solidFill>
                          <a:effectLst/>
                          <a:latin typeface="Google Sans Text"/>
                        </a:rPr>
                        <a:t>Gardiner</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Privatlivsindstillinger</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a:solidFill>
                            <a:srgbClr val="292668"/>
                          </a:solidFill>
                          <a:effectLst/>
                          <a:latin typeface="Google Sans Text"/>
                        </a:rPr>
                        <a:t>Din "synlighed" (hvem der kan se dine indlæg)</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427813562"/>
                  </a:ext>
                </a:extLst>
              </a:tr>
              <a:tr h="0">
                <a:tc>
                  <a:txBody>
                    <a:bodyPr/>
                    <a:lstStyle/>
                    <a:p>
                      <a:pPr rtl="0">
                        <a:buNone/>
                      </a:pPr>
                      <a:r>
                        <a:rPr lang="en-IE" b="1">
                          <a:solidFill>
                            <a:srgbClr val="292668"/>
                          </a:solidFill>
                          <a:effectLst/>
                          <a:latin typeface="Google Sans Text"/>
                        </a:rPr>
                        <a:t>Brandsikker boks</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Databeskyttelse</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dirty="0">
                          <a:solidFill>
                            <a:srgbClr val="292668"/>
                          </a:solidFill>
                          <a:effectLst/>
                          <a:latin typeface="Google Sans Text"/>
                        </a:rPr>
                        <a:t>Dine "værdigenstande" (kreditkort, ID, fotos)</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791687370"/>
                  </a:ext>
                </a:extLst>
              </a:tr>
            </a:tbl>
          </a:graphicData>
        </a:graphic>
      </p:graphicFrame>
    </p:spTree>
    <p:extLst>
      <p:ext uri="{BB962C8B-B14F-4D97-AF65-F5344CB8AC3E}">
        <p14:creationId xmlns:p14="http://schemas.microsoft.com/office/powerpoint/2010/main" val="2396737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DB23C-2B4C-1CAE-31E4-5273986101CE}"/>
              </a:ext>
            </a:extLst>
          </p:cNvPr>
          <p:cNvSpPr>
            <a:spLocks noGrp="1"/>
          </p:cNvSpPr>
          <p:nvPr>
            <p:ph type="body" sz="quarter" idx="15"/>
          </p:nvPr>
        </p:nvSpPr>
        <p:spPr/>
        <p:txBody>
          <a:bodyPr lIns="91440" tIns="45720" rIns="91440" bIns="45720" anchor="t">
            <a:normAutofit/>
          </a:bodyPr>
          <a:lstStyle/>
          <a:p>
            <a:r>
              <a:rPr lang="en-IE" dirty="0" err="1"/>
              <a:t>Øvelse</a:t>
            </a:r>
            <a:r>
              <a:rPr lang="en-IE" dirty="0"/>
              <a:t> for </a:t>
            </a:r>
            <a:r>
              <a:rPr lang="en-IE" dirty="0" err="1"/>
              <a:t>kursister</a:t>
            </a:r>
          </a:p>
        </p:txBody>
      </p:sp>
      <p:sp>
        <p:nvSpPr>
          <p:cNvPr id="3" name="Text Placeholder 2">
            <a:extLst>
              <a:ext uri="{FF2B5EF4-FFF2-40B4-BE49-F238E27FC236}">
                <a16:creationId xmlns:a16="http://schemas.microsoft.com/office/drawing/2014/main" id="{EBEE6F1B-1CC6-51BA-0C9E-90204642DC88}"/>
              </a:ext>
            </a:extLst>
          </p:cNvPr>
          <p:cNvSpPr>
            <a:spLocks noGrp="1"/>
          </p:cNvSpPr>
          <p:nvPr>
            <p:ph type="body" sz="quarter" idx="17"/>
          </p:nvPr>
        </p:nvSpPr>
        <p:spPr>
          <a:xfrm>
            <a:off x="802708" y="2104402"/>
            <a:ext cx="10920111" cy="4021291"/>
          </a:xfrm>
        </p:spPr>
        <p:txBody>
          <a:bodyPr lIns="91440" tIns="45720" rIns="91440" bIns="45720" anchor="t">
            <a:noAutofit/>
          </a:bodyPr>
          <a:lstStyle/>
          <a:p>
            <a:r>
              <a:rPr lang="en-IE" b="1" dirty="0"/>
              <a:t>Adgangskoder: </a:t>
            </a:r>
          </a:p>
          <a:p>
            <a:r>
              <a:rPr lang="en-IE" dirty="0"/>
              <a:t>Overvej at ændre de adgangskoder, du bruger mest – lav en sætning på </a:t>
            </a:r>
            <a:r>
              <a:rPr lang="en-IE" dirty="0" err="1"/>
              <a:t>mindst</a:t>
            </a:r>
            <a:r>
              <a:rPr lang="en-IE" dirty="0"/>
              <a:t> 12 </a:t>
            </a:r>
            <a:r>
              <a:rPr lang="en-IE" dirty="0" err="1"/>
              <a:t>tegn</a:t>
            </a:r>
            <a:r>
              <a:rPr lang="en-IE" dirty="0"/>
              <a:t> </a:t>
            </a:r>
            <a:r>
              <a:rPr lang="en-IE" dirty="0" err="1"/>
              <a:t>ud</a:t>
            </a:r>
            <a:r>
              <a:rPr lang="en-IE" dirty="0"/>
              <a:t> </a:t>
            </a:r>
            <a:r>
              <a:rPr lang="en-IE" dirty="0" err="1"/>
              <a:t>af</a:t>
            </a:r>
            <a:r>
              <a:rPr lang="en-IE" dirty="0"/>
              <a:t> </a:t>
            </a:r>
            <a:r>
              <a:rPr lang="en-IE" dirty="0" err="1"/>
              <a:t>teksten</a:t>
            </a:r>
            <a:r>
              <a:rPr lang="en-IE" dirty="0"/>
              <a:t> </a:t>
            </a:r>
            <a:r>
              <a:rPr lang="en-IE" dirty="0" err="1"/>
              <a:t>til</a:t>
            </a:r>
            <a:r>
              <a:rPr lang="en-IE" dirty="0"/>
              <a:t> din </a:t>
            </a:r>
            <a:r>
              <a:rPr lang="en-IE" dirty="0" err="1"/>
              <a:t>yndlingssang</a:t>
            </a:r>
            <a:r>
              <a:rPr lang="en-IE" dirty="0"/>
              <a:t> </a:t>
            </a:r>
            <a:r>
              <a:rPr lang="en-IE" dirty="0" err="1"/>
              <a:t>eller</a:t>
            </a:r>
            <a:r>
              <a:rPr lang="en-IE" dirty="0"/>
              <a:t> et </a:t>
            </a:r>
            <a:r>
              <a:rPr lang="en-IE" dirty="0" err="1"/>
              <a:t>godt</a:t>
            </a:r>
            <a:r>
              <a:rPr lang="en-IE" dirty="0"/>
              <a:t> </a:t>
            </a:r>
            <a:r>
              <a:rPr lang="en-IE" dirty="0" err="1"/>
              <a:t>minde</a:t>
            </a:r>
            <a:r>
              <a:rPr lang="en-IE" dirty="0"/>
              <a:t> (</a:t>
            </a:r>
            <a:r>
              <a:rPr lang="en-IE" dirty="0" err="1"/>
              <a:t>inkluder</a:t>
            </a:r>
            <a:r>
              <a:rPr lang="en-IE" dirty="0"/>
              <a:t> et </a:t>
            </a:r>
            <a:r>
              <a:rPr lang="en-IE" dirty="0" err="1"/>
              <a:t>specialtegn</a:t>
            </a:r>
            <a:r>
              <a:rPr lang="en-IE" dirty="0"/>
              <a:t> + et </a:t>
            </a:r>
            <a:r>
              <a:rPr lang="en-IE" dirty="0" err="1"/>
              <a:t>tal</a:t>
            </a:r>
            <a:r>
              <a:rPr lang="en-IE" dirty="0"/>
              <a:t>)</a:t>
            </a:r>
            <a:endParaRPr lang="en-IE" dirty="0">
              <a:ea typeface="Calibri"/>
              <a:cs typeface="Calibri"/>
            </a:endParaRPr>
          </a:p>
          <a:p>
            <a:endParaRPr lang="en-IE" dirty="0"/>
          </a:p>
          <a:p>
            <a:r>
              <a:rPr lang="en-IE" b="1" dirty="0"/>
              <a:t>Opdateringer:</a:t>
            </a:r>
          </a:p>
          <a:p>
            <a:r>
              <a:rPr lang="en-IE" dirty="0"/>
              <a:t>Tjek din telefon eller andre enheder for softwareopdateringer, og klik på </a:t>
            </a:r>
            <a:r>
              <a:rPr lang="en-IE" i="1" dirty="0"/>
              <a:t>Installer nu</a:t>
            </a:r>
          </a:p>
          <a:p>
            <a:endParaRPr lang="en-IE" i="1" dirty="0"/>
          </a:p>
          <a:p>
            <a:r>
              <a:rPr lang="en-IE" b="1" dirty="0"/>
              <a:t>Privatliv:</a:t>
            </a:r>
          </a:p>
          <a:p>
            <a:r>
              <a:rPr lang="en-IE" dirty="0"/>
              <a:t>Tjek dine sociale medie-apps – brug genvejene til privatlivsindstillinger til at deaktivere alle unødvendige indstillinger</a:t>
            </a:r>
          </a:p>
          <a:p>
            <a:endParaRPr lang="en-IE" dirty="0"/>
          </a:p>
          <a:p>
            <a:r>
              <a:rPr lang="en-IE" b="1" dirty="0"/>
              <a:t>Deling: </a:t>
            </a:r>
          </a:p>
          <a:p>
            <a:r>
              <a:rPr lang="en-IE" dirty="0"/>
              <a:t>Send aldrig adgangskoder eller PAN-numre (personlige adgangskoder) via SMS eller e-mail</a:t>
            </a:r>
          </a:p>
        </p:txBody>
      </p:sp>
      <p:grpSp>
        <p:nvGrpSpPr>
          <p:cNvPr id="4" name="Group 3">
            <a:extLst>
              <a:ext uri="{FF2B5EF4-FFF2-40B4-BE49-F238E27FC236}">
                <a16:creationId xmlns:a16="http://schemas.microsoft.com/office/drawing/2014/main" id="{274BE556-C112-CB21-4E37-5542ABA5F001}"/>
              </a:ext>
            </a:extLst>
          </p:cNvPr>
          <p:cNvGrpSpPr/>
          <p:nvPr/>
        </p:nvGrpSpPr>
        <p:grpSpPr>
          <a:xfrm>
            <a:off x="8030313" y="529028"/>
            <a:ext cx="920484" cy="919581"/>
            <a:chOff x="10376768" y="2334933"/>
            <a:chExt cx="920484" cy="919581"/>
          </a:xfrm>
          <a:solidFill>
            <a:srgbClr val="292668"/>
          </a:solidFill>
        </p:grpSpPr>
        <p:sp>
          <p:nvSpPr>
            <p:cNvPr id="5" name="Freeform 240">
              <a:extLst>
                <a:ext uri="{FF2B5EF4-FFF2-40B4-BE49-F238E27FC236}">
                  <a16:creationId xmlns:a16="http://schemas.microsoft.com/office/drawing/2014/main" id="{4843575D-63C3-6501-EFC4-0D69814CC16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241">
              <a:extLst>
                <a:ext uri="{FF2B5EF4-FFF2-40B4-BE49-F238E27FC236}">
                  <a16:creationId xmlns:a16="http://schemas.microsoft.com/office/drawing/2014/main" id="{BC853183-5A70-EB8C-F3F1-D9CA37EBFE0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BF10C1EF-A9B5-9D43-A16E-F9EE86710C68}"/>
                </a:ext>
              </a:extLst>
            </p:cNvPr>
            <p:cNvGrpSpPr/>
            <p:nvPr/>
          </p:nvGrpSpPr>
          <p:grpSpPr>
            <a:xfrm>
              <a:off x="10376768" y="2334933"/>
              <a:ext cx="920484" cy="919581"/>
              <a:chOff x="10376768" y="2334933"/>
              <a:chExt cx="920484" cy="919581"/>
            </a:xfrm>
            <a:grpFill/>
          </p:grpSpPr>
          <p:sp>
            <p:nvSpPr>
              <p:cNvPr id="8" name="Freeform 243">
                <a:extLst>
                  <a:ext uri="{FF2B5EF4-FFF2-40B4-BE49-F238E27FC236}">
                    <a16:creationId xmlns:a16="http://schemas.microsoft.com/office/drawing/2014/main" id="{32425747-2A00-3655-825A-19100F15132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244">
                <a:extLst>
                  <a:ext uri="{FF2B5EF4-FFF2-40B4-BE49-F238E27FC236}">
                    <a16:creationId xmlns:a16="http://schemas.microsoft.com/office/drawing/2014/main" id="{503C06B3-14CA-AD36-8AEC-9E4DF2134DB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0" name="TextBox 9">
            <a:extLst>
              <a:ext uri="{FF2B5EF4-FFF2-40B4-BE49-F238E27FC236}">
                <a16:creationId xmlns:a16="http://schemas.microsoft.com/office/drawing/2014/main" id="{C7CF4110-0C5A-6504-74DD-8B8045D95A4E}"/>
              </a:ext>
            </a:extLst>
          </p:cNvPr>
          <p:cNvSpPr txBox="1"/>
          <p:nvPr/>
        </p:nvSpPr>
        <p:spPr>
          <a:xfrm rot="-1380000">
            <a:off x="59494" y="5893806"/>
            <a:ext cx="721443" cy="461665"/>
          </a:xfrm>
          <a:prstGeom prst="rect">
            <a:avLst/>
          </a:prstGeom>
          <a:solidFill>
            <a:srgbClr val="EBCB1F"/>
          </a:solidFill>
        </p:spPr>
        <p:txBody>
          <a:bodyPr wrap="square" rtlCol="0">
            <a:spAutoFit/>
          </a:bodyPr>
          <a:lstStyle/>
          <a:p>
            <a:r>
              <a:rPr lang="en-IE" sz="2400" b="1" dirty="0">
                <a:solidFill>
                  <a:srgbClr val="292668"/>
                </a:solidFill>
              </a:rPr>
              <a:t>TIP:</a:t>
            </a:r>
          </a:p>
        </p:txBody>
      </p:sp>
    </p:spTree>
    <p:extLst>
      <p:ext uri="{BB962C8B-B14F-4D97-AF65-F5344CB8AC3E}">
        <p14:creationId xmlns:p14="http://schemas.microsoft.com/office/powerpoint/2010/main" val="3684889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p:txBody>
          <a:bodyPr/>
          <a:lstStyle/>
          <a:p>
            <a:r>
              <a:rPr lang="en-IE" dirty="0"/>
              <a:t>02</a:t>
            </a:r>
          </a:p>
        </p:txBody>
      </p:sp>
      <p:pic>
        <p:nvPicPr>
          <p:cNvPr id="7" name="Picture Placeholder 6">
            <a:extLst>
              <a:ext uri="{FF2B5EF4-FFF2-40B4-BE49-F238E27FC236}">
                <a16:creationId xmlns:a16="http://schemas.microsoft.com/office/drawing/2014/main" id="{592D2075-281A-F592-D954-80B53025F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FORSTÅELSE AF ALGORITMER</a:t>
            </a:r>
          </a:p>
        </p:txBody>
      </p:sp>
    </p:spTree>
    <p:extLst>
      <p:ext uri="{BB962C8B-B14F-4D97-AF65-F5344CB8AC3E}">
        <p14:creationId xmlns:p14="http://schemas.microsoft.com/office/powerpoint/2010/main" val="4104436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700213" y="421472"/>
            <a:ext cx="9424988" cy="697353"/>
          </a:xfrm>
          <a:prstGeom prst="rect">
            <a:avLst/>
          </a:prstGeom>
        </p:spPr>
        <p:txBody>
          <a:bodyPr/>
          <a:lstStyle/>
          <a:p>
            <a:r>
              <a:rPr lang="en-US" b="1" dirty="0"/>
              <a:t>Algoritmer og sporing</a:t>
            </a:r>
          </a:p>
        </p:txBody>
      </p:sp>
      <p:sp>
        <p:nvSpPr>
          <p:cNvPr id="12" name="Text Placeholder 11"/>
          <p:cNvSpPr>
            <a:spLocks noGrp="1"/>
          </p:cNvSpPr>
          <p:nvPr>
            <p:ph type="body" sz="quarter" idx="16"/>
          </p:nvPr>
        </p:nvSpPr>
        <p:spPr>
          <a:xfrm>
            <a:off x="1410391" y="1118821"/>
            <a:ext cx="9696006" cy="1824470"/>
          </a:xfrm>
          <a:prstGeom prst="rect">
            <a:avLst/>
          </a:prstGeom>
        </p:spPr>
        <p:txBody>
          <a:bodyPr lIns="91440" tIns="45720" rIns="91440" bIns="45720" anchor="t">
            <a:noAutofit/>
          </a:bodyPr>
          <a:lstStyle/>
          <a:p>
            <a:pPr>
              <a:spcAft>
                <a:spcPts val="600"/>
              </a:spcAft>
            </a:pPr>
            <a:r>
              <a:rPr lang="en-US" dirty="0"/>
              <a:t>Tænk på en algoritme som en digital opskrift. Ligesom </a:t>
            </a:r>
            <a:r>
              <a:rPr lang="en-US" dirty="0" err="1"/>
              <a:t>en</a:t>
            </a:r>
            <a:r>
              <a:rPr lang="en-US" dirty="0"/>
              <a:t> </a:t>
            </a:r>
            <a:r>
              <a:rPr lang="en-US" dirty="0" err="1"/>
              <a:t>opskrift</a:t>
            </a:r>
            <a:r>
              <a:rPr lang="en-US" dirty="0"/>
              <a:t> </a:t>
            </a:r>
            <a:r>
              <a:rPr lang="en-US" dirty="0" err="1"/>
              <a:t>følges</a:t>
            </a:r>
            <a:r>
              <a:rPr lang="en-US" dirty="0"/>
              <a:t> trin for trin for at bage en kage, er en algoritme et sæt instruktioner, som en computer følger for at løse et problem eller beslutte, hvad den skal vise dig næste gang.</a:t>
            </a:r>
          </a:p>
          <a:p>
            <a:r>
              <a:rPr lang="en-US" dirty="0"/>
              <a:t>Algoritmer er designet til at være nyttige, men deres primære mål er at </a:t>
            </a:r>
            <a:r>
              <a:rPr lang="en-US" b="1" dirty="0"/>
              <a:t>få dig til at blive ved med at kigge på skærmen</a:t>
            </a:r>
            <a:r>
              <a:rPr lang="en-US" dirty="0"/>
              <a:t>. De er </a:t>
            </a:r>
            <a:r>
              <a:rPr lang="en-US" dirty="0" err="1"/>
              <a:t>ikke</a:t>
            </a:r>
            <a:r>
              <a:rPr lang="en-US" dirty="0"/>
              <a:t> </a:t>
            </a:r>
            <a:r>
              <a:rPr lang="en-US" dirty="0" err="1"/>
              <a:t>altid</a:t>
            </a:r>
            <a:r>
              <a:rPr lang="en-US" dirty="0"/>
              <a:t> </a:t>
            </a:r>
            <a:r>
              <a:rPr lang="en-US" dirty="0" err="1"/>
              <a:t>interesserede</a:t>
            </a:r>
            <a:r>
              <a:rPr lang="en-US" dirty="0"/>
              <a:t> </a:t>
            </a:r>
            <a:r>
              <a:rPr lang="en-US" dirty="0" err="1"/>
              <a:t>i</a:t>
            </a:r>
            <a:r>
              <a:rPr lang="en-US" dirty="0"/>
              <a:t>, om informationen er sand eller sund; de er kun interesserede i, om det er noget, du sandsynligvis vil klikke på.</a:t>
            </a:r>
          </a:p>
        </p:txBody>
      </p:sp>
      <p:pic>
        <p:nvPicPr>
          <p:cNvPr id="4" name="Picture Placeholder 5" descr="A group of people standing in a line&#10;&#10;AI-generated content may be incorrect.">
            <a:extLst>
              <a:ext uri="{FF2B5EF4-FFF2-40B4-BE49-F238E27FC236}">
                <a16:creationId xmlns:a16="http://schemas.microsoft.com/office/drawing/2014/main" id="{36EBB81E-0C9F-131A-834C-2E0EEF47CF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3919655"/>
            <a:ext cx="11125201" cy="2342319"/>
          </a:xfrm>
        </p:spPr>
      </p:pic>
      <p:sp>
        <p:nvSpPr>
          <p:cNvPr id="6" name="Rectangle 5">
            <a:extLst>
              <a:ext uri="{FF2B5EF4-FFF2-40B4-BE49-F238E27FC236}">
                <a16:creationId xmlns:a16="http://schemas.microsoft.com/office/drawing/2014/main" id="{2F423177-F1E9-532E-E056-3448EF18FAA9}"/>
              </a:ext>
            </a:extLst>
          </p:cNvPr>
          <p:cNvSpPr/>
          <p:nvPr/>
        </p:nvSpPr>
        <p:spPr>
          <a:xfrm>
            <a:off x="0" y="3099040"/>
            <a:ext cx="1407911" cy="2938345"/>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5154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6"/>
          </p:nvPr>
        </p:nvSpPr>
        <p:spPr>
          <a:xfrm>
            <a:off x="1037629" y="356224"/>
            <a:ext cx="6876805" cy="1176614"/>
          </a:xfrm>
          <a:prstGeom prst="rect">
            <a:avLst/>
          </a:prstGeom>
        </p:spPr>
        <p:txBody>
          <a:bodyPr>
            <a:normAutofit/>
          </a:bodyPr>
          <a:lstStyle/>
          <a:p>
            <a:r>
              <a:rPr lang="en-US" b="1" dirty="0"/>
              <a:t>Sådan sporer og </a:t>
            </a:r>
            <a:r>
              <a:rPr lang="en-US" b="1" dirty="0" err="1"/>
              <a:t>tilpasser</a:t>
            </a:r>
            <a:r>
              <a:rPr lang="en-US" b="1" dirty="0"/>
              <a:t> de indholdet</a:t>
            </a:r>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7"/>
          </p:nvPr>
        </p:nvSpPr>
        <p:spPr>
          <a:xfrm>
            <a:off x="986829" y="1532789"/>
            <a:ext cx="5637962" cy="4021291"/>
          </a:xfrm>
          <a:prstGeom prst="rect">
            <a:avLst/>
          </a:prstGeom>
        </p:spPr>
        <p:txBody>
          <a:bodyPr/>
          <a:lstStyle/>
          <a:p>
            <a:r>
              <a:rPr lang="en-US" dirty="0"/>
              <a:t>Algoritmer overvåger dit </a:t>
            </a:r>
            <a:r>
              <a:rPr lang="en-US" i="1" dirty="0"/>
              <a:t>digitale kropssprog </a:t>
            </a:r>
            <a:r>
              <a:rPr lang="en-US" dirty="0"/>
              <a:t>for at lære, hvad du kan lide. Sådan fungerer de:</a:t>
            </a:r>
          </a:p>
          <a:p>
            <a:pPr marL="342900" indent="-342900">
              <a:spcAft>
                <a:spcPts val="600"/>
              </a:spcAft>
              <a:buFont typeface="Arial" panose="020B0604020202020204" pitchFamily="34" charset="0"/>
              <a:buChar char="•"/>
            </a:pPr>
            <a:r>
              <a:rPr lang="en-US" b="1" dirty="0"/>
              <a:t>Sporet: </a:t>
            </a:r>
            <a:r>
              <a:rPr lang="en-US" dirty="0"/>
              <a:t>Hver gang du </a:t>
            </a:r>
            <a:r>
              <a:rPr lang="en-US" b="1" i="1" dirty="0"/>
              <a:t>synes godt om </a:t>
            </a:r>
            <a:r>
              <a:rPr lang="en-US" dirty="0"/>
              <a:t>et billede, ser en video eller søger på en hjemmeside, noterer algoritmen det.</a:t>
            </a:r>
          </a:p>
          <a:p>
            <a:pPr marL="342900" indent="-342900">
              <a:spcAft>
                <a:spcPts val="600"/>
              </a:spcAft>
              <a:buFont typeface="Arial" panose="020B0604020202020204" pitchFamily="34" charset="0"/>
              <a:buChar char="•"/>
            </a:pPr>
            <a:r>
              <a:rPr lang="en-US" b="1" dirty="0"/>
              <a:t>Profilen: </a:t>
            </a:r>
            <a:r>
              <a:rPr lang="en-US" dirty="0"/>
              <a:t>Den bruger disse noter til at opbygge en profil over dine interesser (f.eks. </a:t>
            </a:r>
            <a:r>
              <a:rPr lang="en-US" i="1" dirty="0"/>
              <a:t>elsker havearbejde, er interesseret i historie</a:t>
            </a:r>
            <a:r>
              <a:rPr lang="en-US" dirty="0"/>
              <a:t>).</a:t>
            </a:r>
          </a:p>
          <a:p>
            <a:pPr marL="342900" indent="-342900">
              <a:spcAft>
                <a:spcPts val="600"/>
              </a:spcAft>
              <a:buFont typeface="Arial" panose="020B0604020202020204" pitchFamily="34" charset="0"/>
              <a:buChar char="•"/>
            </a:pPr>
            <a:r>
              <a:rPr lang="en-US" b="1" dirty="0" err="1"/>
              <a:t>Tilpasningen</a:t>
            </a:r>
            <a:r>
              <a:rPr lang="en-US" b="1" dirty="0"/>
              <a:t>: </a:t>
            </a:r>
            <a:r>
              <a:rPr lang="en-US" dirty="0"/>
              <a:t>Næste gang du logger ind, </a:t>
            </a:r>
            <a:r>
              <a:rPr lang="en-US" i="1" dirty="0"/>
              <a:t>viser</a:t>
            </a:r>
            <a:r>
              <a:rPr lang="en-US" dirty="0"/>
              <a:t> algoritmen dig indhold, som den tror, du vil blive hængende for at se. Det er derfor, to personer kan se den samme app, men få vist helt forskellige nyheder og annoncer</a:t>
            </a:r>
          </a:p>
        </p:txBody>
      </p:sp>
      <p:pic>
        <p:nvPicPr>
          <p:cNvPr id="7" name="Picture Placeholder 6" descr="Illuminated polka dots">
            <a:extLst>
              <a:ext uri="{FF2B5EF4-FFF2-40B4-BE49-F238E27FC236}">
                <a16:creationId xmlns:a16="http://schemas.microsoft.com/office/drawing/2014/main" id="{454D455C-9042-FF64-B828-5F2F23C233F8}"/>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p:blipFill>
        <p:spPr/>
      </p:pic>
      <p:pic>
        <p:nvPicPr>
          <p:cNvPr id="3" name="Graphic 2" descr="Thumbs up sign outline">
            <a:extLst>
              <a:ext uri="{FF2B5EF4-FFF2-40B4-BE49-F238E27FC236}">
                <a16:creationId xmlns:a16="http://schemas.microsoft.com/office/drawing/2014/main" id="{CD33936E-E0D0-7792-AB02-655E6874D2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067" y="2634558"/>
            <a:ext cx="649586" cy="649586"/>
          </a:xfrm>
          <a:prstGeom prst="rect">
            <a:avLst/>
          </a:prstGeom>
        </p:spPr>
      </p:pic>
      <p:pic>
        <p:nvPicPr>
          <p:cNvPr id="8" name="Graphic 7" descr="User outline">
            <a:extLst>
              <a:ext uri="{FF2B5EF4-FFF2-40B4-BE49-F238E27FC236}">
                <a16:creationId xmlns:a16="http://schemas.microsoft.com/office/drawing/2014/main" id="{1639174E-3C8B-6D04-3AF2-43771BE36C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3863" y="3671445"/>
            <a:ext cx="781993" cy="781993"/>
          </a:xfrm>
          <a:prstGeom prst="rect">
            <a:avLst/>
          </a:prstGeom>
        </p:spPr>
      </p:pic>
      <p:pic>
        <p:nvPicPr>
          <p:cNvPr id="12" name="Graphic 11" descr="Smiling with hearts face outline outline">
            <a:extLst>
              <a:ext uri="{FF2B5EF4-FFF2-40B4-BE49-F238E27FC236}">
                <a16:creationId xmlns:a16="http://schemas.microsoft.com/office/drawing/2014/main" id="{AA154DBE-3042-A5D2-6C78-638DBE2AF9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4484" y="4871243"/>
            <a:ext cx="720749" cy="720749"/>
          </a:xfrm>
          <a:prstGeom prst="rect">
            <a:avLst/>
          </a:prstGeom>
        </p:spPr>
      </p:pic>
      <p:sp>
        <p:nvSpPr>
          <p:cNvPr id="13" name="Speech Bubble: Rectangle with Corners Rounded 12">
            <a:extLst>
              <a:ext uri="{FF2B5EF4-FFF2-40B4-BE49-F238E27FC236}">
                <a16:creationId xmlns:a16="http://schemas.microsoft.com/office/drawing/2014/main" id="{139A45B0-14E9-6365-93A2-3E0E2981475B}"/>
              </a:ext>
            </a:extLst>
          </p:cNvPr>
          <p:cNvSpPr/>
          <p:nvPr/>
        </p:nvSpPr>
        <p:spPr>
          <a:xfrm>
            <a:off x="6967466" y="3130951"/>
            <a:ext cx="3904099" cy="3362250"/>
          </a:xfrm>
          <a:prstGeom prst="wedgeRoundRectCallout">
            <a:avLst>
              <a:gd name="adj1" fmla="val -75484"/>
              <a:gd name="adj2" fmla="val -49424"/>
              <a:gd name="adj3" fmla="val 16667"/>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t>En </a:t>
            </a:r>
            <a:r>
              <a:rPr lang="en-US" sz="2200" b="1" dirty="0">
                <a:solidFill>
                  <a:srgbClr val="292668"/>
                </a:solidFill>
              </a:rPr>
              <a:t>cookie </a:t>
            </a:r>
            <a:r>
              <a:rPr lang="en-US" sz="2200" dirty="0"/>
              <a:t>er en lille fil, som en hjemmeside placerer på din enhed. Det er ikke et </a:t>
            </a:r>
            <a:r>
              <a:rPr lang="en-US" sz="2200" dirty="0" err="1"/>
              <a:t>program</a:t>
            </a:r>
            <a:r>
              <a:rPr lang="en-US" sz="2200" dirty="0"/>
              <a:t>; det er bare en lille note.</a:t>
            </a:r>
          </a:p>
          <a:p>
            <a:pPr algn="ctr"/>
            <a:r>
              <a:rPr lang="en-US" sz="2200" dirty="0"/>
              <a:t>Hvis en cookie (note) fortæller, hvad du har lavet, er algoritmen hjernen, der beslutter, hvad der skal gøres med den information.</a:t>
            </a:r>
            <a:endParaRPr lang="en-IE" sz="2200" dirty="0"/>
          </a:p>
        </p:txBody>
      </p:sp>
    </p:spTree>
    <p:extLst>
      <p:ext uri="{BB962C8B-B14F-4D97-AF65-F5344CB8AC3E}">
        <p14:creationId xmlns:p14="http://schemas.microsoft.com/office/powerpoint/2010/main" val="3505313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FD68A6F-66CB-FF6A-CC92-3EA101A4818D}"/>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AC615180-A949-0483-A7CF-816DF4C3D3FA}"/>
              </a:ext>
            </a:extLst>
          </p:cNvPr>
          <p:cNvSpPr>
            <a:spLocks noGrp="1"/>
          </p:cNvSpPr>
          <p:nvPr>
            <p:ph type="body" sz="quarter" idx="15"/>
          </p:nvPr>
        </p:nvSpPr>
        <p:spPr>
          <a:xfrm>
            <a:off x="5896805" y="1037721"/>
            <a:ext cx="5182346" cy="690096"/>
          </a:xfrm>
        </p:spPr>
        <p:txBody>
          <a:bodyPr/>
          <a:lstStyle/>
          <a:p>
            <a:r>
              <a:rPr lang="en-IE" dirty="0"/>
              <a:t>Sådan sletter du cookies</a:t>
            </a:r>
          </a:p>
        </p:txBody>
      </p:sp>
      <p:sp>
        <p:nvSpPr>
          <p:cNvPr id="4" name="Text Placeholder 3">
            <a:extLst>
              <a:ext uri="{FF2B5EF4-FFF2-40B4-BE49-F238E27FC236}">
                <a16:creationId xmlns:a16="http://schemas.microsoft.com/office/drawing/2014/main" id="{CA6AA4B1-ABF3-43A3-C012-3E489BD472B3}"/>
              </a:ext>
            </a:extLst>
          </p:cNvPr>
          <p:cNvSpPr>
            <a:spLocks noGrp="1"/>
          </p:cNvSpPr>
          <p:nvPr>
            <p:ph type="body" sz="quarter" idx="16"/>
          </p:nvPr>
        </p:nvSpPr>
        <p:spPr>
          <a:xfrm>
            <a:off x="6362575" y="1929376"/>
            <a:ext cx="5831365" cy="3312571"/>
          </a:xfrm>
        </p:spPr>
        <p:txBody>
          <a:bodyPr/>
          <a:lstStyle/>
          <a:p>
            <a:pPr marL="342900" indent="-342900">
              <a:buFont typeface="Arial" panose="020B0604020202020204" pitchFamily="34" charset="0"/>
              <a:buChar char="•"/>
            </a:pPr>
            <a:r>
              <a:rPr lang="en-US" dirty="0">
                <a:solidFill>
                  <a:srgbClr val="292668"/>
                </a:solidFill>
                <a:hlinkClick r:id="rId3">
                  <a:extLst>
                    <a:ext uri="{A12FA001-AC4F-418D-AE19-62706E023703}">
                      <ahyp:hlinkClr xmlns:ahyp="http://schemas.microsoft.com/office/drawing/2018/hyperlinkcolor" val="tx"/>
                    </a:ext>
                  </a:extLst>
                </a:hlinkClick>
              </a:rPr>
              <a:t>Sådan sletter du cookies på Android</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4">
                  <a:extLst>
                    <a:ext uri="{A12FA001-AC4F-418D-AE19-62706E023703}">
                      <ahyp:hlinkClr xmlns:ahyp="http://schemas.microsoft.com/office/drawing/2018/hyperlinkcolor" val="tx"/>
                    </a:ext>
                  </a:extLst>
                </a:hlinkClick>
              </a:rPr>
              <a:t>Sådan sletter du cookies på iPhone (2025)</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5">
                  <a:extLst>
                    <a:ext uri="{A12FA001-AC4F-418D-AE19-62706E023703}">
                      <ahyp:hlinkClr xmlns:ahyp="http://schemas.microsoft.com/office/drawing/2018/hyperlinkcolor" val="tx"/>
                    </a:ext>
                  </a:extLst>
                </a:hlinkClick>
              </a:rPr>
              <a:t>Sådan sletter du cookies i Microsoft Edge [2026 – komplet guide]</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r>
              <a:rPr lang="en-US" b="1" dirty="0">
                <a:solidFill>
                  <a:srgbClr val="292668"/>
                </a:solidFill>
              </a:rPr>
              <a:t>Bemærk: </a:t>
            </a:r>
            <a:r>
              <a:rPr lang="en-US" sz="2200" dirty="0">
                <a:solidFill>
                  <a:srgbClr val="292668"/>
                </a:solidFill>
              </a:rPr>
              <a:t>Når du sletter cookies, fortæller du i praksis hjemmesiderne: "</a:t>
            </a:r>
            <a:r>
              <a:rPr lang="en-US" sz="2200" i="1" dirty="0">
                <a:solidFill>
                  <a:srgbClr val="292668"/>
                </a:solidFill>
              </a:rPr>
              <a:t>Glem alt, hvad I ved om mig</a:t>
            </a:r>
            <a:r>
              <a:rPr lang="en-US" sz="2200" dirty="0">
                <a:solidFill>
                  <a:srgbClr val="292668"/>
                </a:solidFill>
              </a:rPr>
              <a:t>." Du bliver automatisk logget ud af de hjemmesider, du har åbne, og behandlet som en ny besøgende.</a:t>
            </a:r>
            <a:endParaRPr lang="en-IE" sz="2200" dirty="0">
              <a:solidFill>
                <a:srgbClr val="292668"/>
              </a:solidFill>
            </a:endParaRPr>
          </a:p>
        </p:txBody>
      </p:sp>
      <p:pic>
        <p:nvPicPr>
          <p:cNvPr id="5" name="Online Media 4" title="How to Clear Cache and Cookies in Google Chrome (2025 Update)">
            <a:hlinkClick r:id="" action="ppaction://media"/>
            <a:extLst>
              <a:ext uri="{FF2B5EF4-FFF2-40B4-BE49-F238E27FC236}">
                <a16:creationId xmlns:a16="http://schemas.microsoft.com/office/drawing/2014/main" id="{76CC4314-B3FE-1C28-428A-66B1FE22AAF1}"/>
              </a:ext>
            </a:extLst>
          </p:cNvPr>
          <p:cNvPicPr>
            <a:picLocks noRot="1" noChangeAspect="1"/>
          </p:cNvPicPr>
          <p:nvPr>
            <a:videoFile r:link="rId1"/>
          </p:nvPr>
        </p:nvPicPr>
        <p:blipFill>
          <a:blip r:embed="rId6"/>
          <a:stretch>
            <a:fillRect/>
          </a:stretch>
        </p:blipFill>
        <p:spPr>
          <a:xfrm>
            <a:off x="1079241" y="2735738"/>
            <a:ext cx="5016759" cy="3283543"/>
          </a:xfrm>
          <a:prstGeom prst="rect">
            <a:avLst/>
          </a:prstGeom>
        </p:spPr>
      </p:pic>
      <p:sp>
        <p:nvSpPr>
          <p:cNvPr id="7" name="TextBox 6">
            <a:extLst>
              <a:ext uri="{FF2B5EF4-FFF2-40B4-BE49-F238E27FC236}">
                <a16:creationId xmlns:a16="http://schemas.microsoft.com/office/drawing/2014/main" id="{0DD4DCE2-695A-B686-1010-35FFB9F52FDD}"/>
              </a:ext>
            </a:extLst>
          </p:cNvPr>
          <p:cNvSpPr txBox="1"/>
          <p:nvPr/>
        </p:nvSpPr>
        <p:spPr>
          <a:xfrm>
            <a:off x="720051" y="6358726"/>
            <a:ext cx="7361334" cy="369332"/>
          </a:xfrm>
          <a:prstGeom prst="rect">
            <a:avLst/>
          </a:prstGeom>
          <a:noFill/>
        </p:spPr>
        <p:txBody>
          <a:bodyPr wrap="square">
            <a:spAutoFit/>
          </a:bodyPr>
          <a:lstStyle/>
          <a:p>
            <a:r>
              <a:rPr lang="en-US" dirty="0">
                <a:hlinkClick r:id="rId7"/>
              </a:rPr>
              <a:t>Sådan rydder du cache og cookies i Google Chrome (opdatering fra 2025)</a:t>
            </a:r>
            <a:endParaRPr lang="en-IE" dirty="0"/>
          </a:p>
        </p:txBody>
      </p:sp>
      <p:sp>
        <p:nvSpPr>
          <p:cNvPr id="8" name="TextBox 7">
            <a:extLst>
              <a:ext uri="{FF2B5EF4-FFF2-40B4-BE49-F238E27FC236}">
                <a16:creationId xmlns:a16="http://schemas.microsoft.com/office/drawing/2014/main" id="{0D8C269C-1300-A54F-4147-715C380117C3}"/>
              </a:ext>
            </a:extLst>
          </p:cNvPr>
          <p:cNvSpPr txBox="1"/>
          <p:nvPr/>
        </p:nvSpPr>
        <p:spPr>
          <a:xfrm>
            <a:off x="901120" y="744434"/>
            <a:ext cx="4557041" cy="1323439"/>
          </a:xfrm>
          <a:prstGeom prst="rect">
            <a:avLst/>
          </a:prstGeom>
          <a:noFill/>
        </p:spPr>
        <p:txBody>
          <a:bodyPr wrap="square" lIns="91440" tIns="45720" rIns="91440" bIns="45720" rtlCol="0" anchor="t">
            <a:spAutoFit/>
          </a:bodyPr>
          <a:lstStyle/>
          <a:p>
            <a:r>
              <a:rPr lang="en-IE" sz="4000" dirty="0">
                <a:solidFill>
                  <a:srgbClr val="292668"/>
                </a:solidFill>
              </a:rPr>
              <a:t>Se den VIDEO der er relevant for dig…</a:t>
            </a:r>
          </a:p>
        </p:txBody>
      </p:sp>
    </p:spTree>
    <p:extLst>
      <p:ext uri="{BB962C8B-B14F-4D97-AF65-F5344CB8AC3E}">
        <p14:creationId xmlns:p14="http://schemas.microsoft.com/office/powerpoint/2010/main" val="355322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3857-5418-B86C-FFF5-6591FC88A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8B088A-691E-357B-6035-F05567BCCE6A}"/>
              </a:ext>
            </a:extLst>
          </p:cNvPr>
          <p:cNvSpPr>
            <a:spLocks noGrp="1"/>
          </p:cNvSpPr>
          <p:nvPr>
            <p:ph type="body" sz="quarter" idx="17"/>
          </p:nvPr>
        </p:nvSpPr>
        <p:spPr/>
        <p:txBody>
          <a:bodyPr/>
          <a:lstStyle/>
          <a:p>
            <a:r>
              <a:rPr lang="en-IE" dirty="0"/>
              <a:t>03</a:t>
            </a:r>
          </a:p>
        </p:txBody>
      </p:sp>
      <p:pic>
        <p:nvPicPr>
          <p:cNvPr id="7" name="Picture Placeholder 6">
            <a:extLst>
              <a:ext uri="{FF2B5EF4-FFF2-40B4-BE49-F238E27FC236}">
                <a16:creationId xmlns:a16="http://schemas.microsoft.com/office/drawing/2014/main" id="{4C689CB2-18FE-8043-E13D-60579DCD30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0122" y="2626822"/>
            <a:ext cx="7756845" cy="3396829"/>
          </a:xfrm>
        </p:spPr>
      </p:pic>
      <p:sp>
        <p:nvSpPr>
          <p:cNvPr id="4" name="Rectangle 3">
            <a:extLst>
              <a:ext uri="{FF2B5EF4-FFF2-40B4-BE49-F238E27FC236}">
                <a16:creationId xmlns:a16="http://schemas.microsoft.com/office/drawing/2014/main" id="{72A56C5B-FEFE-C5A6-4A21-1687BA37F320}"/>
              </a:ext>
            </a:extLst>
          </p:cNvPr>
          <p:cNvSpPr/>
          <p:nvPr/>
        </p:nvSpPr>
        <p:spPr>
          <a:xfrm>
            <a:off x="2942376" y="3429000"/>
            <a:ext cx="7460057"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31488C77-B4FE-AF48-3486-B4A2654EE836}"/>
              </a:ext>
            </a:extLst>
          </p:cNvPr>
          <p:cNvSpPr txBox="1"/>
          <p:nvPr/>
        </p:nvSpPr>
        <p:spPr>
          <a:xfrm>
            <a:off x="2940149" y="3510327"/>
            <a:ext cx="7846695" cy="1222100"/>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HVORDAN AI BRUGES I SVINDEL, PHISHING OG DESINFORMATION</a:t>
            </a:r>
          </a:p>
        </p:txBody>
      </p:sp>
    </p:spTree>
    <p:extLst>
      <p:ext uri="{BB962C8B-B14F-4D97-AF65-F5344CB8AC3E}">
        <p14:creationId xmlns:p14="http://schemas.microsoft.com/office/powerpoint/2010/main" val="378379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44">
            <a:extLst>
              <a:ext uri="{FF2B5EF4-FFF2-40B4-BE49-F238E27FC236}">
                <a16:creationId xmlns:a16="http://schemas.microsoft.com/office/drawing/2014/main" id="{8BE3C4E2-5257-473B-3341-BDCB4510EF87}"/>
              </a:ext>
            </a:extLst>
          </p:cNvPr>
          <p:cNvSpPr>
            <a:spLocks noChangeArrowheads="1"/>
          </p:cNvSpPr>
          <p:nvPr/>
        </p:nvSpPr>
        <p:spPr bwMode="auto">
          <a:xfrm>
            <a:off x="924320" y="2662157"/>
            <a:ext cx="2784079" cy="394234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w="19050">
            <a:solidFill>
              <a:srgbClr val="292668"/>
            </a:solidFill>
            <a:prstDash val="sysDash"/>
          </a:ln>
          <a:effectLst/>
        </p:spPr>
        <p:txBody>
          <a:bodyPr wrap="none" anchor="ctr"/>
          <a:lstStyle/>
          <a:p>
            <a:endParaRPr lang="en-US" sz="900" dirty="0"/>
          </a:p>
        </p:txBody>
      </p:sp>
      <p:sp>
        <p:nvSpPr>
          <p:cNvPr id="3" name="Freeform 319">
            <a:extLst>
              <a:ext uri="{FF2B5EF4-FFF2-40B4-BE49-F238E27FC236}">
                <a16:creationId xmlns:a16="http://schemas.microsoft.com/office/drawing/2014/main" id="{866D2646-13F5-877F-C6F0-06532E696A04}"/>
              </a:ext>
            </a:extLst>
          </p:cNvPr>
          <p:cNvSpPr>
            <a:spLocks noChangeArrowheads="1"/>
          </p:cNvSpPr>
          <p:nvPr/>
        </p:nvSpPr>
        <p:spPr bwMode="auto">
          <a:xfrm>
            <a:off x="1527063" y="153261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a:effectLst/>
        </p:spPr>
        <p:txBody>
          <a:bodyPr wrap="none" anchor="ctr"/>
          <a:lstStyle/>
          <a:p>
            <a:endParaRPr lang="en-US" sz="900" dirty="0"/>
          </a:p>
        </p:txBody>
      </p:sp>
      <p:sp>
        <p:nvSpPr>
          <p:cNvPr id="4" name="Freeform 320">
            <a:extLst>
              <a:ext uri="{FF2B5EF4-FFF2-40B4-BE49-F238E27FC236}">
                <a16:creationId xmlns:a16="http://schemas.microsoft.com/office/drawing/2014/main" id="{8127D100-DFC5-BBFC-79E8-74FB154A9633}"/>
              </a:ext>
            </a:extLst>
          </p:cNvPr>
          <p:cNvSpPr>
            <a:spLocks noChangeArrowheads="1"/>
          </p:cNvSpPr>
          <p:nvPr/>
        </p:nvSpPr>
        <p:spPr bwMode="auto">
          <a:xfrm>
            <a:off x="4640163" y="2676593"/>
            <a:ext cx="2784079"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w="19050">
            <a:solidFill>
              <a:srgbClr val="292668"/>
            </a:solidFill>
            <a:prstDash val="sysDash"/>
          </a:ln>
          <a:effectLst/>
        </p:spPr>
        <p:txBody>
          <a:bodyPr wrap="none" anchor="ctr"/>
          <a:lstStyle/>
          <a:p>
            <a:endParaRPr lang="en-US" sz="900"/>
          </a:p>
        </p:txBody>
      </p:sp>
      <p:sp>
        <p:nvSpPr>
          <p:cNvPr id="5" name="Freeform 393">
            <a:extLst>
              <a:ext uri="{FF2B5EF4-FFF2-40B4-BE49-F238E27FC236}">
                <a16:creationId xmlns:a16="http://schemas.microsoft.com/office/drawing/2014/main" id="{1FE547A4-E279-3AA5-40C4-6A51E7B9FCD5}"/>
              </a:ext>
            </a:extLst>
          </p:cNvPr>
          <p:cNvSpPr>
            <a:spLocks noChangeArrowheads="1"/>
          </p:cNvSpPr>
          <p:nvPr/>
        </p:nvSpPr>
        <p:spPr bwMode="auto">
          <a:xfrm>
            <a:off x="5221541" y="16118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a:effectLst/>
        </p:spPr>
        <p:txBody>
          <a:bodyPr wrap="none" anchor="ctr"/>
          <a:lstStyle/>
          <a:p>
            <a:endParaRPr lang="en-US" sz="900" dirty="0"/>
          </a:p>
        </p:txBody>
      </p:sp>
      <p:sp>
        <p:nvSpPr>
          <p:cNvPr id="6" name="Freeform 394">
            <a:extLst>
              <a:ext uri="{FF2B5EF4-FFF2-40B4-BE49-F238E27FC236}">
                <a16:creationId xmlns:a16="http://schemas.microsoft.com/office/drawing/2014/main" id="{5BFEF465-B3D0-7F2A-C87D-070CB917F6B1}"/>
              </a:ext>
            </a:extLst>
          </p:cNvPr>
          <p:cNvSpPr>
            <a:spLocks noChangeArrowheads="1"/>
          </p:cNvSpPr>
          <p:nvPr/>
        </p:nvSpPr>
        <p:spPr bwMode="auto">
          <a:xfrm>
            <a:off x="8356007" y="2676593"/>
            <a:ext cx="2784078"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w="19050">
            <a:solidFill>
              <a:srgbClr val="292668"/>
            </a:solidFill>
            <a:prstDash val="sysDash"/>
          </a:ln>
          <a:effectLst/>
        </p:spPr>
        <p:txBody>
          <a:bodyPr wrap="none" anchor="ctr"/>
          <a:lstStyle/>
          <a:p>
            <a:endParaRPr lang="en-US" sz="900"/>
          </a:p>
        </p:txBody>
      </p:sp>
      <p:sp>
        <p:nvSpPr>
          <p:cNvPr id="7" name="Freeform 469">
            <a:extLst>
              <a:ext uri="{FF2B5EF4-FFF2-40B4-BE49-F238E27FC236}">
                <a16:creationId xmlns:a16="http://schemas.microsoft.com/office/drawing/2014/main" id="{1947FCE4-B6BE-4125-E808-83C464087984}"/>
              </a:ext>
            </a:extLst>
          </p:cNvPr>
          <p:cNvSpPr>
            <a:spLocks noChangeArrowheads="1"/>
          </p:cNvSpPr>
          <p:nvPr/>
        </p:nvSpPr>
        <p:spPr bwMode="auto">
          <a:xfrm>
            <a:off x="9003442" y="1647300"/>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a:effectLst/>
        </p:spPr>
        <p:txBody>
          <a:bodyPr wrap="none" anchor="ctr"/>
          <a:lstStyle/>
          <a:p>
            <a:endParaRPr lang="en-US" sz="900"/>
          </a:p>
        </p:txBody>
      </p:sp>
      <p:sp>
        <p:nvSpPr>
          <p:cNvPr id="8" name="CuadroTexto 555">
            <a:extLst>
              <a:ext uri="{FF2B5EF4-FFF2-40B4-BE49-F238E27FC236}">
                <a16:creationId xmlns:a16="http://schemas.microsoft.com/office/drawing/2014/main" id="{1DE37850-8FC3-5283-4A06-3929718A9D8C}"/>
              </a:ext>
            </a:extLst>
          </p:cNvPr>
          <p:cNvSpPr txBox="1"/>
          <p:nvPr/>
        </p:nvSpPr>
        <p:spPr>
          <a:xfrm>
            <a:off x="1113031" y="3130688"/>
            <a:ext cx="248355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Svindel </a:t>
            </a:r>
            <a:r>
              <a:rPr lang="en-US" sz="2000" dirty="0">
                <a:solidFill>
                  <a:schemeClr val="bg1"/>
                </a:solidFill>
                <a:latin typeface="Calibri" panose="020F0502020204030204" pitchFamily="34" charset="0"/>
                <a:ea typeface="Lato" charset="0"/>
                <a:cs typeface="Calibri" panose="020F0502020204030204" pitchFamily="34" charset="0"/>
              </a:rPr>
              <a:t>(tyveriet)</a:t>
            </a:r>
          </a:p>
        </p:txBody>
      </p:sp>
      <p:sp>
        <p:nvSpPr>
          <p:cNvPr id="9" name="CuadroTexto 557">
            <a:extLst>
              <a:ext uri="{FF2B5EF4-FFF2-40B4-BE49-F238E27FC236}">
                <a16:creationId xmlns:a16="http://schemas.microsoft.com/office/drawing/2014/main" id="{0D929145-3BAA-590A-F693-79645026B722}"/>
              </a:ext>
            </a:extLst>
          </p:cNvPr>
          <p:cNvSpPr txBox="1"/>
          <p:nvPr/>
        </p:nvSpPr>
        <p:spPr>
          <a:xfrm>
            <a:off x="4752367" y="3210728"/>
            <a:ext cx="2513093"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Phishing </a:t>
            </a:r>
            <a:r>
              <a:rPr lang="en-US" sz="2000" dirty="0">
                <a:solidFill>
                  <a:schemeClr val="bg1"/>
                </a:solidFill>
                <a:latin typeface="Calibri" panose="020F0502020204030204" pitchFamily="34" charset="0"/>
                <a:ea typeface="Lato" charset="0"/>
                <a:cs typeface="Calibri" panose="020F0502020204030204" pitchFamily="34" charset="0"/>
              </a:rPr>
              <a:t>(krogen)</a:t>
            </a:r>
          </a:p>
        </p:txBody>
      </p:sp>
      <p:sp>
        <p:nvSpPr>
          <p:cNvPr id="10" name="CuadroTexto 559">
            <a:extLst>
              <a:ext uri="{FF2B5EF4-FFF2-40B4-BE49-F238E27FC236}">
                <a16:creationId xmlns:a16="http://schemas.microsoft.com/office/drawing/2014/main" id="{AD735DDF-92AE-E78A-20E2-9794EA229F0C}"/>
              </a:ext>
            </a:extLst>
          </p:cNvPr>
          <p:cNvSpPr txBox="1"/>
          <p:nvPr/>
        </p:nvSpPr>
        <p:spPr>
          <a:xfrm>
            <a:off x="8374875" y="3265582"/>
            <a:ext cx="2513094"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Fejlinformation</a:t>
            </a:r>
          </a:p>
        </p:txBody>
      </p:sp>
      <p:sp>
        <p:nvSpPr>
          <p:cNvPr id="40" name="TextBox 39">
            <a:extLst>
              <a:ext uri="{FF2B5EF4-FFF2-40B4-BE49-F238E27FC236}">
                <a16:creationId xmlns:a16="http://schemas.microsoft.com/office/drawing/2014/main" id="{8BD36113-CD44-BFB3-94E2-DEBC6677E081}"/>
              </a:ext>
            </a:extLst>
          </p:cNvPr>
          <p:cNvSpPr txBox="1"/>
          <p:nvPr/>
        </p:nvSpPr>
        <p:spPr>
          <a:xfrm>
            <a:off x="1025957" y="3663708"/>
            <a:ext cx="2570631" cy="2354491"/>
          </a:xfrm>
          <a:prstGeom prst="rect">
            <a:avLst/>
          </a:prstGeom>
          <a:noFill/>
        </p:spPr>
        <p:txBody>
          <a:bodyPr wrap="square" lIns="91440" tIns="45720" rIns="91440" bIns="45720" rtlCol="0" anchor="t">
            <a:spAutoFit/>
          </a:bodyPr>
          <a:lstStyle/>
          <a:p>
            <a:r>
              <a:rPr lang="en-US" sz="2100" dirty="0">
                <a:solidFill>
                  <a:schemeClr val="bg1"/>
                </a:solidFill>
              </a:rPr>
              <a:t>En </a:t>
            </a:r>
            <a:r>
              <a:rPr lang="en-US" sz="2100" b="1" dirty="0">
                <a:solidFill>
                  <a:schemeClr val="bg1"/>
                </a:solidFill>
              </a:rPr>
              <a:t>svindel </a:t>
            </a:r>
            <a:r>
              <a:rPr lang="en-US" sz="2100" dirty="0">
                <a:solidFill>
                  <a:schemeClr val="bg1"/>
                </a:solidFill>
              </a:rPr>
              <a:t>er en uærlig plan, der har til formål at narre dig til at afgive noget </a:t>
            </a:r>
            <a:r>
              <a:rPr lang="en-US" sz="2100" dirty="0" err="1">
                <a:solidFill>
                  <a:schemeClr val="bg1"/>
                </a:solidFill>
              </a:rPr>
              <a:t>af</a:t>
            </a:r>
            <a:r>
              <a:rPr lang="en-US" sz="2100" dirty="0">
                <a:solidFill>
                  <a:schemeClr val="bg1"/>
                </a:solidFill>
              </a:rPr>
              <a:t> </a:t>
            </a:r>
            <a:r>
              <a:rPr lang="en-US" sz="2100" dirty="0" err="1">
                <a:solidFill>
                  <a:schemeClr val="bg1"/>
                </a:solidFill>
              </a:rPr>
              <a:t>værdi</a:t>
            </a:r>
            <a:r>
              <a:rPr lang="en-US" sz="2100" dirty="0">
                <a:solidFill>
                  <a:schemeClr val="bg1"/>
                </a:solidFill>
              </a:rPr>
              <a:t> - </a:t>
            </a:r>
            <a:r>
              <a:rPr lang="en-US" sz="2100" dirty="0" err="1">
                <a:solidFill>
                  <a:schemeClr val="bg1"/>
                </a:solidFill>
              </a:rPr>
              <a:t>som</a:t>
            </a:r>
            <a:r>
              <a:rPr lang="en-US" sz="2100" dirty="0">
                <a:solidFill>
                  <a:schemeClr val="bg1"/>
                </a:solidFill>
              </a:rPr>
              <a:t> regel dine penge eller din identitet.</a:t>
            </a:r>
            <a:endParaRPr lang="en-IE" sz="2100" dirty="0">
              <a:solidFill>
                <a:schemeClr val="bg1"/>
              </a:solidFill>
            </a:endParaRPr>
          </a:p>
        </p:txBody>
      </p:sp>
      <p:sp>
        <p:nvSpPr>
          <p:cNvPr id="41" name="TextBox 40">
            <a:extLst>
              <a:ext uri="{FF2B5EF4-FFF2-40B4-BE49-F238E27FC236}">
                <a16:creationId xmlns:a16="http://schemas.microsoft.com/office/drawing/2014/main" id="{F95552BC-0C98-9223-6EC7-CD31ECA7B2B1}"/>
              </a:ext>
            </a:extLst>
          </p:cNvPr>
          <p:cNvSpPr txBox="1"/>
          <p:nvPr/>
        </p:nvSpPr>
        <p:spPr>
          <a:xfrm>
            <a:off x="8525166" y="3875934"/>
            <a:ext cx="2502425" cy="2354491"/>
          </a:xfrm>
          <a:prstGeom prst="rect">
            <a:avLst/>
          </a:prstGeom>
          <a:noFill/>
        </p:spPr>
        <p:txBody>
          <a:bodyPr wrap="square" rtlCol="0">
            <a:spAutoFit/>
          </a:bodyPr>
          <a:lstStyle/>
          <a:p>
            <a:r>
              <a:rPr lang="en-US" sz="2100" dirty="0">
                <a:solidFill>
                  <a:schemeClr val="bg1"/>
                </a:solidFill>
              </a:rPr>
              <a:t>Fejlinformation er falske eller unøjagtige oplysninger, der spredes online, som regel for at ændre din opfattelse af noget</a:t>
            </a:r>
            <a:endParaRPr lang="en-IE" sz="2100" dirty="0">
              <a:solidFill>
                <a:schemeClr val="bg1"/>
              </a:solidFill>
            </a:endParaRPr>
          </a:p>
        </p:txBody>
      </p:sp>
      <p:sp>
        <p:nvSpPr>
          <p:cNvPr id="42" name="TextBox 41">
            <a:extLst>
              <a:ext uri="{FF2B5EF4-FFF2-40B4-BE49-F238E27FC236}">
                <a16:creationId xmlns:a16="http://schemas.microsoft.com/office/drawing/2014/main" id="{3222E4A6-D4AE-6731-2F24-52430B6CCC02}"/>
              </a:ext>
            </a:extLst>
          </p:cNvPr>
          <p:cNvSpPr txBox="1"/>
          <p:nvPr/>
        </p:nvSpPr>
        <p:spPr>
          <a:xfrm>
            <a:off x="4602384" y="3615815"/>
            <a:ext cx="2988652" cy="3000821"/>
          </a:xfrm>
          <a:prstGeom prst="rect">
            <a:avLst/>
          </a:prstGeom>
          <a:noFill/>
        </p:spPr>
        <p:txBody>
          <a:bodyPr wrap="square" lIns="91440" tIns="45720" rIns="91440" bIns="45720" rtlCol="0" anchor="t">
            <a:spAutoFit/>
          </a:bodyPr>
          <a:lstStyle/>
          <a:p>
            <a:r>
              <a:rPr lang="en-US" sz="2100" dirty="0">
                <a:solidFill>
                  <a:schemeClr val="bg1"/>
                </a:solidFill>
              </a:rPr>
              <a:t>Phishing er den </a:t>
            </a:r>
            <a:r>
              <a:rPr lang="en-US" sz="2100" dirty="0" err="1">
                <a:solidFill>
                  <a:schemeClr val="bg1"/>
                </a:solidFill>
              </a:rPr>
              <a:t>metode</a:t>
            </a:r>
            <a:r>
              <a:rPr lang="en-US" sz="2100" dirty="0">
                <a:solidFill>
                  <a:schemeClr val="bg1"/>
                </a:solidFill>
              </a:rPr>
              <a:t>, der </a:t>
            </a:r>
            <a:r>
              <a:rPr lang="en-US" sz="2100" dirty="0" err="1">
                <a:solidFill>
                  <a:schemeClr val="bg1"/>
                </a:solidFill>
              </a:rPr>
              <a:t>bruges</a:t>
            </a:r>
            <a:r>
              <a:rPr lang="en-US" sz="2100" dirty="0">
                <a:solidFill>
                  <a:schemeClr val="bg1"/>
                </a:solidFill>
              </a:rPr>
              <a:t> </a:t>
            </a:r>
            <a:r>
              <a:rPr lang="en-US" sz="2100" dirty="0" err="1">
                <a:solidFill>
                  <a:schemeClr val="bg1"/>
                </a:solidFill>
              </a:rPr>
              <a:t>til</a:t>
            </a:r>
            <a:r>
              <a:rPr lang="en-US" sz="2100" dirty="0">
                <a:solidFill>
                  <a:schemeClr val="bg1"/>
                </a:solidFill>
              </a:rPr>
              <a:t> at </a:t>
            </a:r>
            <a:r>
              <a:rPr lang="en-US" sz="2100" dirty="0" err="1">
                <a:solidFill>
                  <a:schemeClr val="bg1"/>
                </a:solidFill>
              </a:rPr>
              <a:t>udføre</a:t>
            </a:r>
            <a:r>
              <a:rPr lang="en-US" sz="2100" dirty="0">
                <a:solidFill>
                  <a:schemeClr val="bg1"/>
                </a:solidFill>
              </a:rPr>
              <a:t> </a:t>
            </a:r>
            <a:endParaRPr lang="en-IE" sz="2100" dirty="0">
              <a:solidFill>
                <a:schemeClr val="bg1"/>
              </a:solidFill>
            </a:endParaRPr>
          </a:p>
          <a:p>
            <a:r>
              <a:rPr lang="en-US" sz="2100" dirty="0">
                <a:solidFill>
                  <a:schemeClr val="bg1"/>
                </a:solidFill>
              </a:rPr>
              <a:t>et </a:t>
            </a:r>
            <a:r>
              <a:rPr lang="en-US" sz="2100" dirty="0" err="1">
                <a:solidFill>
                  <a:schemeClr val="bg1"/>
                </a:solidFill>
              </a:rPr>
              <a:t>svindelforsøg</a:t>
            </a:r>
            <a:r>
              <a:rPr lang="en-US" sz="2100" dirty="0">
                <a:solidFill>
                  <a:schemeClr val="bg1"/>
                </a:solidFill>
              </a:rPr>
              <a:t>. Det er </a:t>
            </a:r>
            <a:r>
              <a:rPr lang="en-US" sz="2100" dirty="0" err="1">
                <a:solidFill>
                  <a:schemeClr val="bg1"/>
                </a:solidFill>
              </a:rPr>
              <a:t>en</a:t>
            </a:r>
            <a:r>
              <a:rPr lang="en-US" sz="2100" dirty="0">
                <a:solidFill>
                  <a:schemeClr val="bg1"/>
                </a:solidFill>
              </a:rPr>
              <a:t> e-mail, </a:t>
            </a:r>
            <a:r>
              <a:rPr lang="en-US" sz="2100" dirty="0" err="1">
                <a:solidFill>
                  <a:schemeClr val="bg1"/>
                </a:solidFill>
              </a:rPr>
              <a:t>en</a:t>
            </a:r>
            <a:r>
              <a:rPr lang="en-US" sz="2100" dirty="0">
                <a:solidFill>
                  <a:schemeClr val="bg1"/>
                </a:solidFill>
              </a:rPr>
              <a:t> </a:t>
            </a:r>
            <a:r>
              <a:rPr lang="en-US" sz="2100" dirty="0" err="1">
                <a:solidFill>
                  <a:schemeClr val="bg1"/>
                </a:solidFill>
              </a:rPr>
              <a:t>sms</a:t>
            </a:r>
            <a:r>
              <a:rPr lang="en-US" sz="2100" dirty="0">
                <a:solidFill>
                  <a:schemeClr val="bg1"/>
                </a:solidFill>
              </a:rPr>
              <a:t> (smishing) </a:t>
            </a:r>
            <a:r>
              <a:rPr lang="en-US" sz="2100" dirty="0" err="1">
                <a:solidFill>
                  <a:schemeClr val="bg1"/>
                </a:solidFill>
              </a:rPr>
              <a:t>eller</a:t>
            </a:r>
            <a:r>
              <a:rPr lang="en-US" sz="2100" dirty="0">
                <a:solidFill>
                  <a:schemeClr val="bg1"/>
                </a:solidFill>
              </a:rPr>
              <a:t> </a:t>
            </a:r>
            <a:r>
              <a:rPr lang="en-US" sz="2100" dirty="0" err="1">
                <a:solidFill>
                  <a:schemeClr val="bg1"/>
                </a:solidFill>
              </a:rPr>
              <a:t>telefonopkald</a:t>
            </a:r>
            <a:r>
              <a:rPr lang="en-US" sz="2100" dirty="0">
                <a:solidFill>
                  <a:schemeClr val="bg1"/>
                </a:solidFill>
              </a:rPr>
              <a:t>, der </a:t>
            </a:r>
            <a:r>
              <a:rPr lang="en-US" sz="2100" dirty="0" err="1">
                <a:solidFill>
                  <a:schemeClr val="bg1"/>
                </a:solidFill>
              </a:rPr>
              <a:t>foregiver</a:t>
            </a:r>
            <a:r>
              <a:rPr lang="en-US" sz="2100" dirty="0">
                <a:solidFill>
                  <a:schemeClr val="bg1"/>
                </a:solidFill>
              </a:rPr>
              <a:t> at </a:t>
            </a:r>
            <a:r>
              <a:rPr lang="en-US" sz="2100" dirty="0" err="1">
                <a:solidFill>
                  <a:schemeClr val="bg1"/>
                </a:solidFill>
              </a:rPr>
              <a:t>komme</a:t>
            </a:r>
            <a:r>
              <a:rPr lang="en-US" sz="2100" dirty="0">
                <a:solidFill>
                  <a:schemeClr val="bg1"/>
                </a:solidFill>
              </a:rPr>
              <a:t> </a:t>
            </a:r>
            <a:r>
              <a:rPr lang="en-US" sz="2100" dirty="0" err="1">
                <a:solidFill>
                  <a:schemeClr val="bg1"/>
                </a:solidFill>
              </a:rPr>
              <a:t>fra</a:t>
            </a:r>
            <a:r>
              <a:rPr lang="en-US" sz="2100" dirty="0">
                <a:solidFill>
                  <a:schemeClr val="bg1"/>
                </a:solidFill>
              </a:rPr>
              <a:t> </a:t>
            </a:r>
            <a:endParaRPr lang="en-IE" sz="2100">
              <a:solidFill>
                <a:schemeClr val="bg1"/>
              </a:solidFill>
            </a:endParaRPr>
          </a:p>
          <a:p>
            <a:r>
              <a:rPr lang="en-US" sz="2100" dirty="0" err="1">
                <a:solidFill>
                  <a:schemeClr val="bg1"/>
                </a:solidFill>
              </a:rPr>
              <a:t>en</a:t>
            </a:r>
            <a:r>
              <a:rPr lang="en-US" sz="2100" dirty="0">
                <a:solidFill>
                  <a:schemeClr val="bg1"/>
                </a:solidFill>
              </a:rPr>
              <a:t> </a:t>
            </a:r>
            <a:r>
              <a:rPr lang="en-US" sz="2100" dirty="0" err="1">
                <a:solidFill>
                  <a:schemeClr val="bg1"/>
                </a:solidFill>
              </a:rPr>
              <a:t>pålidelig</a:t>
            </a:r>
            <a:r>
              <a:rPr lang="en-US" sz="2100" dirty="0">
                <a:solidFill>
                  <a:schemeClr val="bg1"/>
                </a:solidFill>
              </a:rPr>
              <a:t> </a:t>
            </a:r>
            <a:r>
              <a:rPr lang="en-US" sz="2100" dirty="0" err="1">
                <a:solidFill>
                  <a:schemeClr val="bg1"/>
                </a:solidFill>
              </a:rPr>
              <a:t>kilde</a:t>
            </a:r>
            <a:r>
              <a:rPr lang="en-US" sz="2100" dirty="0">
                <a:solidFill>
                  <a:schemeClr val="bg1"/>
                </a:solidFill>
              </a:rPr>
              <a:t> for </a:t>
            </a:r>
            <a:r>
              <a:rPr lang="en-US" sz="2100" i="1" dirty="0">
                <a:solidFill>
                  <a:schemeClr val="bg1"/>
                </a:solidFill>
              </a:rPr>
              <a:t>at lokke </a:t>
            </a:r>
            <a:r>
              <a:rPr lang="en-US" sz="2100" dirty="0">
                <a:solidFill>
                  <a:schemeClr val="bg1"/>
                </a:solidFill>
              </a:rPr>
              <a:t>dig </a:t>
            </a:r>
            <a:r>
              <a:rPr lang="en-US" sz="2100" i="1" dirty="0">
                <a:solidFill>
                  <a:schemeClr val="bg1"/>
                </a:solidFill>
              </a:rPr>
              <a:t>i fælden</a:t>
            </a:r>
            <a:endParaRPr lang="en-IE" sz="2100">
              <a:solidFill>
                <a:schemeClr val="bg1"/>
              </a:solidFill>
              <a:ea typeface="Calibri"/>
              <a:cs typeface="Calibri"/>
            </a:endParaRPr>
          </a:p>
        </p:txBody>
      </p:sp>
      <p:sp>
        <p:nvSpPr>
          <p:cNvPr id="11" name="TextBox 10">
            <a:extLst>
              <a:ext uri="{FF2B5EF4-FFF2-40B4-BE49-F238E27FC236}">
                <a16:creationId xmlns:a16="http://schemas.microsoft.com/office/drawing/2014/main" id="{83AD1A00-289A-7B7D-F038-23FAF34BF58F}"/>
              </a:ext>
            </a:extLst>
          </p:cNvPr>
          <p:cNvSpPr txBox="1"/>
          <p:nvPr/>
        </p:nvSpPr>
        <p:spPr>
          <a:xfrm>
            <a:off x="670963" y="342891"/>
            <a:ext cx="9618312" cy="646331"/>
          </a:xfrm>
          <a:prstGeom prst="rect">
            <a:avLst/>
          </a:prstGeom>
          <a:noFill/>
        </p:spPr>
        <p:txBody>
          <a:bodyPr wrap="square" rtlCol="0">
            <a:spAutoFit/>
          </a:bodyPr>
          <a:lstStyle/>
          <a:p>
            <a:r>
              <a:rPr lang="en-IE" sz="3600" b="1" dirty="0">
                <a:solidFill>
                  <a:srgbClr val="292668"/>
                </a:solidFill>
              </a:rPr>
              <a:t>Forklaring af begreberne…</a:t>
            </a:r>
          </a:p>
        </p:txBody>
      </p:sp>
      <p:grpSp>
        <p:nvGrpSpPr>
          <p:cNvPr id="12" name="Group 11">
            <a:extLst>
              <a:ext uri="{FF2B5EF4-FFF2-40B4-BE49-F238E27FC236}">
                <a16:creationId xmlns:a16="http://schemas.microsoft.com/office/drawing/2014/main" id="{55916C30-A553-5D41-B6FA-6DC98D93F336}"/>
              </a:ext>
            </a:extLst>
          </p:cNvPr>
          <p:cNvGrpSpPr/>
          <p:nvPr/>
        </p:nvGrpSpPr>
        <p:grpSpPr>
          <a:xfrm>
            <a:off x="9500816" y="2039058"/>
            <a:ext cx="668083" cy="825821"/>
            <a:chOff x="8138828" y="4016838"/>
            <a:chExt cx="981393" cy="1151177"/>
          </a:xfrm>
          <a:solidFill>
            <a:schemeClr val="bg1"/>
          </a:solidFill>
        </p:grpSpPr>
        <p:sp>
          <p:nvSpPr>
            <p:cNvPr id="13" name="Freeform 245">
              <a:extLst>
                <a:ext uri="{FF2B5EF4-FFF2-40B4-BE49-F238E27FC236}">
                  <a16:creationId xmlns:a16="http://schemas.microsoft.com/office/drawing/2014/main" id="{3D22D21A-5E90-379E-3D5A-423D12A9C3C5}"/>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C21EF5D4-E55D-95FF-FD3B-4C36293217EC}"/>
                </a:ext>
              </a:extLst>
            </p:cNvPr>
            <p:cNvGrpSpPr/>
            <p:nvPr/>
          </p:nvGrpSpPr>
          <p:grpSpPr>
            <a:xfrm>
              <a:off x="8138828" y="4016838"/>
              <a:ext cx="981393" cy="1151177"/>
              <a:chOff x="8138828" y="4016838"/>
              <a:chExt cx="981393" cy="1151177"/>
            </a:xfrm>
            <a:grpFill/>
          </p:grpSpPr>
          <p:sp>
            <p:nvSpPr>
              <p:cNvPr id="15" name="Freeform 228">
                <a:extLst>
                  <a:ext uri="{FF2B5EF4-FFF2-40B4-BE49-F238E27FC236}">
                    <a16:creationId xmlns:a16="http://schemas.microsoft.com/office/drawing/2014/main" id="{A8F6AB07-822B-D1B3-0E04-4E3E8DD30AE8}"/>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58" name="Freeform 234">
                <a:extLst>
                  <a:ext uri="{FF2B5EF4-FFF2-40B4-BE49-F238E27FC236}">
                    <a16:creationId xmlns:a16="http://schemas.microsoft.com/office/drawing/2014/main" id="{2E251109-93BA-84AA-A9FE-5FBD8CB97031}"/>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59" name="Freeform 235">
                <a:extLst>
                  <a:ext uri="{FF2B5EF4-FFF2-40B4-BE49-F238E27FC236}">
                    <a16:creationId xmlns:a16="http://schemas.microsoft.com/office/drawing/2014/main" id="{6603BEEB-F02C-3DFF-8A5A-A25893B468B9}"/>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60" name="Freeform 236">
                <a:extLst>
                  <a:ext uri="{FF2B5EF4-FFF2-40B4-BE49-F238E27FC236}">
                    <a16:creationId xmlns:a16="http://schemas.microsoft.com/office/drawing/2014/main" id="{D2B9A724-8826-7672-3EDD-6359BD0340AB}"/>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61" name="Freeform 237">
                <a:extLst>
                  <a:ext uri="{FF2B5EF4-FFF2-40B4-BE49-F238E27FC236}">
                    <a16:creationId xmlns:a16="http://schemas.microsoft.com/office/drawing/2014/main" id="{332E1730-FBEE-B765-7FFA-7C9837A37569}"/>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62" name="Freeform 238">
                <a:extLst>
                  <a:ext uri="{FF2B5EF4-FFF2-40B4-BE49-F238E27FC236}">
                    <a16:creationId xmlns:a16="http://schemas.microsoft.com/office/drawing/2014/main" id="{5BF6DD55-E70A-E372-570A-A29D69DCCC4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63" name="Freeform 239">
                <a:extLst>
                  <a:ext uri="{FF2B5EF4-FFF2-40B4-BE49-F238E27FC236}">
                    <a16:creationId xmlns:a16="http://schemas.microsoft.com/office/drawing/2014/main" id="{08C81CEE-23C7-54D8-09CD-580F4CE7B0D3}"/>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64" name="Freeform 240">
                <a:extLst>
                  <a:ext uri="{FF2B5EF4-FFF2-40B4-BE49-F238E27FC236}">
                    <a16:creationId xmlns:a16="http://schemas.microsoft.com/office/drawing/2014/main" id="{B28B1BDF-3247-A1CA-E547-9CFD9A04612C}"/>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65" name="Freeform 241">
                <a:extLst>
                  <a:ext uri="{FF2B5EF4-FFF2-40B4-BE49-F238E27FC236}">
                    <a16:creationId xmlns:a16="http://schemas.microsoft.com/office/drawing/2014/main" id="{0E1EF4D4-3751-BE21-3258-A3736771108C}"/>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66" name="Freeform 242">
                <a:extLst>
                  <a:ext uri="{FF2B5EF4-FFF2-40B4-BE49-F238E27FC236}">
                    <a16:creationId xmlns:a16="http://schemas.microsoft.com/office/drawing/2014/main" id="{70C8DBB5-F5CE-AFBC-559B-4EF8CD95E0B7}"/>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F1BE4198-4637-D1FC-4D72-03BC87A3D268}"/>
              </a:ext>
            </a:extLst>
          </p:cNvPr>
          <p:cNvGrpSpPr/>
          <p:nvPr/>
        </p:nvGrpSpPr>
        <p:grpSpPr>
          <a:xfrm>
            <a:off x="1923110" y="1870861"/>
            <a:ext cx="872871" cy="839969"/>
            <a:chOff x="10605571" y="5357494"/>
            <a:chExt cx="1081655" cy="1100278"/>
          </a:xfrm>
          <a:solidFill>
            <a:schemeClr val="bg1"/>
          </a:solidFill>
        </p:grpSpPr>
        <p:sp>
          <p:nvSpPr>
            <p:cNvPr id="68" name="Freeform 334">
              <a:extLst>
                <a:ext uri="{FF2B5EF4-FFF2-40B4-BE49-F238E27FC236}">
                  <a16:creationId xmlns:a16="http://schemas.microsoft.com/office/drawing/2014/main" id="{97B676D4-E6A6-5D58-C34F-D82B98A94E53}"/>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EBCB1F"/>
            </a:solidFill>
            <a:ln w="2953" cap="flat">
              <a:noFill/>
              <a:prstDash val="solid"/>
              <a:miter/>
            </a:ln>
          </p:spPr>
          <p:txBody>
            <a:bodyPr rtlCol="0" anchor="ctr"/>
            <a:lstStyle/>
            <a:p>
              <a:endParaRPr lang="en-US"/>
            </a:p>
          </p:txBody>
        </p:sp>
        <p:sp>
          <p:nvSpPr>
            <p:cNvPr id="69" name="Freeform 335">
              <a:extLst>
                <a:ext uri="{FF2B5EF4-FFF2-40B4-BE49-F238E27FC236}">
                  <a16:creationId xmlns:a16="http://schemas.microsoft.com/office/drawing/2014/main" id="{A892F0E6-080F-58E7-0CBD-664D993C8DB9}"/>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70" name="Freeform 336">
              <a:extLst>
                <a:ext uri="{FF2B5EF4-FFF2-40B4-BE49-F238E27FC236}">
                  <a16:creationId xmlns:a16="http://schemas.microsoft.com/office/drawing/2014/main" id="{3B789FEE-D0FE-EF9A-9076-BA8581FCEED2}"/>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71" name="Freeform 337">
              <a:extLst>
                <a:ext uri="{FF2B5EF4-FFF2-40B4-BE49-F238E27FC236}">
                  <a16:creationId xmlns:a16="http://schemas.microsoft.com/office/drawing/2014/main" id="{99B4FBAC-2678-F58F-D43B-10AF57499950}"/>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72" name="Freeform 338">
              <a:extLst>
                <a:ext uri="{FF2B5EF4-FFF2-40B4-BE49-F238E27FC236}">
                  <a16:creationId xmlns:a16="http://schemas.microsoft.com/office/drawing/2014/main" id="{F5BC5E34-2E6F-B550-D150-5CC3951A71F6}"/>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73" name="Freeform 339">
              <a:extLst>
                <a:ext uri="{FF2B5EF4-FFF2-40B4-BE49-F238E27FC236}">
                  <a16:creationId xmlns:a16="http://schemas.microsoft.com/office/drawing/2014/main" id="{C8D21E71-483B-A14E-21EF-9EE3A304A43C}"/>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EBCB1F"/>
            </a:solidFill>
            <a:ln w="2953" cap="flat">
              <a:noFill/>
              <a:prstDash val="solid"/>
              <a:miter/>
            </a:ln>
          </p:spPr>
          <p:txBody>
            <a:bodyPr rtlCol="0" anchor="ctr"/>
            <a:lstStyle/>
            <a:p>
              <a:endParaRPr lang="en-US"/>
            </a:p>
          </p:txBody>
        </p:sp>
        <p:sp>
          <p:nvSpPr>
            <p:cNvPr id="74" name="Freeform 340">
              <a:extLst>
                <a:ext uri="{FF2B5EF4-FFF2-40B4-BE49-F238E27FC236}">
                  <a16:creationId xmlns:a16="http://schemas.microsoft.com/office/drawing/2014/main" id="{51FEFE48-08D5-BD36-D58C-A74E4377D5B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EBCB1F"/>
            </a:solidFill>
            <a:ln w="2953" cap="flat">
              <a:noFill/>
              <a:prstDash val="solid"/>
              <a:miter/>
            </a:ln>
          </p:spPr>
          <p:txBody>
            <a:bodyPr rtlCol="0" anchor="ctr"/>
            <a:lstStyle/>
            <a:p>
              <a:endParaRPr lang="en-US"/>
            </a:p>
          </p:txBody>
        </p:sp>
        <p:sp>
          <p:nvSpPr>
            <p:cNvPr id="75" name="Freeform 341">
              <a:extLst>
                <a:ext uri="{FF2B5EF4-FFF2-40B4-BE49-F238E27FC236}">
                  <a16:creationId xmlns:a16="http://schemas.microsoft.com/office/drawing/2014/main" id="{D23FC086-F151-22B8-35FD-D992797EC6AF}"/>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EBCB1F"/>
            </a:solidFill>
            <a:ln w="2953" cap="flat">
              <a:noFill/>
              <a:prstDash val="solid"/>
              <a:miter/>
            </a:ln>
          </p:spPr>
          <p:txBody>
            <a:bodyPr rtlCol="0" anchor="ctr"/>
            <a:lstStyle/>
            <a:p>
              <a:endParaRPr lang="en-US"/>
            </a:p>
          </p:txBody>
        </p:sp>
        <p:sp>
          <p:nvSpPr>
            <p:cNvPr id="76" name="Freeform 342">
              <a:extLst>
                <a:ext uri="{FF2B5EF4-FFF2-40B4-BE49-F238E27FC236}">
                  <a16:creationId xmlns:a16="http://schemas.microsoft.com/office/drawing/2014/main" id="{7665D8F1-3B88-6CFC-C19E-928660DEABB3}"/>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EBCB1F"/>
            </a:solidFill>
            <a:ln w="2953" cap="flat">
              <a:noFill/>
              <a:prstDash val="solid"/>
              <a:miter/>
            </a:ln>
          </p:spPr>
          <p:txBody>
            <a:bodyPr rtlCol="0" anchor="ctr"/>
            <a:lstStyle/>
            <a:p>
              <a:endParaRPr lang="en-US"/>
            </a:p>
          </p:txBody>
        </p:sp>
        <p:sp>
          <p:nvSpPr>
            <p:cNvPr id="77" name="Freeform 343">
              <a:extLst>
                <a:ext uri="{FF2B5EF4-FFF2-40B4-BE49-F238E27FC236}">
                  <a16:creationId xmlns:a16="http://schemas.microsoft.com/office/drawing/2014/main" id="{A8815E60-B88D-EA21-B660-8B10BF99E7EE}"/>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78" name="Freeform 344">
              <a:extLst>
                <a:ext uri="{FF2B5EF4-FFF2-40B4-BE49-F238E27FC236}">
                  <a16:creationId xmlns:a16="http://schemas.microsoft.com/office/drawing/2014/main" id="{D3BCD781-5FBB-FAE6-1F08-E366C21491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8557DF65-7C11-F1BC-3DCC-8FDCE339D82E}"/>
              </a:ext>
            </a:extLst>
          </p:cNvPr>
          <p:cNvGrpSpPr/>
          <p:nvPr/>
        </p:nvGrpSpPr>
        <p:grpSpPr>
          <a:xfrm>
            <a:off x="5534798" y="2011995"/>
            <a:ext cx="942840" cy="837959"/>
            <a:chOff x="4087280" y="1040917"/>
            <a:chExt cx="2378583" cy="2377819"/>
          </a:xfrm>
          <a:solidFill>
            <a:schemeClr val="bg1"/>
          </a:solidFill>
        </p:grpSpPr>
        <p:sp>
          <p:nvSpPr>
            <p:cNvPr id="80" name="Freeform 2">
              <a:extLst>
                <a:ext uri="{FF2B5EF4-FFF2-40B4-BE49-F238E27FC236}">
                  <a16:creationId xmlns:a16="http://schemas.microsoft.com/office/drawing/2014/main" id="{16D535E0-2271-630A-2B97-7F295BE2906C}"/>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
              <a:extLst>
                <a:ext uri="{FF2B5EF4-FFF2-40B4-BE49-F238E27FC236}">
                  <a16:creationId xmlns:a16="http://schemas.microsoft.com/office/drawing/2014/main" id="{87D61748-CB1C-AF40-AB5A-954D538EFADE}"/>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4">
              <a:extLst>
                <a:ext uri="{FF2B5EF4-FFF2-40B4-BE49-F238E27FC236}">
                  <a16:creationId xmlns:a16="http://schemas.microsoft.com/office/drawing/2014/main" id="{45D9481C-5D01-1150-49AE-50BBDE875879}"/>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5">
              <a:extLst>
                <a:ext uri="{FF2B5EF4-FFF2-40B4-BE49-F238E27FC236}">
                  <a16:creationId xmlns:a16="http://schemas.microsoft.com/office/drawing/2014/main" id="{5E8CDE86-EEE1-2AEA-05BA-DD2F6CE45378}"/>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6">
              <a:extLst>
                <a:ext uri="{FF2B5EF4-FFF2-40B4-BE49-F238E27FC236}">
                  <a16:creationId xmlns:a16="http://schemas.microsoft.com/office/drawing/2014/main" id="{8D1AE9C3-18BE-B205-38BA-B84E759EA2D0}"/>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7">
              <a:extLst>
                <a:ext uri="{FF2B5EF4-FFF2-40B4-BE49-F238E27FC236}">
                  <a16:creationId xmlns:a16="http://schemas.microsoft.com/office/drawing/2014/main" id="{F375BDDC-9672-3257-2ACB-94A941E2907D}"/>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
              <a:extLst>
                <a:ext uri="{FF2B5EF4-FFF2-40B4-BE49-F238E27FC236}">
                  <a16:creationId xmlns:a16="http://schemas.microsoft.com/office/drawing/2014/main" id="{9A39BFCA-467A-E8A3-351E-0D7EA0EB3447}"/>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9">
              <a:extLst>
                <a:ext uri="{FF2B5EF4-FFF2-40B4-BE49-F238E27FC236}">
                  <a16:creationId xmlns:a16="http://schemas.microsoft.com/office/drawing/2014/main" id="{75F39D87-DC03-5CA6-13DB-76C542AB3EF7}"/>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10">
              <a:extLst>
                <a:ext uri="{FF2B5EF4-FFF2-40B4-BE49-F238E27FC236}">
                  <a16:creationId xmlns:a16="http://schemas.microsoft.com/office/drawing/2014/main" id="{88E08B63-9121-FE7E-199D-7DCC461E9DF8}"/>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11">
              <a:extLst>
                <a:ext uri="{FF2B5EF4-FFF2-40B4-BE49-F238E27FC236}">
                  <a16:creationId xmlns:a16="http://schemas.microsoft.com/office/drawing/2014/main" id="{D3DA5D6D-CE68-9A8E-A02E-E2CABCD82DF6}"/>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2">
              <a:extLst>
                <a:ext uri="{FF2B5EF4-FFF2-40B4-BE49-F238E27FC236}">
                  <a16:creationId xmlns:a16="http://schemas.microsoft.com/office/drawing/2014/main" id="{55C1D9CE-131D-73D6-28CC-AC9EEAD44B37}"/>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3">
              <a:extLst>
                <a:ext uri="{FF2B5EF4-FFF2-40B4-BE49-F238E27FC236}">
                  <a16:creationId xmlns:a16="http://schemas.microsoft.com/office/drawing/2014/main" id="{25D59FA9-D3E3-6CDF-8257-92547710207D}"/>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4">
              <a:extLst>
                <a:ext uri="{FF2B5EF4-FFF2-40B4-BE49-F238E27FC236}">
                  <a16:creationId xmlns:a16="http://schemas.microsoft.com/office/drawing/2014/main" id="{443D3071-C29C-CE20-94DD-AB4BFA652D30}"/>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5">
              <a:extLst>
                <a:ext uri="{FF2B5EF4-FFF2-40B4-BE49-F238E27FC236}">
                  <a16:creationId xmlns:a16="http://schemas.microsoft.com/office/drawing/2014/main" id="{A77FD9C4-9D33-3061-6384-7F411FDA7D72}"/>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6">
              <a:extLst>
                <a:ext uri="{FF2B5EF4-FFF2-40B4-BE49-F238E27FC236}">
                  <a16:creationId xmlns:a16="http://schemas.microsoft.com/office/drawing/2014/main" id="{0522630C-19CC-B223-4170-6C3B386B4C35}"/>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7">
              <a:extLst>
                <a:ext uri="{FF2B5EF4-FFF2-40B4-BE49-F238E27FC236}">
                  <a16:creationId xmlns:a16="http://schemas.microsoft.com/office/drawing/2014/main" id="{0DEB6919-91D1-6697-206F-536CC42F380F}"/>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8">
              <a:extLst>
                <a:ext uri="{FF2B5EF4-FFF2-40B4-BE49-F238E27FC236}">
                  <a16:creationId xmlns:a16="http://schemas.microsoft.com/office/drawing/2014/main" id="{44F2B851-DFCB-6663-49D6-F49D809A0E8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61672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a computer&#10;&#10;AI-generated content may be incorrect.">
            <a:extLst>
              <a:ext uri="{FF2B5EF4-FFF2-40B4-BE49-F238E27FC236}">
                <a16:creationId xmlns:a16="http://schemas.microsoft.com/office/drawing/2014/main" id="{4C978CD4-15FB-D9B9-BF1A-B84B3DD0E9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29"/>
          </p:nvPr>
        </p:nvSpPr>
        <p:spPr>
          <a:prstGeom prst="rect">
            <a:avLst/>
          </a:prstGeom>
        </p:spPr>
        <p:txBody>
          <a:bodyPr/>
          <a:lstStyle/>
          <a:p>
            <a:r>
              <a:rPr lang="en-US"/>
              <a:t>01</a:t>
            </a:r>
            <a:endParaRPr lang="en-US" dirty="0"/>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30"/>
          </p:nvPr>
        </p:nvSpPr>
        <p:spPr>
          <a:prstGeom prst="rect">
            <a:avLst/>
          </a:prstGeom>
        </p:spPr>
        <p:txBody>
          <a:bodyPr/>
          <a:lstStyle/>
          <a:p>
            <a:r>
              <a:rPr lang="en-US" dirty="0"/>
              <a:t>Adgangskoder, privatlivsindstillinger og grundlæggende oplysninger om databeskyttelse</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31"/>
          </p:nvPr>
        </p:nvSpPr>
        <p:spPr>
          <a:prstGeom prst="rect">
            <a:avLst/>
          </a:prstGeom>
        </p:spPr>
        <p:txBody>
          <a:bodyPr/>
          <a:lstStyle/>
          <a:p>
            <a:r>
              <a:rPr lang="en-US"/>
              <a:t>02</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2"/>
          </p:nvPr>
        </p:nvSpPr>
        <p:spPr>
          <a:prstGeom prst="rect">
            <a:avLst/>
          </a:prstGeom>
        </p:spPr>
        <p:txBody>
          <a:bodyPr/>
          <a:lstStyle/>
          <a:p>
            <a:r>
              <a:rPr lang="en-US" dirty="0"/>
              <a:t>Sådan sporer algoritmer </a:t>
            </a:r>
            <a:r>
              <a:rPr lang="en-US" dirty="0" err="1"/>
              <a:t>adfærd </a:t>
            </a:r>
            <a:r>
              <a:rPr lang="en-US" dirty="0"/>
              <a:t>og </a:t>
            </a:r>
            <a:r>
              <a:rPr lang="en-US" dirty="0" err="1"/>
              <a:t>tilpasser </a:t>
            </a:r>
            <a:r>
              <a:rPr lang="en-US" dirty="0"/>
              <a:t>indhold</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3"/>
          </p:nvPr>
        </p:nvSpPr>
        <p:spPr>
          <a:prstGeom prst="rect">
            <a:avLst/>
          </a:prstGeom>
        </p:spPr>
        <p:txBody>
          <a:bodyPr/>
          <a:lstStyle/>
          <a:p>
            <a:r>
              <a:rPr lang="en-US"/>
              <a:t>03</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4"/>
          </p:nvPr>
        </p:nvSpPr>
        <p:spPr>
          <a:prstGeom prst="rect">
            <a:avLst/>
          </a:prstGeom>
        </p:spPr>
        <p:txBody>
          <a:bodyPr/>
          <a:lstStyle/>
          <a:p>
            <a:r>
              <a:rPr lang="en-US" dirty="0"/>
              <a:t>Forståelse af, hvordan algoritmer sporer </a:t>
            </a:r>
            <a:r>
              <a:rPr lang="en-US" dirty="0" err="1"/>
              <a:t>adfærd </a:t>
            </a:r>
            <a:r>
              <a:rPr lang="en-US" dirty="0"/>
              <a:t>og </a:t>
            </a:r>
            <a:r>
              <a:rPr lang="en-US" dirty="0" err="1"/>
              <a:t>tilpasser </a:t>
            </a:r>
            <a:r>
              <a:rPr lang="en-US" dirty="0"/>
              <a:t>indhold</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5"/>
          </p:nvPr>
        </p:nvSpPr>
        <p:spPr>
          <a:prstGeom prst="rect">
            <a:avLst/>
          </a:prstGeom>
        </p:spPr>
        <p:txBody>
          <a:bodyPr/>
          <a:lstStyle/>
          <a:p>
            <a:r>
              <a:rPr lang="en-US"/>
              <a:t>04</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6"/>
          </p:nvPr>
        </p:nvSpPr>
        <p:spPr>
          <a:prstGeom prst="rect">
            <a:avLst/>
          </a:prstGeom>
        </p:spPr>
        <p:txBody>
          <a:bodyPr/>
          <a:lstStyle/>
          <a:p>
            <a:r>
              <a:rPr lang="en-US" dirty="0"/>
              <a:t>At genkende AI-genererede billeder, tekst og deepfakes</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7"/>
          </p:nvPr>
        </p:nvSpPr>
        <p:spPr>
          <a:prstGeom prst="rect">
            <a:avLst/>
          </a:prstGeo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8"/>
          </p:nvPr>
        </p:nvSpPr>
        <p:spPr>
          <a:prstGeom prst="rect">
            <a:avLst/>
          </a:prstGeom>
        </p:spPr>
        <p:txBody>
          <a:bodyPr/>
          <a:lstStyle/>
          <a:p>
            <a:pPr>
              <a:spcAft>
                <a:spcPts val="600"/>
              </a:spcAft>
            </a:pPr>
            <a:r>
              <a:rPr lang="en-US" dirty="0"/>
              <a:t>Enkle teknikker til faktatjek og kildeverifikation</a:t>
            </a:r>
          </a:p>
        </p:txBody>
      </p:sp>
      <p:sp>
        <p:nvSpPr>
          <p:cNvPr id="11" name="Rectangle 10">
            <a:extLst>
              <a:ext uri="{FF2B5EF4-FFF2-40B4-BE49-F238E27FC236}">
                <a16:creationId xmlns:a16="http://schemas.microsoft.com/office/drawing/2014/main" id="{CFE8B0DB-1A34-D009-5665-FC6199BF167C}"/>
              </a:ext>
            </a:extLst>
          </p:cNvPr>
          <p:cNvSpPr/>
          <p:nvPr/>
        </p:nvSpPr>
        <p:spPr>
          <a:xfrm>
            <a:off x="492582" y="1510607"/>
            <a:ext cx="20808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606266" y="1562905"/>
            <a:ext cx="1896866" cy="646331"/>
          </a:xfrm>
          <a:prstGeom prst="rect">
            <a:avLst/>
          </a:prstGeom>
          <a:noFill/>
        </p:spPr>
        <p:txBody>
          <a:bodyPr wrap="none" rtlCol="0">
            <a:spAutoFit/>
          </a:bodyPr>
          <a:lstStyle/>
          <a:p>
            <a:r>
              <a:rPr lang="en-US" sz="3600" b="1" dirty="0">
                <a:solidFill>
                  <a:srgbClr val="242B62"/>
                </a:solidFill>
                <a:latin typeface="Calibri" panose="020F0502020204030204" pitchFamily="34" charset="0"/>
                <a:cs typeface="Calibri" panose="020F0502020204030204" pitchFamily="34" charset="0"/>
              </a:rPr>
              <a:t>Indhold</a:t>
            </a:r>
          </a:p>
        </p:txBody>
      </p:sp>
      <p:pic>
        <p:nvPicPr>
          <p:cNvPr id="7" name="Picture 6" descr="A colorful circles with white lines and dots&#10;&#10;AI-generated content may be incorrect.">
            <a:extLst>
              <a:ext uri="{FF2B5EF4-FFF2-40B4-BE49-F238E27FC236}">
                <a16:creationId xmlns:a16="http://schemas.microsoft.com/office/drawing/2014/main" id="{73AFDC12-FC20-CF2D-19D3-03EE59D56279}"/>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3178028">
            <a:off x="-1316377" y="3967779"/>
            <a:ext cx="3845287" cy="3119494"/>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07C52-D310-0ECE-5F00-E1ECA2CD5A76}"/>
              </a:ext>
            </a:extLst>
          </p:cNvPr>
          <p:cNvSpPr>
            <a:spLocks noGrp="1"/>
          </p:cNvSpPr>
          <p:nvPr>
            <p:ph type="body" sz="quarter" idx="15"/>
          </p:nvPr>
        </p:nvSpPr>
        <p:spPr>
          <a:xfrm>
            <a:off x="440944" y="-3061"/>
            <a:ext cx="4644923" cy="697353"/>
          </a:xfrm>
        </p:spPr>
        <p:txBody>
          <a:bodyPr/>
          <a:lstStyle/>
          <a:p>
            <a:r>
              <a:rPr lang="en-IE" dirty="0"/>
              <a:t>Sådan genkender du et svindelnummer</a:t>
            </a:r>
          </a:p>
        </p:txBody>
      </p:sp>
      <p:sp>
        <p:nvSpPr>
          <p:cNvPr id="4" name="Text Placeholder 3">
            <a:extLst>
              <a:ext uri="{FF2B5EF4-FFF2-40B4-BE49-F238E27FC236}">
                <a16:creationId xmlns:a16="http://schemas.microsoft.com/office/drawing/2014/main" id="{E011BD4B-5086-589F-DE0F-154EBAFB12A0}"/>
              </a:ext>
            </a:extLst>
          </p:cNvPr>
          <p:cNvSpPr>
            <a:spLocks noGrp="1"/>
          </p:cNvSpPr>
          <p:nvPr>
            <p:ph type="body" sz="quarter" idx="17"/>
          </p:nvPr>
        </p:nvSpPr>
        <p:spPr>
          <a:xfrm>
            <a:off x="439575" y="997431"/>
            <a:ext cx="6059582" cy="4064833"/>
          </a:xfrm>
        </p:spPr>
        <p:txBody>
          <a:bodyPr lIns="91440" tIns="45720" rIns="91440" bIns="45720" anchor="t">
            <a:noAutofit/>
          </a:bodyPr>
          <a:lstStyle/>
          <a:p>
            <a:pPr>
              <a:spcAft>
                <a:spcPts val="600"/>
              </a:spcAft>
            </a:pPr>
            <a:r>
              <a:rPr lang="en-US" dirty="0" err="1"/>
              <a:t>Uanset</a:t>
            </a:r>
            <a:r>
              <a:rPr lang="en-US" dirty="0"/>
              <a:t> </a:t>
            </a:r>
            <a:r>
              <a:rPr lang="en-US" dirty="0" err="1"/>
              <a:t>historien</a:t>
            </a:r>
            <a:r>
              <a:rPr lang="en-US" dirty="0"/>
              <a:t> </a:t>
            </a:r>
            <a:r>
              <a:rPr lang="en-US" dirty="0" err="1"/>
              <a:t>følger</a:t>
            </a:r>
            <a:r>
              <a:rPr lang="en-US" dirty="0"/>
              <a:t> </a:t>
            </a:r>
            <a:r>
              <a:rPr lang="en-US" dirty="0" err="1"/>
              <a:t>næsten</a:t>
            </a:r>
            <a:r>
              <a:rPr lang="en-US" dirty="0"/>
              <a:t> alle </a:t>
            </a:r>
            <a:r>
              <a:rPr lang="en-US" dirty="0" err="1"/>
              <a:t>svindelforsøg</a:t>
            </a:r>
            <a:r>
              <a:rPr lang="en-US" dirty="0"/>
              <a:t> </a:t>
            </a:r>
            <a:r>
              <a:rPr lang="en-US" dirty="0" err="1"/>
              <a:t>dette</a:t>
            </a:r>
            <a:r>
              <a:rPr lang="en-US" dirty="0"/>
              <a:t> </a:t>
            </a:r>
            <a:r>
              <a:rPr lang="en-US" dirty="0" err="1"/>
              <a:t>mønste</a:t>
            </a:r>
            <a:r>
              <a:rPr lang="en-US" dirty="0"/>
              <a:t>:</a:t>
            </a:r>
          </a:p>
        </p:txBody>
      </p:sp>
      <p:grpSp>
        <p:nvGrpSpPr>
          <p:cNvPr id="2" name="Gruppieren 30">
            <a:extLst>
              <a:ext uri="{FF2B5EF4-FFF2-40B4-BE49-F238E27FC236}">
                <a16:creationId xmlns:a16="http://schemas.microsoft.com/office/drawing/2014/main" id="{878279AD-57CF-B1DD-F61C-BBE2B67CE19D}"/>
              </a:ext>
            </a:extLst>
          </p:cNvPr>
          <p:cNvGrpSpPr/>
          <p:nvPr/>
        </p:nvGrpSpPr>
        <p:grpSpPr>
          <a:xfrm>
            <a:off x="533791" y="1744319"/>
            <a:ext cx="4811639" cy="4738041"/>
            <a:chOff x="9515475" y="838200"/>
            <a:chExt cx="12101000" cy="12065000"/>
          </a:xfrm>
        </p:grpSpPr>
        <p:cxnSp>
          <p:nvCxnSpPr>
            <p:cNvPr id="25" name="Straight Connector 28">
              <a:extLst>
                <a:ext uri="{FF2B5EF4-FFF2-40B4-BE49-F238E27FC236}">
                  <a16:creationId xmlns:a16="http://schemas.microsoft.com/office/drawing/2014/main" id="{152432B2-7C44-8921-F946-B040A6F52FEE}"/>
                </a:ext>
              </a:extLst>
            </p:cNvPr>
            <p:cNvCxnSpPr>
              <a:cxnSpLocks/>
            </p:cNvCxnSpPr>
            <p:nvPr/>
          </p:nvCxnSpPr>
          <p:spPr>
            <a:xfrm flipV="1">
              <a:off x="14056570" y="2330366"/>
              <a:ext cx="7459785" cy="6537"/>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5" name="Oval 10">
              <a:extLst>
                <a:ext uri="{FF2B5EF4-FFF2-40B4-BE49-F238E27FC236}">
                  <a16:creationId xmlns:a16="http://schemas.microsoft.com/office/drawing/2014/main" id="{AC772318-63C7-7055-1A91-751AB3E87A0B}"/>
                </a:ext>
              </a:extLst>
            </p:cNvPr>
            <p:cNvSpPr/>
            <p:nvPr/>
          </p:nvSpPr>
          <p:spPr>
            <a:xfrm flipH="1">
              <a:off x="9515475" y="4578350"/>
              <a:ext cx="4564063" cy="4564063"/>
            </a:xfrm>
            <a:prstGeom prst="ellipse">
              <a:avLst/>
            </a:prstGeom>
            <a:solidFill>
              <a:srgbClr val="615AA6">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1" name="Straight Connector 33">
              <a:extLst>
                <a:ext uri="{FF2B5EF4-FFF2-40B4-BE49-F238E27FC236}">
                  <a16:creationId xmlns:a16="http://schemas.microsoft.com/office/drawing/2014/main" id="{A5304FF4-150B-B408-70BB-33316627C9E6}"/>
                </a:ext>
              </a:extLst>
            </p:cNvPr>
            <p:cNvCxnSpPr>
              <a:cxnSpLocks/>
            </p:cNvCxnSpPr>
            <p:nvPr/>
          </p:nvCxnSpPr>
          <p:spPr>
            <a:xfrm>
              <a:off x="13245571" y="6324598"/>
              <a:ext cx="8370904"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1DEC9C50-7240-90EF-4347-9D4B3E6F0D8A}"/>
                </a:ext>
              </a:extLst>
            </p:cNvPr>
            <p:cNvSpPr/>
            <p:nvPr/>
          </p:nvSpPr>
          <p:spPr>
            <a:xfrm>
              <a:off x="9555382" y="8339137"/>
              <a:ext cx="4564063" cy="4562476"/>
            </a:xfrm>
            <a:prstGeom prst="ellipse">
              <a:avLst/>
            </a:prstGeom>
            <a:solidFill>
              <a:srgbClr val="C16D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33911EB4-2629-A9C3-3784-A3A7B86F6C9A}"/>
                </a:ext>
              </a:extLst>
            </p:cNvPr>
            <p:cNvSpPr/>
            <p:nvPr/>
          </p:nvSpPr>
          <p:spPr>
            <a:xfrm>
              <a:off x="9627899" y="856845"/>
              <a:ext cx="4564062" cy="4564063"/>
            </a:xfrm>
            <a:prstGeom prst="ellipse">
              <a:avLst/>
            </a:prstGeom>
            <a:solidFill>
              <a:srgbClr val="5496D1">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cxnSp>
          <p:nvCxnSpPr>
            <p:cNvPr id="24" name="Straight Connector 29">
              <a:extLst>
                <a:ext uri="{FF2B5EF4-FFF2-40B4-BE49-F238E27FC236}">
                  <a16:creationId xmlns:a16="http://schemas.microsoft.com/office/drawing/2014/main" id="{6019E038-E84B-8AE4-1A90-C60E456C9967}"/>
                </a:ext>
              </a:extLst>
            </p:cNvPr>
            <p:cNvCxnSpPr>
              <a:cxnSpLocks/>
            </p:cNvCxnSpPr>
            <p:nvPr/>
          </p:nvCxnSpPr>
          <p:spPr>
            <a:xfrm>
              <a:off x="14056571" y="9996487"/>
              <a:ext cx="7534719"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7A536390-019E-C3A7-7C74-6A0147DF7BD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5B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11">
              <a:extLst>
                <a:ext uri="{FF2B5EF4-FFF2-40B4-BE49-F238E27FC236}">
                  <a16:creationId xmlns:a16="http://schemas.microsoft.com/office/drawing/2014/main" id="{D6F2D0BD-3061-25A1-2D7C-FB436E4827C1}"/>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403B6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Oval 9">
              <a:extLst>
                <a:ext uri="{FF2B5EF4-FFF2-40B4-BE49-F238E27FC236}">
                  <a16:creationId xmlns:a16="http://schemas.microsoft.com/office/drawing/2014/main" id="{7523400D-33F1-641C-7236-18AE06D5B8B9}"/>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Freeform: Shape 15">
              <a:extLst>
                <a:ext uri="{FF2B5EF4-FFF2-40B4-BE49-F238E27FC236}">
                  <a16:creationId xmlns:a16="http://schemas.microsoft.com/office/drawing/2014/main" id="{83822D99-FF27-8089-4687-D4D8F14B17CD}"/>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Oval 16">
              <a:extLst>
                <a:ext uri="{FF2B5EF4-FFF2-40B4-BE49-F238E27FC236}">
                  <a16:creationId xmlns:a16="http://schemas.microsoft.com/office/drawing/2014/main" id="{3DB43E3D-ECE0-65E0-EF10-C24D56B3B500}"/>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 name="Oval 12">
              <a:extLst>
                <a:ext uri="{FF2B5EF4-FFF2-40B4-BE49-F238E27FC236}">
                  <a16:creationId xmlns:a16="http://schemas.microsoft.com/office/drawing/2014/main" id="{6E0E373B-0F07-7DB9-F212-9543A83AE67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2" name="TextBox 19">
              <a:extLst>
                <a:ext uri="{FF2B5EF4-FFF2-40B4-BE49-F238E27FC236}">
                  <a16:creationId xmlns:a16="http://schemas.microsoft.com/office/drawing/2014/main" id="{E7FDA898-9914-FA96-E583-7144F79E7BD1}"/>
                </a:ext>
              </a:extLst>
            </p:cNvPr>
            <p:cNvSpPr txBox="1"/>
            <p:nvPr/>
          </p:nvSpPr>
          <p:spPr bwMode="auto">
            <a:xfrm>
              <a:off x="10337801" y="2336902"/>
              <a:ext cx="2940049"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1</a:t>
              </a:r>
            </a:p>
          </p:txBody>
        </p:sp>
        <p:sp>
          <p:nvSpPr>
            <p:cNvPr id="33" name="TextBox 23">
              <a:extLst>
                <a:ext uri="{FF2B5EF4-FFF2-40B4-BE49-F238E27FC236}">
                  <a16:creationId xmlns:a16="http://schemas.microsoft.com/office/drawing/2014/main" id="{4D15D10B-9B02-B7BF-862F-4070F7A29CD6}"/>
                </a:ext>
              </a:extLst>
            </p:cNvPr>
            <p:cNvSpPr txBox="1"/>
            <p:nvPr/>
          </p:nvSpPr>
          <p:spPr bwMode="auto">
            <a:xfrm>
              <a:off x="10418764" y="6108800"/>
              <a:ext cx="2959102"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2</a:t>
              </a:r>
            </a:p>
          </p:txBody>
        </p:sp>
        <p:sp>
          <p:nvSpPr>
            <p:cNvPr id="34" name="TextBox 26">
              <a:extLst>
                <a:ext uri="{FF2B5EF4-FFF2-40B4-BE49-F238E27FC236}">
                  <a16:creationId xmlns:a16="http://schemas.microsoft.com/office/drawing/2014/main" id="{B45F8642-76FB-20CB-870E-F59F5FF578D9}"/>
                </a:ext>
              </a:extLst>
            </p:cNvPr>
            <p:cNvSpPr txBox="1"/>
            <p:nvPr/>
          </p:nvSpPr>
          <p:spPr bwMode="auto">
            <a:xfrm>
              <a:off x="10337801" y="9880703"/>
              <a:ext cx="2841623"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3</a:t>
              </a:r>
            </a:p>
          </p:txBody>
        </p:sp>
      </p:grpSp>
      <p:sp>
        <p:nvSpPr>
          <p:cNvPr id="35" name="TextBox 34">
            <a:extLst>
              <a:ext uri="{FF2B5EF4-FFF2-40B4-BE49-F238E27FC236}">
                <a16:creationId xmlns:a16="http://schemas.microsoft.com/office/drawing/2014/main" id="{DB1D41C1-E900-92FE-E263-53B2B2427383}"/>
              </a:ext>
            </a:extLst>
          </p:cNvPr>
          <p:cNvSpPr txBox="1"/>
          <p:nvPr/>
        </p:nvSpPr>
        <p:spPr>
          <a:xfrm>
            <a:off x="2882619" y="5327000"/>
            <a:ext cx="3060390" cy="131741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2000" dirty="0">
                <a:solidFill>
                  <a:srgbClr val="292668"/>
                </a:solidFill>
                <a:latin typeface="Calibri" panose="020F0502020204030204" pitchFamily="34" charset="0"/>
                <a:cs typeface="Calibri" panose="020F0502020204030204" pitchFamily="34" charset="0"/>
              </a:rPr>
              <a:t>De kræver, at du handler </a:t>
            </a:r>
            <a:r>
              <a:rPr lang="en-US" sz="2000" b="1" dirty="0">
                <a:solidFill>
                  <a:srgbClr val="292668"/>
                </a:solidFill>
                <a:latin typeface="Calibri" panose="020F0502020204030204" pitchFamily="34" charset="0"/>
                <a:cs typeface="Calibri" panose="020F0502020204030204" pitchFamily="34" charset="0"/>
              </a:rPr>
              <a:t>med det samme </a:t>
            </a:r>
            <a:r>
              <a:rPr lang="en-US" sz="2000" dirty="0">
                <a:solidFill>
                  <a:srgbClr val="292668"/>
                </a:solidFill>
                <a:latin typeface="Calibri" panose="020F0502020204030204" pitchFamily="34" charset="0"/>
                <a:cs typeface="Calibri" panose="020F0502020204030204" pitchFamily="34" charset="0"/>
              </a:rPr>
              <a:t>(overfører penge eller klikker på et link), før du kan tænke klart.</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6" name="TextBox 36">
            <a:extLst>
              <a:ext uri="{FF2B5EF4-FFF2-40B4-BE49-F238E27FC236}">
                <a16:creationId xmlns:a16="http://schemas.microsoft.com/office/drawing/2014/main" id="{70E8B7B9-A796-5FB3-2493-B6B8DD26C6AE}"/>
              </a:ext>
            </a:extLst>
          </p:cNvPr>
          <p:cNvSpPr txBox="1"/>
          <p:nvPr/>
        </p:nvSpPr>
        <p:spPr>
          <a:xfrm>
            <a:off x="2809620" y="2380356"/>
            <a:ext cx="3112911" cy="83009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en-US" sz="2000" dirty="0">
                <a:solidFill>
                  <a:srgbClr val="292668"/>
                </a:solidFill>
                <a:latin typeface="Calibri" panose="020F0502020204030204" pitchFamily="34" charset="0"/>
                <a:cs typeface="Calibri" panose="020F0502020204030204" pitchFamily="34" charset="0"/>
              </a:rPr>
              <a:t>De udgiver sig for at være nogen, du stoler på (familie, bank, myndigheder).</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7" name="TextBox 37">
            <a:extLst>
              <a:ext uri="{FF2B5EF4-FFF2-40B4-BE49-F238E27FC236}">
                <a16:creationId xmlns:a16="http://schemas.microsoft.com/office/drawing/2014/main" id="{CAE1D562-9FB2-83D8-868A-D6233E3EE3D5}"/>
              </a:ext>
            </a:extLst>
          </p:cNvPr>
          <p:cNvSpPr txBox="1"/>
          <p:nvPr/>
        </p:nvSpPr>
        <p:spPr>
          <a:xfrm>
            <a:off x="2882619" y="3999074"/>
            <a:ext cx="2595468" cy="58644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2000" dirty="0">
                <a:solidFill>
                  <a:srgbClr val="292668"/>
                </a:solidFill>
                <a:latin typeface="Calibri" panose="020F0502020204030204" pitchFamily="34" charset="0"/>
                <a:cs typeface="Calibri" panose="020F0502020204030204" pitchFamily="34" charset="0"/>
              </a:rPr>
              <a:t>De skaber en </a:t>
            </a:r>
            <a:r>
              <a:rPr lang="en-US" sz="2000" b="1" i="1" dirty="0">
                <a:solidFill>
                  <a:srgbClr val="292668"/>
                </a:solidFill>
                <a:latin typeface="Calibri" panose="020F0502020204030204" pitchFamily="34" charset="0"/>
                <a:cs typeface="Calibri" panose="020F0502020204030204" pitchFamily="34" charset="0"/>
              </a:rPr>
              <a:t>krise </a:t>
            </a:r>
            <a:r>
              <a:rPr lang="en-US" sz="2000" dirty="0">
                <a:solidFill>
                  <a:srgbClr val="292668"/>
                </a:solidFill>
                <a:latin typeface="Calibri" panose="020F0502020204030204" pitchFamily="34" charset="0"/>
                <a:cs typeface="Calibri" panose="020F0502020204030204" pitchFamily="34" charset="0"/>
              </a:rPr>
              <a:t>eller en </a:t>
            </a:r>
            <a:r>
              <a:rPr lang="en-US" sz="2000" b="1" i="1" dirty="0">
                <a:solidFill>
                  <a:srgbClr val="292668"/>
                </a:solidFill>
                <a:latin typeface="Calibri" panose="020F0502020204030204" pitchFamily="34" charset="0"/>
                <a:cs typeface="Calibri" panose="020F0502020204030204" pitchFamily="34" charset="0"/>
              </a:rPr>
              <a:t>nødsituation</a:t>
            </a:r>
            <a:r>
              <a:rPr lang="en-US" sz="2000" dirty="0">
                <a:solidFill>
                  <a:srgbClr val="292668"/>
                </a:solidFill>
                <a:latin typeface="Calibri" panose="020F0502020204030204" pitchFamily="34" charset="0"/>
                <a:cs typeface="Calibri" panose="020F0502020204030204" pitchFamily="34" charset="0"/>
              </a:rPr>
              <a:t>.</a:t>
            </a:r>
          </a:p>
        </p:txBody>
      </p:sp>
      <p:sp>
        <p:nvSpPr>
          <p:cNvPr id="38" name="TextBox 35">
            <a:extLst>
              <a:ext uri="{FF2B5EF4-FFF2-40B4-BE49-F238E27FC236}">
                <a16:creationId xmlns:a16="http://schemas.microsoft.com/office/drawing/2014/main" id="{867C814B-C66A-4226-81E7-35407831B17B}"/>
              </a:ext>
            </a:extLst>
          </p:cNvPr>
          <p:cNvSpPr txBox="1"/>
          <p:nvPr/>
        </p:nvSpPr>
        <p:spPr>
          <a:xfrm>
            <a:off x="2492509" y="3391562"/>
            <a:ext cx="4361478"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Problem</a:t>
            </a:r>
          </a:p>
        </p:txBody>
      </p:sp>
      <p:sp>
        <p:nvSpPr>
          <p:cNvPr id="39" name="TextBox 38">
            <a:extLst>
              <a:ext uri="{FF2B5EF4-FFF2-40B4-BE49-F238E27FC236}">
                <a16:creationId xmlns:a16="http://schemas.microsoft.com/office/drawing/2014/main" id="{14951C9C-E981-27EE-D0C6-14E775F1502F}"/>
              </a:ext>
            </a:extLst>
          </p:cNvPr>
          <p:cNvSpPr txBox="1"/>
          <p:nvPr/>
        </p:nvSpPr>
        <p:spPr>
          <a:xfrm>
            <a:off x="2468813" y="1822989"/>
            <a:ext cx="4547397"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Forstillelse</a:t>
            </a:r>
          </a:p>
        </p:txBody>
      </p:sp>
      <p:sp>
        <p:nvSpPr>
          <p:cNvPr id="40" name="TextBox 39">
            <a:extLst>
              <a:ext uri="{FF2B5EF4-FFF2-40B4-BE49-F238E27FC236}">
                <a16:creationId xmlns:a16="http://schemas.microsoft.com/office/drawing/2014/main" id="{EB34E88A-E9C5-AD87-39B3-A0428552110E}"/>
              </a:ext>
            </a:extLst>
          </p:cNvPr>
          <p:cNvSpPr txBox="1"/>
          <p:nvPr/>
        </p:nvSpPr>
        <p:spPr>
          <a:xfrm>
            <a:off x="2472762" y="4817994"/>
            <a:ext cx="4361478" cy="507318"/>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Pres</a:t>
            </a:r>
          </a:p>
        </p:txBody>
      </p:sp>
      <p:sp>
        <p:nvSpPr>
          <p:cNvPr id="49" name="Picture Placeholder 48">
            <a:extLst>
              <a:ext uri="{FF2B5EF4-FFF2-40B4-BE49-F238E27FC236}">
                <a16:creationId xmlns:a16="http://schemas.microsoft.com/office/drawing/2014/main" id="{B4B2B7FE-1B8B-A5F0-66EB-A94D97C08C44}"/>
              </a:ext>
            </a:extLst>
          </p:cNvPr>
          <p:cNvSpPr>
            <a:spLocks noGrp="1"/>
          </p:cNvSpPr>
          <p:nvPr>
            <p:ph type="pic" sz="quarter" idx="19"/>
          </p:nvPr>
        </p:nvSpPr>
        <p:spPr>
          <a:solidFill>
            <a:srgbClr val="5496D1"/>
          </a:solidFill>
        </p:spPr>
        <p:txBody>
          <a:bodyPr/>
          <a:lstStyle/>
          <a:p>
            <a:endParaRPr lang="en-IE"/>
          </a:p>
        </p:txBody>
      </p:sp>
      <p:sp>
        <p:nvSpPr>
          <p:cNvPr id="7" name="TextBox 6">
            <a:extLst>
              <a:ext uri="{FF2B5EF4-FFF2-40B4-BE49-F238E27FC236}">
                <a16:creationId xmlns:a16="http://schemas.microsoft.com/office/drawing/2014/main" id="{61C064A8-06C9-37CC-85D8-872AF07DC569}"/>
              </a:ext>
            </a:extLst>
          </p:cNvPr>
          <p:cNvSpPr txBox="1"/>
          <p:nvPr/>
        </p:nvSpPr>
        <p:spPr>
          <a:xfrm>
            <a:off x="6299711" y="455210"/>
            <a:ext cx="4929252" cy="6032421"/>
          </a:xfrm>
          <a:prstGeom prst="rect">
            <a:avLst/>
          </a:prstGeom>
          <a:solidFill>
            <a:schemeClr val="bg1"/>
          </a:solidFill>
        </p:spPr>
        <p:txBody>
          <a:bodyPr wrap="square" lIns="91440" tIns="45720" rIns="91440" bIns="45720" rtlCol="0" anchor="t">
            <a:spAutoFit/>
          </a:bodyPr>
          <a:lstStyle/>
          <a:p>
            <a:pPr marL="180000" indent="-180000"/>
            <a:endParaRPr lang="en-US" sz="1000" b="1" dirty="0">
              <a:solidFill>
                <a:srgbClr val="615AA6"/>
              </a:solidFill>
            </a:endParaRPr>
          </a:p>
          <a:p>
            <a:pPr marL="180000" indent="-180000"/>
            <a:r>
              <a:rPr lang="en-US" sz="2800" b="1" dirty="0">
                <a:solidFill>
                  <a:srgbClr val="292668"/>
                </a:solidFill>
                <a:highlight>
                  <a:srgbClr val="CA7BB3"/>
                </a:highlight>
              </a:rPr>
              <a:t>Sådan gør de:</a:t>
            </a:r>
          </a:p>
          <a:p>
            <a:pPr marL="179705" indent="-179705">
              <a:buFont typeface="+mj-lt"/>
              <a:buAutoNum type="arabicPeriod"/>
            </a:pPr>
            <a:r>
              <a:rPr lang="en-US" sz="2400" b="1" dirty="0">
                <a:solidFill>
                  <a:srgbClr val="292668"/>
                </a:solidFill>
              </a:rPr>
              <a:t>Beskeden: </a:t>
            </a:r>
            <a:r>
              <a:rPr lang="en-US" sz="2200" dirty="0">
                <a:solidFill>
                  <a:srgbClr val="292668"/>
                </a:solidFill>
              </a:rPr>
              <a:t>Du modtager en sms eller e-mail, der ser </a:t>
            </a:r>
            <a:r>
              <a:rPr lang="en-US" sz="2200" dirty="0" err="1">
                <a:solidFill>
                  <a:srgbClr val="292668"/>
                </a:solidFill>
              </a:rPr>
              <a:t>officiel</a:t>
            </a:r>
            <a:r>
              <a:rPr lang="en-US" sz="2200" dirty="0">
                <a:solidFill>
                  <a:srgbClr val="292668"/>
                </a:solidFill>
              </a:rPr>
              <a:t> </a:t>
            </a:r>
            <a:r>
              <a:rPr lang="en-US" sz="2200" dirty="0" err="1">
                <a:solidFill>
                  <a:srgbClr val="292668"/>
                </a:solidFill>
              </a:rPr>
              <a:t>ud</a:t>
            </a:r>
            <a:r>
              <a:rPr lang="en-US" sz="2200" dirty="0">
                <a:solidFill>
                  <a:srgbClr val="292668"/>
                </a:solidFill>
              </a:rPr>
              <a:t> (</a:t>
            </a:r>
            <a:r>
              <a:rPr lang="en-US" sz="2200" dirty="0" err="1">
                <a:solidFill>
                  <a:srgbClr val="292668"/>
                </a:solidFill>
              </a:rPr>
              <a:t>fra</a:t>
            </a:r>
            <a:r>
              <a:rPr lang="en-US" sz="2200" dirty="0">
                <a:solidFill>
                  <a:srgbClr val="292668"/>
                </a:solidFill>
              </a:rPr>
              <a:t> skat, </a:t>
            </a:r>
            <a:r>
              <a:rPr lang="en-US" sz="2200" dirty="0" err="1">
                <a:solidFill>
                  <a:srgbClr val="292668"/>
                </a:solidFill>
              </a:rPr>
              <a:t>postvæsenet</a:t>
            </a:r>
            <a:r>
              <a:rPr lang="en-US" sz="2200" dirty="0">
                <a:solidFill>
                  <a:srgbClr val="292668"/>
                </a:solidFill>
              </a:rPr>
              <a:t> </a:t>
            </a:r>
            <a:r>
              <a:rPr lang="en-US" sz="2200" dirty="0" err="1">
                <a:solidFill>
                  <a:srgbClr val="292668"/>
                </a:solidFill>
              </a:rPr>
              <a:t>eller</a:t>
            </a:r>
            <a:r>
              <a:rPr lang="en-US" sz="2200" dirty="0">
                <a:solidFill>
                  <a:srgbClr val="292668"/>
                </a:solidFill>
              </a:rPr>
              <a:t> din bank).</a:t>
            </a:r>
            <a:endParaRPr lang="en-US" sz="2200" dirty="0">
              <a:solidFill>
                <a:srgbClr val="292668"/>
              </a:solidFill>
              <a:ea typeface="Calibri"/>
              <a:cs typeface="Calibri"/>
            </a:endParaRPr>
          </a:p>
          <a:p>
            <a:pPr marL="179705" indent="-179705">
              <a:buFont typeface="+mj-lt"/>
              <a:buAutoNum type="arabicPeriod"/>
            </a:pPr>
            <a:r>
              <a:rPr lang="en-US" sz="2400" b="1" dirty="0" err="1">
                <a:solidFill>
                  <a:srgbClr val="292668"/>
                </a:solidFill>
              </a:rPr>
              <a:t>Problemet</a:t>
            </a:r>
            <a:r>
              <a:rPr lang="en-US" sz="2400" b="1" dirty="0">
                <a:solidFill>
                  <a:srgbClr val="292668"/>
                </a:solidFill>
              </a:rPr>
              <a:t>: </a:t>
            </a:r>
            <a:r>
              <a:rPr lang="en-US" sz="2200" dirty="0">
                <a:solidFill>
                  <a:srgbClr val="292668"/>
                </a:solidFill>
              </a:rPr>
              <a:t>Der </a:t>
            </a:r>
            <a:r>
              <a:rPr lang="en-US" sz="2200" dirty="0" err="1">
                <a:solidFill>
                  <a:srgbClr val="292668"/>
                </a:solidFill>
              </a:rPr>
              <a:t>står</a:t>
            </a:r>
            <a:r>
              <a:rPr lang="en-US" sz="2200" dirty="0">
                <a:solidFill>
                  <a:srgbClr val="292668"/>
                </a:solidFill>
              </a:rPr>
              <a:t>, der er </a:t>
            </a:r>
            <a:r>
              <a:rPr lang="en-US" sz="2200" dirty="0" err="1">
                <a:solidFill>
                  <a:srgbClr val="292668"/>
                </a:solidFill>
              </a:rPr>
              <a:t>en</a:t>
            </a:r>
            <a:r>
              <a:rPr lang="en-US" sz="2200" dirty="0">
                <a:solidFill>
                  <a:srgbClr val="292668"/>
                </a:solidFill>
              </a:rPr>
              <a:t> "</a:t>
            </a:r>
            <a:r>
              <a:rPr lang="en-US" sz="2200" dirty="0" err="1">
                <a:solidFill>
                  <a:srgbClr val="292668"/>
                </a:solidFill>
              </a:rPr>
              <a:t>mistænkelig</a:t>
            </a:r>
            <a:r>
              <a:rPr lang="en-US" sz="2200" dirty="0">
                <a:solidFill>
                  <a:srgbClr val="292668"/>
                </a:solidFill>
              </a:rPr>
              <a:t> </a:t>
            </a:r>
            <a:r>
              <a:rPr lang="en-US" sz="2200" dirty="0" err="1">
                <a:solidFill>
                  <a:srgbClr val="292668"/>
                </a:solidFill>
              </a:rPr>
              <a:t>transaktion</a:t>
            </a:r>
            <a:r>
              <a:rPr lang="en-US" sz="2200" dirty="0">
                <a:solidFill>
                  <a:srgbClr val="292668"/>
                </a:solidFill>
              </a:rPr>
              <a:t>", </a:t>
            </a:r>
            <a:r>
              <a:rPr lang="en-US" sz="2200" dirty="0" err="1">
                <a:solidFill>
                  <a:srgbClr val="292668"/>
                </a:solidFill>
              </a:rPr>
              <a:t>eller</a:t>
            </a:r>
            <a:r>
              <a:rPr lang="en-US" sz="2200" dirty="0">
                <a:solidFill>
                  <a:srgbClr val="292668"/>
                </a:solidFill>
              </a:rPr>
              <a:t> at du har en "ubetalt bøde", der vil medføre en straf, hvis den ikke betales i dag.</a:t>
            </a:r>
            <a:endParaRPr lang="en-US" sz="2200" dirty="0">
              <a:solidFill>
                <a:srgbClr val="292668"/>
              </a:solidFill>
              <a:ea typeface="Calibri"/>
              <a:cs typeface="Calibri"/>
            </a:endParaRPr>
          </a:p>
          <a:p>
            <a:pPr marL="180000" indent="-180000">
              <a:buFont typeface="+mj-lt"/>
              <a:buAutoNum type="arabicPeriod"/>
            </a:pPr>
            <a:r>
              <a:rPr lang="en-US" sz="2400" b="1" dirty="0">
                <a:solidFill>
                  <a:srgbClr val="292668"/>
                </a:solidFill>
              </a:rPr>
              <a:t>Linket: </a:t>
            </a:r>
            <a:r>
              <a:rPr lang="en-US" sz="2200" dirty="0">
                <a:solidFill>
                  <a:srgbClr val="292668"/>
                </a:solidFill>
              </a:rPr>
              <a:t>De giver et link til en hjemmeside, der ser identisk ud med din banks rigtige login-side.</a:t>
            </a:r>
          </a:p>
          <a:p>
            <a:pPr marL="180000" indent="-180000">
              <a:buFont typeface="+mj-lt"/>
              <a:buAutoNum type="arabicPeriod"/>
            </a:pPr>
            <a:r>
              <a:rPr lang="en-US" sz="2400" b="1" dirty="0">
                <a:solidFill>
                  <a:srgbClr val="292668"/>
                </a:solidFill>
              </a:rPr>
              <a:t>Tyveriet: </a:t>
            </a:r>
            <a:r>
              <a:rPr lang="en-US" sz="2200" dirty="0">
                <a:solidFill>
                  <a:srgbClr val="292668"/>
                </a:solidFill>
              </a:rPr>
              <a:t>Når du indtaster dit brugernavn og din adgangskode på den falske hjemmeside, opfanger svindleren dem i realtid og logger ind på din rigtige bankkonto for at stjæle penge.</a:t>
            </a:r>
          </a:p>
          <a:p>
            <a:endParaRPr lang="en-IE" sz="1000" dirty="0">
              <a:solidFill>
                <a:srgbClr val="615AA6"/>
              </a:solidFill>
            </a:endParaRPr>
          </a:p>
        </p:txBody>
      </p:sp>
    </p:spTree>
    <p:extLst>
      <p:ext uri="{BB962C8B-B14F-4D97-AF65-F5344CB8AC3E}">
        <p14:creationId xmlns:p14="http://schemas.microsoft.com/office/powerpoint/2010/main" val="4255133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2959285" y="1213487"/>
            <a:ext cx="6610228" cy="3117538"/>
          </a:xfrm>
        </p:spPr>
        <p:txBody>
          <a:bodyPr/>
          <a:lstStyle/>
          <a:p>
            <a:pPr>
              <a:lnSpc>
                <a:spcPct val="100000"/>
              </a:lnSpc>
            </a:pPr>
            <a:r>
              <a:rPr lang="en-US" dirty="0"/>
              <a:t>Svindlere har </a:t>
            </a:r>
            <a:r>
              <a:rPr lang="en-US" i="1" dirty="0"/>
              <a:t>forbedret </a:t>
            </a:r>
            <a:r>
              <a:rPr lang="en-US" dirty="0"/>
              <a:t>deres gamle tricks ved hjælp af </a:t>
            </a:r>
            <a:r>
              <a:rPr lang="en-US" sz="4000" b="1" dirty="0">
                <a:solidFill>
                  <a:srgbClr val="292668"/>
                </a:solidFill>
              </a:rPr>
              <a:t>kunstig intelligens </a:t>
            </a:r>
            <a:r>
              <a:rPr lang="en-US" dirty="0"/>
              <a:t>(AI).</a:t>
            </a:r>
          </a:p>
          <a:p>
            <a:pPr>
              <a:lnSpc>
                <a:spcPct val="100000"/>
              </a:lnSpc>
            </a:pPr>
            <a:endParaRPr lang="en-US" dirty="0"/>
          </a:p>
          <a:p>
            <a:pPr>
              <a:lnSpc>
                <a:spcPct val="100000"/>
              </a:lnSpc>
            </a:pPr>
            <a:r>
              <a:rPr lang="en-US" dirty="0"/>
              <a:t>AI får svindelnumre til at se ud og lyde mere</a:t>
            </a:r>
            <a:r>
              <a:rPr lang="en-US" i="1" dirty="0"/>
              <a:t> ÆGTE </a:t>
            </a:r>
            <a:r>
              <a:rPr lang="en-US" dirty="0"/>
              <a:t>end nogensinde før.</a:t>
            </a:r>
          </a:p>
        </p:txBody>
      </p:sp>
      <p:grpSp>
        <p:nvGrpSpPr>
          <p:cNvPr id="8" name="Group 7">
            <a:extLst>
              <a:ext uri="{FF2B5EF4-FFF2-40B4-BE49-F238E27FC236}">
                <a16:creationId xmlns:a16="http://schemas.microsoft.com/office/drawing/2014/main" id="{47054A3E-9CCC-28F3-DCEA-F5E58F052DC5}"/>
              </a:ext>
            </a:extLst>
          </p:cNvPr>
          <p:cNvGrpSpPr/>
          <p:nvPr/>
        </p:nvGrpSpPr>
        <p:grpSpPr>
          <a:xfrm>
            <a:off x="7267358" y="4561670"/>
            <a:ext cx="1233952" cy="1383598"/>
            <a:chOff x="8138828" y="4016838"/>
            <a:chExt cx="981393" cy="1151177"/>
          </a:xfrm>
          <a:solidFill>
            <a:schemeClr val="bg1"/>
          </a:solidFill>
        </p:grpSpPr>
        <p:sp>
          <p:nvSpPr>
            <p:cNvPr id="9" name="Freeform 245">
              <a:extLst>
                <a:ext uri="{FF2B5EF4-FFF2-40B4-BE49-F238E27FC236}">
                  <a16:creationId xmlns:a16="http://schemas.microsoft.com/office/drawing/2014/main" id="{C174977E-8BC9-C94D-86CF-915F9047146A}"/>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B47CA763-8085-F8DE-5FBD-E1801D8B411A}"/>
                </a:ext>
              </a:extLst>
            </p:cNvPr>
            <p:cNvGrpSpPr/>
            <p:nvPr/>
          </p:nvGrpSpPr>
          <p:grpSpPr>
            <a:xfrm>
              <a:off x="8138828" y="4016838"/>
              <a:ext cx="981393" cy="1151177"/>
              <a:chOff x="8138828" y="4016838"/>
              <a:chExt cx="981393" cy="1151177"/>
            </a:xfrm>
            <a:grpFill/>
          </p:grpSpPr>
          <p:sp>
            <p:nvSpPr>
              <p:cNvPr id="11" name="Freeform 228">
                <a:extLst>
                  <a:ext uri="{FF2B5EF4-FFF2-40B4-BE49-F238E27FC236}">
                    <a16:creationId xmlns:a16="http://schemas.microsoft.com/office/drawing/2014/main" id="{99A0F8C6-360E-93DE-052E-2C815907EE59}"/>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 name="Freeform 234">
                <a:extLst>
                  <a:ext uri="{FF2B5EF4-FFF2-40B4-BE49-F238E27FC236}">
                    <a16:creationId xmlns:a16="http://schemas.microsoft.com/office/drawing/2014/main" id="{156EE9D9-42EB-4BFD-2BEC-471A5F4E6F5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3" name="Freeform 235">
                <a:extLst>
                  <a:ext uri="{FF2B5EF4-FFF2-40B4-BE49-F238E27FC236}">
                    <a16:creationId xmlns:a16="http://schemas.microsoft.com/office/drawing/2014/main" id="{0E8B29BD-DA51-3B2B-F56A-817747628E23}"/>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4" name="Freeform 236">
                <a:extLst>
                  <a:ext uri="{FF2B5EF4-FFF2-40B4-BE49-F238E27FC236}">
                    <a16:creationId xmlns:a16="http://schemas.microsoft.com/office/drawing/2014/main" id="{528175C3-3956-A9B3-3DDA-72288747E889}"/>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5" name="Freeform 237">
                <a:extLst>
                  <a:ext uri="{FF2B5EF4-FFF2-40B4-BE49-F238E27FC236}">
                    <a16:creationId xmlns:a16="http://schemas.microsoft.com/office/drawing/2014/main" id="{F7F82305-7CBE-EC8D-0153-50EB5667E307}"/>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6" name="Freeform 238">
                <a:extLst>
                  <a:ext uri="{FF2B5EF4-FFF2-40B4-BE49-F238E27FC236}">
                    <a16:creationId xmlns:a16="http://schemas.microsoft.com/office/drawing/2014/main" id="{477F8262-364E-00CA-D592-ED246256132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7" name="Freeform 239">
                <a:extLst>
                  <a:ext uri="{FF2B5EF4-FFF2-40B4-BE49-F238E27FC236}">
                    <a16:creationId xmlns:a16="http://schemas.microsoft.com/office/drawing/2014/main" id="{4C684CE3-D9E4-2738-55AB-FABA89A32437}"/>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8" name="Freeform 240">
                <a:extLst>
                  <a:ext uri="{FF2B5EF4-FFF2-40B4-BE49-F238E27FC236}">
                    <a16:creationId xmlns:a16="http://schemas.microsoft.com/office/drawing/2014/main" id="{0C1FDDA5-E42F-DAF8-3A23-0BB9C20727FB}"/>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9" name="Freeform 241">
                <a:extLst>
                  <a:ext uri="{FF2B5EF4-FFF2-40B4-BE49-F238E27FC236}">
                    <a16:creationId xmlns:a16="http://schemas.microsoft.com/office/drawing/2014/main" id="{1F4E7782-ED00-6430-F120-12130242F7D3}"/>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20" name="Freeform 242">
                <a:extLst>
                  <a:ext uri="{FF2B5EF4-FFF2-40B4-BE49-F238E27FC236}">
                    <a16:creationId xmlns:a16="http://schemas.microsoft.com/office/drawing/2014/main" id="{C130062F-7BA4-9E74-D399-EC1E6E2A238A}"/>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2283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A64F75D-24E8-109D-4FD4-DB457704D67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r="21452"/>
          <a:stretch>
            <a:fillRect/>
          </a:stretch>
        </p:blipFill>
        <p:spPr>
          <a:xfrm>
            <a:off x="0" y="0"/>
            <a:ext cx="13698538" cy="8163612"/>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pic>
      <p:sp>
        <p:nvSpPr>
          <p:cNvPr id="3" name="Text Placeholder 2">
            <a:extLst>
              <a:ext uri="{FF2B5EF4-FFF2-40B4-BE49-F238E27FC236}">
                <a16:creationId xmlns:a16="http://schemas.microsoft.com/office/drawing/2014/main" id="{77CAF6D4-F642-8776-6474-71D4E3623309}"/>
              </a:ext>
            </a:extLst>
          </p:cNvPr>
          <p:cNvSpPr>
            <a:spLocks noGrp="1"/>
          </p:cNvSpPr>
          <p:nvPr>
            <p:ph type="body" sz="quarter" idx="15"/>
          </p:nvPr>
        </p:nvSpPr>
        <p:spPr>
          <a:xfrm>
            <a:off x="364758" y="433726"/>
            <a:ext cx="5621929" cy="697353"/>
          </a:xfrm>
        </p:spPr>
        <p:txBody>
          <a:bodyPr>
            <a:normAutofit/>
          </a:bodyPr>
          <a:lstStyle/>
          <a:p>
            <a:r>
              <a:rPr lang="en-IE" b="1" dirty="0">
                <a:solidFill>
                  <a:srgbClr val="292668"/>
                </a:solidFill>
              </a:rPr>
              <a:t>Uetisk brug af AI…</a:t>
            </a:r>
          </a:p>
        </p:txBody>
      </p:sp>
      <p:sp>
        <p:nvSpPr>
          <p:cNvPr id="4" name="Text Placeholder 3">
            <a:extLst>
              <a:ext uri="{FF2B5EF4-FFF2-40B4-BE49-F238E27FC236}">
                <a16:creationId xmlns:a16="http://schemas.microsoft.com/office/drawing/2014/main" id="{8A8DD85D-2974-535E-6DDB-2525DE62A33D}"/>
              </a:ext>
            </a:extLst>
          </p:cNvPr>
          <p:cNvSpPr>
            <a:spLocks noGrp="1"/>
          </p:cNvSpPr>
          <p:nvPr>
            <p:ph type="body" sz="quarter" idx="16"/>
          </p:nvPr>
        </p:nvSpPr>
        <p:spPr>
          <a:xfrm>
            <a:off x="364758" y="1212560"/>
            <a:ext cx="5900241" cy="2824949"/>
          </a:xfrm>
        </p:spPr>
        <p:txBody>
          <a:bodyPr/>
          <a:lstStyle/>
          <a:p>
            <a:pPr marL="342900" indent="-342900">
              <a:buFont typeface="Arial" panose="020B0604020202020204" pitchFamily="34" charset="0"/>
              <a:buChar char="•"/>
            </a:pPr>
            <a:r>
              <a:rPr lang="en-US" dirty="0"/>
              <a:t>Tidligere var svindlere nødt til at udgive sig for at være en anden. Nu bruger de AI til at efterligne </a:t>
            </a:r>
            <a:r>
              <a:rPr lang="en-US" b="1" dirty="0"/>
              <a:t>stemmer, billeder eller videoer </a:t>
            </a:r>
            <a:r>
              <a:rPr lang="en-US" dirty="0"/>
              <a:t>af mennesker, du elsker eller stoler på.</a:t>
            </a:r>
          </a:p>
          <a:p>
            <a:pPr marL="342900" indent="-342900">
              <a:buFont typeface="Arial" panose="020B0604020202020204" pitchFamily="34" charset="0"/>
              <a:buChar char="•"/>
            </a:pPr>
            <a:r>
              <a:rPr lang="en-US" dirty="0"/>
              <a:t>E-mails og beskeder indeholdt ofte stavefejl eller dårlige oversættelser, men nu bruges ChatGPT eller lignende til at skrive e-mails, der lyder professionelle</a:t>
            </a:r>
            <a:endParaRPr lang="en-IE" dirty="0"/>
          </a:p>
        </p:txBody>
      </p:sp>
      <p:sp>
        <p:nvSpPr>
          <p:cNvPr id="7" name="TextBox 6">
            <a:extLst>
              <a:ext uri="{FF2B5EF4-FFF2-40B4-BE49-F238E27FC236}">
                <a16:creationId xmlns:a16="http://schemas.microsoft.com/office/drawing/2014/main" id="{9DFED1B0-1280-DDFF-39B2-51953546DFC0}"/>
              </a:ext>
            </a:extLst>
          </p:cNvPr>
          <p:cNvSpPr txBox="1"/>
          <p:nvPr/>
        </p:nvSpPr>
        <p:spPr>
          <a:xfrm>
            <a:off x="1991251" y="4303455"/>
            <a:ext cx="6371970" cy="2923877"/>
          </a:xfrm>
          <a:prstGeom prst="rect">
            <a:avLst/>
          </a:prstGeom>
          <a:solidFill>
            <a:schemeClr val="bg1"/>
          </a:solidFill>
        </p:spPr>
        <p:txBody>
          <a:bodyPr wrap="square">
            <a:spAutoFit/>
          </a:bodyPr>
          <a:lstStyle/>
          <a:p>
            <a:pPr marL="324000"/>
            <a:endParaRPr lang="en-US" sz="2000" b="1" dirty="0">
              <a:solidFill>
                <a:srgbClr val="615AA6"/>
              </a:solidFill>
            </a:endParaRPr>
          </a:p>
          <a:p>
            <a:pPr marL="324000"/>
            <a:r>
              <a:rPr lang="en-US" sz="2400" b="1" dirty="0">
                <a:solidFill>
                  <a:srgbClr val="615AA6"/>
                </a:solidFill>
                <a:highlight>
                  <a:srgbClr val="EBCB1F"/>
                </a:highlight>
              </a:rPr>
              <a:t>Den gyldne regel: </a:t>
            </a:r>
            <a:r>
              <a:rPr lang="en-US" sz="2400" dirty="0">
                <a:solidFill>
                  <a:srgbClr val="615AA6"/>
                </a:solidFill>
              </a:rPr>
              <a:t>Hvis en e-mail, en sms eller et telefonopkald får dig til at føle panik, ophidselse eller forhastethed – </a:t>
            </a:r>
            <a:r>
              <a:rPr lang="en-US" sz="2400" b="1" dirty="0">
                <a:solidFill>
                  <a:srgbClr val="615AA6"/>
                </a:solidFill>
              </a:rPr>
              <a:t>STOP. </a:t>
            </a:r>
            <a:r>
              <a:rPr lang="en-US" sz="2400" dirty="0">
                <a:solidFill>
                  <a:srgbClr val="615AA6"/>
                </a:solidFill>
              </a:rPr>
              <a:t>Tag en dyb indånding, læg telefonen fra dig/svar ikke, og tal først med en ven eller et familiemedlem om det.</a:t>
            </a:r>
          </a:p>
          <a:p>
            <a:pPr marL="324000"/>
            <a:endParaRPr lang="en-IE" sz="2000" dirty="0">
              <a:solidFill>
                <a:srgbClr val="615AA6"/>
              </a:solidFill>
            </a:endParaRPr>
          </a:p>
        </p:txBody>
      </p:sp>
    </p:spTree>
    <p:extLst>
      <p:ext uri="{BB962C8B-B14F-4D97-AF65-F5344CB8AC3E}">
        <p14:creationId xmlns:p14="http://schemas.microsoft.com/office/powerpoint/2010/main" val="2813679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ECD4A-A8FC-1F4F-1B54-7833291780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A08AF3-B1D7-1178-C58C-DC8ACB1CDB80}"/>
              </a:ext>
            </a:extLst>
          </p:cNvPr>
          <p:cNvSpPr>
            <a:spLocks noGrp="1"/>
          </p:cNvSpPr>
          <p:nvPr>
            <p:ph type="body" sz="quarter" idx="17"/>
          </p:nvPr>
        </p:nvSpPr>
        <p:spPr/>
        <p:txBody>
          <a:bodyPr/>
          <a:lstStyle/>
          <a:p>
            <a:r>
              <a:rPr lang="en-IE" dirty="0"/>
              <a:t>04</a:t>
            </a:r>
          </a:p>
        </p:txBody>
      </p:sp>
      <p:pic>
        <p:nvPicPr>
          <p:cNvPr id="7" name="Picture Placeholder 6">
            <a:extLst>
              <a:ext uri="{FF2B5EF4-FFF2-40B4-BE49-F238E27FC236}">
                <a16:creationId xmlns:a16="http://schemas.microsoft.com/office/drawing/2014/main" id="{7F16B5F8-4517-B5C6-6CA1-225A640B5E5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2455" b="19693"/>
          <a:stretch>
            <a:fillRect/>
          </a:stretch>
        </p:blipFill>
        <p:spPr>
          <a:xfrm>
            <a:off x="190122" y="2626822"/>
            <a:ext cx="7756845" cy="3396829"/>
          </a:xfrm>
        </p:spPr>
      </p:pic>
      <p:sp>
        <p:nvSpPr>
          <p:cNvPr id="4" name="Rectangle 3">
            <a:extLst>
              <a:ext uri="{FF2B5EF4-FFF2-40B4-BE49-F238E27FC236}">
                <a16:creationId xmlns:a16="http://schemas.microsoft.com/office/drawing/2014/main" id="{54A8B9F0-67CF-14EE-F58F-7AFE7E6BECE2}"/>
              </a:ext>
            </a:extLst>
          </p:cNvPr>
          <p:cNvSpPr/>
          <p:nvPr/>
        </p:nvSpPr>
        <p:spPr>
          <a:xfrm>
            <a:off x="2942376" y="3429000"/>
            <a:ext cx="8047885"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8660CE8-61D8-8AD7-2982-C1C3F5021E66}"/>
              </a:ext>
            </a:extLst>
          </p:cNvPr>
          <p:cNvSpPr txBox="1"/>
          <p:nvPr/>
        </p:nvSpPr>
        <p:spPr>
          <a:xfrm>
            <a:off x="3099806" y="3459527"/>
            <a:ext cx="8042638" cy="1222100"/>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GENKENDELSE AF AI-GENEREREDE BILLEDER, TEKST OG DEEPFAKES</a:t>
            </a:r>
          </a:p>
        </p:txBody>
      </p:sp>
    </p:spTree>
    <p:extLst>
      <p:ext uri="{BB962C8B-B14F-4D97-AF65-F5344CB8AC3E}">
        <p14:creationId xmlns:p14="http://schemas.microsoft.com/office/powerpoint/2010/main" val="333706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F0A12-B85A-E7E2-953E-7FC82A3400B6}"/>
              </a:ext>
            </a:extLst>
          </p:cNvPr>
          <p:cNvSpPr>
            <a:spLocks noGrp="1"/>
          </p:cNvSpPr>
          <p:nvPr>
            <p:ph type="body" sz="quarter" idx="15"/>
          </p:nvPr>
        </p:nvSpPr>
        <p:spPr>
          <a:xfrm>
            <a:off x="561216" y="625776"/>
            <a:ext cx="5997036" cy="697353"/>
          </a:xfrm>
        </p:spPr>
        <p:txBody>
          <a:bodyPr/>
          <a:lstStyle/>
          <a:p>
            <a:r>
              <a:rPr lang="en-IE" b="1" dirty="0"/>
              <a:t>AI-billeder og -tekst…</a:t>
            </a:r>
          </a:p>
        </p:txBody>
      </p:sp>
      <p:sp>
        <p:nvSpPr>
          <p:cNvPr id="3" name="Text Placeholder 2">
            <a:extLst>
              <a:ext uri="{FF2B5EF4-FFF2-40B4-BE49-F238E27FC236}">
                <a16:creationId xmlns:a16="http://schemas.microsoft.com/office/drawing/2014/main" id="{8069B67A-00CC-7576-0BD2-4D2D21B7A479}"/>
              </a:ext>
            </a:extLst>
          </p:cNvPr>
          <p:cNvSpPr>
            <a:spLocks noGrp="1"/>
          </p:cNvSpPr>
          <p:nvPr>
            <p:ph type="body" sz="quarter" idx="17"/>
          </p:nvPr>
        </p:nvSpPr>
        <p:spPr>
          <a:xfrm>
            <a:off x="561216" y="1541947"/>
            <a:ext cx="6933093" cy="2646838"/>
          </a:xfrm>
        </p:spPr>
        <p:txBody>
          <a:bodyPr/>
          <a:lstStyle/>
          <a:p>
            <a:r>
              <a:rPr lang="en-US" dirty="0"/>
              <a:t>Tidligere krævede det professionelle redigeringsfærdigheder at lave et falsk foto. Nu kan enhver gøre det ved blot </a:t>
            </a:r>
            <a:r>
              <a:rPr lang="en-US" b="1" dirty="0"/>
              <a:t>at indtaste en beskrivelse. </a:t>
            </a:r>
            <a:endParaRPr lang="en-US" dirty="0"/>
          </a:p>
          <a:p>
            <a:endParaRPr lang="en-US" b="1" dirty="0"/>
          </a:p>
          <a:p>
            <a:r>
              <a:rPr lang="en-US" b="1" dirty="0"/>
              <a:t>Sådan skaber AI billeder: </a:t>
            </a:r>
            <a:r>
              <a:rPr lang="en-US" dirty="0"/>
              <a:t>Det fungerer som en digital kunstner. Du giver den en beskrivelse (f.eks. </a:t>
            </a:r>
            <a:r>
              <a:rPr lang="en-US" i="1" dirty="0"/>
              <a:t>"En astronaut</a:t>
            </a:r>
            <a:r>
              <a:rPr lang="en-US" dirty="0"/>
              <a:t>,</a:t>
            </a:r>
            <a:r>
              <a:rPr lang="en-US" i="1" dirty="0"/>
              <a:t> der rider på en hest i Van Goghs stil"), </a:t>
            </a:r>
            <a:r>
              <a:rPr lang="en-US" dirty="0"/>
              <a:t>og AI'en skaber billedet fra bunden ved hjælp af sin viden om </a:t>
            </a:r>
            <a:r>
              <a:rPr lang="en-US" dirty="0" err="1"/>
              <a:t>farver</a:t>
            </a:r>
            <a:r>
              <a:rPr lang="en-US" dirty="0"/>
              <a:t>, former og kunststilarter.</a:t>
            </a:r>
          </a:p>
          <a:p>
            <a:endParaRPr lang="en-US" b="1" dirty="0"/>
          </a:p>
          <a:p>
            <a:r>
              <a:rPr lang="en-IE" b="1" dirty="0"/>
              <a:t>Sådan skaber AI tekst: </a:t>
            </a:r>
            <a:r>
              <a:rPr lang="en-IE" dirty="0"/>
              <a:t>Tænk på AI som en maskine med ubegrænset indlæringskapacitet. AI-værktøjer har læst millioner af bøger og hjemmesider, </a:t>
            </a:r>
            <a:r>
              <a:rPr lang="en-US" dirty="0"/>
              <a:t>så de kan skrive breve, historier eller e-mails, der lyder præcis som en rigtig person.</a:t>
            </a:r>
            <a:endParaRPr lang="en-IE" b="1" dirty="0"/>
          </a:p>
        </p:txBody>
      </p:sp>
    </p:spTree>
    <p:extLst>
      <p:ext uri="{BB962C8B-B14F-4D97-AF65-F5344CB8AC3E}">
        <p14:creationId xmlns:p14="http://schemas.microsoft.com/office/powerpoint/2010/main" val="1575344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79EC-3FAC-D4FB-31BD-EB1BD850A77D}"/>
            </a:ext>
          </a:extLst>
        </p:cNvPr>
        <p:cNvGrpSpPr/>
        <p:nvPr/>
      </p:nvGrpSpPr>
      <p:grpSpPr>
        <a:xfrm>
          <a:off x="0" y="0"/>
          <a:ext cx="0" cy="0"/>
          <a:chOff x="0" y="0"/>
          <a:chExt cx="0" cy="0"/>
        </a:xfrm>
      </p:grpSpPr>
      <p:sp>
        <p:nvSpPr>
          <p:cNvPr id="35" name="TextBox 34">
            <a:extLst>
              <a:ext uri="{FF2B5EF4-FFF2-40B4-BE49-F238E27FC236}">
                <a16:creationId xmlns:a16="http://schemas.microsoft.com/office/drawing/2014/main" id="{3C8630FB-5EDA-BA0E-A15D-67DF1D1FE695}"/>
              </a:ext>
            </a:extLst>
          </p:cNvPr>
          <p:cNvSpPr txBox="1"/>
          <p:nvPr/>
        </p:nvSpPr>
        <p:spPr>
          <a:xfrm>
            <a:off x="2663959" y="5590841"/>
            <a:ext cx="5507957" cy="923330"/>
          </a:xfrm>
          <a:prstGeom prst="rect">
            <a:avLst/>
          </a:prstGeom>
          <a:noFill/>
          <a:ln w="12700">
            <a:solidFill>
              <a:srgbClr val="615AA6"/>
            </a:solidFill>
            <a:prstDash val="sysDash"/>
          </a:ln>
        </p:spPr>
        <p:txBody>
          <a:bodyPr wrap="square" rtlCol="0">
            <a:spAutoFit/>
          </a:bodyPr>
          <a:lstStyle/>
          <a:p>
            <a:endParaRPr lang="en-IE" dirty="0"/>
          </a:p>
          <a:p>
            <a:endParaRPr lang="en-IE" dirty="0"/>
          </a:p>
          <a:p>
            <a:endParaRPr lang="en-IE" dirty="0"/>
          </a:p>
        </p:txBody>
      </p:sp>
      <p:sp>
        <p:nvSpPr>
          <p:cNvPr id="5" name="Text Placeholder 4">
            <a:extLst>
              <a:ext uri="{FF2B5EF4-FFF2-40B4-BE49-F238E27FC236}">
                <a16:creationId xmlns:a16="http://schemas.microsoft.com/office/drawing/2014/main" id="{6402732B-2D5F-83D2-8301-991B7E7BA64D}"/>
              </a:ext>
            </a:extLst>
          </p:cNvPr>
          <p:cNvSpPr>
            <a:spLocks noGrp="1"/>
          </p:cNvSpPr>
          <p:nvPr>
            <p:ph type="body" sz="quarter" idx="15"/>
          </p:nvPr>
        </p:nvSpPr>
        <p:spPr>
          <a:xfrm>
            <a:off x="1433581" y="808311"/>
            <a:ext cx="8973175" cy="697353"/>
          </a:xfrm>
          <a:prstGeom prst="rect">
            <a:avLst/>
          </a:prstGeom>
        </p:spPr>
        <p:txBody>
          <a:bodyPr/>
          <a:lstStyle/>
          <a:p>
            <a:r>
              <a:rPr lang="en-US" b="1" dirty="0"/>
              <a:t>Hvad er en deepfake?</a:t>
            </a:r>
          </a:p>
        </p:txBody>
      </p:sp>
      <p:sp>
        <p:nvSpPr>
          <p:cNvPr id="7" name="Text Placeholder 6">
            <a:extLst>
              <a:ext uri="{FF2B5EF4-FFF2-40B4-BE49-F238E27FC236}">
                <a16:creationId xmlns:a16="http://schemas.microsoft.com/office/drawing/2014/main" id="{CAF7E006-9503-5DBF-3374-9BD25A473261}"/>
              </a:ext>
            </a:extLst>
          </p:cNvPr>
          <p:cNvSpPr>
            <a:spLocks noGrp="1"/>
          </p:cNvSpPr>
          <p:nvPr>
            <p:ph type="body" sz="quarter" idx="16"/>
          </p:nvPr>
        </p:nvSpPr>
        <p:spPr>
          <a:xfrm>
            <a:off x="1615129" y="1511357"/>
            <a:ext cx="8961741" cy="4166788"/>
          </a:xfrm>
        </p:spPr>
        <p:txBody>
          <a:bodyPr/>
          <a:lstStyle/>
          <a:p>
            <a:r>
              <a:rPr lang="en-IE" b="1" dirty="0"/>
              <a:t>Svar: </a:t>
            </a:r>
            <a:r>
              <a:rPr lang="en-IE" dirty="0"/>
              <a:t>AI, der får falske videoer til at se ægte ud!</a:t>
            </a:r>
          </a:p>
        </p:txBody>
      </p:sp>
      <p:pic>
        <p:nvPicPr>
          <p:cNvPr id="9" name="Picture 8">
            <a:extLst>
              <a:ext uri="{FF2B5EF4-FFF2-40B4-BE49-F238E27FC236}">
                <a16:creationId xmlns:a16="http://schemas.microsoft.com/office/drawing/2014/main" id="{6F4AB828-899D-4E21-DB2E-A25415C86F12}"/>
              </a:ext>
            </a:extLst>
          </p:cNvPr>
          <p:cNvPicPr>
            <a:picLocks noChangeAspect="1"/>
          </p:cNvPicPr>
          <p:nvPr/>
        </p:nvPicPr>
        <p:blipFill>
          <a:blip r:embed="rId2"/>
          <a:stretch>
            <a:fillRect/>
          </a:stretch>
        </p:blipFill>
        <p:spPr>
          <a:xfrm>
            <a:off x="937749" y="2482591"/>
            <a:ext cx="2711589" cy="1854295"/>
          </a:xfrm>
          <a:prstGeom prst="rect">
            <a:avLst/>
          </a:prstGeom>
        </p:spPr>
      </p:pic>
      <p:pic>
        <p:nvPicPr>
          <p:cNvPr id="11" name="Picture 10">
            <a:extLst>
              <a:ext uri="{FF2B5EF4-FFF2-40B4-BE49-F238E27FC236}">
                <a16:creationId xmlns:a16="http://schemas.microsoft.com/office/drawing/2014/main" id="{6234B575-DEED-1E5C-685A-32A1938D3783}"/>
              </a:ext>
            </a:extLst>
          </p:cNvPr>
          <p:cNvPicPr>
            <a:picLocks noChangeAspect="1"/>
          </p:cNvPicPr>
          <p:nvPr/>
        </p:nvPicPr>
        <p:blipFill>
          <a:blip r:embed="rId3"/>
          <a:stretch>
            <a:fillRect/>
          </a:stretch>
        </p:blipFill>
        <p:spPr>
          <a:xfrm>
            <a:off x="3649338" y="2482591"/>
            <a:ext cx="3314870" cy="1854295"/>
          </a:xfrm>
          <a:prstGeom prst="rect">
            <a:avLst/>
          </a:prstGeom>
        </p:spPr>
      </p:pic>
      <p:pic>
        <p:nvPicPr>
          <p:cNvPr id="13" name="Picture 12">
            <a:extLst>
              <a:ext uri="{FF2B5EF4-FFF2-40B4-BE49-F238E27FC236}">
                <a16:creationId xmlns:a16="http://schemas.microsoft.com/office/drawing/2014/main" id="{DD158A61-2EE6-00EF-B135-6E0BE000327B}"/>
              </a:ext>
            </a:extLst>
          </p:cNvPr>
          <p:cNvPicPr>
            <a:picLocks noChangeAspect="1"/>
          </p:cNvPicPr>
          <p:nvPr/>
        </p:nvPicPr>
        <p:blipFill>
          <a:blip r:embed="rId4"/>
          <a:srcRect l="3570"/>
          <a:stretch>
            <a:fillRect/>
          </a:stretch>
        </p:blipFill>
        <p:spPr>
          <a:xfrm>
            <a:off x="6964208" y="2485720"/>
            <a:ext cx="2842892" cy="1851166"/>
          </a:xfrm>
          <a:prstGeom prst="rect">
            <a:avLst/>
          </a:prstGeom>
        </p:spPr>
      </p:pic>
      <p:sp>
        <p:nvSpPr>
          <p:cNvPr id="15" name="Speech Bubble: Rectangle with Corners Rounded 14">
            <a:extLst>
              <a:ext uri="{FF2B5EF4-FFF2-40B4-BE49-F238E27FC236}">
                <a16:creationId xmlns:a16="http://schemas.microsoft.com/office/drawing/2014/main" id="{89E8A598-C557-1BB6-6901-D658D4134861}"/>
              </a:ext>
            </a:extLst>
          </p:cNvPr>
          <p:cNvSpPr/>
          <p:nvPr/>
        </p:nvSpPr>
        <p:spPr>
          <a:xfrm>
            <a:off x="4979406" y="2379907"/>
            <a:ext cx="724277" cy="389299"/>
          </a:xfrm>
          <a:prstGeom prst="wedgeRoundRectCallout">
            <a:avLst>
              <a:gd name="adj1" fmla="val 19167"/>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0230905C-22C0-ABA0-24E0-6FB5D633DBBE}"/>
              </a:ext>
            </a:extLst>
          </p:cNvPr>
          <p:cNvSpPr txBox="1"/>
          <p:nvPr/>
        </p:nvSpPr>
        <p:spPr>
          <a:xfrm>
            <a:off x="5040138" y="2420667"/>
            <a:ext cx="576779" cy="307777"/>
          </a:xfrm>
          <a:prstGeom prst="rect">
            <a:avLst/>
          </a:prstGeom>
          <a:solidFill>
            <a:schemeClr val="bg1"/>
          </a:solidFill>
        </p:spPr>
        <p:txBody>
          <a:bodyPr wrap="square" rtlCol="0">
            <a:spAutoFit/>
          </a:bodyPr>
          <a:lstStyle/>
          <a:p>
            <a:pPr algn="ctr"/>
            <a:r>
              <a:rPr lang="en-IE" sz="1400" dirty="0">
                <a:solidFill>
                  <a:srgbClr val="292668"/>
                </a:solidFill>
              </a:rPr>
              <a:t>stemme</a:t>
            </a:r>
          </a:p>
        </p:txBody>
      </p:sp>
      <p:sp>
        <p:nvSpPr>
          <p:cNvPr id="17" name="Speech Bubble: Rectangle with Corners Rounded 16">
            <a:extLst>
              <a:ext uri="{FF2B5EF4-FFF2-40B4-BE49-F238E27FC236}">
                <a16:creationId xmlns:a16="http://schemas.microsoft.com/office/drawing/2014/main" id="{25A25375-F4F0-0640-CA56-530452D76E74}"/>
              </a:ext>
            </a:extLst>
          </p:cNvPr>
          <p:cNvSpPr/>
          <p:nvPr/>
        </p:nvSpPr>
        <p:spPr>
          <a:xfrm>
            <a:off x="6077116" y="2749590"/>
            <a:ext cx="724277" cy="389299"/>
          </a:xfrm>
          <a:prstGeom prst="wedgeRoundRectCallout">
            <a:avLst>
              <a:gd name="adj1" fmla="val -50833"/>
              <a:gd name="adj2" fmla="val 7645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extLst>
              <a:ext uri="{FF2B5EF4-FFF2-40B4-BE49-F238E27FC236}">
                <a16:creationId xmlns:a16="http://schemas.microsoft.com/office/drawing/2014/main" id="{EC4D7074-A980-ED30-6C1C-2B71E63B53D6}"/>
              </a:ext>
            </a:extLst>
          </p:cNvPr>
          <p:cNvSpPr txBox="1"/>
          <p:nvPr/>
        </p:nvSpPr>
        <p:spPr>
          <a:xfrm>
            <a:off x="6137848" y="2790350"/>
            <a:ext cx="663545" cy="307777"/>
          </a:xfrm>
          <a:prstGeom prst="rect">
            <a:avLst/>
          </a:prstGeom>
          <a:solidFill>
            <a:schemeClr val="bg1"/>
          </a:solidFill>
        </p:spPr>
        <p:txBody>
          <a:bodyPr wrap="square" rtlCol="0">
            <a:spAutoFit/>
          </a:bodyPr>
          <a:lstStyle/>
          <a:p>
            <a:pPr algn="ctr"/>
            <a:r>
              <a:rPr lang="en-IE" sz="1400" dirty="0">
                <a:solidFill>
                  <a:srgbClr val="292668"/>
                </a:solidFill>
              </a:rPr>
              <a:t>ord</a:t>
            </a:r>
          </a:p>
        </p:txBody>
      </p:sp>
      <p:sp>
        <p:nvSpPr>
          <p:cNvPr id="21" name="Speech Bubble: Rectangle with Corners Rounded 20">
            <a:extLst>
              <a:ext uri="{FF2B5EF4-FFF2-40B4-BE49-F238E27FC236}">
                <a16:creationId xmlns:a16="http://schemas.microsoft.com/office/drawing/2014/main" id="{F61CFE29-E950-7DBA-5CC8-4767688D2A7C}"/>
              </a:ext>
            </a:extLst>
          </p:cNvPr>
          <p:cNvSpPr/>
          <p:nvPr/>
        </p:nvSpPr>
        <p:spPr>
          <a:xfrm>
            <a:off x="7983963" y="2485720"/>
            <a:ext cx="889420" cy="612407"/>
          </a:xfrm>
          <a:prstGeom prst="wedgeRoundRectCallout">
            <a:avLst>
              <a:gd name="adj1" fmla="val -41855"/>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Box 22">
            <a:extLst>
              <a:ext uri="{FF2B5EF4-FFF2-40B4-BE49-F238E27FC236}">
                <a16:creationId xmlns:a16="http://schemas.microsoft.com/office/drawing/2014/main" id="{594D990A-3F64-B068-0F1B-058D761253B0}"/>
              </a:ext>
            </a:extLst>
          </p:cNvPr>
          <p:cNvSpPr txBox="1"/>
          <p:nvPr/>
        </p:nvSpPr>
        <p:spPr>
          <a:xfrm>
            <a:off x="8025213" y="2531578"/>
            <a:ext cx="807648" cy="553998"/>
          </a:xfrm>
          <a:prstGeom prst="rect">
            <a:avLst/>
          </a:prstGeom>
          <a:solidFill>
            <a:schemeClr val="bg1"/>
          </a:solidFill>
        </p:spPr>
        <p:txBody>
          <a:bodyPr wrap="square" rtlCol="0">
            <a:spAutoFit/>
          </a:bodyPr>
          <a:lstStyle/>
          <a:p>
            <a:pPr algn="ctr"/>
            <a:r>
              <a:rPr lang="en-IE" sz="1000" dirty="0">
                <a:solidFill>
                  <a:srgbClr val="292668"/>
                </a:solidFill>
              </a:rPr>
              <a:t>Kan du sende mig penge</a:t>
            </a:r>
          </a:p>
        </p:txBody>
      </p:sp>
      <p:sp>
        <p:nvSpPr>
          <p:cNvPr id="24" name="TextBox 23">
            <a:extLst>
              <a:ext uri="{FF2B5EF4-FFF2-40B4-BE49-F238E27FC236}">
                <a16:creationId xmlns:a16="http://schemas.microsoft.com/office/drawing/2014/main" id="{1AA0AFEC-06AA-B6AE-247E-7E022B59EE04}"/>
              </a:ext>
            </a:extLst>
          </p:cNvPr>
          <p:cNvSpPr txBox="1"/>
          <p:nvPr/>
        </p:nvSpPr>
        <p:spPr>
          <a:xfrm>
            <a:off x="760429" y="4462459"/>
            <a:ext cx="2511621" cy="646331"/>
          </a:xfrm>
          <a:prstGeom prst="rect">
            <a:avLst/>
          </a:prstGeom>
          <a:noFill/>
        </p:spPr>
        <p:txBody>
          <a:bodyPr wrap="square" rtlCol="0">
            <a:spAutoFit/>
          </a:bodyPr>
          <a:lstStyle/>
          <a:p>
            <a:pPr marL="342900" indent="-342900">
              <a:buFont typeface="+mj-lt"/>
              <a:buAutoNum type="arabicPeriod"/>
            </a:pPr>
            <a:r>
              <a:rPr lang="en-IE" dirty="0">
                <a:solidFill>
                  <a:srgbClr val="292668"/>
                </a:solidFill>
              </a:rPr>
              <a:t>AI skaber en perfekt kopi af et ansigt</a:t>
            </a:r>
          </a:p>
        </p:txBody>
      </p:sp>
      <p:sp>
        <p:nvSpPr>
          <p:cNvPr id="26" name="TextBox 25">
            <a:extLst>
              <a:ext uri="{FF2B5EF4-FFF2-40B4-BE49-F238E27FC236}">
                <a16:creationId xmlns:a16="http://schemas.microsoft.com/office/drawing/2014/main" id="{D1D1489B-4E94-90D4-DB8D-F1ACFC817360}"/>
              </a:ext>
            </a:extLst>
          </p:cNvPr>
          <p:cNvSpPr txBox="1"/>
          <p:nvPr/>
        </p:nvSpPr>
        <p:spPr>
          <a:xfrm>
            <a:off x="3723595" y="4474000"/>
            <a:ext cx="2994076" cy="646331"/>
          </a:xfrm>
          <a:prstGeom prst="rect">
            <a:avLst/>
          </a:prstGeom>
          <a:noFill/>
        </p:spPr>
        <p:txBody>
          <a:bodyPr wrap="square" rtlCol="0">
            <a:spAutoFit/>
          </a:bodyPr>
          <a:lstStyle/>
          <a:p>
            <a:pPr marL="342900" indent="-342900">
              <a:buFont typeface="+mj-lt"/>
              <a:buAutoNum type="arabicPeriod" startAt="2"/>
            </a:pPr>
            <a:r>
              <a:rPr lang="en-IE" dirty="0">
                <a:solidFill>
                  <a:srgbClr val="292668"/>
                </a:solidFill>
              </a:rPr>
              <a:t>Svindleren </a:t>
            </a:r>
            <a:r>
              <a:rPr lang="en-IE" i="1" dirty="0">
                <a:solidFill>
                  <a:srgbClr val="292668"/>
                </a:solidFill>
              </a:rPr>
              <a:t>BÆRER </a:t>
            </a:r>
            <a:r>
              <a:rPr lang="en-IE" dirty="0">
                <a:solidFill>
                  <a:srgbClr val="292668"/>
                </a:solidFill>
              </a:rPr>
              <a:t>denne digitale maske i en video</a:t>
            </a:r>
          </a:p>
        </p:txBody>
      </p:sp>
      <p:sp>
        <p:nvSpPr>
          <p:cNvPr id="30" name="TextBox 29">
            <a:extLst>
              <a:ext uri="{FF2B5EF4-FFF2-40B4-BE49-F238E27FC236}">
                <a16:creationId xmlns:a16="http://schemas.microsoft.com/office/drawing/2014/main" id="{0CFD2C80-1F7E-DF9E-AAFC-C2BDDB61F25D}"/>
              </a:ext>
            </a:extLst>
          </p:cNvPr>
          <p:cNvSpPr txBox="1"/>
          <p:nvPr/>
        </p:nvSpPr>
        <p:spPr>
          <a:xfrm>
            <a:off x="7004232" y="4466743"/>
            <a:ext cx="3046091" cy="923330"/>
          </a:xfrm>
          <a:prstGeom prst="rect">
            <a:avLst/>
          </a:prstGeom>
          <a:noFill/>
        </p:spPr>
        <p:txBody>
          <a:bodyPr wrap="square" rtlCol="0">
            <a:spAutoFit/>
          </a:bodyPr>
          <a:lstStyle/>
          <a:p>
            <a:pPr marL="342900" indent="-342900">
              <a:buFont typeface="+mj-lt"/>
              <a:buAutoNum type="arabicPeriod" startAt="3"/>
            </a:pPr>
            <a:r>
              <a:rPr lang="en-IE" dirty="0">
                <a:solidFill>
                  <a:srgbClr val="292668"/>
                </a:solidFill>
              </a:rPr>
              <a:t>Det ser overbevisende ud og lyder overbevisende, men det er FALSK</a:t>
            </a:r>
          </a:p>
        </p:txBody>
      </p:sp>
      <p:sp>
        <p:nvSpPr>
          <p:cNvPr id="32" name="TextBox 31">
            <a:extLst>
              <a:ext uri="{FF2B5EF4-FFF2-40B4-BE49-F238E27FC236}">
                <a16:creationId xmlns:a16="http://schemas.microsoft.com/office/drawing/2014/main" id="{EE5557C0-9EFC-1A80-53F7-8CEC056FAA75}"/>
              </a:ext>
            </a:extLst>
          </p:cNvPr>
          <p:cNvSpPr txBox="1"/>
          <p:nvPr/>
        </p:nvSpPr>
        <p:spPr>
          <a:xfrm>
            <a:off x="4109000" y="5583584"/>
            <a:ext cx="4374538" cy="923330"/>
          </a:xfrm>
          <a:prstGeom prst="rect">
            <a:avLst/>
          </a:prstGeom>
          <a:noFill/>
        </p:spPr>
        <p:txBody>
          <a:bodyPr wrap="square" rtlCol="0">
            <a:spAutoFit/>
          </a:bodyPr>
          <a:lstStyle/>
          <a:p>
            <a:r>
              <a:rPr lang="en-IE" b="1" dirty="0">
                <a:solidFill>
                  <a:srgbClr val="292668"/>
                </a:solidFill>
              </a:rPr>
              <a:t>STEMMEKLONING </a:t>
            </a:r>
            <a:r>
              <a:rPr lang="en-IE" dirty="0">
                <a:solidFill>
                  <a:srgbClr val="292668"/>
                </a:solidFill>
              </a:rPr>
              <a:t>– AI kan også klone en stemme ud fra selv en lille lydprøve for at skabe falske opkald/videoer</a:t>
            </a:r>
          </a:p>
        </p:txBody>
      </p:sp>
      <p:pic>
        <p:nvPicPr>
          <p:cNvPr id="34" name="Graphic 33" descr="Radio microphone outline">
            <a:extLst>
              <a:ext uri="{FF2B5EF4-FFF2-40B4-BE49-F238E27FC236}">
                <a16:creationId xmlns:a16="http://schemas.microsoft.com/office/drawing/2014/main" id="{8364ABD8-A75F-4EBA-B044-3CB0146076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67976" y="5623363"/>
            <a:ext cx="797262" cy="797262"/>
          </a:xfrm>
          <a:prstGeom prst="rect">
            <a:avLst/>
          </a:prstGeom>
        </p:spPr>
      </p:pic>
    </p:spTree>
    <p:extLst>
      <p:ext uri="{BB962C8B-B14F-4D97-AF65-F5344CB8AC3E}">
        <p14:creationId xmlns:p14="http://schemas.microsoft.com/office/powerpoint/2010/main" val="669473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A49EB1-49C2-E179-E44E-399C67DE740E}"/>
              </a:ext>
            </a:extLst>
          </p:cNvPr>
          <p:cNvSpPr>
            <a:spLocks noGrp="1"/>
          </p:cNvSpPr>
          <p:nvPr>
            <p:ph type="body" sz="quarter" idx="13"/>
          </p:nvPr>
        </p:nvSpPr>
        <p:spPr/>
        <p:txBody>
          <a:bodyPr/>
          <a:lstStyle/>
          <a:p>
            <a:r>
              <a:rPr lang="en-IE" b="1" dirty="0"/>
              <a:t>Deepfake-video</a:t>
            </a:r>
          </a:p>
        </p:txBody>
      </p:sp>
      <p:sp>
        <p:nvSpPr>
          <p:cNvPr id="3" name="Text Placeholder 2">
            <a:extLst>
              <a:ext uri="{FF2B5EF4-FFF2-40B4-BE49-F238E27FC236}">
                <a16:creationId xmlns:a16="http://schemas.microsoft.com/office/drawing/2014/main" id="{B02DD2B3-F0DE-A614-B127-D84D56786CC7}"/>
              </a:ext>
            </a:extLst>
          </p:cNvPr>
          <p:cNvSpPr>
            <a:spLocks noGrp="1"/>
          </p:cNvSpPr>
          <p:nvPr>
            <p:ph type="body" sz="quarter" idx="14"/>
          </p:nvPr>
        </p:nvSpPr>
        <p:spPr>
          <a:xfrm>
            <a:off x="954156" y="2075229"/>
            <a:ext cx="5664358" cy="4021291"/>
          </a:xfrm>
        </p:spPr>
        <p:txBody>
          <a:bodyPr/>
          <a:lstStyle/>
          <a:p>
            <a:r>
              <a:rPr lang="en-US" dirty="0"/>
              <a:t>Her er et eksempel på en meget realistisk AI-genereret video, der bruger en berømtheds stemme. Det er deepfake-teknologi i praksis!</a:t>
            </a:r>
          </a:p>
          <a:p>
            <a:r>
              <a:rPr lang="en-US" dirty="0"/>
              <a:t>AI kan skabe realistiske videoer af mennesker, der siger ting, de aldrig rent faktisk har sagt! Det kan være sjovt som underholdning, men også farligt, hvis det misbruges (derfor er digital kompetence vigtig!).</a:t>
            </a:r>
          </a:p>
          <a:p>
            <a:endParaRPr lang="en-US" dirty="0"/>
          </a:p>
          <a:p>
            <a:r>
              <a:rPr lang="en-US" dirty="0">
                <a:hlinkClick r:id="rId3"/>
              </a:rPr>
              <a:t>Link til videoen</a:t>
            </a:r>
            <a:endParaRPr lang="en-US" dirty="0"/>
          </a:p>
          <a:p>
            <a:endParaRPr lang="en-IE" dirty="0"/>
          </a:p>
        </p:txBody>
      </p:sp>
      <p:sp>
        <p:nvSpPr>
          <p:cNvPr id="4" name="Picture Placeholder 3">
            <a:extLst>
              <a:ext uri="{FF2B5EF4-FFF2-40B4-BE49-F238E27FC236}">
                <a16:creationId xmlns:a16="http://schemas.microsoft.com/office/drawing/2014/main" id="{2E7CC3A6-D106-4C9E-C81E-0C5985870315}"/>
              </a:ext>
            </a:extLst>
          </p:cNvPr>
          <p:cNvSpPr>
            <a:spLocks noGrp="1"/>
          </p:cNvSpPr>
          <p:nvPr>
            <p:ph type="pic" sz="quarter" idx="10"/>
          </p:nvPr>
        </p:nvSpPr>
        <p:spPr/>
        <p:txBody>
          <a:bodyPr/>
          <a:lstStyle/>
          <a:p>
            <a:endParaRPr lang="en-IE"/>
          </a:p>
        </p:txBody>
      </p:sp>
      <p:pic>
        <p:nvPicPr>
          <p:cNvPr id="5" name="Online Media 4" title="Deepfake tom cruise magic trick #shorts #deepfakes #tomcruise">
            <a:hlinkClick r:id="" action="ppaction://media"/>
            <a:extLst>
              <a:ext uri="{FF2B5EF4-FFF2-40B4-BE49-F238E27FC236}">
                <a16:creationId xmlns:a16="http://schemas.microsoft.com/office/drawing/2014/main" id="{FC16D367-C2D7-5679-6105-088CF05E1426}"/>
              </a:ext>
            </a:extLst>
          </p:cNvPr>
          <p:cNvPicPr>
            <a:picLocks noRot="1" noChangeAspect="1"/>
          </p:cNvPicPr>
          <p:nvPr>
            <a:videoFile r:link="rId1"/>
          </p:nvPr>
        </p:nvPicPr>
        <p:blipFill>
          <a:blip r:embed="rId4"/>
          <a:stretch>
            <a:fillRect/>
          </a:stretch>
        </p:blipFill>
        <p:spPr>
          <a:xfrm>
            <a:off x="7735037" y="1373925"/>
            <a:ext cx="2444127" cy="4336988"/>
          </a:xfrm>
          <a:prstGeom prst="rect">
            <a:avLst/>
          </a:prstGeom>
        </p:spPr>
      </p:pic>
    </p:spTree>
    <p:extLst>
      <p:ext uri="{BB962C8B-B14F-4D97-AF65-F5344CB8AC3E}">
        <p14:creationId xmlns:p14="http://schemas.microsoft.com/office/powerpoint/2010/main" val="181122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5"/>
          </p:nvPr>
        </p:nvSpPr>
        <p:spPr>
          <a:prstGeom prst="rect">
            <a:avLst/>
          </a:prstGeom>
        </p:spPr>
        <p:txBody>
          <a:bodyPr/>
          <a:lstStyle/>
          <a:p>
            <a:r>
              <a:rPr lang="en-US" b="1" dirty="0"/>
              <a:t>Sådan genkender du forfalskningerne</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7"/>
          </p:nvPr>
        </p:nvSpPr>
        <p:spPr>
          <a:xfrm>
            <a:off x="1231558" y="3590993"/>
            <a:ext cx="9533300" cy="4021291"/>
          </a:xfrm>
          <a:prstGeom prst="rect">
            <a:avLst/>
          </a:prstGeom>
        </p:spPr>
        <p:txBody>
          <a:bodyPr/>
          <a:lstStyle/>
          <a:p>
            <a:r>
              <a:rPr lang="en-US" b="1" dirty="0">
                <a:highlight>
                  <a:srgbClr val="EBCB1F"/>
                </a:highlight>
              </a:rPr>
              <a:t>Kontrol af billeder:</a:t>
            </a:r>
          </a:p>
          <a:p>
            <a:pPr marL="342900" indent="-342900">
              <a:spcAft>
                <a:spcPts val="600"/>
              </a:spcAft>
              <a:buFont typeface="Arial" panose="020B0604020202020204" pitchFamily="34" charset="0"/>
              <a:buChar char="•"/>
            </a:pPr>
            <a:r>
              <a:rPr lang="en-US" b="1" dirty="0"/>
              <a:t>Håndtesten: </a:t>
            </a:r>
            <a:r>
              <a:rPr lang="en-US" dirty="0"/>
              <a:t>AI har ofte svært ved at gengive fingre. Hold øje med personer med seks fingre, hænder, der ser ud som om </a:t>
            </a:r>
            <a:r>
              <a:rPr lang="en-US" i="1" dirty="0"/>
              <a:t>de er smeltet</a:t>
            </a:r>
            <a:r>
              <a:rPr lang="en-US" dirty="0"/>
              <a:t>, eller fingre, der er unaturligt lange.</a:t>
            </a:r>
          </a:p>
          <a:p>
            <a:pPr marL="342900" indent="-342900">
              <a:spcAft>
                <a:spcPts val="600"/>
              </a:spcAft>
              <a:buFont typeface="Arial" panose="020B0604020202020204" pitchFamily="34" charset="0"/>
              <a:buChar char="•"/>
            </a:pPr>
            <a:r>
              <a:rPr lang="en-US" b="1" dirty="0"/>
              <a:t>Den slørede baggrund: </a:t>
            </a:r>
            <a:r>
              <a:rPr lang="en-US" dirty="0"/>
              <a:t>Se forbi hovedpersonen. Er bygningerne bagved forvrængede? Er teksten på skiltene ulæseligt vrøvl?</a:t>
            </a:r>
          </a:p>
          <a:p>
            <a:pPr marL="342900" indent="-342900">
              <a:spcAft>
                <a:spcPts val="600"/>
              </a:spcAft>
              <a:buFont typeface="Arial" panose="020B0604020202020204" pitchFamily="34" charset="0"/>
              <a:buChar char="•"/>
            </a:pPr>
            <a:r>
              <a:rPr lang="en-US" b="1" dirty="0"/>
              <a:t>Unaturlig glathed: </a:t>
            </a:r>
            <a:r>
              <a:rPr lang="en-US" dirty="0"/>
              <a:t>Ser huden for perfekt ud? Ægte ansigter har porer, rynker og små ufuldkommenheder. AI-ansigter ligner ofte voksdukker.</a:t>
            </a:r>
          </a:p>
        </p:txBody>
      </p:sp>
      <p:pic>
        <p:nvPicPr>
          <p:cNvPr id="5" name="Picture 4" descr="A colorful circles with white lines and dots&#10;&#10;AI-generated content may be incorrect.">
            <a:extLst>
              <a:ext uri="{FF2B5EF4-FFF2-40B4-BE49-F238E27FC236}">
                <a16:creationId xmlns:a16="http://schemas.microsoft.com/office/drawing/2014/main" id="{1AF33525-EB2F-436B-256A-A3E767DCEAB4}"/>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277661" y="-384178"/>
            <a:ext cx="3845287" cy="3119494"/>
          </a:xfrm>
          <a:prstGeom prst="rect">
            <a:avLst/>
          </a:prstGeom>
        </p:spPr>
      </p:pic>
      <p:pic>
        <p:nvPicPr>
          <p:cNvPr id="7" name="Graphic 6" descr="Magnifying glass with solid fill">
            <a:extLst>
              <a:ext uri="{FF2B5EF4-FFF2-40B4-BE49-F238E27FC236}">
                <a16:creationId xmlns:a16="http://schemas.microsoft.com/office/drawing/2014/main" id="{A807E023-5103-F0CD-00EA-3F3C600772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14738" y="543082"/>
            <a:ext cx="1262928" cy="1262928"/>
          </a:xfrm>
          <a:prstGeom prst="rect">
            <a:avLst/>
          </a:prstGeom>
        </p:spPr>
      </p:pic>
      <p:sp>
        <p:nvSpPr>
          <p:cNvPr id="9" name="TextBox 8">
            <a:extLst>
              <a:ext uri="{FF2B5EF4-FFF2-40B4-BE49-F238E27FC236}">
                <a16:creationId xmlns:a16="http://schemas.microsoft.com/office/drawing/2014/main" id="{74DF95B5-7194-87B7-791A-3BE87F4ADD49}"/>
              </a:ext>
            </a:extLst>
          </p:cNvPr>
          <p:cNvSpPr txBox="1"/>
          <p:nvPr/>
        </p:nvSpPr>
        <p:spPr>
          <a:xfrm>
            <a:off x="641215" y="2373456"/>
            <a:ext cx="9438991" cy="1055225"/>
          </a:xfrm>
          <a:prstGeom prst="rect">
            <a:avLst/>
          </a:prstGeom>
          <a:noFill/>
        </p:spPr>
        <p:txBody>
          <a:bodyPr wrap="square" lIns="91440" tIns="45720" rIns="91440" bIns="45720" anchor="t">
            <a:spAutoFit/>
          </a:bodyPr>
          <a:lstStyle/>
          <a:p>
            <a:pPr>
              <a:lnSpc>
                <a:spcPts val="2480"/>
              </a:lnSpc>
              <a:spcAft>
                <a:spcPts val="600"/>
              </a:spcAf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Efterhånden som AI bliver bedre, bliver tegnene mere subtile. I 2026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leder</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vi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efter</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srgbClr val="242B62"/>
                </a:solidFill>
                <a:effectLst/>
                <a:uLnTx/>
                <a:uFillTx/>
                <a:latin typeface="Calibri" panose="020F0502020204030204"/>
                <a:ea typeface="+mn-ea"/>
                <a:cs typeface="+mn-cs"/>
              </a:rPr>
              <a:t>fysiske</a:t>
            </a:r>
            <a:r>
              <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srgbClr val="242B62"/>
                </a:solidFill>
                <a:effectLst/>
                <a:uLnTx/>
                <a:uFillTx/>
                <a:latin typeface="Calibri" panose="020F0502020204030204"/>
                <a:ea typeface="+mn-ea"/>
                <a:cs typeface="+mn-cs"/>
              </a:rPr>
              <a:t>fejl</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som</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computeren</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endnu</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ikke</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har</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mestret</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lang="en-US" sz="2400" dirty="0">
                <a:solidFill>
                  <a:srgbClr val="242B62"/>
                </a:solidFill>
                <a:latin typeface="Calibri" panose="020F0502020204030204"/>
              </a:rPr>
              <a: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Det er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ikke</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altid</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muligt</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skelne</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det ægte fra det falske.</a:t>
            </a:r>
          </a:p>
        </p:txBody>
      </p:sp>
      <p:pic>
        <p:nvPicPr>
          <p:cNvPr id="11" name="Picture 10">
            <a:extLst>
              <a:ext uri="{FF2B5EF4-FFF2-40B4-BE49-F238E27FC236}">
                <a16:creationId xmlns:a16="http://schemas.microsoft.com/office/drawing/2014/main" id="{D6E9E610-B8C3-9643-8492-8B04FC967053}"/>
              </a:ext>
            </a:extLst>
          </p:cNvPr>
          <p:cNvPicPr>
            <a:picLocks noChangeAspect="1"/>
          </p:cNvPicPr>
          <p:nvPr/>
        </p:nvPicPr>
        <p:blipFill>
          <a:blip r:embed="rId4"/>
          <a:stretch>
            <a:fillRect/>
          </a:stretch>
        </p:blipFill>
        <p:spPr>
          <a:xfrm>
            <a:off x="639948" y="4634545"/>
            <a:ext cx="588246" cy="674754"/>
          </a:xfrm>
          <a:prstGeom prst="rect">
            <a:avLst/>
          </a:prstGeom>
        </p:spPr>
      </p:pic>
      <p:pic>
        <p:nvPicPr>
          <p:cNvPr id="13" name="Graphic 12" descr="Raised hand outline">
            <a:extLst>
              <a:ext uri="{FF2B5EF4-FFF2-40B4-BE49-F238E27FC236}">
                <a16:creationId xmlns:a16="http://schemas.microsoft.com/office/drawing/2014/main" id="{DC6BED38-B552-96B3-2EE9-8CFC2F35ED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684" y="3848081"/>
            <a:ext cx="588247" cy="588247"/>
          </a:xfrm>
          <a:prstGeom prst="rect">
            <a:avLst/>
          </a:prstGeom>
        </p:spPr>
      </p:pic>
      <p:pic>
        <p:nvPicPr>
          <p:cNvPr id="15" name="Graphic 14" descr="Grinning face outline outline">
            <a:extLst>
              <a:ext uri="{FF2B5EF4-FFF2-40B4-BE49-F238E27FC236}">
                <a16:creationId xmlns:a16="http://schemas.microsoft.com/office/drawing/2014/main" id="{2C26E2AE-4E37-C2E8-DE15-0B32428DE6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9948" y="5532318"/>
            <a:ext cx="603595" cy="603595"/>
          </a:xfrm>
          <a:prstGeom prst="rect">
            <a:avLst/>
          </a:prstGeom>
        </p:spPr>
      </p:pic>
    </p:spTree>
    <p:extLst>
      <p:ext uri="{BB962C8B-B14F-4D97-AF65-F5344CB8AC3E}">
        <p14:creationId xmlns:p14="http://schemas.microsoft.com/office/powerpoint/2010/main" val="3967080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4D4D-BB09-07D8-4236-4182667307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0D69BE-D5AE-38A6-4C1F-5BE8C1ADC81C}"/>
              </a:ext>
            </a:extLst>
          </p:cNvPr>
          <p:cNvSpPr>
            <a:spLocks noGrp="1"/>
          </p:cNvSpPr>
          <p:nvPr>
            <p:ph type="body" sz="quarter" idx="15"/>
          </p:nvPr>
        </p:nvSpPr>
        <p:spPr>
          <a:prstGeom prst="rect">
            <a:avLst/>
          </a:prstGeom>
        </p:spPr>
        <p:txBody>
          <a:bodyPr/>
          <a:lstStyle/>
          <a:p>
            <a:r>
              <a:rPr lang="en-US" b="1" dirty="0"/>
              <a:t>Sådan genkender du deepfakes</a:t>
            </a:r>
          </a:p>
        </p:txBody>
      </p:sp>
      <p:sp>
        <p:nvSpPr>
          <p:cNvPr id="3" name="Text Placeholder 2">
            <a:extLst>
              <a:ext uri="{FF2B5EF4-FFF2-40B4-BE49-F238E27FC236}">
                <a16:creationId xmlns:a16="http://schemas.microsoft.com/office/drawing/2014/main" id="{ECA38266-20FA-19EB-B326-26442685EAFE}"/>
              </a:ext>
            </a:extLst>
          </p:cNvPr>
          <p:cNvSpPr>
            <a:spLocks noGrp="1"/>
          </p:cNvSpPr>
          <p:nvPr>
            <p:ph type="body" sz="quarter" idx="17"/>
          </p:nvPr>
        </p:nvSpPr>
        <p:spPr>
          <a:xfrm>
            <a:off x="1856235" y="3429000"/>
            <a:ext cx="9526577" cy="4021291"/>
          </a:xfrm>
          <a:prstGeom prst="rect">
            <a:avLst/>
          </a:prstGeom>
        </p:spPr>
        <p:txBody>
          <a:bodyPr lIns="91440" tIns="45720" rIns="91440" bIns="45720" anchor="t">
            <a:noAutofit/>
          </a:bodyPr>
          <a:lstStyle/>
          <a:p>
            <a:r>
              <a:rPr lang="en-US" b="1" dirty="0">
                <a:highlight>
                  <a:srgbClr val="EBCB1F"/>
                </a:highlight>
              </a:rPr>
              <a:t>Kontrol af videoer:</a:t>
            </a:r>
          </a:p>
          <a:p>
            <a:pPr marL="342900" indent="-342900">
              <a:spcAft>
                <a:spcPts val="600"/>
              </a:spcAft>
              <a:buFont typeface="Arial" panose="020B0604020202020204" pitchFamily="34" charset="0"/>
              <a:buChar char="•"/>
            </a:pPr>
            <a:r>
              <a:rPr lang="en-US" b="1" dirty="0"/>
              <a:t>Blink-testen: </a:t>
            </a:r>
            <a:r>
              <a:rPr lang="en-US" dirty="0"/>
              <a:t>Mennesker blinker naturligt hvert par sekunder. I nogle deepfakes blinker personen måske slet ikke, eller </a:t>
            </a:r>
            <a:r>
              <a:rPr lang="en-US" dirty="0" err="1"/>
              <a:t>også</a:t>
            </a:r>
            <a:r>
              <a:rPr lang="en-US" dirty="0"/>
              <a:t> blinker </a:t>
            </a:r>
            <a:r>
              <a:rPr lang="en-US" dirty="0" err="1"/>
              <a:t>vedkommende</a:t>
            </a:r>
            <a:r>
              <a:rPr lang="en-US" dirty="0"/>
              <a:t> </a:t>
            </a:r>
            <a:r>
              <a:rPr lang="en-US" dirty="0" err="1"/>
              <a:t>i</a:t>
            </a:r>
            <a:r>
              <a:rPr lang="en-US" dirty="0"/>
              <a:t> </a:t>
            </a:r>
            <a:r>
              <a:rPr lang="en-US" dirty="0" err="1"/>
              <a:t>en</a:t>
            </a:r>
            <a:r>
              <a:rPr lang="en-US" dirty="0"/>
              <a:t> </a:t>
            </a:r>
            <a:r>
              <a:rPr lang="en-US" dirty="0" err="1"/>
              <a:t>mærkeligt</a:t>
            </a:r>
            <a:r>
              <a:rPr lang="en-US" dirty="0"/>
              <a:t>, </a:t>
            </a:r>
            <a:r>
              <a:rPr lang="en-US" dirty="0" err="1"/>
              <a:t>robotagtigt</a:t>
            </a:r>
            <a:r>
              <a:rPr lang="en-US" dirty="0"/>
              <a:t> </a:t>
            </a:r>
            <a:r>
              <a:rPr lang="en-US" dirty="0" err="1"/>
              <a:t>rytme</a:t>
            </a:r>
            <a:r>
              <a:rPr lang="en-US" dirty="0"/>
              <a:t>.</a:t>
            </a:r>
            <a:endParaRPr lang="en-US" dirty="0">
              <a:ea typeface="Calibri"/>
              <a:cs typeface="Calibri"/>
            </a:endParaRPr>
          </a:p>
          <a:p>
            <a:pPr marL="342900" indent="-342900">
              <a:spcAft>
                <a:spcPts val="600"/>
              </a:spcAft>
              <a:buFont typeface="Arial" panose="020B0604020202020204" pitchFamily="34" charset="0"/>
              <a:buChar char="•"/>
            </a:pPr>
            <a:r>
              <a:rPr lang="en-US" b="1" dirty="0"/>
              <a:t>Skygge-tjekket: </a:t>
            </a:r>
            <a:r>
              <a:rPr lang="en-US" dirty="0"/>
              <a:t>Se på belysningen. Rammer lyset personens ansigt fra venstre, men falder skyggen også til venstre?</a:t>
            </a:r>
          </a:p>
          <a:p>
            <a:pPr marL="342900" indent="-342900">
              <a:spcAft>
                <a:spcPts val="600"/>
              </a:spcAft>
              <a:buFont typeface="Arial" panose="020B0604020202020204" pitchFamily="34" charset="0"/>
              <a:buChar char="•"/>
            </a:pPr>
            <a:r>
              <a:rPr lang="en-US" b="1" dirty="0"/>
              <a:t>Mund-match: </a:t>
            </a:r>
            <a:r>
              <a:rPr lang="en-US" dirty="0"/>
              <a:t>Se </a:t>
            </a:r>
            <a:r>
              <a:rPr lang="en-US" dirty="0" err="1"/>
              <a:t>nøje</a:t>
            </a:r>
            <a:r>
              <a:rPr lang="en-US" dirty="0"/>
              <a:t> </a:t>
            </a:r>
            <a:r>
              <a:rPr lang="en-US" dirty="0" err="1"/>
              <a:t>efter</a:t>
            </a:r>
            <a:r>
              <a:rPr lang="en-US" dirty="0"/>
              <a:t>, om </a:t>
            </a:r>
            <a:r>
              <a:rPr lang="en-US" dirty="0" err="1"/>
              <a:t>ordene</a:t>
            </a:r>
            <a:r>
              <a:rPr lang="en-US" dirty="0"/>
              <a:t> stemmer </a:t>
            </a:r>
            <a:r>
              <a:rPr lang="en-US" dirty="0" err="1"/>
              <a:t>overens</a:t>
            </a:r>
            <a:r>
              <a:rPr lang="en-US" dirty="0"/>
              <a:t> med </a:t>
            </a:r>
            <a:r>
              <a:rPr lang="en-US" dirty="0" err="1"/>
              <a:t>læbebevægelserne</a:t>
            </a:r>
            <a:r>
              <a:rPr lang="en-US" dirty="0"/>
              <a:t>. Det </a:t>
            </a:r>
            <a:r>
              <a:rPr lang="en-US" dirty="0" err="1"/>
              <a:t>kan</a:t>
            </a:r>
            <a:r>
              <a:rPr lang="en-US" dirty="0"/>
              <a:t> </a:t>
            </a:r>
            <a:r>
              <a:rPr lang="en-US" dirty="0" err="1"/>
              <a:t>ligne</a:t>
            </a:r>
            <a:r>
              <a:rPr lang="en-US" dirty="0"/>
              <a:t> </a:t>
            </a:r>
            <a:r>
              <a:rPr lang="en-US" dirty="0" err="1"/>
              <a:t>en</a:t>
            </a:r>
            <a:r>
              <a:rPr lang="en-US" dirty="0"/>
              <a:t> </a:t>
            </a:r>
            <a:r>
              <a:rPr lang="en-US" dirty="0" err="1"/>
              <a:t>gammel</a:t>
            </a:r>
            <a:r>
              <a:rPr lang="en-US" dirty="0"/>
              <a:t> </a:t>
            </a:r>
            <a:r>
              <a:rPr lang="en-US" dirty="0" err="1"/>
              <a:t>eftersynkroniseret</a:t>
            </a:r>
            <a:r>
              <a:rPr lang="en-US" dirty="0"/>
              <a:t> film, </a:t>
            </a:r>
            <a:r>
              <a:rPr lang="en-US" dirty="0" err="1"/>
              <a:t>hvor</a:t>
            </a:r>
            <a:r>
              <a:rPr lang="en-US" dirty="0"/>
              <a:t> </a:t>
            </a:r>
            <a:r>
              <a:rPr lang="en-US" dirty="0" err="1"/>
              <a:t>lyden</a:t>
            </a:r>
            <a:r>
              <a:rPr lang="en-US" dirty="0"/>
              <a:t> er </a:t>
            </a:r>
            <a:r>
              <a:rPr lang="en-US" dirty="0" err="1"/>
              <a:t>en</a:t>
            </a:r>
            <a:r>
              <a:rPr lang="en-US" dirty="0"/>
              <a:t> </a:t>
            </a:r>
            <a:r>
              <a:rPr lang="en-US" dirty="0" err="1"/>
              <a:t>brøkdel</a:t>
            </a:r>
            <a:r>
              <a:rPr lang="en-US" dirty="0"/>
              <a:t> </a:t>
            </a:r>
            <a:r>
              <a:rPr lang="en-US" dirty="0" err="1"/>
              <a:t>af</a:t>
            </a:r>
            <a:r>
              <a:rPr lang="en-US" dirty="0"/>
              <a:t> et </a:t>
            </a:r>
            <a:r>
              <a:rPr lang="en-US" dirty="0" err="1"/>
              <a:t>sekund</a:t>
            </a:r>
            <a:r>
              <a:rPr lang="en-US" dirty="0"/>
              <a:t> </a:t>
            </a:r>
            <a:r>
              <a:rPr lang="en-US" dirty="0" err="1"/>
              <a:t>ude</a:t>
            </a:r>
            <a:r>
              <a:rPr lang="en-US" dirty="0"/>
              <a:t> </a:t>
            </a:r>
            <a:r>
              <a:rPr lang="en-US" dirty="0" err="1"/>
              <a:t>af</a:t>
            </a:r>
            <a:r>
              <a:rPr lang="en-US" dirty="0"/>
              <a:t> takt.</a:t>
            </a:r>
            <a:endParaRPr lang="en-US">
              <a:ea typeface="Calibri" panose="020F0502020204030204"/>
              <a:cs typeface="Calibri" panose="020F0502020204030204"/>
            </a:endParaRPr>
          </a:p>
        </p:txBody>
      </p:sp>
      <p:pic>
        <p:nvPicPr>
          <p:cNvPr id="5" name="Picture 4" descr="A colorful circles with white lines and dots&#10;&#10;AI-generated content may be incorrect.">
            <a:extLst>
              <a:ext uri="{FF2B5EF4-FFF2-40B4-BE49-F238E27FC236}">
                <a16:creationId xmlns:a16="http://schemas.microsoft.com/office/drawing/2014/main" id="{DD644E8C-78F6-1641-CFD2-C95B7A6EF381}"/>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357792" y="-399715"/>
            <a:ext cx="3845287" cy="3119494"/>
          </a:xfrm>
          <a:prstGeom prst="rect">
            <a:avLst/>
          </a:prstGeom>
        </p:spPr>
      </p:pic>
      <p:pic>
        <p:nvPicPr>
          <p:cNvPr id="7" name="Graphic 6" descr="Magnifying glass with solid fill">
            <a:extLst>
              <a:ext uri="{FF2B5EF4-FFF2-40B4-BE49-F238E27FC236}">
                <a16:creationId xmlns:a16="http://schemas.microsoft.com/office/drawing/2014/main" id="{745F82A4-40A8-94C8-CB45-E07CB36898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39081" y="528568"/>
            <a:ext cx="1262928" cy="1262928"/>
          </a:xfrm>
          <a:prstGeom prst="rect">
            <a:avLst/>
          </a:prstGeom>
        </p:spPr>
      </p:pic>
      <p:sp>
        <p:nvSpPr>
          <p:cNvPr id="9" name="TextBox 8">
            <a:extLst>
              <a:ext uri="{FF2B5EF4-FFF2-40B4-BE49-F238E27FC236}">
                <a16:creationId xmlns:a16="http://schemas.microsoft.com/office/drawing/2014/main" id="{DCEEF651-776E-44EF-016E-DA28E37CF122}"/>
              </a:ext>
            </a:extLst>
          </p:cNvPr>
          <p:cNvSpPr txBox="1"/>
          <p:nvPr/>
        </p:nvSpPr>
        <p:spPr>
          <a:xfrm>
            <a:off x="665018" y="2304668"/>
            <a:ext cx="9490363" cy="1055225"/>
          </a:xfrm>
          <a:prstGeom prst="rect">
            <a:avLst/>
          </a:prstGeom>
          <a:noFill/>
        </p:spPr>
        <p:txBody>
          <a:bodyPr wrap="square">
            <a:spAutoFit/>
          </a:bodyPr>
          <a:lstStyle/>
          <a:p>
            <a:pPr marL="0" marR="0" lvl="0" indent="0" algn="l" defTabSz="914400" rtl="0" eaLnBrk="1" fontAlgn="auto" latinLnBrk="0" hangingPunct="1">
              <a:lnSpc>
                <a:spcPts val="248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AI er blevet utroligt god til at efterligne virkeligheden. Men fordi AI ikke </a:t>
            </a:r>
            <a:r>
              <a:rPr kumimoji="0" lang="en-US" sz="2400" b="0" i="1" u="none" strike="noStrike" kern="1200" cap="none" spc="0" normalizeH="0" baseline="0" noProof="0" dirty="0">
                <a:ln>
                  <a:noFill/>
                </a:ln>
                <a:solidFill>
                  <a:srgbClr val="242B62"/>
                </a:solidFill>
                <a:effectLst/>
                <a:uLnTx/>
                <a:uFillTx/>
                <a:latin typeface="Calibri" panose="020F0502020204030204"/>
                <a:ea typeface="+mn-ea"/>
                <a:cs typeface="+mn-cs"/>
              </a:rPr>
              <a:t>forstår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den fysiske verden på samme måde som os, efterlader den stadig subtile spor.</a:t>
            </a:r>
            <a:endPar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endParaRPr>
          </a:p>
        </p:txBody>
      </p:sp>
      <p:pic>
        <p:nvPicPr>
          <p:cNvPr id="13" name="Graphic 12" descr="Funny face outline with solid fill">
            <a:extLst>
              <a:ext uri="{FF2B5EF4-FFF2-40B4-BE49-F238E27FC236}">
                <a16:creationId xmlns:a16="http://schemas.microsoft.com/office/drawing/2014/main" id="{97C327FA-72B0-5FFE-1C6C-613F82C374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1564" y="3785868"/>
            <a:ext cx="708891" cy="708891"/>
          </a:xfrm>
          <a:prstGeom prst="rect">
            <a:avLst/>
          </a:prstGeom>
        </p:spPr>
      </p:pic>
      <p:pic>
        <p:nvPicPr>
          <p:cNvPr id="15" name="Graphic 14" descr="Streetlight outline">
            <a:extLst>
              <a:ext uri="{FF2B5EF4-FFF2-40B4-BE49-F238E27FC236}">
                <a16:creationId xmlns:a16="http://schemas.microsoft.com/office/drawing/2014/main" id="{95BB858E-9326-FFAD-597E-A6750FDA66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1564" y="4809837"/>
            <a:ext cx="708891" cy="708891"/>
          </a:xfrm>
          <a:prstGeom prst="rect">
            <a:avLst/>
          </a:prstGeom>
        </p:spPr>
      </p:pic>
      <p:pic>
        <p:nvPicPr>
          <p:cNvPr id="17" name="Graphic 16" descr="Lips outline">
            <a:extLst>
              <a:ext uri="{FF2B5EF4-FFF2-40B4-BE49-F238E27FC236}">
                <a16:creationId xmlns:a16="http://schemas.microsoft.com/office/drawing/2014/main" id="{E691ECFB-7A06-EE80-B275-3E2C30C599E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9200" y="5653569"/>
            <a:ext cx="755073" cy="755073"/>
          </a:xfrm>
          <a:prstGeom prst="rect">
            <a:avLst/>
          </a:prstGeom>
        </p:spPr>
      </p:pic>
    </p:spTree>
    <p:extLst>
      <p:ext uri="{BB962C8B-B14F-4D97-AF65-F5344CB8AC3E}">
        <p14:creationId xmlns:p14="http://schemas.microsoft.com/office/powerpoint/2010/main" val="4130979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202634" y="302082"/>
            <a:ext cx="9786731" cy="697353"/>
          </a:xfrm>
          <a:prstGeom prst="rect">
            <a:avLst/>
          </a:prstGeom>
        </p:spPr>
        <p:txBody>
          <a:bodyPr lIns="91440" tIns="45720" rIns="91440" bIns="45720" anchor="t">
            <a:normAutofit/>
          </a:bodyPr>
          <a:lstStyle/>
          <a:p>
            <a:r>
              <a:rPr lang="en-US" b="1" dirty="0" err="1"/>
              <a:t>Øvelse</a:t>
            </a:r>
            <a:r>
              <a:rPr lang="en-US" b="1" dirty="0"/>
              <a:t> for </a:t>
            </a:r>
            <a:r>
              <a:rPr lang="en-US" b="1" dirty="0" err="1"/>
              <a:t>kursister</a:t>
            </a:r>
            <a:r>
              <a:rPr lang="en-US" b="1" dirty="0"/>
              <a:t>:</a:t>
            </a:r>
          </a:p>
        </p:txBody>
      </p:sp>
      <p:sp>
        <p:nvSpPr>
          <p:cNvPr id="12" name="Text Placeholder 11"/>
          <p:cNvSpPr>
            <a:spLocks noGrp="1"/>
          </p:cNvSpPr>
          <p:nvPr>
            <p:ph type="body" sz="quarter" idx="16"/>
          </p:nvPr>
        </p:nvSpPr>
        <p:spPr>
          <a:xfrm>
            <a:off x="1201509" y="996717"/>
            <a:ext cx="9310462" cy="2393550"/>
          </a:xfrm>
          <a:prstGeom prst="rect">
            <a:avLst/>
          </a:prstGeom>
        </p:spPr>
        <p:txBody>
          <a:bodyPr/>
          <a:lstStyle/>
          <a:p>
            <a:pPr>
              <a:spcBef>
                <a:spcPts val="600"/>
              </a:spcBef>
              <a:spcAft>
                <a:spcPts val="600"/>
              </a:spcAft>
            </a:pPr>
            <a:r>
              <a:rPr lang="en-US" dirty="0"/>
              <a:t>Vælg, hvilket scenarie der sandsynligvis er et deepfake:</a:t>
            </a:r>
          </a:p>
          <a:p>
            <a:pPr marL="342900" indent="-342900">
              <a:spcBef>
                <a:spcPts val="600"/>
              </a:spcBef>
              <a:spcAft>
                <a:spcPts val="600"/>
              </a:spcAft>
              <a:buFont typeface="Wingdings" panose="05000000000000000000" pitchFamily="2" charset="2"/>
              <a:buChar char="q"/>
            </a:pPr>
            <a:r>
              <a:rPr lang="en-US" b="1" dirty="0"/>
              <a:t>Scenarie A: </a:t>
            </a:r>
            <a:r>
              <a:rPr lang="en-US" dirty="0"/>
              <a:t>Du ser en video af en berømt nyhedsvært, der rapporterer om en lokal begivenhed. Lyden er klar, men når vedkommende drejer hovedet, bliver øret kortvarigt til en sløret plet, før det igen bliver skarpt. </a:t>
            </a:r>
          </a:p>
          <a:p>
            <a:pPr marL="342900" indent="-342900">
              <a:spcAft>
                <a:spcPts val="600"/>
              </a:spcAft>
              <a:buFont typeface="Wingdings" panose="05000000000000000000" pitchFamily="2" charset="2"/>
              <a:buChar char="q"/>
            </a:pPr>
            <a:r>
              <a:rPr lang="en-US" b="1" dirty="0"/>
              <a:t>Scenarie B: </a:t>
            </a:r>
            <a:r>
              <a:rPr lang="en-US" dirty="0"/>
              <a:t>Du ser en video af den samme nyhedsvært, og selvom belysningen er lidt svag, forbliver vedkommendes ansigtstræk skarpe, mens vedkommende bevæger sig.</a:t>
            </a:r>
          </a:p>
        </p:txBody>
      </p:sp>
      <p:sp>
        <p:nvSpPr>
          <p:cNvPr id="15" name="Rectangle 14">
            <a:extLst>
              <a:ext uri="{FF2B5EF4-FFF2-40B4-BE49-F238E27FC236}">
                <a16:creationId xmlns:a16="http://schemas.microsoft.com/office/drawing/2014/main" id="{AA6AE901-384E-C841-AA68-9D7D04B966E5}"/>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5" descr="A group of people sitting at a table with a computer&#10;&#10;AI-generated content may be incorrect.">
            <a:extLst>
              <a:ext uri="{FF2B5EF4-FFF2-40B4-BE49-F238E27FC236}">
                <a16:creationId xmlns:a16="http://schemas.microsoft.com/office/drawing/2014/main" id="{D05E1770-598C-A8F7-7F2F-96EEFE08BF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55791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 1: LÆRINGSMÅL </a:t>
            </a:r>
          </a:p>
          <a:p>
            <a:endParaRPr lang="en-US" b="1" dirty="0">
              <a:solidFill>
                <a:srgbClr val="242B62"/>
              </a:solidFill>
            </a:endParaRPr>
          </a:p>
          <a:p>
            <a:endParaRPr lang="en-US" b="1" dirty="0">
              <a:solidFill>
                <a:srgbClr val="242B62"/>
              </a:solidFill>
            </a:endParaRPr>
          </a:p>
        </p:txBody>
      </p:sp>
      <p:pic>
        <p:nvPicPr>
          <p:cNvPr id="7" name="Picture Placeholder 4">
            <a:extLst>
              <a:ext uri="{FF2B5EF4-FFF2-40B4-BE49-F238E27FC236}">
                <a16:creationId xmlns:a16="http://schemas.microsoft.com/office/drawing/2014/main" id="{7D4AE9E4-9EFE-6463-F236-3F9EF759F0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Box 3">
            <a:extLst>
              <a:ext uri="{FF2B5EF4-FFF2-40B4-BE49-F238E27FC236}">
                <a16:creationId xmlns:a16="http://schemas.microsoft.com/office/drawing/2014/main" id="{050A9FAB-7655-F46C-B526-9C62EB0B490C}"/>
              </a:ext>
            </a:extLst>
          </p:cNvPr>
          <p:cNvSpPr txBox="1"/>
          <p:nvPr/>
        </p:nvSpPr>
        <p:spPr>
          <a:xfrm>
            <a:off x="6378823" y="1713661"/>
            <a:ext cx="5854994" cy="4893647"/>
          </a:xfrm>
          <a:prstGeom prst="rect">
            <a:avLst/>
          </a:prstGeom>
          <a:noFill/>
        </p:spPr>
        <p:txBody>
          <a:bodyPr wrap="square" lIns="91440" tIns="45720" rIns="91440" bIns="45720" anchor="t">
            <a:spAutoFit/>
          </a:bodyPr>
          <a:lstStyle/>
          <a:p>
            <a:pPr>
              <a:buNone/>
            </a:pPr>
            <a:r>
              <a:rPr lang="en-IE" sz="2400" b="1" dirty="0">
                <a:solidFill>
                  <a:schemeClr val="bg1"/>
                </a:solidFill>
              </a:rPr>
              <a:t>- Ved </a:t>
            </a:r>
            <a:r>
              <a:rPr lang="en-IE" sz="2400" b="1" dirty="0" err="1">
                <a:solidFill>
                  <a:schemeClr val="bg1"/>
                </a:solidFill>
              </a:rPr>
              <a:t>afslutningen</a:t>
            </a:r>
            <a:r>
              <a:rPr lang="en-IE" sz="2400" b="1" dirty="0">
                <a:solidFill>
                  <a:schemeClr val="bg1"/>
                </a:solidFill>
              </a:rPr>
              <a:t> </a:t>
            </a:r>
            <a:r>
              <a:rPr lang="en-IE" sz="2400" b="1" dirty="0" err="1">
                <a:solidFill>
                  <a:schemeClr val="bg1"/>
                </a:solidFill>
              </a:rPr>
              <a:t>af</a:t>
            </a:r>
            <a:r>
              <a:rPr lang="en-IE" sz="2400" b="1" dirty="0">
                <a:solidFill>
                  <a:schemeClr val="bg1"/>
                </a:solidFill>
              </a:rPr>
              <a:t> </a:t>
            </a:r>
            <a:r>
              <a:rPr lang="en-IE" sz="2400" b="1" dirty="0" err="1">
                <a:solidFill>
                  <a:schemeClr val="bg1"/>
                </a:solidFill>
              </a:rPr>
              <a:t>dette</a:t>
            </a:r>
            <a:r>
              <a:rPr lang="en-IE" sz="2400" b="1" dirty="0">
                <a:solidFill>
                  <a:schemeClr val="bg1"/>
                </a:solidFill>
              </a:rPr>
              <a:t> </a:t>
            </a:r>
            <a:r>
              <a:rPr lang="en-IE" sz="2400" b="1" dirty="0" err="1">
                <a:solidFill>
                  <a:schemeClr val="bg1"/>
                </a:solidFill>
              </a:rPr>
              <a:t>modul</a:t>
            </a:r>
            <a:r>
              <a:rPr lang="en-IE" sz="2400" b="1" dirty="0">
                <a:solidFill>
                  <a:schemeClr val="bg1"/>
                </a:solidFill>
              </a:rPr>
              <a:t> </a:t>
            </a:r>
          </a:p>
          <a:p>
            <a:pPr>
              <a:buNone/>
            </a:pPr>
            <a:r>
              <a:rPr lang="en-IE" sz="2400" b="1" dirty="0">
                <a:solidFill>
                  <a:schemeClr val="bg1"/>
                </a:solidFill>
              </a:rPr>
              <a:t>vil deltagerne være i stand til:</a:t>
            </a:r>
            <a:endParaRPr lang="en-IE" sz="2400" dirty="0">
              <a:solidFill>
                <a:schemeClr val="bg1"/>
              </a:solidFill>
            </a:endParaRPr>
          </a:p>
          <a:p>
            <a:pPr marL="285750" indent="-285750">
              <a:buFont typeface="Arial" panose="020B0604020202020204" pitchFamily="34" charset="0"/>
              <a:buChar char="•"/>
            </a:pPr>
            <a:r>
              <a:rPr lang="en-IE" sz="2400" dirty="0" err="1">
                <a:solidFill>
                  <a:schemeClr val="bg1"/>
                </a:solidFill>
              </a:rPr>
              <a:t>Genkende</a:t>
            </a:r>
            <a:r>
              <a:rPr lang="en-IE" sz="2400" dirty="0">
                <a:solidFill>
                  <a:schemeClr val="bg1"/>
                </a:solidFill>
              </a:rPr>
              <a:t> </a:t>
            </a:r>
            <a:r>
              <a:rPr lang="en-IE" sz="2400" dirty="0" err="1">
                <a:solidFill>
                  <a:schemeClr val="bg1"/>
                </a:solidFill>
              </a:rPr>
              <a:t>almindelige</a:t>
            </a:r>
            <a:r>
              <a:rPr lang="en-IE" sz="2400" dirty="0">
                <a:solidFill>
                  <a:schemeClr val="bg1"/>
                </a:solidFill>
              </a:rPr>
              <a:t> online-</a:t>
            </a:r>
            <a:r>
              <a:rPr lang="en-IE" sz="2400" dirty="0" err="1">
                <a:solidFill>
                  <a:schemeClr val="bg1"/>
                </a:solidFill>
              </a:rPr>
              <a:t>risici</a:t>
            </a:r>
            <a:r>
              <a:rPr lang="en-IE" sz="2400" dirty="0">
                <a:solidFill>
                  <a:schemeClr val="bg1"/>
                </a:solidFill>
              </a:rPr>
              <a:t>, </a:t>
            </a:r>
            <a:r>
              <a:rPr lang="en-IE" sz="2400" dirty="0" err="1">
                <a:solidFill>
                  <a:schemeClr val="bg1"/>
                </a:solidFill>
              </a:rPr>
              <a:t>herunder</a:t>
            </a:r>
            <a:r>
              <a:rPr lang="en-IE" sz="2400" dirty="0">
                <a:solidFill>
                  <a:schemeClr val="bg1"/>
                </a:solidFill>
              </a:rPr>
              <a:t> </a:t>
            </a:r>
            <a:r>
              <a:rPr lang="en-IE" sz="2400" dirty="0" err="1">
                <a:solidFill>
                  <a:schemeClr val="bg1"/>
                </a:solidFill>
              </a:rPr>
              <a:t>svindel</a:t>
            </a:r>
            <a:r>
              <a:rPr lang="en-IE" sz="2400" dirty="0">
                <a:solidFill>
                  <a:schemeClr val="bg1"/>
                </a:solidFill>
              </a:rPr>
              <a:t>, misinformation </a:t>
            </a:r>
            <a:r>
              <a:rPr lang="en-IE" sz="2400" dirty="0" err="1">
                <a:solidFill>
                  <a:schemeClr val="bg1"/>
                </a:solidFill>
              </a:rPr>
              <a:t>og</a:t>
            </a:r>
            <a:r>
              <a:rPr lang="en-IE" sz="2400" dirty="0">
                <a:solidFill>
                  <a:schemeClr val="bg1"/>
                </a:solidFill>
              </a:rPr>
              <a:t> </a:t>
            </a:r>
            <a:r>
              <a:rPr lang="en-IE" sz="2400" dirty="0" err="1">
                <a:solidFill>
                  <a:schemeClr val="bg1"/>
                </a:solidFill>
              </a:rPr>
              <a:t>usikkert</a:t>
            </a:r>
            <a:r>
              <a:rPr lang="en-IE" sz="2400" dirty="0">
                <a:solidFill>
                  <a:schemeClr val="bg1"/>
                </a:solidFill>
              </a:rPr>
              <a:t> AI-</a:t>
            </a:r>
            <a:r>
              <a:rPr lang="en-IE" sz="2400" dirty="0" err="1">
                <a:solidFill>
                  <a:schemeClr val="bg1"/>
                </a:solidFill>
              </a:rPr>
              <a:t>genereret</a:t>
            </a:r>
            <a:r>
              <a:rPr lang="en-IE" sz="2400" dirty="0">
                <a:solidFill>
                  <a:schemeClr val="bg1"/>
                </a:solidFill>
              </a:rPr>
              <a:t> </a:t>
            </a:r>
            <a:r>
              <a:rPr lang="en-IE" sz="2400" dirty="0" err="1">
                <a:solidFill>
                  <a:schemeClr val="bg1"/>
                </a:solidFill>
              </a:rPr>
              <a:t>indhold</a:t>
            </a:r>
            <a:r>
              <a:rPr lang="en-IE" sz="2400" dirty="0">
                <a:solidFill>
                  <a:schemeClr val="bg1"/>
                </a:solidFill>
              </a:rPr>
              <a:t>.</a:t>
            </a:r>
            <a:endParaRPr lang="en-IE" sz="2400" dirty="0">
              <a:solidFill>
                <a:schemeClr val="bg1"/>
              </a:solidFill>
              <a:ea typeface="Calibri"/>
              <a:cs typeface="Calibri"/>
            </a:endParaRPr>
          </a:p>
          <a:p>
            <a:pPr marL="285750" indent="-285750">
              <a:buFont typeface="Arial" panose="020B0604020202020204" pitchFamily="34" charset="0"/>
              <a:buChar char="•"/>
            </a:pPr>
            <a:r>
              <a:rPr lang="en-IE" sz="2400" dirty="0">
                <a:solidFill>
                  <a:schemeClr val="bg1"/>
                </a:solidFill>
              </a:rPr>
              <a:t>Anvende grundlæggende sikkerhedspraksis </a:t>
            </a:r>
            <a:r>
              <a:rPr lang="en-IE" sz="2400" dirty="0" err="1">
                <a:solidFill>
                  <a:schemeClr val="bg1"/>
                </a:solidFill>
              </a:rPr>
              <a:t>vedrørende</a:t>
            </a:r>
            <a:r>
              <a:rPr lang="en-IE" sz="2400" dirty="0">
                <a:solidFill>
                  <a:schemeClr val="bg1"/>
                </a:solidFill>
              </a:rPr>
              <a:t> </a:t>
            </a:r>
            <a:r>
              <a:rPr lang="en-IE" sz="2400" dirty="0" err="1">
                <a:solidFill>
                  <a:schemeClr val="bg1"/>
                </a:solidFill>
              </a:rPr>
              <a:t>privatliv</a:t>
            </a:r>
            <a:r>
              <a:rPr lang="en-IE" sz="2400" dirty="0">
                <a:solidFill>
                  <a:schemeClr val="bg1"/>
                </a:solidFill>
              </a:rPr>
              <a:t>, </a:t>
            </a:r>
            <a:r>
              <a:rPr lang="en-IE" sz="2400" dirty="0" err="1">
                <a:solidFill>
                  <a:schemeClr val="bg1"/>
                </a:solidFill>
              </a:rPr>
              <a:t>adgangskoder</a:t>
            </a:r>
            <a:r>
              <a:rPr lang="en-IE" sz="2400" dirty="0">
                <a:solidFill>
                  <a:schemeClr val="bg1"/>
                </a:solidFill>
              </a:rPr>
              <a:t> </a:t>
            </a:r>
            <a:r>
              <a:rPr lang="en-IE" sz="2400" dirty="0" err="1">
                <a:solidFill>
                  <a:schemeClr val="bg1"/>
                </a:solidFill>
              </a:rPr>
              <a:t>og</a:t>
            </a:r>
            <a:r>
              <a:rPr lang="en-IE" sz="2400" dirty="0">
                <a:solidFill>
                  <a:schemeClr val="bg1"/>
                </a:solidFill>
              </a:rPr>
              <a:t> </a:t>
            </a:r>
            <a:r>
              <a:rPr lang="en-IE" sz="2400" dirty="0" err="1">
                <a:solidFill>
                  <a:schemeClr val="bg1"/>
                </a:solidFill>
              </a:rPr>
              <a:t>enheder</a:t>
            </a:r>
            <a:r>
              <a:rPr lang="en-IE" sz="2400" dirty="0">
                <a:solidFill>
                  <a:schemeClr val="bg1"/>
                </a:solidFill>
              </a:rPr>
              <a:t>.</a:t>
            </a:r>
            <a:endParaRPr lang="en-IE" sz="2400" dirty="0">
              <a:solidFill>
                <a:schemeClr val="bg1"/>
              </a:solidFill>
              <a:ea typeface="Calibri"/>
              <a:cs typeface="Calibri"/>
            </a:endParaRPr>
          </a:p>
          <a:p>
            <a:pPr marL="285750" indent="-285750">
              <a:buFont typeface="Arial" panose="020B0604020202020204" pitchFamily="34" charset="0"/>
              <a:buChar char="•"/>
            </a:pPr>
            <a:r>
              <a:rPr lang="en-US" sz="2400" dirty="0">
                <a:solidFill>
                  <a:schemeClr val="bg1"/>
                </a:solidFill>
              </a:rPr>
              <a:t>Vurdere pålideligheden af onlineoplysninger og genkende manipulerende eller vildledende indhold</a:t>
            </a:r>
            <a:endParaRPr lang="en-US" sz="2400" dirty="0">
              <a:solidFill>
                <a:schemeClr val="bg1"/>
              </a:solidFill>
              <a:ea typeface="Calibri"/>
              <a:cs typeface="Calibri"/>
            </a:endParaRPr>
          </a:p>
          <a:p>
            <a:br>
              <a:rPr lang="en-IE" sz="2400" dirty="0">
                <a:solidFill>
                  <a:schemeClr val="bg1"/>
                </a:solidFill>
              </a:rPr>
            </a:br>
            <a:endParaRPr lang="en-IE" sz="2400" dirty="0">
              <a:solidFill>
                <a:schemeClr val="bg1"/>
              </a:solidFill>
            </a:endParaRPr>
          </a:p>
        </p:txBody>
      </p:sp>
    </p:spTree>
    <p:extLst>
      <p:ext uri="{BB962C8B-B14F-4D97-AF65-F5344CB8AC3E}">
        <p14:creationId xmlns:p14="http://schemas.microsoft.com/office/powerpoint/2010/main" val="21479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C009A-9279-0963-C56C-F87DB9FDEEA5}"/>
            </a:ext>
          </a:extLst>
        </p:cNvPr>
        <p:cNvGrpSpPr/>
        <p:nvPr/>
      </p:nvGrpSpPr>
      <p:grpSpPr>
        <a:xfrm>
          <a:off x="0" y="0"/>
          <a:ext cx="0" cy="0"/>
          <a:chOff x="0" y="0"/>
          <a:chExt cx="0" cy="0"/>
        </a:xfrm>
      </p:grpSpPr>
      <p:pic>
        <p:nvPicPr>
          <p:cNvPr id="6" name="Picture Placeholder 5" descr="Adult at laptop writing in journal">
            <a:extLst>
              <a:ext uri="{FF2B5EF4-FFF2-40B4-BE49-F238E27FC236}">
                <a16:creationId xmlns:a16="http://schemas.microsoft.com/office/drawing/2014/main" id="{C13C4181-13A6-4D7A-6BD1-36B2D57DB85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1044C8C-D54D-C5A0-076A-2C7DD2257DD5}"/>
              </a:ext>
            </a:extLst>
          </p:cNvPr>
          <p:cNvSpPr>
            <a:spLocks noGrp="1"/>
          </p:cNvSpPr>
          <p:nvPr>
            <p:ph type="body" sz="quarter" idx="17"/>
          </p:nvPr>
        </p:nvSpPr>
        <p:spPr>
          <a:xfrm>
            <a:off x="7764874" y="730800"/>
            <a:ext cx="2066906" cy="582221"/>
          </a:xfrm>
        </p:spPr>
        <p:txBody>
          <a:bodyPr/>
          <a:lstStyle/>
          <a:p>
            <a:r>
              <a:rPr lang="en-US" dirty="0"/>
              <a:t>05</a:t>
            </a:r>
          </a:p>
        </p:txBody>
      </p:sp>
      <p:sp>
        <p:nvSpPr>
          <p:cNvPr id="14" name="Rectangle 13">
            <a:extLst>
              <a:ext uri="{FF2B5EF4-FFF2-40B4-BE49-F238E27FC236}">
                <a16:creationId xmlns:a16="http://schemas.microsoft.com/office/drawing/2014/main" id="{0F46BF73-B5A5-964E-E1D3-281F5E744F67}"/>
              </a:ext>
            </a:extLst>
          </p:cNvPr>
          <p:cNvSpPr/>
          <p:nvPr/>
        </p:nvSpPr>
        <p:spPr>
          <a:xfrm>
            <a:off x="4535787" y="3429000"/>
            <a:ext cx="5866646"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3C28BD20-D936-3DE8-EC70-7852BF63BAC1}"/>
              </a:ext>
            </a:extLst>
          </p:cNvPr>
          <p:cNvSpPr txBox="1"/>
          <p:nvPr/>
        </p:nvSpPr>
        <p:spPr>
          <a:xfrm>
            <a:off x="4644428" y="3481298"/>
            <a:ext cx="5866646"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ENKLE TEKNIKKER TIL FAKTATJEK OG KILDEVERIFIKATION</a:t>
            </a:r>
          </a:p>
        </p:txBody>
      </p:sp>
    </p:spTree>
    <p:extLst>
      <p:ext uri="{BB962C8B-B14F-4D97-AF65-F5344CB8AC3E}">
        <p14:creationId xmlns:p14="http://schemas.microsoft.com/office/powerpoint/2010/main" val="1027934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C42D3F5-87C5-69C0-6DAD-AFB7B812259F}"/>
              </a:ext>
            </a:extLst>
          </p:cNvPr>
          <p:cNvSpPr>
            <a:spLocks noGrp="1"/>
          </p:cNvSpPr>
          <p:nvPr>
            <p:ph type="body" sz="quarter" idx="15"/>
          </p:nvPr>
        </p:nvSpPr>
        <p:spPr/>
        <p:txBody>
          <a:bodyPr>
            <a:noAutofit/>
          </a:bodyPr>
          <a:lstStyle/>
          <a:p>
            <a:r>
              <a:rPr lang="en-IE" b="1"/>
              <a:t>Sådan bliver du en digital detektiv</a:t>
            </a:r>
            <a:endParaRPr lang="en-US" b="1" dirty="0"/>
          </a:p>
        </p:txBody>
      </p:sp>
      <p:pic>
        <p:nvPicPr>
          <p:cNvPr id="9" name="Picture Placeholder 4" descr="A person with their hand raised&#10;&#10;AI-generated content may be incorrect.">
            <a:extLst>
              <a:ext uri="{FF2B5EF4-FFF2-40B4-BE49-F238E27FC236}">
                <a16:creationId xmlns:a16="http://schemas.microsoft.com/office/drawing/2014/main" id="{0063C21E-32CD-1E10-CB08-BDCC8E3F7187}"/>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pic>
        <p:nvPicPr>
          <p:cNvPr id="11" name="Picture 10" descr="A colorful circles with white lines and dots&#10;&#10;AI-generated content may be incorrect.">
            <a:extLst>
              <a:ext uri="{FF2B5EF4-FFF2-40B4-BE49-F238E27FC236}">
                <a16:creationId xmlns:a16="http://schemas.microsoft.com/office/drawing/2014/main" id="{05F51FEA-D22F-896C-9491-EDAAA4EE11F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9485310" y="4287505"/>
            <a:ext cx="3845287" cy="3119494"/>
          </a:xfrm>
          <a:prstGeom prst="rect">
            <a:avLst/>
          </a:prstGeom>
        </p:spPr>
      </p:pic>
      <p:sp>
        <p:nvSpPr>
          <p:cNvPr id="2" name="TextBox 1">
            <a:extLst>
              <a:ext uri="{FF2B5EF4-FFF2-40B4-BE49-F238E27FC236}">
                <a16:creationId xmlns:a16="http://schemas.microsoft.com/office/drawing/2014/main" id="{11684D67-0353-E643-2120-DCBE88AA70B0}"/>
              </a:ext>
            </a:extLst>
          </p:cNvPr>
          <p:cNvSpPr txBox="1"/>
          <p:nvPr/>
        </p:nvSpPr>
        <p:spPr>
          <a:xfrm>
            <a:off x="834722" y="1588341"/>
            <a:ext cx="4745159" cy="2677656"/>
          </a:xfrm>
          <a:prstGeom prst="rect">
            <a:avLst/>
          </a:prstGeom>
          <a:noFill/>
        </p:spPr>
        <p:txBody>
          <a:bodyPr wrap="square" rtlCol="0">
            <a:spAutoFit/>
          </a:bodyPr>
          <a:lstStyle/>
          <a:p>
            <a:r>
              <a:rPr lang="en-US" sz="2400" dirty="0">
                <a:solidFill>
                  <a:schemeClr val="bg1"/>
                </a:solidFill>
              </a:rPr>
              <a:t>Når du ser en chokerende overskrift eller et mærkeligt billede, skal du ikke bare spekulere på, om det er sandt – </a:t>
            </a:r>
            <a:r>
              <a:rPr lang="en-US" sz="2400" b="1" dirty="0">
                <a:solidFill>
                  <a:schemeClr val="bg1"/>
                </a:solidFill>
              </a:rPr>
              <a:t>tjek det. </a:t>
            </a:r>
            <a:r>
              <a:rPr lang="en-US" sz="2400" dirty="0">
                <a:solidFill>
                  <a:schemeClr val="bg1"/>
                </a:solidFill>
              </a:rPr>
              <a:t>Her er </a:t>
            </a:r>
            <a:r>
              <a:rPr lang="en-US" sz="2400" b="1" dirty="0">
                <a:solidFill>
                  <a:schemeClr val="bg1"/>
                </a:solidFill>
              </a:rPr>
              <a:t>tre enkle teknikker, </a:t>
            </a:r>
            <a:r>
              <a:rPr lang="en-US" sz="2400" dirty="0">
                <a:solidFill>
                  <a:schemeClr val="bg1"/>
                </a:solidFill>
              </a:rPr>
              <a:t>som professionelle faktatjekkere bruger hver dag.</a:t>
            </a:r>
          </a:p>
          <a:p>
            <a:endParaRPr lang="en-IE" sz="2400" dirty="0">
              <a:solidFill>
                <a:schemeClr val="bg1"/>
              </a:solidFill>
            </a:endParaRPr>
          </a:p>
        </p:txBody>
      </p:sp>
    </p:spTree>
    <p:extLst>
      <p:ext uri="{BB962C8B-B14F-4D97-AF65-F5344CB8AC3E}">
        <p14:creationId xmlns:p14="http://schemas.microsoft.com/office/powerpoint/2010/main" val="1518866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306">
            <a:extLst>
              <a:ext uri="{FF2B5EF4-FFF2-40B4-BE49-F238E27FC236}">
                <a16:creationId xmlns:a16="http://schemas.microsoft.com/office/drawing/2014/main" id="{DE5E56A8-0CB1-2B03-FA37-86B2B526F0E8}"/>
              </a:ext>
            </a:extLst>
          </p:cNvPr>
          <p:cNvSpPr/>
          <p:nvPr/>
        </p:nvSpPr>
        <p:spPr>
          <a:xfrm>
            <a:off x="9739492" y="2111788"/>
            <a:ext cx="301712" cy="208841"/>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26F46"/>
          </a:solidFill>
          <a:ln w="3330" cap="flat">
            <a:noFill/>
            <a:prstDash val="solid"/>
            <a:miter/>
          </a:ln>
        </p:spPr>
        <p:txBody>
          <a:bodyPr rtlCol="0" anchor="ctr"/>
          <a:lstStyle/>
          <a:p>
            <a:endParaRPr lang="en-US" dirty="0"/>
          </a:p>
        </p:txBody>
      </p:sp>
      <p:sp>
        <p:nvSpPr>
          <p:cNvPr id="53" name="Freeform 307">
            <a:extLst>
              <a:ext uri="{FF2B5EF4-FFF2-40B4-BE49-F238E27FC236}">
                <a16:creationId xmlns:a16="http://schemas.microsoft.com/office/drawing/2014/main" id="{800DD9CB-63E8-2B52-C4B8-DFE42714628B}"/>
              </a:ext>
            </a:extLst>
          </p:cNvPr>
          <p:cNvSpPr/>
          <p:nvPr/>
        </p:nvSpPr>
        <p:spPr>
          <a:xfrm>
            <a:off x="10248707" y="2849502"/>
            <a:ext cx="215029" cy="186224"/>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26F46"/>
          </a:solidFill>
          <a:ln w="3330" cap="flat">
            <a:noFill/>
            <a:prstDash val="solid"/>
            <a:miter/>
          </a:ln>
        </p:spPr>
        <p:txBody>
          <a:bodyPr rtlCol="0" anchor="ctr"/>
          <a:lstStyle/>
          <a:p>
            <a:endParaRPr lang="en-US" dirty="0"/>
          </a:p>
        </p:txBody>
      </p:sp>
      <p:sp>
        <p:nvSpPr>
          <p:cNvPr id="2" name="Text Placeholder 1">
            <a:extLst>
              <a:ext uri="{FF2B5EF4-FFF2-40B4-BE49-F238E27FC236}">
                <a16:creationId xmlns:a16="http://schemas.microsoft.com/office/drawing/2014/main" id="{C598085C-2923-17F6-1514-5C8D97006F6C}"/>
              </a:ext>
            </a:extLst>
          </p:cNvPr>
          <p:cNvSpPr>
            <a:spLocks noGrp="1"/>
          </p:cNvSpPr>
          <p:nvPr>
            <p:ph type="body" sz="quarter" idx="15"/>
          </p:nvPr>
        </p:nvSpPr>
        <p:spPr/>
        <p:txBody>
          <a:bodyPr lIns="91440" tIns="45720" rIns="91440" bIns="45720" anchor="t">
            <a:normAutofit/>
          </a:bodyPr>
          <a:lstStyle/>
          <a:p>
            <a:r>
              <a:rPr lang="en-IE" b="1" dirty="0"/>
              <a:t>1. SIFT-</a:t>
            </a:r>
            <a:r>
              <a:rPr lang="en-IE" b="1" dirty="0" err="1"/>
              <a:t>metoden</a:t>
            </a:r>
            <a:r>
              <a:rPr lang="en-IE" b="1" dirty="0"/>
              <a:t> (Er </a:t>
            </a:r>
            <a:r>
              <a:rPr lang="en-IE" b="1" dirty="0" err="1"/>
              <a:t>engelsk</a:t>
            </a:r>
            <a:r>
              <a:rPr lang="en-IE" b="1" dirty="0"/>
              <a:t>)</a:t>
            </a:r>
          </a:p>
        </p:txBody>
      </p:sp>
      <p:sp>
        <p:nvSpPr>
          <p:cNvPr id="3" name="Text Placeholder 2">
            <a:extLst>
              <a:ext uri="{FF2B5EF4-FFF2-40B4-BE49-F238E27FC236}">
                <a16:creationId xmlns:a16="http://schemas.microsoft.com/office/drawing/2014/main" id="{F2B6EF7D-71B3-790A-5FEE-7CADAF0788D1}"/>
              </a:ext>
            </a:extLst>
          </p:cNvPr>
          <p:cNvSpPr>
            <a:spLocks noGrp="1"/>
          </p:cNvSpPr>
          <p:nvPr>
            <p:ph type="body" sz="quarter" idx="17"/>
          </p:nvPr>
        </p:nvSpPr>
        <p:spPr>
          <a:xfrm>
            <a:off x="975207" y="1514810"/>
            <a:ext cx="10000350" cy="4021291"/>
          </a:xfrm>
        </p:spPr>
        <p:txBody>
          <a:bodyPr/>
          <a:lstStyle/>
          <a:p>
            <a:r>
              <a:rPr lang="en-US" dirty="0"/>
              <a:t>Dette er en enkel tjekliste, du kan bruge, så snart du ser noget mistænkeligt:</a:t>
            </a:r>
            <a:endParaRPr lang="en-IE" dirty="0"/>
          </a:p>
        </p:txBody>
      </p:sp>
      <p:sp>
        <p:nvSpPr>
          <p:cNvPr id="4" name="Freeform 1">
            <a:extLst>
              <a:ext uri="{FF2B5EF4-FFF2-40B4-BE49-F238E27FC236}">
                <a16:creationId xmlns:a16="http://schemas.microsoft.com/office/drawing/2014/main" id="{8CBC6BC3-4A9A-23BA-9FB1-DB5E685B1075}"/>
              </a:ext>
            </a:extLst>
          </p:cNvPr>
          <p:cNvSpPr>
            <a:spLocks noChangeArrowheads="1"/>
          </p:cNvSpPr>
          <p:nvPr/>
        </p:nvSpPr>
        <p:spPr bwMode="auto">
          <a:xfrm>
            <a:off x="975207" y="3318587"/>
            <a:ext cx="1987044" cy="313653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9EBA16D3-ECC8-6FA8-34D6-D3C6D62EDD46}"/>
              </a:ext>
            </a:extLst>
          </p:cNvPr>
          <p:cNvSpPr>
            <a:spLocks noChangeArrowheads="1"/>
          </p:cNvSpPr>
          <p:nvPr/>
        </p:nvSpPr>
        <p:spPr bwMode="auto">
          <a:xfrm>
            <a:off x="913831" y="3252096"/>
            <a:ext cx="2107239" cy="1010146"/>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E83A93E-31D5-46B9-3B50-EF94932EED1E}"/>
              </a:ext>
            </a:extLst>
          </p:cNvPr>
          <p:cNvSpPr>
            <a:spLocks noChangeArrowheads="1"/>
          </p:cNvSpPr>
          <p:nvPr/>
        </p:nvSpPr>
        <p:spPr bwMode="auto">
          <a:xfrm>
            <a:off x="3622041" y="3318587"/>
            <a:ext cx="1987046"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DFDE6BB7-558D-2E04-76CE-39D4D5C4D401}"/>
              </a:ext>
            </a:extLst>
          </p:cNvPr>
          <p:cNvSpPr>
            <a:spLocks noChangeArrowheads="1"/>
          </p:cNvSpPr>
          <p:nvPr/>
        </p:nvSpPr>
        <p:spPr bwMode="auto">
          <a:xfrm>
            <a:off x="3560666"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73DC3996-6DA7-B31C-0D24-4BD87D3770CA}"/>
              </a:ext>
            </a:extLst>
          </p:cNvPr>
          <p:cNvSpPr>
            <a:spLocks noChangeArrowheads="1"/>
          </p:cNvSpPr>
          <p:nvPr/>
        </p:nvSpPr>
        <p:spPr bwMode="auto">
          <a:xfrm>
            <a:off x="6268878"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3959860C-E178-3E80-4AD5-908E65C19DED}"/>
              </a:ext>
            </a:extLst>
          </p:cNvPr>
          <p:cNvSpPr>
            <a:spLocks noChangeArrowheads="1"/>
          </p:cNvSpPr>
          <p:nvPr/>
        </p:nvSpPr>
        <p:spPr bwMode="auto">
          <a:xfrm>
            <a:off x="6210059"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22E71148-CD94-5F7E-BA84-8302C0E3DD1C}"/>
              </a:ext>
            </a:extLst>
          </p:cNvPr>
          <p:cNvSpPr>
            <a:spLocks noChangeArrowheads="1"/>
          </p:cNvSpPr>
          <p:nvPr/>
        </p:nvSpPr>
        <p:spPr bwMode="auto">
          <a:xfrm>
            <a:off x="8889243" y="3304073"/>
            <a:ext cx="2132186" cy="3092991"/>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744DA8B3-3500-9D3D-D119-23A8DCFB4E37}"/>
              </a:ext>
            </a:extLst>
          </p:cNvPr>
          <p:cNvSpPr>
            <a:spLocks noChangeArrowheads="1"/>
          </p:cNvSpPr>
          <p:nvPr/>
        </p:nvSpPr>
        <p:spPr bwMode="auto">
          <a:xfrm>
            <a:off x="8864152" y="3281124"/>
            <a:ext cx="2295924" cy="1046432"/>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D7F09067-7972-220E-0D64-789A023C8582}"/>
              </a:ext>
            </a:extLst>
          </p:cNvPr>
          <p:cNvSpPr txBox="1"/>
          <p:nvPr/>
        </p:nvSpPr>
        <p:spPr>
          <a:xfrm>
            <a:off x="903045" y="4136653"/>
            <a:ext cx="2128809" cy="1862048"/>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Stop:</a:t>
            </a:r>
          </a:p>
          <a:p>
            <a:pPr algn="ctr"/>
            <a:r>
              <a:rPr lang="en-US" sz="1900" dirty="0">
                <a:solidFill>
                  <a:srgbClr val="242B62"/>
                </a:solidFill>
              </a:rPr>
              <a:t>Hvis et </a:t>
            </a:r>
            <a:r>
              <a:rPr lang="en-US" sz="1900" dirty="0" err="1">
                <a:solidFill>
                  <a:srgbClr val="242B62"/>
                </a:solidFill>
              </a:rPr>
              <a:t>indlæg</a:t>
            </a:r>
            <a:r>
              <a:rPr lang="en-US" sz="1900" dirty="0">
                <a:solidFill>
                  <a:srgbClr val="242B62"/>
                </a:solidFill>
              </a:rPr>
              <a:t> </a:t>
            </a:r>
            <a:r>
              <a:rPr lang="en-US" sz="1900" dirty="0" err="1">
                <a:solidFill>
                  <a:srgbClr val="242B62"/>
                </a:solidFill>
              </a:rPr>
              <a:t>gør</a:t>
            </a:r>
            <a:r>
              <a:rPr lang="en-US" sz="1900" dirty="0">
                <a:solidFill>
                  <a:srgbClr val="242B62"/>
                </a:solidFill>
              </a:rPr>
              <a:t> dig </a:t>
            </a:r>
            <a:r>
              <a:rPr lang="en-US" sz="1900" dirty="0" err="1">
                <a:solidFill>
                  <a:srgbClr val="242B62"/>
                </a:solidFill>
              </a:rPr>
              <a:t>vred</a:t>
            </a:r>
            <a:r>
              <a:rPr lang="en-US" sz="1900" dirty="0">
                <a:solidFill>
                  <a:srgbClr val="242B62"/>
                </a:solidFill>
              </a:rPr>
              <a:t>, </a:t>
            </a:r>
            <a:r>
              <a:rPr lang="en-US" sz="1900" dirty="0" err="1">
                <a:solidFill>
                  <a:srgbClr val="242B62"/>
                </a:solidFill>
              </a:rPr>
              <a:t>bekymret</a:t>
            </a:r>
            <a:r>
              <a:rPr lang="en-US" sz="1900" dirty="0">
                <a:solidFill>
                  <a:srgbClr val="242B62"/>
                </a:solidFill>
              </a:rPr>
              <a:t> </a:t>
            </a:r>
            <a:r>
              <a:rPr lang="en-US" sz="1900" dirty="0" err="1">
                <a:solidFill>
                  <a:srgbClr val="242B62"/>
                </a:solidFill>
              </a:rPr>
              <a:t>eller</a:t>
            </a:r>
            <a:r>
              <a:rPr lang="en-US" sz="1900" dirty="0">
                <a:solidFill>
                  <a:srgbClr val="242B62"/>
                </a:solidFill>
              </a:rPr>
              <a:t> ophidset, så stop. Del det ikke endnu</a:t>
            </a:r>
            <a:endParaRPr lang="en-US" sz="1900" b="1" dirty="0">
              <a:solidFill>
                <a:srgbClr val="242B62"/>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238ACEA4-B0E8-1E38-8661-A4461A8E29DC}"/>
              </a:ext>
            </a:extLst>
          </p:cNvPr>
          <p:cNvSpPr txBox="1"/>
          <p:nvPr/>
        </p:nvSpPr>
        <p:spPr>
          <a:xfrm>
            <a:off x="3473223" y="4126525"/>
            <a:ext cx="2285350" cy="2062103"/>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Undersøg:</a:t>
            </a:r>
          </a:p>
          <a:p>
            <a:pPr algn="ctr"/>
            <a:r>
              <a:rPr lang="en-US" dirty="0" err="1">
                <a:solidFill>
                  <a:srgbClr val="242B62"/>
                </a:solidFill>
                <a:latin typeface="Calibri"/>
                <a:ea typeface="Lato"/>
                <a:cs typeface="Calibri"/>
              </a:rPr>
              <a:t>Hvem</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har</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skrevet</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dette</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Klik</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på</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navnet</a:t>
            </a:r>
            <a:r>
              <a:rPr lang="en-US" dirty="0">
                <a:solidFill>
                  <a:srgbClr val="242B62"/>
                </a:solidFill>
                <a:latin typeface="Calibri"/>
                <a:ea typeface="Lato"/>
                <a:cs typeface="Calibri"/>
              </a:rPr>
              <a:t>. Er det </a:t>
            </a:r>
            <a:r>
              <a:rPr lang="en-US" dirty="0" err="1">
                <a:solidFill>
                  <a:srgbClr val="242B62"/>
                </a:solidFill>
                <a:latin typeface="Calibri"/>
                <a:ea typeface="Lato"/>
                <a:cs typeface="Calibri"/>
              </a:rPr>
              <a:t>en</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rigtig</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organisation</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eller</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en</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tilfældig</a:t>
            </a:r>
            <a:r>
              <a:rPr lang="en-US" dirty="0">
                <a:solidFill>
                  <a:srgbClr val="242B62"/>
                </a:solidFill>
                <a:latin typeface="Calibri"/>
                <a:ea typeface="Lato"/>
                <a:cs typeface="Calibri"/>
              </a:rPr>
              <a:t> </a:t>
            </a:r>
          </a:p>
          <a:p>
            <a:pPr algn="ctr"/>
            <a:r>
              <a:rPr lang="en-US" dirty="0">
                <a:solidFill>
                  <a:srgbClr val="242B62"/>
                </a:solidFill>
                <a:latin typeface="Calibri"/>
                <a:ea typeface="Lato"/>
                <a:cs typeface="Calibri"/>
              </a:rPr>
              <a:t>person?</a:t>
            </a:r>
            <a:endParaRPr lang="en-US" dirty="0"/>
          </a:p>
        </p:txBody>
      </p:sp>
      <p:sp>
        <p:nvSpPr>
          <p:cNvPr id="14" name="CuadroTexto 557">
            <a:extLst>
              <a:ext uri="{FF2B5EF4-FFF2-40B4-BE49-F238E27FC236}">
                <a16:creationId xmlns:a16="http://schemas.microsoft.com/office/drawing/2014/main" id="{C9AEB7D5-3586-2ABE-2570-29135CCA8CB9}"/>
              </a:ext>
            </a:extLst>
          </p:cNvPr>
          <p:cNvSpPr txBox="1"/>
          <p:nvPr/>
        </p:nvSpPr>
        <p:spPr>
          <a:xfrm>
            <a:off x="6224574" y="4127944"/>
            <a:ext cx="2136268" cy="1815882"/>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Find </a:t>
            </a:r>
            <a:r>
              <a:rPr lang="en-US" sz="2000" dirty="0">
                <a:solidFill>
                  <a:schemeClr val="bg1"/>
                </a:solidFill>
                <a:latin typeface="Calibri" panose="020F0502020204030204" pitchFamily="34" charset="0"/>
                <a:ea typeface="Lato" charset="0"/>
                <a:cs typeface="Calibri" panose="020F0502020204030204" pitchFamily="34" charset="0"/>
              </a:rPr>
              <a:t>– Bedre dækning:</a:t>
            </a:r>
          </a:p>
          <a:p>
            <a:pPr algn="ctr"/>
            <a:r>
              <a:rPr lang="en-US" dirty="0" err="1">
                <a:solidFill>
                  <a:srgbClr val="242B62"/>
                </a:solidFill>
                <a:latin typeface="Calibri"/>
                <a:ea typeface="Lato"/>
                <a:cs typeface="Calibri"/>
              </a:rPr>
              <a:t>Søg</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på</a:t>
            </a:r>
            <a:r>
              <a:rPr lang="en-US" dirty="0">
                <a:solidFill>
                  <a:srgbClr val="242B62"/>
                </a:solidFill>
                <a:latin typeface="Calibri"/>
                <a:ea typeface="Lato"/>
                <a:cs typeface="Calibri"/>
              </a:rPr>
              <a:t> Google - </a:t>
            </a:r>
            <a:r>
              <a:rPr lang="en-US" dirty="0" err="1">
                <a:solidFill>
                  <a:srgbClr val="242B62"/>
                </a:solidFill>
                <a:latin typeface="Calibri"/>
                <a:ea typeface="Lato"/>
                <a:cs typeface="Calibri"/>
              </a:rPr>
              <a:t>skriver</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pålidelige</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hjemmesider</a:t>
            </a:r>
            <a:r>
              <a:rPr lang="en-US" dirty="0">
                <a:solidFill>
                  <a:srgbClr val="242B62"/>
                </a:solidFill>
                <a:latin typeface="Calibri"/>
                <a:ea typeface="Lato"/>
                <a:cs typeface="Calibri"/>
              </a:rPr>
              <a:t> </a:t>
            </a:r>
            <a:r>
              <a:rPr lang="en-US" dirty="0" err="1">
                <a:solidFill>
                  <a:srgbClr val="242B62"/>
                </a:solidFill>
                <a:latin typeface="Calibri"/>
                <a:ea typeface="Lato"/>
                <a:cs typeface="Calibri"/>
              </a:rPr>
              <a:t>også</a:t>
            </a:r>
            <a:r>
              <a:rPr lang="en-US" dirty="0">
                <a:solidFill>
                  <a:srgbClr val="242B62"/>
                </a:solidFill>
                <a:latin typeface="Calibri"/>
                <a:ea typeface="Lato"/>
                <a:cs typeface="Calibri"/>
              </a:rPr>
              <a:t> om det?</a:t>
            </a:r>
          </a:p>
        </p:txBody>
      </p:sp>
      <p:sp>
        <p:nvSpPr>
          <p:cNvPr id="15" name="CuadroTexto 559">
            <a:extLst>
              <a:ext uri="{FF2B5EF4-FFF2-40B4-BE49-F238E27FC236}">
                <a16:creationId xmlns:a16="http://schemas.microsoft.com/office/drawing/2014/main" id="{2DC18B6F-4D54-5BA6-CE18-7639ECACCE80}"/>
              </a:ext>
            </a:extLst>
          </p:cNvPr>
          <p:cNvSpPr txBox="1"/>
          <p:nvPr/>
        </p:nvSpPr>
        <p:spPr>
          <a:xfrm>
            <a:off x="8852955" y="4213350"/>
            <a:ext cx="2332210" cy="1785104"/>
          </a:xfrm>
          <a:prstGeom prst="rect">
            <a:avLst/>
          </a:prstGeom>
          <a:noFill/>
        </p:spPr>
        <p:txBody>
          <a:bodyPr wrap="square" lIns="91440" tIns="45720" rIns="91440" bIns="45720" rtlCol="0" anchor="t">
            <a:spAutoFit/>
          </a:bodyPr>
          <a:lstStyle/>
          <a:p>
            <a:pPr algn="ctr"/>
            <a:r>
              <a:rPr lang="en-US" sz="2000" dirty="0" err="1">
                <a:solidFill>
                  <a:schemeClr val="bg1"/>
                </a:solidFill>
                <a:latin typeface="Calibri"/>
                <a:ea typeface="Lato"/>
                <a:cs typeface="Calibri"/>
              </a:rPr>
              <a:t>Tilbage</a:t>
            </a:r>
            <a:r>
              <a:rPr lang="en-US" sz="2000" dirty="0">
                <a:solidFill>
                  <a:schemeClr val="bg1"/>
                </a:solidFill>
                <a:latin typeface="Calibri"/>
                <a:ea typeface="Lato"/>
                <a:cs typeface="Calibri"/>
              </a:rPr>
              <a:t> </a:t>
            </a:r>
            <a:r>
              <a:rPr lang="en-US" sz="2000" dirty="0" err="1">
                <a:solidFill>
                  <a:schemeClr val="bg1"/>
                </a:solidFill>
                <a:latin typeface="Calibri"/>
                <a:ea typeface="Lato"/>
                <a:cs typeface="Calibri"/>
              </a:rPr>
              <a:t>til</a:t>
            </a:r>
            <a:r>
              <a:rPr lang="en-US" sz="2000" dirty="0">
                <a:solidFill>
                  <a:schemeClr val="bg1"/>
                </a:solidFill>
                <a:latin typeface="Calibri"/>
                <a:ea typeface="Lato"/>
                <a:cs typeface="Calibri"/>
              </a:rPr>
              <a:t> </a:t>
            </a:r>
            <a:r>
              <a:rPr lang="en-US" sz="2000" dirty="0" err="1">
                <a:solidFill>
                  <a:schemeClr val="bg1"/>
                </a:solidFill>
                <a:latin typeface="Calibri"/>
                <a:ea typeface="Lato"/>
                <a:cs typeface="Calibri"/>
              </a:rPr>
              <a:t>kilden</a:t>
            </a:r>
            <a:r>
              <a:rPr lang="en-US" sz="2000" dirty="0">
                <a:solidFill>
                  <a:schemeClr val="bg1"/>
                </a:solidFill>
                <a:latin typeface="Calibri"/>
                <a:ea typeface="Lato"/>
                <a:cs typeface="Calibri"/>
              </a:rPr>
              <a:t>:</a:t>
            </a:r>
          </a:p>
          <a:p>
            <a:pPr algn="ctr"/>
            <a:r>
              <a:rPr lang="en-US" dirty="0">
                <a:solidFill>
                  <a:schemeClr val="bg1"/>
                </a:solidFill>
                <a:latin typeface="Calibri" panose="020F0502020204030204" pitchFamily="34" charset="0"/>
                <a:ea typeface="Lato" charset="0"/>
                <a:cs typeface="Calibri" panose="020F0502020204030204" pitchFamily="34" charset="0"/>
              </a:rPr>
              <a:t>Hvis et indlæg siger "En ny undersøgelse viser...", så prøv at finde den egentlige undersøgelse.</a:t>
            </a:r>
          </a:p>
        </p:txBody>
      </p:sp>
      <p:grpSp>
        <p:nvGrpSpPr>
          <p:cNvPr id="16" name="Graphic 3">
            <a:extLst>
              <a:ext uri="{FF2B5EF4-FFF2-40B4-BE49-F238E27FC236}">
                <a16:creationId xmlns:a16="http://schemas.microsoft.com/office/drawing/2014/main" id="{066D50D8-A610-820E-5259-DC6950084A8D}"/>
              </a:ext>
            </a:extLst>
          </p:cNvPr>
          <p:cNvGrpSpPr/>
          <p:nvPr/>
        </p:nvGrpSpPr>
        <p:grpSpPr>
          <a:xfrm>
            <a:off x="4326392" y="2145960"/>
            <a:ext cx="772300" cy="871495"/>
            <a:chOff x="4643578" y="432838"/>
            <a:chExt cx="1028134" cy="1160188"/>
          </a:xfrm>
          <a:solidFill>
            <a:srgbClr val="292668"/>
          </a:solidFill>
        </p:grpSpPr>
        <p:sp>
          <p:nvSpPr>
            <p:cNvPr id="17" name="Freeform 1033">
              <a:extLst>
                <a:ext uri="{FF2B5EF4-FFF2-40B4-BE49-F238E27FC236}">
                  <a16:creationId xmlns:a16="http://schemas.microsoft.com/office/drawing/2014/main" id="{7284E05A-4CBB-367C-190A-5FF295F2413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w="27426" cap="flat">
              <a:noFill/>
              <a:prstDash val="solid"/>
              <a:miter/>
            </a:ln>
          </p:spPr>
          <p:txBody>
            <a:bodyPr rtlCol="0" anchor="ctr"/>
            <a:lstStyle/>
            <a:p>
              <a:endParaRPr lang="en-US" dirty="0"/>
            </a:p>
          </p:txBody>
        </p:sp>
        <p:grpSp>
          <p:nvGrpSpPr>
            <p:cNvPr id="18" name="Graphic 3">
              <a:extLst>
                <a:ext uri="{FF2B5EF4-FFF2-40B4-BE49-F238E27FC236}">
                  <a16:creationId xmlns:a16="http://schemas.microsoft.com/office/drawing/2014/main" id="{97509856-E269-D342-613D-5280C9D240BC}"/>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96A51E06-8EC5-EDA8-412C-D1F92AFE58A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3A7C2594-FD5A-40EC-2924-F4773640EBD0}"/>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7046CB-39D1-1D8A-46FA-3345F6FE8A6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13B258F4-6587-2817-B9C3-BC53FA626BB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3" name="Graphic 3">
            <a:extLst>
              <a:ext uri="{FF2B5EF4-FFF2-40B4-BE49-F238E27FC236}">
                <a16:creationId xmlns:a16="http://schemas.microsoft.com/office/drawing/2014/main" id="{3D9450C3-4DB1-D260-3D65-CD79A334503B}"/>
              </a:ext>
            </a:extLst>
          </p:cNvPr>
          <p:cNvGrpSpPr/>
          <p:nvPr/>
        </p:nvGrpSpPr>
        <p:grpSpPr>
          <a:xfrm>
            <a:off x="6843725" y="2166354"/>
            <a:ext cx="837349" cy="785687"/>
            <a:chOff x="6615628" y="2116894"/>
            <a:chExt cx="1066935" cy="1001108"/>
          </a:xfrm>
          <a:solidFill>
            <a:srgbClr val="292668"/>
          </a:solidFill>
        </p:grpSpPr>
        <p:sp>
          <p:nvSpPr>
            <p:cNvPr id="24" name="Freeform 1128">
              <a:extLst>
                <a:ext uri="{FF2B5EF4-FFF2-40B4-BE49-F238E27FC236}">
                  <a16:creationId xmlns:a16="http://schemas.microsoft.com/office/drawing/2014/main" id="{2596A9BC-8EBF-C660-BB4B-5AE39854EB4D}"/>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dirty="0"/>
            </a:p>
          </p:txBody>
        </p:sp>
        <p:grpSp>
          <p:nvGrpSpPr>
            <p:cNvPr id="25" name="Graphic 3">
              <a:extLst>
                <a:ext uri="{FF2B5EF4-FFF2-40B4-BE49-F238E27FC236}">
                  <a16:creationId xmlns:a16="http://schemas.microsoft.com/office/drawing/2014/main" id="{D3195A55-5B9C-6E07-05B4-35FAFEBBEFA9}"/>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461C6749-FD37-4575-CE93-E08088018CE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564FB0E-B4BA-D340-C170-4866304D668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AAABE853-E414-78F0-38DE-93824DC4A677}"/>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BB1E1856-DF01-B1B7-7C5A-B690F986C37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5A5639D-5AA5-0090-EF12-A53FE9E2E1EF}"/>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6E5EA3F2-7FF4-CBD1-5A1B-FC63910FCD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8E8BD452-1FDC-D96E-9147-9BEE28FCC94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388A4073-162C-076B-9D53-E5CC7720AC7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72148F67-F83E-35AB-B36F-F1293C81B70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B194A16A-8006-F3B5-EECC-29E69F904DA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4AAECC41-46FB-9D15-BF31-B5E04019AA2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1D9EB227-113F-BB31-C806-DA563FC3D40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65" name="TextBox 64">
            <a:extLst>
              <a:ext uri="{FF2B5EF4-FFF2-40B4-BE49-F238E27FC236}">
                <a16:creationId xmlns:a16="http://schemas.microsoft.com/office/drawing/2014/main" id="{4E456FF2-46AE-733C-1033-4384AB95804E}"/>
              </a:ext>
            </a:extLst>
          </p:cNvPr>
          <p:cNvSpPr txBox="1"/>
          <p:nvPr/>
        </p:nvSpPr>
        <p:spPr>
          <a:xfrm>
            <a:off x="4440308" y="3058243"/>
            <a:ext cx="718368" cy="1200329"/>
          </a:xfrm>
          <a:prstGeom prst="rect">
            <a:avLst/>
          </a:prstGeom>
          <a:noFill/>
        </p:spPr>
        <p:txBody>
          <a:bodyPr wrap="square" lIns="91440" tIns="45720" rIns="91440" bIns="45720" rtlCol="0" anchor="t">
            <a:spAutoFit/>
          </a:bodyPr>
          <a:lstStyle/>
          <a:p>
            <a:r>
              <a:rPr lang="en-IE" sz="7200" dirty="0">
                <a:solidFill>
                  <a:schemeClr val="bg1"/>
                </a:solidFill>
                <a:ea typeface="Calibri"/>
                <a:cs typeface="Calibri"/>
              </a:rPr>
              <a:t>I</a:t>
            </a:r>
            <a:endParaRPr lang="da-DK"/>
          </a:p>
        </p:txBody>
      </p:sp>
      <p:sp>
        <p:nvSpPr>
          <p:cNvPr id="66" name="TextBox 65">
            <a:extLst>
              <a:ext uri="{FF2B5EF4-FFF2-40B4-BE49-F238E27FC236}">
                <a16:creationId xmlns:a16="http://schemas.microsoft.com/office/drawing/2014/main" id="{E35C762D-B9E9-DBC7-3500-D6C6BD08B2A4}"/>
              </a:ext>
            </a:extLst>
          </p:cNvPr>
          <p:cNvSpPr txBox="1"/>
          <p:nvPr/>
        </p:nvSpPr>
        <p:spPr>
          <a:xfrm>
            <a:off x="1659303" y="3051485"/>
            <a:ext cx="718368" cy="1200329"/>
          </a:xfrm>
          <a:prstGeom prst="rect">
            <a:avLst/>
          </a:prstGeom>
          <a:noFill/>
        </p:spPr>
        <p:txBody>
          <a:bodyPr wrap="square" rtlCol="0">
            <a:spAutoFit/>
          </a:bodyPr>
          <a:lstStyle/>
          <a:p>
            <a:r>
              <a:rPr lang="en-IE" sz="7200" dirty="0">
                <a:solidFill>
                  <a:schemeClr val="bg1"/>
                </a:solidFill>
              </a:rPr>
              <a:t>S</a:t>
            </a:r>
          </a:p>
        </p:txBody>
      </p:sp>
      <p:sp>
        <p:nvSpPr>
          <p:cNvPr id="67" name="TextBox 66">
            <a:extLst>
              <a:ext uri="{FF2B5EF4-FFF2-40B4-BE49-F238E27FC236}">
                <a16:creationId xmlns:a16="http://schemas.microsoft.com/office/drawing/2014/main" id="{225A4CF6-83DC-C710-9D39-36533C93E263}"/>
              </a:ext>
            </a:extLst>
          </p:cNvPr>
          <p:cNvSpPr txBox="1"/>
          <p:nvPr/>
        </p:nvSpPr>
        <p:spPr>
          <a:xfrm>
            <a:off x="6987704" y="3074392"/>
            <a:ext cx="718368" cy="1200329"/>
          </a:xfrm>
          <a:prstGeom prst="rect">
            <a:avLst/>
          </a:prstGeom>
          <a:noFill/>
        </p:spPr>
        <p:txBody>
          <a:bodyPr wrap="square" rtlCol="0">
            <a:spAutoFit/>
          </a:bodyPr>
          <a:lstStyle/>
          <a:p>
            <a:r>
              <a:rPr lang="en-IE" sz="7200" dirty="0">
                <a:solidFill>
                  <a:schemeClr val="bg1"/>
                </a:solidFill>
              </a:rPr>
              <a:t>F</a:t>
            </a:r>
          </a:p>
        </p:txBody>
      </p:sp>
      <p:sp>
        <p:nvSpPr>
          <p:cNvPr id="68" name="TextBox 67">
            <a:extLst>
              <a:ext uri="{FF2B5EF4-FFF2-40B4-BE49-F238E27FC236}">
                <a16:creationId xmlns:a16="http://schemas.microsoft.com/office/drawing/2014/main" id="{CF336A7B-5BB6-0FE6-1BD2-1AF6C3EE740E}"/>
              </a:ext>
            </a:extLst>
          </p:cNvPr>
          <p:cNvSpPr txBox="1"/>
          <p:nvPr/>
        </p:nvSpPr>
        <p:spPr>
          <a:xfrm>
            <a:off x="9607545" y="3105186"/>
            <a:ext cx="718368" cy="1200329"/>
          </a:xfrm>
          <a:prstGeom prst="rect">
            <a:avLst/>
          </a:prstGeom>
          <a:noFill/>
        </p:spPr>
        <p:txBody>
          <a:bodyPr wrap="square" rtlCol="0">
            <a:spAutoFit/>
          </a:bodyPr>
          <a:lstStyle/>
          <a:p>
            <a:r>
              <a:rPr lang="en-IE" sz="7200" dirty="0">
                <a:solidFill>
                  <a:schemeClr val="bg1"/>
                </a:solidFill>
              </a:rPr>
              <a:t>T</a:t>
            </a:r>
          </a:p>
        </p:txBody>
      </p:sp>
      <p:grpSp>
        <p:nvGrpSpPr>
          <p:cNvPr id="69" name="Group 68">
            <a:extLst>
              <a:ext uri="{FF2B5EF4-FFF2-40B4-BE49-F238E27FC236}">
                <a16:creationId xmlns:a16="http://schemas.microsoft.com/office/drawing/2014/main" id="{8EA81D1E-2042-59E3-54B9-80E3034260D9}"/>
              </a:ext>
            </a:extLst>
          </p:cNvPr>
          <p:cNvGrpSpPr/>
          <p:nvPr/>
        </p:nvGrpSpPr>
        <p:grpSpPr>
          <a:xfrm>
            <a:off x="1621028" y="2194468"/>
            <a:ext cx="780679" cy="793661"/>
            <a:chOff x="4769384" y="2324688"/>
            <a:chExt cx="646714" cy="655285"/>
          </a:xfrm>
        </p:grpSpPr>
        <p:sp>
          <p:nvSpPr>
            <p:cNvPr id="70" name="Freeform 14">
              <a:extLst>
                <a:ext uri="{FF2B5EF4-FFF2-40B4-BE49-F238E27FC236}">
                  <a16:creationId xmlns:a16="http://schemas.microsoft.com/office/drawing/2014/main" id="{8E4BEEDA-DCD8-5DAD-8B39-0156B9BAFE00}"/>
                </a:ext>
              </a:extLst>
            </p:cNvPr>
            <p:cNvSpPr/>
            <p:nvPr/>
          </p:nvSpPr>
          <p:spPr>
            <a:xfrm>
              <a:off x="4788405" y="2353178"/>
              <a:ext cx="627693" cy="626795"/>
            </a:xfrm>
            <a:custGeom>
              <a:avLst/>
              <a:gdLst>
                <a:gd name="connsiteX0" fmla="*/ 313847 w 627693"/>
                <a:gd name="connsiteY0" fmla="*/ 0 h 626795"/>
                <a:gd name="connsiteX1" fmla="*/ 0 w 627693"/>
                <a:gd name="connsiteY1" fmla="*/ 313398 h 626795"/>
                <a:gd name="connsiteX2" fmla="*/ 313847 w 627693"/>
                <a:gd name="connsiteY2" fmla="*/ 626796 h 626795"/>
                <a:gd name="connsiteX3" fmla="*/ 627693 w 627693"/>
                <a:gd name="connsiteY3" fmla="*/ 313398 h 626795"/>
                <a:gd name="connsiteX4" fmla="*/ 313847 w 627693"/>
                <a:gd name="connsiteY4" fmla="*/ 0 h 626795"/>
                <a:gd name="connsiteX5" fmla="*/ 67525 w 627693"/>
                <a:gd name="connsiteY5" fmla="*/ 313398 h 626795"/>
                <a:gd name="connsiteX6" fmla="*/ 312896 w 627693"/>
                <a:gd name="connsiteY6" fmla="*/ 68378 h 626795"/>
                <a:gd name="connsiteX7" fmla="*/ 462210 w 627693"/>
                <a:gd name="connsiteY7" fmla="*/ 118711 h 626795"/>
                <a:gd name="connsiteX8" fmla="*/ 117930 w 627693"/>
                <a:gd name="connsiteY8" fmla="*/ 462499 h 626795"/>
                <a:gd name="connsiteX9" fmla="*/ 67525 w 627693"/>
                <a:gd name="connsiteY9" fmla="*/ 313398 h 626795"/>
                <a:gd name="connsiteX10" fmla="*/ 313847 w 627693"/>
                <a:gd name="connsiteY10" fmla="*/ 558418 h 626795"/>
                <a:gd name="connsiteX11" fmla="*/ 166434 w 627693"/>
                <a:gd name="connsiteY11" fmla="*/ 509034 h 626795"/>
                <a:gd name="connsiteX12" fmla="*/ 510714 w 627693"/>
                <a:gd name="connsiteY12" fmla="*/ 165246 h 626795"/>
                <a:gd name="connsiteX13" fmla="*/ 560169 w 627693"/>
                <a:gd name="connsiteY13" fmla="*/ 312448 h 626795"/>
                <a:gd name="connsiteX14" fmla="*/ 314798 w 627693"/>
                <a:gd name="connsiteY14" fmla="*/ 557468 h 62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7693" h="626795">
                  <a:moveTo>
                    <a:pt x="313847" y="0"/>
                  </a:moveTo>
                  <a:cubicBezTo>
                    <a:pt x="140755" y="0"/>
                    <a:pt x="0" y="140554"/>
                    <a:pt x="0" y="313398"/>
                  </a:cubicBezTo>
                  <a:cubicBezTo>
                    <a:pt x="0" y="486241"/>
                    <a:pt x="140755" y="626796"/>
                    <a:pt x="313847" y="626796"/>
                  </a:cubicBezTo>
                  <a:cubicBezTo>
                    <a:pt x="486938" y="626796"/>
                    <a:pt x="627693" y="486241"/>
                    <a:pt x="627693" y="313398"/>
                  </a:cubicBezTo>
                  <a:cubicBezTo>
                    <a:pt x="627693" y="140554"/>
                    <a:pt x="486938" y="0"/>
                    <a:pt x="313847" y="0"/>
                  </a:cubicBezTo>
                  <a:close/>
                  <a:moveTo>
                    <a:pt x="67525" y="313398"/>
                  </a:moveTo>
                  <a:cubicBezTo>
                    <a:pt x="67525" y="177592"/>
                    <a:pt x="177846" y="68378"/>
                    <a:pt x="312896" y="68378"/>
                  </a:cubicBezTo>
                  <a:cubicBezTo>
                    <a:pt x="447945" y="68378"/>
                    <a:pt x="421315" y="87372"/>
                    <a:pt x="462210" y="118711"/>
                  </a:cubicBezTo>
                  <a:lnTo>
                    <a:pt x="117930" y="462499"/>
                  </a:lnTo>
                  <a:cubicBezTo>
                    <a:pt x="85595" y="420713"/>
                    <a:pt x="67525" y="369430"/>
                    <a:pt x="67525" y="313398"/>
                  </a:cubicBezTo>
                  <a:close/>
                  <a:moveTo>
                    <a:pt x="313847" y="558418"/>
                  </a:moveTo>
                  <a:cubicBezTo>
                    <a:pt x="258686" y="558418"/>
                    <a:pt x="207329" y="540374"/>
                    <a:pt x="166434" y="509034"/>
                  </a:cubicBezTo>
                  <a:lnTo>
                    <a:pt x="510714" y="165246"/>
                  </a:lnTo>
                  <a:cubicBezTo>
                    <a:pt x="542099" y="206083"/>
                    <a:pt x="560169" y="257366"/>
                    <a:pt x="560169" y="312448"/>
                  </a:cubicBezTo>
                  <a:cubicBezTo>
                    <a:pt x="560169" y="448254"/>
                    <a:pt x="449847" y="557468"/>
                    <a:pt x="314798" y="557468"/>
                  </a:cubicBezTo>
                  <a:close/>
                </a:path>
              </a:pathLst>
            </a:custGeom>
            <a:solidFill>
              <a:srgbClr val="F26F46"/>
            </a:solidFill>
            <a:ln w="9503" cap="flat">
              <a:noFill/>
              <a:prstDash val="solid"/>
              <a:miter/>
            </a:ln>
          </p:spPr>
          <p:txBody>
            <a:bodyPr rtlCol="0" anchor="ctr"/>
            <a:lstStyle/>
            <a:p>
              <a:endParaRPr lang="en-US"/>
            </a:p>
          </p:txBody>
        </p:sp>
        <p:sp>
          <p:nvSpPr>
            <p:cNvPr id="71" name="Freeform 15">
              <a:extLst>
                <a:ext uri="{FF2B5EF4-FFF2-40B4-BE49-F238E27FC236}">
                  <a16:creationId xmlns:a16="http://schemas.microsoft.com/office/drawing/2014/main" id="{60B0BE6A-157F-3181-2E71-F0C8C705D7D4}"/>
                </a:ext>
              </a:extLst>
            </p:cNvPr>
            <p:cNvSpPr/>
            <p:nvPr/>
          </p:nvSpPr>
          <p:spPr>
            <a:xfrm>
              <a:off x="4769384" y="2324688"/>
              <a:ext cx="627693" cy="626795"/>
            </a:xfrm>
            <a:custGeom>
              <a:avLst/>
              <a:gdLst>
                <a:gd name="connsiteX0" fmla="*/ 627693 w 627693"/>
                <a:gd name="connsiteY0" fmla="*/ 313398 h 626795"/>
                <a:gd name="connsiteX1" fmla="*/ 313847 w 627693"/>
                <a:gd name="connsiteY1" fmla="*/ 626796 h 626795"/>
                <a:gd name="connsiteX2" fmla="*/ 0 w 627693"/>
                <a:gd name="connsiteY2" fmla="*/ 313398 h 626795"/>
                <a:gd name="connsiteX3" fmla="*/ 313847 w 627693"/>
                <a:gd name="connsiteY3" fmla="*/ 0 h 626795"/>
                <a:gd name="connsiteX4" fmla="*/ 627693 w 627693"/>
                <a:gd name="connsiteY4" fmla="*/ 313398 h 62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93" h="626795">
                  <a:moveTo>
                    <a:pt x="627693" y="313398"/>
                  </a:moveTo>
                  <a:cubicBezTo>
                    <a:pt x="627693" y="486483"/>
                    <a:pt x="487179" y="626796"/>
                    <a:pt x="313847" y="626796"/>
                  </a:cubicBezTo>
                  <a:cubicBezTo>
                    <a:pt x="140514" y="626796"/>
                    <a:pt x="0" y="486483"/>
                    <a:pt x="0" y="313398"/>
                  </a:cubicBezTo>
                  <a:cubicBezTo>
                    <a:pt x="0" y="140313"/>
                    <a:pt x="140514" y="0"/>
                    <a:pt x="313847" y="0"/>
                  </a:cubicBezTo>
                  <a:cubicBezTo>
                    <a:pt x="487179" y="0"/>
                    <a:pt x="627693" y="140313"/>
                    <a:pt x="627693" y="313398"/>
                  </a:cubicBezTo>
                  <a:close/>
                </a:path>
              </a:pathLst>
            </a:custGeom>
            <a:noFill/>
            <a:ln w="26609" cap="flat">
              <a:solidFill>
                <a:srgbClr val="29266A"/>
              </a:solidFill>
              <a:prstDash val="solid"/>
              <a:miter/>
            </a:ln>
          </p:spPr>
          <p:txBody>
            <a:bodyPr rtlCol="0" anchor="ctr"/>
            <a:lstStyle/>
            <a:p>
              <a:endParaRPr lang="en-US"/>
            </a:p>
          </p:txBody>
        </p:sp>
        <p:grpSp>
          <p:nvGrpSpPr>
            <p:cNvPr id="72" name="Graphic 131">
              <a:extLst>
                <a:ext uri="{FF2B5EF4-FFF2-40B4-BE49-F238E27FC236}">
                  <a16:creationId xmlns:a16="http://schemas.microsoft.com/office/drawing/2014/main" id="{D41586C6-151F-F350-4055-6A0951A5FFFB}"/>
                </a:ext>
              </a:extLst>
            </p:cNvPr>
            <p:cNvGrpSpPr/>
            <p:nvPr/>
          </p:nvGrpSpPr>
          <p:grpSpPr>
            <a:xfrm>
              <a:off x="4837860" y="2393066"/>
              <a:ext cx="489790" cy="490989"/>
              <a:chOff x="3748390" y="4252953"/>
              <a:chExt cx="489790" cy="490989"/>
            </a:xfrm>
            <a:noFill/>
          </p:grpSpPr>
          <p:sp>
            <p:nvSpPr>
              <p:cNvPr id="73" name="Freeform 17">
                <a:extLst>
                  <a:ext uri="{FF2B5EF4-FFF2-40B4-BE49-F238E27FC236}">
                    <a16:creationId xmlns:a16="http://schemas.microsoft.com/office/drawing/2014/main" id="{37A16125-F0C4-543B-A8AC-AC58B3F79833}"/>
                  </a:ext>
                </a:extLst>
              </p:cNvPr>
              <p:cNvSpPr/>
              <p:nvPr/>
            </p:nvSpPr>
            <p:spPr>
              <a:xfrm>
                <a:off x="3748390" y="4252953"/>
                <a:ext cx="394685" cy="394121"/>
              </a:xfrm>
              <a:custGeom>
                <a:avLst/>
                <a:gdLst>
                  <a:gd name="connsiteX0" fmla="*/ 394686 w 394685"/>
                  <a:gd name="connsiteY0" fmla="*/ 50334 h 394121"/>
                  <a:gd name="connsiteX1" fmla="*/ 245371 w 394685"/>
                  <a:gd name="connsiteY1" fmla="*/ 0 h 394121"/>
                  <a:gd name="connsiteX2" fmla="*/ 0 w 394685"/>
                  <a:gd name="connsiteY2" fmla="*/ 245020 h 394121"/>
                  <a:gd name="connsiteX3" fmla="*/ 50406 w 394685"/>
                  <a:gd name="connsiteY3" fmla="*/ 394121 h 394121"/>
                  <a:gd name="connsiteX4" fmla="*/ 394686 w 394685"/>
                  <a:gd name="connsiteY4" fmla="*/ 50334 h 394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85" h="394121">
                    <a:moveTo>
                      <a:pt x="394686" y="50334"/>
                    </a:moveTo>
                    <a:cubicBezTo>
                      <a:pt x="352840" y="18044"/>
                      <a:pt x="301483" y="0"/>
                      <a:pt x="245371" y="0"/>
                    </a:cubicBezTo>
                    <a:cubicBezTo>
                      <a:pt x="109371" y="0"/>
                      <a:pt x="0" y="110164"/>
                      <a:pt x="0" y="245020"/>
                    </a:cubicBezTo>
                    <a:cubicBezTo>
                      <a:pt x="0" y="379876"/>
                      <a:pt x="19021" y="353285"/>
                      <a:pt x="50406" y="394121"/>
                    </a:cubicBezTo>
                    <a:lnTo>
                      <a:pt x="394686" y="50334"/>
                    </a:lnTo>
                    <a:close/>
                  </a:path>
                </a:pathLst>
              </a:custGeom>
              <a:grpFill/>
              <a:ln w="26609" cap="flat">
                <a:solidFill>
                  <a:srgbClr val="29266A"/>
                </a:solidFill>
                <a:prstDash val="solid"/>
                <a:miter/>
              </a:ln>
            </p:spPr>
            <p:txBody>
              <a:bodyPr rtlCol="0" anchor="ctr"/>
              <a:lstStyle/>
              <a:p>
                <a:endParaRPr lang="en-US"/>
              </a:p>
            </p:txBody>
          </p:sp>
          <p:sp>
            <p:nvSpPr>
              <p:cNvPr id="74" name="Freeform 18">
                <a:extLst>
                  <a:ext uri="{FF2B5EF4-FFF2-40B4-BE49-F238E27FC236}">
                    <a16:creationId xmlns:a16="http://schemas.microsoft.com/office/drawing/2014/main" id="{A90DC428-6599-189D-D1C3-2825BAEF51F1}"/>
                  </a:ext>
                </a:extLst>
              </p:cNvPr>
              <p:cNvSpPr/>
              <p:nvPr/>
            </p:nvSpPr>
            <p:spPr>
              <a:xfrm>
                <a:off x="3845397" y="4350771"/>
                <a:ext cx="392783" cy="393171"/>
              </a:xfrm>
              <a:custGeom>
                <a:avLst/>
                <a:gdLst>
                  <a:gd name="connsiteX0" fmla="*/ 344280 w 392783"/>
                  <a:gd name="connsiteY0" fmla="*/ 0 h 393171"/>
                  <a:gd name="connsiteX1" fmla="*/ 0 w 392783"/>
                  <a:gd name="connsiteY1" fmla="*/ 343788 h 393171"/>
                  <a:gd name="connsiteX2" fmla="*/ 147413 w 392783"/>
                  <a:gd name="connsiteY2" fmla="*/ 393172 h 393171"/>
                  <a:gd name="connsiteX3" fmla="*/ 392784 w 392783"/>
                  <a:gd name="connsiteY3" fmla="*/ 148152 h 393171"/>
                  <a:gd name="connsiteX4" fmla="*/ 343329 w 392783"/>
                  <a:gd name="connsiteY4" fmla="*/ 950 h 39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3" h="393171">
                    <a:moveTo>
                      <a:pt x="344280" y="0"/>
                    </a:moveTo>
                    <a:lnTo>
                      <a:pt x="0" y="343788"/>
                    </a:lnTo>
                    <a:cubicBezTo>
                      <a:pt x="40895" y="375128"/>
                      <a:pt x="92252" y="393172"/>
                      <a:pt x="147413" y="393172"/>
                    </a:cubicBezTo>
                    <a:cubicBezTo>
                      <a:pt x="283413" y="393172"/>
                      <a:pt x="392784" y="283008"/>
                      <a:pt x="392784" y="148152"/>
                    </a:cubicBezTo>
                    <a:cubicBezTo>
                      <a:pt x="392784" y="13296"/>
                      <a:pt x="374714" y="41786"/>
                      <a:pt x="343329" y="950"/>
                    </a:cubicBezTo>
                    <a:close/>
                  </a:path>
                </a:pathLst>
              </a:custGeom>
              <a:grpFill/>
              <a:ln w="26609" cap="flat">
                <a:solidFill>
                  <a:srgbClr val="29266A"/>
                </a:solidFill>
                <a:prstDash val="solid"/>
                <a:miter/>
              </a:ln>
            </p:spPr>
            <p:txBody>
              <a:bodyPr rtlCol="0" anchor="ctr"/>
              <a:lstStyle/>
              <a:p>
                <a:endParaRPr lang="en-US"/>
              </a:p>
            </p:txBody>
          </p:sp>
        </p:grpSp>
      </p:grpSp>
      <p:grpSp>
        <p:nvGrpSpPr>
          <p:cNvPr id="43" name="Graphic 303">
            <a:extLst>
              <a:ext uri="{FF2B5EF4-FFF2-40B4-BE49-F238E27FC236}">
                <a16:creationId xmlns:a16="http://schemas.microsoft.com/office/drawing/2014/main" id="{849F2602-4C76-EF58-0B55-37FA83EDD87F}"/>
              </a:ext>
            </a:extLst>
          </p:cNvPr>
          <p:cNvGrpSpPr/>
          <p:nvPr/>
        </p:nvGrpSpPr>
        <p:grpSpPr>
          <a:xfrm>
            <a:off x="9582348" y="2111788"/>
            <a:ext cx="917712" cy="952937"/>
            <a:chOff x="8279657" y="2078112"/>
            <a:chExt cx="1220032" cy="1242297"/>
          </a:xfrm>
          <a:solidFill>
            <a:srgbClr val="242B62"/>
          </a:solidFill>
        </p:grpSpPr>
        <p:sp>
          <p:nvSpPr>
            <p:cNvPr id="44" name="Freeform 309">
              <a:extLst>
                <a:ext uri="{FF2B5EF4-FFF2-40B4-BE49-F238E27FC236}">
                  <a16:creationId xmlns:a16="http://schemas.microsoft.com/office/drawing/2014/main" id="{6A14063A-2971-4928-994E-3607C436D479}"/>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grpFill/>
            <a:ln w="3330" cap="flat">
              <a:noFill/>
              <a:prstDash val="solid"/>
              <a:miter/>
            </a:ln>
          </p:spPr>
          <p:txBody>
            <a:bodyPr rtlCol="0" anchor="ctr"/>
            <a:lstStyle/>
            <a:p>
              <a:pPr defTabSz="913738"/>
              <a:endParaRPr lang="en-US" dirty="0">
                <a:solidFill>
                  <a:srgbClr val="000000"/>
                </a:solidFill>
                <a:latin typeface="Roboto"/>
              </a:endParaRPr>
            </a:p>
          </p:txBody>
        </p:sp>
        <p:sp>
          <p:nvSpPr>
            <p:cNvPr id="45" name="Freeform 310">
              <a:extLst>
                <a:ext uri="{FF2B5EF4-FFF2-40B4-BE49-F238E27FC236}">
                  <a16:creationId xmlns:a16="http://schemas.microsoft.com/office/drawing/2014/main" id="{0E0B0321-123A-D4E0-8049-E1B1E12FCB53}"/>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6" name="Freeform 311">
              <a:extLst>
                <a:ext uri="{FF2B5EF4-FFF2-40B4-BE49-F238E27FC236}">
                  <a16:creationId xmlns:a16="http://schemas.microsoft.com/office/drawing/2014/main" id="{77243623-C21C-ECB1-887F-7788D27CA4CE}"/>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7" name="Freeform 312">
              <a:extLst>
                <a:ext uri="{FF2B5EF4-FFF2-40B4-BE49-F238E27FC236}">
                  <a16:creationId xmlns:a16="http://schemas.microsoft.com/office/drawing/2014/main" id="{8BDD80E4-8BBC-47CD-D486-D03B267049CF}"/>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grpSp>
    </p:spTree>
    <p:extLst>
      <p:ext uri="{BB962C8B-B14F-4D97-AF65-F5344CB8AC3E}">
        <p14:creationId xmlns:p14="http://schemas.microsoft.com/office/powerpoint/2010/main" val="3417165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55601-291C-7D3F-E6C3-79E8B678BEC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96ECD5-35BB-2BD0-837D-C2A22A38541D}"/>
              </a:ext>
            </a:extLst>
          </p:cNvPr>
          <p:cNvSpPr>
            <a:spLocks noGrp="1"/>
          </p:cNvSpPr>
          <p:nvPr>
            <p:ph type="body" sz="quarter" idx="15"/>
          </p:nvPr>
        </p:nvSpPr>
        <p:spPr>
          <a:xfrm>
            <a:off x="1433581" y="808311"/>
            <a:ext cx="8973175" cy="697353"/>
          </a:xfrm>
          <a:prstGeom prst="rect">
            <a:avLst/>
          </a:prstGeom>
        </p:spPr>
        <p:txBody>
          <a:bodyPr/>
          <a:lstStyle/>
          <a:p>
            <a:r>
              <a:rPr lang="en-US" b="1" dirty="0"/>
              <a:t>2. Lateral læsning</a:t>
            </a:r>
          </a:p>
        </p:txBody>
      </p:sp>
      <p:sp>
        <p:nvSpPr>
          <p:cNvPr id="6" name="Text Placeholder 5">
            <a:extLst>
              <a:ext uri="{FF2B5EF4-FFF2-40B4-BE49-F238E27FC236}">
                <a16:creationId xmlns:a16="http://schemas.microsoft.com/office/drawing/2014/main" id="{1D73B266-0550-AA1C-8C3D-7E3A3F83F881}"/>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De fleste tjekker, om en hjemmeside er ægte, ved at kigge på siden</a:t>
            </a:r>
            <a:r>
              <a:rPr lang="en-US" i="1" dirty="0"/>
              <a:t> "Om os</a:t>
            </a:r>
            <a:r>
              <a:rPr lang="en-US" dirty="0"/>
              <a:t>". </a:t>
            </a:r>
            <a:r>
              <a:rPr lang="en-US" b="1" dirty="0"/>
              <a:t>Svindlere skriver selv disse sider!</a:t>
            </a:r>
          </a:p>
          <a:p>
            <a:pPr marL="342900" indent="-342900">
              <a:spcAft>
                <a:spcPts val="600"/>
              </a:spcAft>
              <a:buFont typeface="Arial" panose="020B0604020202020204" pitchFamily="34" charset="0"/>
              <a:buChar char="•"/>
            </a:pPr>
            <a:r>
              <a:rPr lang="en-US" dirty="0"/>
              <a:t>I stedet for at blive på hjemmesiden </a:t>
            </a:r>
            <a:r>
              <a:rPr lang="en-US" b="1" dirty="0"/>
              <a:t>skal du åbne en ny fane </a:t>
            </a:r>
            <a:r>
              <a:rPr lang="en-US" dirty="0"/>
              <a:t>i din browser.</a:t>
            </a:r>
          </a:p>
          <a:p>
            <a:pPr marL="342900" indent="-342900">
              <a:spcAft>
                <a:spcPts val="600"/>
              </a:spcAft>
              <a:buFont typeface="Arial" panose="020B0604020202020204" pitchFamily="34" charset="0"/>
              <a:buChar char="•"/>
            </a:pPr>
            <a:r>
              <a:rPr lang="en-US" b="1" dirty="0"/>
              <a:t>Søg efter navnet </a:t>
            </a:r>
            <a:r>
              <a:rPr lang="en-US" dirty="0"/>
              <a:t>på hjemmesiden eller forfatteren + ordet </a:t>
            </a:r>
            <a:r>
              <a:rPr lang="en-US" b="1" i="1" dirty="0"/>
              <a:t>pålidelighed </a:t>
            </a:r>
            <a:r>
              <a:rPr lang="en-US" dirty="0"/>
              <a:t>eller </a:t>
            </a:r>
            <a:r>
              <a:rPr lang="en-US" b="1" i="1" dirty="0"/>
              <a:t>klager</a:t>
            </a:r>
            <a:r>
              <a:rPr lang="en-US" dirty="0"/>
              <a:t>.</a:t>
            </a:r>
          </a:p>
          <a:p>
            <a:pPr marL="342900" indent="-342900">
              <a:spcAft>
                <a:spcPts val="600"/>
              </a:spcAft>
              <a:buFont typeface="Arial" panose="020B0604020202020204" pitchFamily="34" charset="0"/>
              <a:buChar char="•"/>
            </a:pPr>
            <a:r>
              <a:rPr lang="en-US" b="1" dirty="0"/>
              <a:t>Se, hvad andre siger </a:t>
            </a:r>
            <a:r>
              <a:rPr lang="en-US" dirty="0"/>
              <a:t>om hjemmesiden, i stedet for hvad hjemmesiden selv siger om sig selv.</a:t>
            </a:r>
          </a:p>
        </p:txBody>
      </p:sp>
      <p:pic>
        <p:nvPicPr>
          <p:cNvPr id="3" name="Picture 2" descr="Head outline and magnifying glass">
            <a:extLst>
              <a:ext uri="{FF2B5EF4-FFF2-40B4-BE49-F238E27FC236}">
                <a16:creationId xmlns:a16="http://schemas.microsoft.com/office/drawing/2014/main" id="{4351152B-B78A-C785-51F7-B876F15139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838472AE-E871-21A3-5D6F-AC6EB572E9E0}"/>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272765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82193-3878-0A53-0A98-EEDA665DFC7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DB4056-6B0D-7D07-6BD7-3F2A4FC7D4ED}"/>
              </a:ext>
            </a:extLst>
          </p:cNvPr>
          <p:cNvSpPr>
            <a:spLocks noGrp="1"/>
          </p:cNvSpPr>
          <p:nvPr>
            <p:ph type="body" sz="quarter" idx="15"/>
          </p:nvPr>
        </p:nvSpPr>
        <p:spPr>
          <a:xfrm>
            <a:off x="1433581" y="808311"/>
            <a:ext cx="8973175" cy="697353"/>
          </a:xfrm>
          <a:prstGeom prst="rect">
            <a:avLst/>
          </a:prstGeom>
        </p:spPr>
        <p:txBody>
          <a:bodyPr/>
          <a:lstStyle/>
          <a:p>
            <a:r>
              <a:rPr lang="en-US" b="1" dirty="0"/>
              <a:t>3. Omvendt billedsøgning</a:t>
            </a:r>
          </a:p>
        </p:txBody>
      </p:sp>
      <p:sp>
        <p:nvSpPr>
          <p:cNvPr id="6" name="Text Placeholder 5">
            <a:extLst>
              <a:ext uri="{FF2B5EF4-FFF2-40B4-BE49-F238E27FC236}">
                <a16:creationId xmlns:a16="http://schemas.microsoft.com/office/drawing/2014/main" id="{0A5967E6-43F9-404A-446F-DA037338B7CE}"/>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Hvis du ser et billede, der ser for godt (eller for dårligt) ud til at være sandt, kan du spørge internettet, hvor det stammer fra.</a:t>
            </a:r>
          </a:p>
          <a:p>
            <a:pPr marL="342900" indent="-342900">
              <a:spcAft>
                <a:spcPts val="600"/>
              </a:spcAft>
              <a:buFont typeface="Arial" panose="020B0604020202020204" pitchFamily="34" charset="0"/>
              <a:buChar char="•"/>
            </a:pPr>
            <a:r>
              <a:rPr lang="en-US" b="1" dirty="0"/>
              <a:t>Sådan gør du: </a:t>
            </a:r>
          </a:p>
          <a:p>
            <a:pPr marL="582300" indent="-457200">
              <a:spcAft>
                <a:spcPts val="600"/>
              </a:spcAft>
              <a:buFont typeface="+mj-lt"/>
              <a:buAutoNum type="arabicPeriod"/>
            </a:pPr>
            <a:r>
              <a:rPr lang="en-US" dirty="0"/>
              <a:t>Højreklik på et hvilket som helst billede på din computer (eller tryk og hold nede på en tablet).</a:t>
            </a:r>
          </a:p>
          <a:p>
            <a:pPr marL="582300" indent="-457200">
              <a:spcAft>
                <a:spcPts val="600"/>
              </a:spcAft>
              <a:buFont typeface="+mj-lt"/>
              <a:buAutoNum type="arabicPeriod"/>
            </a:pPr>
            <a:r>
              <a:rPr lang="en-US" dirty="0"/>
              <a:t>Vælg "</a:t>
            </a:r>
            <a:r>
              <a:rPr lang="en-US" i="1" dirty="0">
                <a:solidFill>
                  <a:srgbClr val="615AA6"/>
                </a:solidFill>
              </a:rPr>
              <a:t>Søg efter billedet på Google" </a:t>
            </a:r>
            <a:r>
              <a:rPr lang="en-US" dirty="0"/>
              <a:t>eller "</a:t>
            </a:r>
            <a:r>
              <a:rPr lang="en-US" i="1" dirty="0">
                <a:solidFill>
                  <a:srgbClr val="615AA6"/>
                </a:solidFill>
              </a:rPr>
              <a:t>Søg med Google Lens</a:t>
            </a:r>
            <a:r>
              <a:rPr lang="en-US" dirty="0"/>
              <a:t>".</a:t>
            </a:r>
          </a:p>
          <a:p>
            <a:pPr marL="342000" indent="-342900">
              <a:spcAft>
                <a:spcPts val="600"/>
              </a:spcAft>
              <a:buFont typeface="Arial" panose="020B0604020202020204" pitchFamily="34" charset="0"/>
              <a:buChar char="•"/>
            </a:pPr>
            <a:r>
              <a:rPr lang="en-US" b="1" dirty="0"/>
              <a:t>Hvad du får at vide: </a:t>
            </a:r>
            <a:r>
              <a:rPr lang="en-US" dirty="0"/>
              <a:t>Det viser dig alle andre steder, hvor billedet forekommer. Du opdager måske, at et </a:t>
            </a:r>
            <a:r>
              <a:rPr lang="en-US" i="1" dirty="0"/>
              <a:t>nyt </a:t>
            </a:r>
            <a:r>
              <a:rPr lang="en-US" dirty="0"/>
              <a:t>billede af en storm faktisk blev taget for 10 år siden i et andet land!</a:t>
            </a:r>
          </a:p>
        </p:txBody>
      </p:sp>
      <p:pic>
        <p:nvPicPr>
          <p:cNvPr id="3" name="Picture 2" descr="Head outline and magnifying glass">
            <a:extLst>
              <a:ext uri="{FF2B5EF4-FFF2-40B4-BE49-F238E27FC236}">
                <a16:creationId xmlns:a16="http://schemas.microsoft.com/office/drawing/2014/main" id="{EEB83AD5-AFB4-1DFE-624E-71985FCE361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B96127AA-140A-FFDB-A307-58D1052D843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1978204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72FB80-8CE4-43C3-38E6-C6997C2E6CAA}"/>
              </a:ext>
            </a:extLst>
          </p:cNvPr>
          <p:cNvSpPr>
            <a:spLocks noGrp="1"/>
          </p:cNvSpPr>
          <p:nvPr>
            <p:ph type="body" sz="quarter" idx="15"/>
          </p:nvPr>
        </p:nvSpPr>
        <p:spPr>
          <a:xfrm>
            <a:off x="459464" y="398271"/>
            <a:ext cx="5298540" cy="697353"/>
          </a:xfrm>
        </p:spPr>
        <p:txBody>
          <a:bodyPr>
            <a:normAutofit fontScale="92500"/>
          </a:bodyPr>
          <a:lstStyle/>
          <a:p>
            <a:r>
              <a:rPr lang="en-US" b="1" dirty="0"/>
              <a:t>Opret en liste over pålidelige websteder</a:t>
            </a:r>
          </a:p>
        </p:txBody>
      </p:sp>
      <p:pic>
        <p:nvPicPr>
          <p:cNvPr id="7" name="Picture Placeholder 6" descr="A group of people using devices&#10;&#10;AI-generated content may be incorrect.">
            <a:extLst>
              <a:ext uri="{FF2B5EF4-FFF2-40B4-BE49-F238E27FC236}">
                <a16:creationId xmlns:a16="http://schemas.microsoft.com/office/drawing/2014/main" id="{05166B2F-D32C-7DC6-FAAF-3C1E6CF9D63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7219E0D9-484C-8119-2989-1E2068B56E18}"/>
              </a:ext>
            </a:extLst>
          </p:cNvPr>
          <p:cNvSpPr txBox="1"/>
          <p:nvPr/>
        </p:nvSpPr>
        <p:spPr>
          <a:xfrm>
            <a:off x="118378" y="1233510"/>
            <a:ext cx="4710065" cy="3662541"/>
          </a:xfrm>
          <a:prstGeom prst="rect">
            <a:avLst/>
          </a:prstGeom>
          <a:noFill/>
        </p:spPr>
        <p:txBody>
          <a:bodyPr wrap="square">
            <a:spAutoFit/>
          </a:bodyPr>
          <a:lstStyle/>
          <a:p>
            <a:r>
              <a:rPr lang="en-US" sz="2400" dirty="0">
                <a:solidFill>
                  <a:schemeClr val="bg1"/>
                </a:solidFill>
              </a:rPr>
              <a:t>Hvis du er i tvivl, kan du besøge disse upartiske hjemmesider, der gør det hårde arbejde for dig:</a:t>
            </a:r>
          </a:p>
          <a:p>
            <a:r>
              <a:rPr lang="en-US" sz="2000" b="1" dirty="0">
                <a:solidFill>
                  <a:srgbClr val="615AA6"/>
                </a:solidFill>
                <a:hlinkClick r:id="rId3">
                  <a:extLst>
                    <a:ext uri="{A12FA001-AC4F-418D-AE19-62706E023703}">
                      <ahyp:hlinkClr xmlns:ahyp="http://schemas.microsoft.com/office/drawing/2018/hyperlinkcolor" val="tx"/>
                    </a:ext>
                  </a:extLst>
                </a:hlinkClick>
              </a:rPr>
              <a:t>Snopes.com</a:t>
            </a:r>
            <a:r>
              <a:rPr lang="en-US" sz="2000" b="1" dirty="0">
                <a:solidFill>
                  <a:schemeClr val="bg1"/>
                </a:solidFill>
              </a:rPr>
              <a:t>: </a:t>
            </a:r>
            <a:r>
              <a:rPr lang="en-US" sz="2000" dirty="0">
                <a:solidFill>
                  <a:schemeClr val="bg1"/>
                </a:solidFill>
              </a:rPr>
              <a:t>Det ældste og mest berømte websted til at afkræfte vandrehistorier og rygter på internettet.</a:t>
            </a:r>
          </a:p>
          <a:p>
            <a:r>
              <a:rPr lang="en-US" sz="2000" b="1" dirty="0">
                <a:solidFill>
                  <a:srgbClr val="615AA6"/>
                </a:solidFill>
                <a:hlinkClick r:id="rId4">
                  <a:extLst>
                    <a:ext uri="{A12FA001-AC4F-418D-AE19-62706E023703}">
                      <ahyp:hlinkClr xmlns:ahyp="http://schemas.microsoft.com/office/drawing/2018/hyperlinkcolor" val="tx"/>
                    </a:ext>
                  </a:extLst>
                </a:hlinkClick>
              </a:rPr>
              <a:t>FullFact.org</a:t>
            </a:r>
            <a:r>
              <a:rPr lang="en-US" sz="2000" b="1" dirty="0">
                <a:solidFill>
                  <a:schemeClr val="bg1"/>
                </a:solidFill>
              </a:rPr>
              <a:t>: </a:t>
            </a:r>
            <a:r>
              <a:rPr lang="en-US" sz="2000" dirty="0">
                <a:solidFill>
                  <a:schemeClr val="bg1"/>
                </a:solidFill>
              </a:rPr>
              <a:t>Fantastisk til at tjekke politiske påstande og "officielle" statistikker.</a:t>
            </a:r>
          </a:p>
          <a:p>
            <a:r>
              <a:rPr lang="en-US" sz="2000" b="1" dirty="0">
                <a:solidFill>
                  <a:srgbClr val="615AA6"/>
                </a:solidFill>
                <a:hlinkClick r:id="rId5">
                  <a:extLst>
                    <a:ext uri="{A12FA001-AC4F-418D-AE19-62706E023703}">
                      <ahyp:hlinkClr xmlns:ahyp="http://schemas.microsoft.com/office/drawing/2018/hyperlinkcolor" val="tx"/>
                    </a:ext>
                  </a:extLst>
                </a:hlinkClick>
              </a:rPr>
              <a:t>FactCheck.org</a:t>
            </a:r>
            <a:r>
              <a:rPr lang="en-US" sz="2000" b="1" dirty="0">
                <a:solidFill>
                  <a:schemeClr val="bg1"/>
                </a:solidFill>
              </a:rPr>
              <a:t>: </a:t>
            </a:r>
            <a:r>
              <a:rPr lang="en-US" sz="2000" dirty="0">
                <a:solidFill>
                  <a:schemeClr val="bg1"/>
                </a:solidFill>
              </a:rPr>
              <a:t>Fremragende til påstande om sundhed og videnskab.</a:t>
            </a:r>
          </a:p>
          <a:p>
            <a:endParaRPr lang="en-US" sz="2000" dirty="0">
              <a:solidFill>
                <a:schemeClr val="bg1"/>
              </a:solidFill>
            </a:endParaRPr>
          </a:p>
        </p:txBody>
      </p:sp>
    </p:spTree>
    <p:extLst>
      <p:ext uri="{BB962C8B-B14F-4D97-AF65-F5344CB8AC3E}">
        <p14:creationId xmlns:p14="http://schemas.microsoft.com/office/powerpoint/2010/main" val="40805041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356E401-8215-E02C-26D8-7A6862FFCFA2}"/>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F2223D18-8D9B-49AD-BAAF-B43767B2B933}"/>
              </a:ext>
            </a:extLst>
          </p:cNvPr>
          <p:cNvSpPr>
            <a:spLocks noGrp="1"/>
          </p:cNvSpPr>
          <p:nvPr>
            <p:ph type="body" sz="quarter" idx="15"/>
          </p:nvPr>
        </p:nvSpPr>
        <p:spPr/>
        <p:txBody>
          <a:bodyPr lIns="91440" tIns="45720" rIns="91440" bIns="45720" anchor="t">
            <a:normAutofit/>
          </a:bodyPr>
          <a:lstStyle/>
          <a:p>
            <a:r>
              <a:rPr lang="en-IE" b="1" dirty="0" err="1"/>
              <a:t>Øvelse</a:t>
            </a:r>
            <a:r>
              <a:rPr lang="en-IE" b="1" dirty="0"/>
              <a:t> for </a:t>
            </a:r>
            <a:r>
              <a:rPr lang="en-IE" b="1" dirty="0" err="1"/>
              <a:t>kursister</a:t>
            </a:r>
          </a:p>
        </p:txBody>
      </p:sp>
      <p:sp>
        <p:nvSpPr>
          <p:cNvPr id="4" name="Text Placeholder 3">
            <a:extLst>
              <a:ext uri="{FF2B5EF4-FFF2-40B4-BE49-F238E27FC236}">
                <a16:creationId xmlns:a16="http://schemas.microsoft.com/office/drawing/2014/main" id="{BC89766A-87CA-84FB-F114-0997C555C48A}"/>
              </a:ext>
            </a:extLst>
          </p:cNvPr>
          <p:cNvSpPr>
            <a:spLocks noGrp="1"/>
          </p:cNvSpPr>
          <p:nvPr>
            <p:ph type="body" sz="quarter" idx="16"/>
          </p:nvPr>
        </p:nvSpPr>
        <p:spPr/>
        <p:txBody>
          <a:bodyPr/>
          <a:lstStyle/>
          <a:p>
            <a:r>
              <a:rPr lang="en-IE" dirty="0"/>
              <a:t>Se denne video for at øve dig i at finde forskellene mellem ægte og AI-genererede videoer – </a:t>
            </a:r>
          </a:p>
          <a:p>
            <a:endParaRPr lang="en-IE" dirty="0"/>
          </a:p>
          <a:p>
            <a:r>
              <a:rPr lang="en-IE" dirty="0"/>
              <a:t>Øvelse gør mester </a:t>
            </a:r>
          </a:p>
        </p:txBody>
      </p:sp>
      <p:pic>
        <p:nvPicPr>
          <p:cNvPr id="5" name="Online Media 4" title="Can You Spot The Difference in Real Vs AI Videos in 2025? (Guessing Challenge)">
            <a:hlinkClick r:id="" action="ppaction://media"/>
            <a:extLst>
              <a:ext uri="{FF2B5EF4-FFF2-40B4-BE49-F238E27FC236}">
                <a16:creationId xmlns:a16="http://schemas.microsoft.com/office/drawing/2014/main" id="{53B9D01F-3116-ACCD-AF00-828D38359C4B}"/>
              </a:ext>
            </a:extLst>
          </p:cNvPr>
          <p:cNvPicPr>
            <a:picLocks noRot="1" noChangeAspect="1"/>
          </p:cNvPicPr>
          <p:nvPr>
            <a:videoFile r:link="rId1"/>
          </p:nvPr>
        </p:nvPicPr>
        <p:blipFill>
          <a:blip r:embed="rId3"/>
          <a:stretch>
            <a:fillRect/>
          </a:stretch>
        </p:blipFill>
        <p:spPr>
          <a:xfrm>
            <a:off x="1016000" y="2705799"/>
            <a:ext cx="5080000" cy="3283543"/>
          </a:xfrm>
          <a:prstGeom prst="rect">
            <a:avLst/>
          </a:prstGeom>
        </p:spPr>
      </p:pic>
      <p:sp>
        <p:nvSpPr>
          <p:cNvPr id="7" name="TextBox 6">
            <a:extLst>
              <a:ext uri="{FF2B5EF4-FFF2-40B4-BE49-F238E27FC236}">
                <a16:creationId xmlns:a16="http://schemas.microsoft.com/office/drawing/2014/main" id="{008492A0-33C5-5AA3-AA15-F7DEDA5A36D2}"/>
              </a:ext>
            </a:extLst>
          </p:cNvPr>
          <p:cNvSpPr txBox="1"/>
          <p:nvPr/>
        </p:nvSpPr>
        <p:spPr>
          <a:xfrm>
            <a:off x="6689558" y="4024404"/>
            <a:ext cx="4726302" cy="646331"/>
          </a:xfrm>
          <a:prstGeom prst="rect">
            <a:avLst/>
          </a:prstGeom>
          <a:noFill/>
        </p:spPr>
        <p:txBody>
          <a:bodyPr wrap="square">
            <a:spAutoFit/>
          </a:bodyPr>
          <a:lstStyle/>
          <a:p>
            <a:r>
              <a:rPr lang="en-US" dirty="0">
                <a:solidFill>
                  <a:srgbClr val="242B62"/>
                </a:solidFill>
                <a:hlinkClick r:id="rId4">
                  <a:extLst>
                    <a:ext uri="{A12FA001-AC4F-418D-AE19-62706E023703}">
                      <ahyp:hlinkClr xmlns:ahyp="http://schemas.microsoft.com/office/drawing/2018/hyperlinkcolor" val="tx"/>
                    </a:ext>
                  </a:extLst>
                </a:hlinkClick>
              </a:rPr>
              <a:t>Kan du se forskellen på ægte og AI-genererede videoer i 2025? (Gæt-udfordring)</a:t>
            </a:r>
            <a:endParaRPr lang="en-IE" dirty="0">
              <a:solidFill>
                <a:srgbClr val="242B62"/>
              </a:solidFill>
            </a:endParaRPr>
          </a:p>
        </p:txBody>
      </p:sp>
    </p:spTree>
    <p:extLst>
      <p:ext uri="{BB962C8B-B14F-4D97-AF65-F5344CB8AC3E}">
        <p14:creationId xmlns:p14="http://schemas.microsoft.com/office/powerpoint/2010/main" val="347004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38E378DF-E19D-745B-DD09-31CBC7780973}"/>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5696D0"/>
              </a:gs>
              <a:gs pos="44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3039973" y="4937828"/>
            <a:ext cx="6396876" cy="1015663"/>
          </a:xfrm>
          <a:prstGeom prst="rect">
            <a:avLst/>
          </a:prstGeom>
          <a:noFill/>
        </p:spPr>
        <p:txBody>
          <a:bodyPr wrap="square" lIns="91440" tIns="45720" rIns="91440" bIns="45720" rtlCol="0" anchor="t">
            <a:spAutoFit/>
          </a:bodyPr>
          <a:lstStyle/>
          <a:p>
            <a:pPr algn="ctr"/>
            <a:r>
              <a:rPr lang="en-US" sz="3000" b="1" i="1" spc="162" dirty="0">
                <a:solidFill>
                  <a:schemeClr val="bg1"/>
                </a:solidFill>
                <a:latin typeface="Calibri"/>
                <a:ea typeface="Calibri"/>
                <a:cs typeface="Calibri"/>
              </a:rPr>
              <a:t>Nogle ting </a:t>
            </a:r>
            <a:r>
              <a:rPr lang="en-US" sz="3000" b="1" i="1" spc="162" dirty="0" err="1">
                <a:solidFill>
                  <a:schemeClr val="bg1"/>
                </a:solidFill>
                <a:latin typeface="Calibri"/>
                <a:ea typeface="Calibri"/>
                <a:cs typeface="Calibri"/>
              </a:rPr>
              <a:t>forsvinder</a:t>
            </a:r>
            <a:r>
              <a:rPr lang="en-US" sz="3000" b="1" i="1" spc="162" dirty="0">
                <a:solidFill>
                  <a:schemeClr val="bg1"/>
                </a:solidFill>
                <a:latin typeface="Calibri"/>
                <a:ea typeface="Calibri"/>
                <a:cs typeface="Calibri"/>
              </a:rPr>
              <a:t> ALDRIG, </a:t>
            </a:r>
            <a:r>
              <a:rPr lang="en-US" sz="3000" b="1" i="1" spc="162" dirty="0" err="1">
                <a:solidFill>
                  <a:schemeClr val="bg1"/>
                </a:solidFill>
                <a:latin typeface="Calibri"/>
                <a:ea typeface="Calibri"/>
                <a:cs typeface="Calibri"/>
              </a:rPr>
              <a:t>når</a:t>
            </a:r>
            <a:r>
              <a:rPr lang="en-US" sz="3000" b="1" i="1" spc="162" dirty="0">
                <a:solidFill>
                  <a:schemeClr val="bg1"/>
                </a:solidFill>
                <a:latin typeface="Calibri"/>
                <a:ea typeface="Calibri"/>
                <a:cs typeface="Calibri"/>
              </a:rPr>
              <a:t> det </a:t>
            </a:r>
            <a:r>
              <a:rPr lang="en-US" sz="3000" b="1" i="1" spc="162" dirty="0" err="1">
                <a:solidFill>
                  <a:schemeClr val="bg1"/>
                </a:solidFill>
                <a:latin typeface="Calibri"/>
                <a:ea typeface="Calibri"/>
                <a:cs typeface="Calibri"/>
              </a:rPr>
              <a:t>først</a:t>
            </a:r>
            <a:r>
              <a:rPr lang="en-US" sz="3000" b="1" i="1" spc="162" dirty="0">
                <a:solidFill>
                  <a:schemeClr val="bg1"/>
                </a:solidFill>
                <a:latin typeface="Calibri"/>
                <a:ea typeface="Calibri"/>
                <a:cs typeface="Calibri"/>
              </a:rPr>
              <a:t> er </a:t>
            </a:r>
            <a:r>
              <a:rPr lang="en-US" sz="3000" b="1" i="1" spc="162" dirty="0" err="1">
                <a:solidFill>
                  <a:schemeClr val="bg1"/>
                </a:solidFill>
                <a:latin typeface="Calibri"/>
                <a:ea typeface="Calibri"/>
                <a:cs typeface="Calibri"/>
              </a:rPr>
              <a:t>lagt</a:t>
            </a:r>
            <a:r>
              <a:rPr lang="en-US" sz="3000" b="1" i="1" spc="162" dirty="0">
                <a:solidFill>
                  <a:schemeClr val="bg1"/>
                </a:solidFill>
                <a:latin typeface="Calibri"/>
                <a:ea typeface="Calibri"/>
                <a:cs typeface="Calibri"/>
              </a:rPr>
              <a:t> ud på nettet.</a:t>
            </a:r>
          </a:p>
        </p:txBody>
      </p:sp>
      <p:pic>
        <p:nvPicPr>
          <p:cNvPr id="5" name="Picture 4" descr="A colorful circles with white lines and dots&#10;&#10;AI-generated content may be incorrect.">
            <a:extLst>
              <a:ext uri="{FF2B5EF4-FFF2-40B4-BE49-F238E27FC236}">
                <a16:creationId xmlns:a16="http://schemas.microsoft.com/office/drawing/2014/main" id="{843FC32C-4851-A9BF-7536-BB447785D92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1316110" y="-549000"/>
            <a:ext cx="3845287" cy="3119494"/>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Følg vores rejse</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r>
              <a:rPr lang="en-IE" sz="3200" b="1" dirty="0">
                <a:solidFill>
                  <a:srgbClr val="292668"/>
                </a:solidFill>
              </a:rPr>
              <a:t>Tillykke</a:t>
            </a:r>
            <a:r>
              <a:rPr lang="en-IE" sz="3200" dirty="0">
                <a:solidFill>
                  <a:srgbClr val="292668"/>
                </a:solidFill>
              </a:rPr>
              <a:t>, du har netop gennemført modul 1. Fortsæt din læringsrejse… </a:t>
            </a:r>
            <a:r>
              <a:rPr lang="en-IE" sz="3200" b="1" dirty="0">
                <a:solidFill>
                  <a:srgbClr val="292668"/>
                </a:solidFill>
              </a:rPr>
              <a:t>Modul 2 </a:t>
            </a:r>
            <a:r>
              <a:rPr lang="en-IE" sz="3200" dirty="0">
                <a:solidFill>
                  <a:srgbClr val="292668"/>
                </a:solidFill>
              </a:rPr>
              <a:t>handler om AI inden for </a:t>
            </a:r>
            <a:r>
              <a:rPr lang="en-IE" sz="3200" b="1" dirty="0">
                <a:solidFill>
                  <a:srgbClr val="292668"/>
                </a:solidFill>
              </a:rPr>
              <a:t>privatøkonomi og svindelforebyggelse</a:t>
            </a:r>
            <a:r>
              <a:rPr lang="en-IE" sz="3200" dirty="0">
                <a:solidFill>
                  <a:srgbClr val="292668"/>
                </a:solidFill>
              </a:rPr>
              <a:t>.</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3279618" y="2277637"/>
            <a:ext cx="6128571" cy="3117538"/>
          </a:xfrm>
        </p:spPr>
        <p:txBody>
          <a:bodyPr lIns="91440" tIns="4572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Tænk på det som et hus: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Onlinesikkerhed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er det højteknologiske alarmsystem og sikkerhedslåsen på døren.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Digital </a:t>
            </a:r>
            <a:r>
              <a:rPr kumimoji="0" lang="en-US" sz="2400" b="1" i="0" u="none" strike="noStrike" kern="1200" cap="none" spc="0" normalizeH="0" baseline="0" noProof="0" dirty="0" err="1">
                <a:ln>
                  <a:noFill/>
                </a:ln>
                <a:solidFill>
                  <a:srgbClr val="242B62"/>
                </a:solidFill>
                <a:effectLst/>
                <a:highlight>
                  <a:srgbClr val="5696D0"/>
                </a:highlight>
                <a:uLnTx/>
                <a:uFillTx/>
                <a:latin typeface="Calibri" panose="020F0502020204030204"/>
                <a:ea typeface="+mn-ea"/>
                <a:cs typeface="+mn-cs"/>
              </a:rPr>
              <a:t>sikkerhed</a:t>
            </a: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er at vide, man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ikke</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skal</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lukke</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en</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mistænkelig fremmed ind eller dele sin grundplan med hele nabolaget.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dirty="0">
              <a:solidFill>
                <a:srgbClr val="242B62"/>
              </a:solidFill>
              <a:latin typeface="Calibri" panose="020F0502020204030204"/>
            </a:endParaRPr>
          </a:p>
          <a:p>
            <a:pPr lvl="0" algn="l">
              <a:lnSpc>
                <a:spcPct val="100000"/>
              </a:lnSpc>
              <a:defRPr/>
            </a:pPr>
            <a:r>
              <a:rPr lang="en-US" sz="2400" b="1" dirty="0">
                <a:solidFill>
                  <a:srgbClr val="292668"/>
                </a:solidFill>
              </a:rPr>
              <a:t>Internettet </a:t>
            </a:r>
            <a:r>
              <a:rPr lang="en-US" sz="2400" dirty="0">
                <a:solidFill>
                  <a:srgbClr val="292668"/>
                </a:solidFill>
              </a:rPr>
              <a:t>er som en travl by. De fleste mennesker er venlige, men vi </a:t>
            </a:r>
            <a:r>
              <a:rPr lang="en-US" sz="2400" dirty="0" err="1">
                <a:solidFill>
                  <a:srgbClr val="292668"/>
                </a:solidFill>
              </a:rPr>
              <a:t>låser</a:t>
            </a:r>
            <a:r>
              <a:rPr lang="en-US" sz="2400" dirty="0">
                <a:solidFill>
                  <a:srgbClr val="292668"/>
                </a:solidFill>
              </a:rPr>
              <a:t> </a:t>
            </a:r>
            <a:r>
              <a:rPr lang="en-US" sz="2400" dirty="0" err="1">
                <a:solidFill>
                  <a:srgbClr val="292668"/>
                </a:solidFill>
              </a:rPr>
              <a:t>alligevel</a:t>
            </a:r>
            <a:r>
              <a:rPr lang="en-US" sz="2400" dirty="0">
                <a:solidFill>
                  <a:srgbClr val="292668"/>
                </a:solidFill>
              </a:rPr>
              <a:t> </a:t>
            </a:r>
            <a:r>
              <a:rPr lang="en-US" sz="2400" dirty="0" err="1">
                <a:solidFill>
                  <a:srgbClr val="292668"/>
                </a:solidFill>
              </a:rPr>
              <a:t>vores</a:t>
            </a:r>
            <a:r>
              <a:rPr lang="en-US" sz="2400" dirty="0">
                <a:solidFill>
                  <a:srgbClr val="292668"/>
                </a:solidFill>
              </a:rPr>
              <a:t> </a:t>
            </a:r>
            <a:r>
              <a:rPr lang="en-US" sz="2400" dirty="0" err="1">
                <a:solidFill>
                  <a:srgbClr val="292668"/>
                </a:solidFill>
              </a:rPr>
              <a:t>døre</a:t>
            </a:r>
            <a:r>
              <a:rPr lang="en-US" sz="2400" dirty="0">
                <a:solidFill>
                  <a:srgbClr val="292668"/>
                </a:solidFill>
              </a:rPr>
              <a:t> om </a:t>
            </a:r>
            <a:r>
              <a:rPr lang="en-US" sz="2400" dirty="0" err="1">
                <a:solidFill>
                  <a:srgbClr val="292668"/>
                </a:solidFill>
              </a:rPr>
              <a:t>natten</a:t>
            </a:r>
            <a:r>
              <a:rPr lang="en-US" sz="2400" dirty="0">
                <a:solidFill>
                  <a:srgbClr val="292668"/>
                </a:solidFill>
              </a:rPr>
              <a:t>.</a:t>
            </a:r>
            <a:endParaRPr kumimoji="0" lang="en-US" sz="2400" b="0" i="0" u="none" strike="noStrike" kern="1200" cap="none" spc="0" normalizeH="0" baseline="0" noProof="0" dirty="0">
              <a:ln>
                <a:noFill/>
              </a:ln>
              <a:solidFill>
                <a:srgbClr val="292668"/>
              </a:solidFill>
              <a:effectLst/>
              <a:uLnTx/>
              <a:uFillTx/>
              <a:latin typeface="Calibri" panose="020F0502020204030204"/>
              <a:ea typeface="+mn-ea"/>
              <a:cs typeface="+mn-cs"/>
            </a:endParaRPr>
          </a:p>
          <a:p>
            <a:endParaRPr lang="en-US" sz="2400" dirty="0"/>
          </a:p>
        </p:txBody>
      </p:sp>
      <p:sp>
        <p:nvSpPr>
          <p:cNvPr id="8" name="TextBox 7">
            <a:extLst>
              <a:ext uri="{FF2B5EF4-FFF2-40B4-BE49-F238E27FC236}">
                <a16:creationId xmlns:a16="http://schemas.microsoft.com/office/drawing/2014/main" id="{BF11CA47-2F13-AB19-7A8E-195C6570388C}"/>
              </a:ext>
            </a:extLst>
          </p:cNvPr>
          <p:cNvSpPr txBox="1"/>
          <p:nvPr/>
        </p:nvSpPr>
        <p:spPr>
          <a:xfrm>
            <a:off x="3279618" y="952360"/>
            <a:ext cx="6160882" cy="570092"/>
          </a:xfrm>
          <a:prstGeom prst="rect">
            <a:avLst/>
          </a:prstGeom>
          <a:noFill/>
        </p:spPr>
        <p:txBody>
          <a:bodyPr wrap="square">
            <a:spAutoFit/>
          </a:bodyPr>
          <a:lstStyle/>
          <a:p>
            <a:pPr marL="0" marR="0" lvl="0" indent="0" algn="l" defTabSz="914400" rtl="0" eaLnBrk="1" fontAlgn="auto" latinLnBrk="0" hangingPunct="1">
              <a:lnSpc>
                <a:spcPts val="372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242B62"/>
                </a:solidFill>
                <a:effectLst/>
                <a:uLnTx/>
                <a:uFillTx/>
                <a:latin typeface="Calibri" panose="020F0502020204030204"/>
                <a:ea typeface="+mn-ea"/>
                <a:cs typeface="+mn-cs"/>
              </a:rPr>
              <a:t>At forstå begge begreber…</a:t>
            </a:r>
          </a:p>
        </p:txBody>
      </p:sp>
    </p:spTree>
    <p:extLst>
      <p:ext uri="{BB962C8B-B14F-4D97-AF65-F5344CB8AC3E}">
        <p14:creationId xmlns:p14="http://schemas.microsoft.com/office/powerpoint/2010/main" val="3518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E266-A069-A0F5-7D6C-A662787E271F}"/>
            </a:ext>
          </a:extLst>
        </p:cNvPr>
        <p:cNvGrpSpPr/>
        <p:nvPr/>
      </p:nvGrpSpPr>
      <p:grpSpPr>
        <a:xfrm>
          <a:off x="0" y="0"/>
          <a:ext cx="0" cy="0"/>
          <a:chOff x="0" y="0"/>
          <a:chExt cx="0" cy="0"/>
        </a:xfrm>
      </p:grpSpPr>
      <p:pic>
        <p:nvPicPr>
          <p:cNvPr id="6" name="Picture Placeholder 4" descr="Child hiding in bushes">
            <a:extLst>
              <a:ext uri="{FF2B5EF4-FFF2-40B4-BE49-F238E27FC236}">
                <a16:creationId xmlns:a16="http://schemas.microsoft.com/office/drawing/2014/main" id="{AC2FF169-E194-8F8F-2C76-23659F2A3E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323087" y="283860"/>
            <a:ext cx="4107750" cy="6087079"/>
          </a:xfrm>
        </p:spPr>
      </p:pic>
      <p:sp>
        <p:nvSpPr>
          <p:cNvPr id="9" name="Text Placeholder 8">
            <a:extLst>
              <a:ext uri="{FF2B5EF4-FFF2-40B4-BE49-F238E27FC236}">
                <a16:creationId xmlns:a16="http://schemas.microsoft.com/office/drawing/2014/main" id="{5473B76D-15E7-DBAF-F4C4-63FAB978C9A5}"/>
              </a:ext>
            </a:extLst>
          </p:cNvPr>
          <p:cNvSpPr>
            <a:spLocks noGrp="1"/>
          </p:cNvSpPr>
          <p:nvPr>
            <p:ph type="body" sz="quarter" idx="15"/>
          </p:nvPr>
        </p:nvSpPr>
        <p:spPr>
          <a:xfrm>
            <a:off x="4659124" y="157354"/>
            <a:ext cx="6410693" cy="697353"/>
          </a:xfrm>
          <a:prstGeom prst="rect">
            <a:avLst/>
          </a:prstGeom>
        </p:spPr>
        <p:txBody>
          <a:bodyPr>
            <a:normAutofit fontScale="92500"/>
          </a:bodyPr>
          <a:lstStyle/>
          <a:p>
            <a:r>
              <a:rPr lang="en-US" b="1" dirty="0"/>
              <a:t>Digital sikkerhed (</a:t>
            </a:r>
            <a:r>
              <a:rPr lang="en-US" b="1" i="1" dirty="0"/>
              <a:t>Hvem og hvorfor</a:t>
            </a:r>
            <a:r>
              <a:rPr lang="en-US" b="1" dirty="0"/>
              <a:t>)</a:t>
            </a:r>
          </a:p>
        </p:txBody>
      </p:sp>
      <p:sp>
        <p:nvSpPr>
          <p:cNvPr id="8" name="Text Placeholder 7">
            <a:extLst>
              <a:ext uri="{FF2B5EF4-FFF2-40B4-BE49-F238E27FC236}">
                <a16:creationId xmlns:a16="http://schemas.microsoft.com/office/drawing/2014/main" id="{40962DE5-73F0-165C-45BA-1F5E6BFE70D3}"/>
              </a:ext>
            </a:extLst>
          </p:cNvPr>
          <p:cNvSpPr>
            <a:spLocks noGrp="1"/>
          </p:cNvSpPr>
          <p:nvPr>
            <p:ph type="body" sz="quarter" idx="17"/>
          </p:nvPr>
        </p:nvSpPr>
        <p:spPr>
          <a:xfrm>
            <a:off x="4661262" y="747120"/>
            <a:ext cx="7177509" cy="4021291"/>
          </a:xfrm>
        </p:spPr>
        <p:txBody>
          <a:bodyPr lIns="91440" tIns="45720" rIns="91440" bIns="45720" anchor="t">
            <a:noAutofit/>
          </a:bodyPr>
          <a:lstStyle/>
          <a:p>
            <a:pPr>
              <a:lnSpc>
                <a:spcPct val="100000"/>
              </a:lnSpc>
            </a:pPr>
            <a:r>
              <a:rPr lang="en-US" dirty="0"/>
              <a:t>Sikkerhed handler om adfærd. Det handler om </a:t>
            </a:r>
            <a:r>
              <a:rPr lang="en-US" b="1" dirty="0"/>
              <a:t>menneskelig interaktion og personlige vaner, </a:t>
            </a:r>
            <a:r>
              <a:rPr lang="en-US" dirty="0"/>
              <a:t>der beskytter dig mod fare. </a:t>
            </a:r>
          </a:p>
          <a:p>
            <a:pPr>
              <a:lnSpc>
                <a:spcPct val="100000"/>
              </a:lnSpc>
            </a:pPr>
            <a:r>
              <a:rPr lang="en-US" b="1" dirty="0"/>
              <a:t>I </a:t>
            </a:r>
            <a:r>
              <a:rPr lang="en-US" b="1" dirty="0" err="1"/>
              <a:t>dette</a:t>
            </a:r>
            <a:r>
              <a:rPr lang="en-US" b="1" dirty="0"/>
              <a:t> </a:t>
            </a:r>
            <a:r>
              <a:rPr lang="en-US" b="1" dirty="0" err="1"/>
              <a:t>modul</a:t>
            </a:r>
            <a:r>
              <a:rPr lang="en-US" b="1" dirty="0"/>
              <a:t> </a:t>
            </a:r>
            <a:r>
              <a:rPr lang="en-US" dirty="0" err="1"/>
              <a:t>fokuseres</a:t>
            </a:r>
            <a:r>
              <a:rPr lang="en-US" dirty="0"/>
              <a:t> der </a:t>
            </a:r>
            <a:r>
              <a:rPr lang="en-US" dirty="0" err="1"/>
              <a:t>på</a:t>
            </a:r>
            <a:r>
              <a:rPr lang="en-US" dirty="0"/>
              <a:t> </a:t>
            </a:r>
            <a:r>
              <a:rPr lang="en-US" dirty="0" err="1"/>
              <a:t>personlig</a:t>
            </a:r>
            <a:r>
              <a:rPr lang="en-US" dirty="0"/>
              <a:t> </a:t>
            </a:r>
            <a:r>
              <a:rPr lang="en-US" dirty="0" err="1"/>
              <a:t>trivsel</a:t>
            </a:r>
            <a:r>
              <a:rPr lang="en-US" dirty="0"/>
              <a:t> </a:t>
            </a:r>
            <a:r>
              <a:rPr lang="en-US" dirty="0" err="1"/>
              <a:t>og</a:t>
            </a:r>
            <a:r>
              <a:rPr lang="en-US" dirty="0"/>
              <a:t> </a:t>
            </a:r>
          </a:p>
          <a:p>
            <a:pPr>
              <a:lnSpc>
                <a:spcPct val="100000"/>
              </a:lnSpc>
            </a:pPr>
            <a:r>
              <a:rPr lang="en-US" dirty="0"/>
              <a:t>social </a:t>
            </a:r>
            <a:r>
              <a:rPr lang="en-US" dirty="0" err="1"/>
              <a:t>interaktion</a:t>
            </a:r>
            <a:r>
              <a:rPr lang="en-US" dirty="0"/>
              <a:t>.</a:t>
            </a:r>
            <a:endParaRPr lang="en-US"/>
          </a:p>
          <a:p>
            <a:pPr>
              <a:lnSpc>
                <a:spcPct val="100000"/>
              </a:lnSpc>
            </a:pPr>
            <a:r>
              <a:rPr lang="en-US" b="1" dirty="0"/>
              <a:t>Vigtigste trusler: </a:t>
            </a:r>
            <a:r>
              <a:rPr lang="en-US" dirty="0"/>
              <a:t>Phishing, smishing, identitetstyveri </a:t>
            </a:r>
          </a:p>
          <a:p>
            <a:pPr>
              <a:lnSpc>
                <a:spcPct val="100000"/>
              </a:lnSpc>
            </a:pPr>
            <a:r>
              <a:rPr lang="en-US" dirty="0"/>
              <a:t>via social engineering og online-svindel.</a:t>
            </a:r>
            <a:endParaRPr lang="en-US"/>
          </a:p>
          <a:p>
            <a:pPr>
              <a:lnSpc>
                <a:spcPct val="100000"/>
              </a:lnSpc>
            </a:pPr>
            <a:endParaRPr lang="en-US" dirty="0"/>
          </a:p>
          <a:p>
            <a:pPr>
              <a:lnSpc>
                <a:spcPct val="100000"/>
              </a:lnSpc>
            </a:pPr>
            <a:r>
              <a:rPr lang="en-US" b="1" dirty="0"/>
              <a:t>Almindelige fremgangsmåder:</a:t>
            </a:r>
          </a:p>
          <a:p>
            <a:pPr marL="342900" indent="-342900">
              <a:lnSpc>
                <a:spcPct val="100000"/>
              </a:lnSpc>
              <a:buFont typeface="Arial" panose="020B0604020202020204" pitchFamily="34" charset="0"/>
              <a:buChar char="•"/>
            </a:pPr>
            <a:r>
              <a:rPr lang="en-US" b="1" dirty="0"/>
              <a:t>Privatlivsindstillinger: </a:t>
            </a:r>
            <a:r>
              <a:rPr lang="en-US" dirty="0"/>
              <a:t>Vælg, hvem der kan se dine fotos.</a:t>
            </a:r>
          </a:p>
          <a:p>
            <a:pPr marL="342900" indent="-342900">
              <a:lnSpc>
                <a:spcPct val="100000"/>
              </a:lnSpc>
              <a:buFont typeface="Arial" panose="020B0604020202020204" pitchFamily="34" charset="0"/>
              <a:buChar char="•"/>
            </a:pPr>
            <a:r>
              <a:rPr lang="en-US" b="1" dirty="0"/>
              <a:t>Digitalt fodaftryk: </a:t>
            </a:r>
            <a:r>
              <a:rPr lang="en-US" dirty="0"/>
              <a:t>Vær opmærksom på, hvad du poster i dag, som kan komme til at forfølge dig i </a:t>
            </a:r>
          </a:p>
          <a:p>
            <a:pPr>
              <a:lnSpc>
                <a:spcPct val="100000"/>
              </a:lnSpc>
            </a:pPr>
            <a:r>
              <a:rPr lang="en-US" dirty="0"/>
              <a:t>     </a:t>
            </a:r>
            <a:r>
              <a:rPr lang="en-US" dirty="0" err="1"/>
              <a:t>årene</a:t>
            </a:r>
            <a:r>
              <a:rPr lang="en-US" dirty="0"/>
              <a:t> </a:t>
            </a:r>
            <a:r>
              <a:rPr lang="en-US" dirty="0" err="1"/>
              <a:t>fremover</a:t>
            </a:r>
            <a:r>
              <a:rPr lang="en-US" dirty="0"/>
              <a:t>.</a:t>
            </a:r>
            <a:endParaRPr lang="en-US">
              <a:ea typeface="Calibri" panose="020F0502020204030204"/>
              <a:cs typeface="Calibri" panose="020F0502020204030204"/>
            </a:endParaRPr>
          </a:p>
          <a:p>
            <a:pPr marL="342900" indent="-342900">
              <a:lnSpc>
                <a:spcPct val="100000"/>
              </a:lnSpc>
              <a:buFont typeface="Arial" panose="020B0604020202020204" pitchFamily="34" charset="0"/>
              <a:buChar char="•"/>
            </a:pPr>
            <a:r>
              <a:rPr lang="en-US" b="1" dirty="0" err="1"/>
              <a:t>Kritisk</a:t>
            </a:r>
            <a:r>
              <a:rPr lang="en-US" b="1" dirty="0"/>
              <a:t> </a:t>
            </a:r>
            <a:r>
              <a:rPr lang="en-US" b="1" dirty="0" err="1"/>
              <a:t>tænkning</a:t>
            </a:r>
            <a:r>
              <a:rPr lang="en-US" b="1" dirty="0"/>
              <a:t>: </a:t>
            </a:r>
            <a:r>
              <a:rPr lang="en-US" dirty="0"/>
              <a:t>At </a:t>
            </a:r>
            <a:r>
              <a:rPr lang="en-US" dirty="0" err="1"/>
              <a:t>genkende</a:t>
            </a:r>
            <a:r>
              <a:rPr lang="en-US" dirty="0"/>
              <a:t> </a:t>
            </a:r>
            <a:r>
              <a:rPr lang="en-US" dirty="0" err="1"/>
              <a:t>svindel</a:t>
            </a:r>
            <a:r>
              <a:rPr lang="en-US" dirty="0"/>
              <a:t>, </a:t>
            </a:r>
            <a:r>
              <a:rPr lang="en-US" dirty="0" err="1"/>
              <a:t>noget</a:t>
            </a:r>
            <a:r>
              <a:rPr lang="en-US" dirty="0"/>
              <a:t> der er </a:t>
            </a:r>
            <a:r>
              <a:rPr lang="en-US" i="1" dirty="0"/>
              <a:t>for </a:t>
            </a:r>
            <a:r>
              <a:rPr lang="en-US" i="1" dirty="0" err="1"/>
              <a:t>godt</a:t>
            </a:r>
            <a:r>
              <a:rPr lang="en-US" i="1" dirty="0"/>
              <a:t> </a:t>
            </a:r>
            <a:r>
              <a:rPr lang="en-US" i="1" dirty="0" err="1"/>
              <a:t>til</a:t>
            </a:r>
            <a:r>
              <a:rPr lang="en-US" i="1" dirty="0"/>
              <a:t> at </a:t>
            </a:r>
            <a:r>
              <a:rPr lang="en-US" i="1" dirty="0" err="1"/>
              <a:t>være</a:t>
            </a:r>
            <a:r>
              <a:rPr lang="en-US" i="1" dirty="0"/>
              <a:t> sand, </a:t>
            </a:r>
            <a:r>
              <a:rPr lang="en-US" dirty="0" err="1"/>
              <a:t>eller</a:t>
            </a:r>
            <a:r>
              <a:rPr lang="en-US" dirty="0"/>
              <a:t> </a:t>
            </a:r>
            <a:r>
              <a:rPr lang="en-US" dirty="0" err="1"/>
              <a:t>en</a:t>
            </a:r>
            <a:r>
              <a:rPr lang="en-US" dirty="0"/>
              <a:t> falsk nyhedshistorie. </a:t>
            </a:r>
          </a:p>
        </p:txBody>
      </p:sp>
      <p:pic>
        <p:nvPicPr>
          <p:cNvPr id="5" name="Picture 4" descr="A colorful circles with white lines and dots&#10;&#10;AI-generated content may be incorrect.">
            <a:extLst>
              <a:ext uri="{FF2B5EF4-FFF2-40B4-BE49-F238E27FC236}">
                <a16:creationId xmlns:a16="http://schemas.microsoft.com/office/drawing/2014/main" id="{99940944-E96F-4D4C-B1C7-A274AF8AF1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199" y="4331028"/>
            <a:ext cx="3657707" cy="2910004"/>
          </a:xfrm>
          <a:prstGeom prst="rect">
            <a:avLst/>
          </a:prstGeom>
        </p:spPr>
      </p:pic>
    </p:spTree>
    <p:extLst>
      <p:ext uri="{BB962C8B-B14F-4D97-AF65-F5344CB8AC3E}">
        <p14:creationId xmlns:p14="http://schemas.microsoft.com/office/powerpoint/2010/main" val="77973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F830E00B-9F80-5AFD-EB1C-22709B5536FD}"/>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316F5C6-6257-AF93-6BBC-1E447CAF2442}"/>
              </a:ext>
            </a:extLst>
          </p:cNvPr>
          <p:cNvSpPr>
            <a:spLocks noGrp="1"/>
          </p:cNvSpPr>
          <p:nvPr>
            <p:ph type="body" idx="1"/>
          </p:nvPr>
        </p:nvSpPr>
        <p:spPr>
          <a:xfrm>
            <a:off x="472652" y="409038"/>
            <a:ext cx="10013110" cy="697353"/>
          </a:xfrm>
        </p:spPr>
        <p:txBody>
          <a:bodyPr>
            <a:normAutofit fontScale="92500"/>
          </a:bodyPr>
          <a:lstStyle/>
          <a:p>
            <a:r>
              <a:rPr lang="da-DK" dirty="0">
                <a:solidFill>
                  <a:srgbClr val="292668"/>
                </a:solidFill>
              </a:rPr>
              <a:t>Sådan får du danske </a:t>
            </a:r>
            <a:r>
              <a:rPr lang="da-DK" sz="3900" dirty="0">
                <a:solidFill>
                  <a:srgbClr val="292668"/>
                </a:solidFill>
              </a:rPr>
              <a:t>undertekster</a:t>
            </a:r>
            <a:r>
              <a:rPr lang="da-DK" dirty="0">
                <a:solidFill>
                  <a:srgbClr val="292668"/>
                </a:solidFill>
              </a:rPr>
              <a:t> på YouTube videoer</a:t>
            </a:r>
          </a:p>
          <a:p>
            <a:endParaRPr lang="da-DK" dirty="0">
              <a:solidFill>
                <a:srgbClr val="292668"/>
              </a:solidFill>
            </a:endParaRPr>
          </a:p>
        </p:txBody>
      </p:sp>
      <p:sp>
        <p:nvSpPr>
          <p:cNvPr id="7" name="Tekstfelt 6">
            <a:extLst>
              <a:ext uri="{FF2B5EF4-FFF2-40B4-BE49-F238E27FC236}">
                <a16:creationId xmlns:a16="http://schemas.microsoft.com/office/drawing/2014/main" id="{33FBB9F1-F237-D3DF-32EA-5A9122ECCF8C}"/>
              </a:ext>
            </a:extLst>
          </p:cNvPr>
          <p:cNvSpPr txBox="1"/>
          <p:nvPr/>
        </p:nvSpPr>
        <p:spPr>
          <a:xfrm>
            <a:off x="759314" y="1106391"/>
            <a:ext cx="2569101" cy="4493538"/>
          </a:xfrm>
          <a:prstGeom prst="rect">
            <a:avLst/>
          </a:prstGeom>
          <a:noFill/>
        </p:spPr>
        <p:txBody>
          <a:bodyPr wrap="square">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Mange af de videoer der er links til modulerne, ligger på YouTube og er på engelsk.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På denne og næste side, får du to korte ”trin for trin” guider til, hvordan du får danske undertekster på din computer og din telefon/tablet.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kstfelt 8">
            <a:extLst>
              <a:ext uri="{FF2B5EF4-FFF2-40B4-BE49-F238E27FC236}">
                <a16:creationId xmlns:a16="http://schemas.microsoft.com/office/drawing/2014/main" id="{AF34FC2E-51F4-B326-38AC-F6C624ED9403}"/>
              </a:ext>
            </a:extLst>
          </p:cNvPr>
          <p:cNvSpPr txBox="1"/>
          <p:nvPr/>
        </p:nvSpPr>
        <p:spPr>
          <a:xfrm>
            <a:off x="3721018" y="1878501"/>
            <a:ext cx="4381260" cy="1107996"/>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1. Klik på ⚙️ Indstillinger</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Find tandhjulet nederst i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YouTube-videoen.</a:t>
            </a:r>
          </a:p>
        </p:txBody>
      </p:sp>
      <p:pic>
        <p:nvPicPr>
          <p:cNvPr id="11" name="Billede 10">
            <a:extLst>
              <a:ext uri="{FF2B5EF4-FFF2-40B4-BE49-F238E27FC236}">
                <a16:creationId xmlns:a16="http://schemas.microsoft.com/office/drawing/2014/main" id="{C096BDD0-CE12-FCD5-DA9E-A67A8FDD29AC}"/>
              </a:ext>
            </a:extLst>
          </p:cNvPr>
          <p:cNvPicPr>
            <a:picLocks noChangeAspect="1"/>
          </p:cNvPicPr>
          <p:nvPr/>
        </p:nvPicPr>
        <p:blipFill>
          <a:blip r:embed="rId3"/>
          <a:srcRect l="959" t="1240" r="52634" b="5000"/>
          <a:stretch>
            <a:fillRect/>
          </a:stretch>
        </p:blipFill>
        <p:spPr>
          <a:xfrm>
            <a:off x="7712261" y="1371301"/>
            <a:ext cx="3471255" cy="2354709"/>
          </a:xfrm>
          <a:prstGeom prst="rect">
            <a:avLst/>
          </a:prstGeom>
        </p:spPr>
      </p:pic>
      <p:sp>
        <p:nvSpPr>
          <p:cNvPr id="13" name="Tekstfelt 12">
            <a:extLst>
              <a:ext uri="{FF2B5EF4-FFF2-40B4-BE49-F238E27FC236}">
                <a16:creationId xmlns:a16="http://schemas.microsoft.com/office/drawing/2014/main" id="{52B6270E-9630-8FBE-D559-5BE60C069F54}"/>
              </a:ext>
            </a:extLst>
          </p:cNvPr>
          <p:cNvSpPr txBox="1"/>
          <p:nvPr/>
        </p:nvSpPr>
        <p:spPr>
          <a:xfrm>
            <a:off x="3721018" y="4362837"/>
            <a:ext cx="5663602" cy="1785104"/>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vælg Automatisk oversættelse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Dansk.</a:t>
            </a:r>
          </a:p>
          <a:p>
            <a:endParaRPr lang="da-DK" sz="2200" dirty="0"/>
          </a:p>
        </p:txBody>
      </p:sp>
      <p:pic>
        <p:nvPicPr>
          <p:cNvPr id="15" name="Billede 14">
            <a:extLst>
              <a:ext uri="{FF2B5EF4-FFF2-40B4-BE49-F238E27FC236}">
                <a16:creationId xmlns:a16="http://schemas.microsoft.com/office/drawing/2014/main" id="{FE007B34-1313-B29B-F636-7BE3938F367C}"/>
              </a:ext>
            </a:extLst>
          </p:cNvPr>
          <p:cNvPicPr>
            <a:picLocks noChangeAspect="1"/>
          </p:cNvPicPr>
          <p:nvPr/>
        </p:nvPicPr>
        <p:blipFill>
          <a:blip r:embed="rId3"/>
          <a:srcRect l="53106" r="1657" b="3855"/>
          <a:stretch>
            <a:fillRect/>
          </a:stretch>
        </p:blipFill>
        <p:spPr>
          <a:xfrm>
            <a:off x="7712261" y="3915355"/>
            <a:ext cx="3471255" cy="2477036"/>
          </a:xfrm>
          <a:prstGeom prst="rect">
            <a:avLst/>
          </a:prstGeom>
        </p:spPr>
      </p:pic>
      <p:sp>
        <p:nvSpPr>
          <p:cNvPr id="16" name="Tekstfelt 15">
            <a:extLst>
              <a:ext uri="{FF2B5EF4-FFF2-40B4-BE49-F238E27FC236}">
                <a16:creationId xmlns:a16="http://schemas.microsoft.com/office/drawing/2014/main" id="{6DD57F37-B885-9519-0646-BB61F1B7F7C3}"/>
              </a:ext>
            </a:extLst>
          </p:cNvPr>
          <p:cNvSpPr txBox="1"/>
          <p:nvPr/>
        </p:nvSpPr>
        <p:spPr>
          <a:xfrm>
            <a:off x="3721018" y="1142969"/>
            <a:ext cx="4626864" cy="830997"/>
          </a:xfrm>
          <a:prstGeom prst="rect">
            <a:avLst/>
          </a:prstGeom>
          <a:noFill/>
        </p:spPr>
        <p:txBody>
          <a:bodyPr wrap="square" rtlCol="0">
            <a:spAutoFit/>
          </a:bodyPr>
          <a:lstStyle/>
          <a:p>
            <a:r>
              <a:rPr lang="da-DK" sz="2400" b="1" dirty="0">
                <a:latin typeface="Calibri" panose="020F0502020204030204" pitchFamily="34" charset="0"/>
                <a:ea typeface="Calibri" panose="020F0502020204030204" pitchFamily="34" charset="0"/>
                <a:cs typeface="Calibri" panose="020F0502020204030204" pitchFamily="34" charset="0"/>
              </a:rPr>
              <a:t>💻 </a:t>
            </a: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Guide til computer </a:t>
            </a:r>
          </a:p>
          <a:p>
            <a:endParaRPr lang="da-DK" sz="2400" dirty="0"/>
          </a:p>
        </p:txBody>
      </p:sp>
    </p:spTree>
    <p:extLst>
      <p:ext uri="{BB962C8B-B14F-4D97-AF65-F5344CB8AC3E}">
        <p14:creationId xmlns:p14="http://schemas.microsoft.com/office/powerpoint/2010/main" val="424008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84D065C6-A96B-5621-E254-036386C0149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2697711-5B2F-346C-58E8-D47778F93E03}"/>
              </a:ext>
            </a:extLst>
          </p:cNvPr>
          <p:cNvSpPr>
            <a:spLocks noGrp="1"/>
          </p:cNvSpPr>
          <p:nvPr>
            <p:ph type="body" idx="1"/>
          </p:nvPr>
        </p:nvSpPr>
        <p:spPr>
          <a:xfrm>
            <a:off x="920708" y="552574"/>
            <a:ext cx="10013110" cy="697353"/>
          </a:xfrm>
        </p:spPr>
        <p:txBody>
          <a:bodyPr>
            <a:normAutofit fontScale="92500"/>
          </a:bodyPr>
          <a:lstStyle/>
          <a:p>
            <a:r>
              <a:rPr lang="da-DK" dirty="0"/>
              <a:t>Sådan får du danske undertekster på YouTube videoer</a:t>
            </a:r>
          </a:p>
          <a:p>
            <a:endParaRPr lang="da-DK" dirty="0"/>
          </a:p>
        </p:txBody>
      </p:sp>
      <p:sp>
        <p:nvSpPr>
          <p:cNvPr id="3" name="Tekstfelt 2">
            <a:extLst>
              <a:ext uri="{FF2B5EF4-FFF2-40B4-BE49-F238E27FC236}">
                <a16:creationId xmlns:a16="http://schemas.microsoft.com/office/drawing/2014/main" id="{C77EA981-984F-1A17-BA58-D647B3C26323}"/>
              </a:ext>
            </a:extLst>
          </p:cNvPr>
          <p:cNvSpPr txBox="1"/>
          <p:nvPr/>
        </p:nvSpPr>
        <p:spPr>
          <a:xfrm>
            <a:off x="895802" y="1874480"/>
            <a:ext cx="4782622" cy="4493538"/>
          </a:xfrm>
          <a:prstGeom prst="rect">
            <a:avLst/>
          </a:prstGeom>
          <a:noFill/>
        </p:spPr>
        <p:txBody>
          <a:bodyPr wrap="square" rtlCol="0">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1. Tryk på CC eller ⚙️</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Tryk på skærmen, så knapperne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kommer frem.</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     Automatisk oversættelse → Dansk</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Tip:</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der slet ikke kommer en mulighed for undertekster, har videoen muligvis ikke undertekster, som YouTube kan oversætte.</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kstfelt 5">
            <a:extLst>
              <a:ext uri="{FF2B5EF4-FFF2-40B4-BE49-F238E27FC236}">
                <a16:creationId xmlns:a16="http://schemas.microsoft.com/office/drawing/2014/main" id="{A0C941CB-FC4C-CE2A-FECD-BF368CE71A56}"/>
              </a:ext>
            </a:extLst>
          </p:cNvPr>
          <p:cNvSpPr txBox="1"/>
          <p:nvPr/>
        </p:nvSpPr>
        <p:spPr>
          <a:xfrm>
            <a:off x="798241" y="1412815"/>
            <a:ext cx="6108192" cy="461665"/>
          </a:xfrm>
          <a:prstGeom prst="rect">
            <a:avLst/>
          </a:prstGeom>
          <a:noFill/>
        </p:spPr>
        <p:txBody>
          <a:bodyPr wrap="square">
            <a:spAutoFit/>
          </a:bodyPr>
          <a:lstStyle/>
          <a:p>
            <a:r>
              <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rPr>
              <a:t>📱 Guide Telefon/tablet</a:t>
            </a:r>
          </a:p>
        </p:txBody>
      </p:sp>
      <p:sp>
        <p:nvSpPr>
          <p:cNvPr id="7" name="Tekstfelt 6">
            <a:extLst>
              <a:ext uri="{FF2B5EF4-FFF2-40B4-BE49-F238E27FC236}">
                <a16:creationId xmlns:a16="http://schemas.microsoft.com/office/drawing/2014/main" id="{2C7555FB-E903-2E1B-44C1-A880B40EB919}"/>
              </a:ext>
            </a:extLst>
          </p:cNvPr>
          <p:cNvSpPr txBox="1"/>
          <p:nvPr/>
        </p:nvSpPr>
        <p:spPr>
          <a:xfrm>
            <a:off x="6959896" y="6106580"/>
            <a:ext cx="3209544" cy="369332"/>
          </a:xfrm>
          <a:prstGeom prst="rect">
            <a:avLst/>
          </a:prstGeom>
          <a:noFill/>
        </p:spPr>
        <p:txBody>
          <a:bodyPr wrap="square" rtlCol="0">
            <a:spAutoFit/>
          </a:bodyPr>
          <a:lstStyle/>
          <a:p>
            <a:r>
              <a:rPr lang="da-DK" sz="1800" dirty="0">
                <a:latin typeface="Calibri" panose="020F0502020204030204" pitchFamily="34" charset="0"/>
                <a:ea typeface="Calibri" panose="020F0502020204030204" pitchFamily="34" charset="0"/>
                <a:cs typeface="Calibri" panose="020F0502020204030204" pitchFamily="34" charset="0"/>
              </a:rPr>
              <a:t>Du finder også begge guider her</a:t>
            </a:r>
          </a:p>
        </p:txBody>
      </p:sp>
      <p:pic>
        <p:nvPicPr>
          <p:cNvPr id="9" name="Billede 8">
            <a:extLst>
              <a:ext uri="{FF2B5EF4-FFF2-40B4-BE49-F238E27FC236}">
                <a16:creationId xmlns:a16="http://schemas.microsoft.com/office/drawing/2014/main" id="{BAB32DA4-E58A-C19E-3962-446C07A3DA20}"/>
              </a:ext>
            </a:extLst>
          </p:cNvPr>
          <p:cNvPicPr>
            <a:picLocks noChangeAspect="1"/>
          </p:cNvPicPr>
          <p:nvPr/>
        </p:nvPicPr>
        <p:blipFill>
          <a:blip r:embed="rId3"/>
          <a:stretch>
            <a:fillRect/>
          </a:stretch>
        </p:blipFill>
        <p:spPr>
          <a:xfrm>
            <a:off x="6697980" y="1205369"/>
            <a:ext cx="3808476" cy="2417829"/>
          </a:xfrm>
          <a:prstGeom prst="rect">
            <a:avLst/>
          </a:prstGeom>
        </p:spPr>
      </p:pic>
      <p:pic>
        <p:nvPicPr>
          <p:cNvPr id="11" name="Billede 10">
            <a:extLst>
              <a:ext uri="{FF2B5EF4-FFF2-40B4-BE49-F238E27FC236}">
                <a16:creationId xmlns:a16="http://schemas.microsoft.com/office/drawing/2014/main" id="{154A81D7-F3AC-0CB5-5E35-D9991BFF0E42}"/>
              </a:ext>
            </a:extLst>
          </p:cNvPr>
          <p:cNvPicPr>
            <a:picLocks noChangeAspect="1"/>
          </p:cNvPicPr>
          <p:nvPr/>
        </p:nvPicPr>
        <p:blipFill>
          <a:blip r:embed="rId4"/>
          <a:srcRect l="2574" t="6855"/>
          <a:stretch>
            <a:fillRect/>
          </a:stretch>
        </p:blipFill>
        <p:spPr>
          <a:xfrm>
            <a:off x="6769396" y="3674725"/>
            <a:ext cx="3901652" cy="2342503"/>
          </a:xfrm>
          <a:prstGeom prst="rect">
            <a:avLst/>
          </a:prstGeom>
        </p:spPr>
      </p:pic>
      <p:sp>
        <p:nvSpPr>
          <p:cNvPr id="13" name="Tekstfelt 12">
            <a:extLst>
              <a:ext uri="{FF2B5EF4-FFF2-40B4-BE49-F238E27FC236}">
                <a16:creationId xmlns:a16="http://schemas.microsoft.com/office/drawing/2014/main" id="{88C32110-BA5F-C2C4-F5D8-7DB5AAB2AD11}"/>
              </a:ext>
            </a:extLst>
          </p:cNvPr>
          <p:cNvSpPr txBox="1"/>
          <p:nvPr/>
        </p:nvSpPr>
        <p:spPr>
          <a:xfrm>
            <a:off x="9795069" y="1464355"/>
            <a:ext cx="562917" cy="430887"/>
          </a:xfrm>
          <a:prstGeom prst="rect">
            <a:avLst/>
          </a:prstGeom>
          <a:noFill/>
        </p:spPr>
        <p:txBody>
          <a:bodyPr wrap="square">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a:t>
            </a:r>
            <a:endParaRPr lang="da-DK" dirty="0"/>
          </a:p>
        </p:txBody>
      </p:sp>
      <p:cxnSp>
        <p:nvCxnSpPr>
          <p:cNvPr id="15" name="Lige pilforbindelse 14">
            <a:extLst>
              <a:ext uri="{FF2B5EF4-FFF2-40B4-BE49-F238E27FC236}">
                <a16:creationId xmlns:a16="http://schemas.microsoft.com/office/drawing/2014/main" id="{B7CC5193-5CCB-5DA8-F946-226A90792BD4}"/>
              </a:ext>
            </a:extLst>
          </p:cNvPr>
          <p:cNvCxnSpPr/>
          <p:nvPr/>
        </p:nvCxnSpPr>
        <p:spPr>
          <a:xfrm flipV="1">
            <a:off x="3586293" y="1874480"/>
            <a:ext cx="4980767" cy="2377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5">
            <a:extLst>
              <a:ext uri="{FF2B5EF4-FFF2-40B4-BE49-F238E27FC236}">
                <a16:creationId xmlns:a16="http://schemas.microsoft.com/office/drawing/2014/main" id="{E0718B14-A07A-4274-5DD8-14F77DF0A7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79813" y="5908509"/>
            <a:ext cx="746845" cy="565969"/>
          </a:xfrm>
          <a:prstGeom prst="rect">
            <a:avLst/>
          </a:prstGeom>
        </p:spPr>
      </p:pic>
      <p:pic>
        <p:nvPicPr>
          <p:cNvPr id="4" name="Picture 2" descr="Et billede, der indeholder tekst, smil, Ansigt, ballon&#10;&#10;AI-genereret indhold kan være ukorrekt.">
            <a:hlinkClick r:id="rId6"/>
            <a:extLst>
              <a:ext uri="{FF2B5EF4-FFF2-40B4-BE49-F238E27FC236}">
                <a16:creationId xmlns:a16="http://schemas.microsoft.com/office/drawing/2014/main" id="{029588E5-485D-77C3-5C46-4BD3C6267B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64416" y="4944315"/>
            <a:ext cx="1007351" cy="1423223"/>
          </a:xfrm>
          <a:prstGeom prst="rect">
            <a:avLst/>
          </a:prstGeom>
          <a:ln>
            <a:solidFill>
              <a:srgbClr val="002465"/>
            </a:solidFill>
          </a:ln>
        </p:spPr>
      </p:pic>
    </p:spTree>
    <p:extLst>
      <p:ext uri="{BB962C8B-B14F-4D97-AF65-F5344CB8AC3E}">
        <p14:creationId xmlns:p14="http://schemas.microsoft.com/office/powerpoint/2010/main" val="28226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a young person looking at a tablet&#10;&#10;AI-generated content may be incorrect.">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48125" y="3617686"/>
            <a:ext cx="5877562" cy="20533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550720" y="3757070"/>
            <a:ext cx="6121495" cy="1776097"/>
          </a:xfrm>
          <a:prstGeom prst="rect">
            <a:avLst/>
          </a:prstGeom>
          <a:noFill/>
        </p:spPr>
        <p:txBody>
          <a:bodyPr wrap="square" lIns="91440" tIns="45720" rIns="91440" bIns="45720" rtlCol="0" anchor="t">
            <a:spAutoFit/>
          </a:bodyPr>
          <a:lstStyle/>
          <a:p>
            <a:r>
              <a:rPr lang="en-US" sz="3500" b="1" spc="324" dirty="0">
                <a:solidFill>
                  <a:srgbClr val="242B62"/>
                </a:solidFill>
                <a:latin typeface="Calibri"/>
                <a:ea typeface="Calibri"/>
                <a:cs typeface="Calibri"/>
              </a:rPr>
              <a:t>ADGANGSKODER, PRIVATLIVSINDSTILLINGER OG DATASIKKERHED </a:t>
            </a:r>
          </a:p>
        </p:txBody>
      </p:sp>
    </p:spTree>
    <p:extLst>
      <p:ext uri="{BB962C8B-B14F-4D97-AF65-F5344CB8AC3E}">
        <p14:creationId xmlns:p14="http://schemas.microsoft.com/office/powerpoint/2010/main" val="355963669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37727</TotalTime>
  <Words>3582</Words>
  <Application>Microsoft Office PowerPoint</Application>
  <PresentationFormat>Widescreen</PresentationFormat>
  <Paragraphs>318</Paragraphs>
  <Slides>48</Slides>
  <Notes>9</Notes>
  <HiddenSlides>0</HiddenSlides>
  <MMClips>4</MMClips>
  <ScaleCrop>false</ScaleCrop>
  <HeadingPairs>
    <vt:vector size="4" baseType="variant">
      <vt:variant>
        <vt:lpstr>Tema</vt:lpstr>
      </vt:variant>
      <vt:variant>
        <vt:i4>1</vt:i4>
      </vt:variant>
      <vt:variant>
        <vt:lpstr>Slidetitler</vt:lpstr>
      </vt:variant>
      <vt:variant>
        <vt:i4>48</vt:i4>
      </vt:variant>
    </vt:vector>
  </HeadingPairs>
  <TitlesOfParts>
    <vt:vector size="49" baseType="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docId:C8D10F8B2BA47D5AE6CAB4901749ABBD</cp:keywords>
  <cp:lastModifiedBy>Paula Whyte ( Momentum Consulting )</cp:lastModifiedBy>
  <cp:revision>635</cp:revision>
  <dcterms:created xsi:type="dcterms:W3CDTF">2020-10-14T13:32:04Z</dcterms:created>
  <dcterms:modified xsi:type="dcterms:W3CDTF">2026-08-13T12:34:55Z</dcterms:modified>
</cp:coreProperties>
</file>