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modernComment_1120_CCD8676.xml" ContentType="application/vnd.ms-powerpoint.comments+xml"/>
  <Override PartName="/ppt/comments/modernComment_1121_6998C457.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3EF_7A4FB946.xml" ContentType="application/vnd.ms-powerpoint.comments+xml"/>
  <Override PartName="/ppt/notesSlides/notesSlide7.xml" ContentType="application/vnd.openxmlformats-officedocument.presentationml.notesSlide+xml"/>
  <Override PartName="/ppt/comments/modernComment_3F0_B2CB1796.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3F3_1CB85E27.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148_A5FC7BF3.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1D_0.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2" r:id="rId2"/>
    <p:sldMasterId id="2147483714" r:id="rId3"/>
    <p:sldMasterId id="2147483736" r:id="rId4"/>
  </p:sldMasterIdLst>
  <p:notesMasterIdLst>
    <p:notesMasterId r:id="rId54"/>
  </p:notesMasterIdLst>
  <p:sldIdLst>
    <p:sldId id="4371" r:id="rId5"/>
    <p:sldId id="4428" r:id="rId6"/>
    <p:sldId id="1001" r:id="rId7"/>
    <p:sldId id="4384" r:id="rId8"/>
    <p:sldId id="4385" r:id="rId9"/>
    <p:sldId id="4429" r:id="rId10"/>
    <p:sldId id="4430" r:id="rId11"/>
    <p:sldId id="260" r:id="rId12"/>
    <p:sldId id="1006" r:id="rId13"/>
    <p:sldId id="1007" r:id="rId14"/>
    <p:sldId id="1008" r:id="rId15"/>
    <p:sldId id="1009" r:id="rId16"/>
    <p:sldId id="1010" r:id="rId17"/>
    <p:sldId id="1011" r:id="rId18"/>
    <p:sldId id="4393" r:id="rId19"/>
    <p:sldId id="1013" r:id="rId20"/>
    <p:sldId id="1014" r:id="rId21"/>
    <p:sldId id="4408" r:id="rId22"/>
    <p:sldId id="282" r:id="rId23"/>
    <p:sldId id="4409" r:id="rId24"/>
    <p:sldId id="4411" r:id="rId25"/>
    <p:sldId id="1020" r:id="rId26"/>
    <p:sldId id="4424" r:id="rId27"/>
    <p:sldId id="286" r:id="rId28"/>
    <p:sldId id="1500" r:id="rId29"/>
    <p:sldId id="4412" r:id="rId30"/>
    <p:sldId id="1023" r:id="rId31"/>
    <p:sldId id="1024" r:id="rId32"/>
    <p:sldId id="4414" r:id="rId33"/>
    <p:sldId id="4415" r:id="rId34"/>
    <p:sldId id="4416" r:id="rId35"/>
    <p:sldId id="1028" r:id="rId36"/>
    <p:sldId id="1029" r:id="rId37"/>
    <p:sldId id="1030" r:id="rId38"/>
    <p:sldId id="281" r:id="rId39"/>
    <p:sldId id="4418" r:id="rId40"/>
    <p:sldId id="1033" r:id="rId41"/>
    <p:sldId id="1034" r:id="rId42"/>
    <p:sldId id="1035" r:id="rId43"/>
    <p:sldId id="287" r:id="rId44"/>
    <p:sldId id="4419" r:id="rId45"/>
    <p:sldId id="4420" r:id="rId46"/>
    <p:sldId id="285" r:id="rId47"/>
    <p:sldId id="1040" r:id="rId48"/>
    <p:sldId id="1041" r:id="rId49"/>
    <p:sldId id="288" r:id="rId50"/>
    <p:sldId id="290" r:id="rId51"/>
    <p:sldId id="4426" r:id="rId52"/>
    <p:sldId id="4263" r:id="rId53"/>
  </p:sldIdLst>
  <p:sldSz cx="12192000" cy="6858000"/>
  <p:notesSz cx="6858000" cy="9144000"/>
  <p:embeddedFontLst>
    <p:embeddedFont>
      <p:font typeface="Montserrat" panose="00000500000000000000" pitchFamily="2" charset="0"/>
      <p:regular r:id="rId55"/>
      <p:bold r:id="rId56"/>
      <p:italic r:id="rId57"/>
      <p:boldItalic r:id="rId58"/>
    </p:embeddedFont>
    <p:embeddedFont>
      <p:font typeface="Segoe UI" panose="020B0502040204020203" pitchFamily="34"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63" roundtripDataSignature="AMtx7mi4ARdYT0fo4cmI1ERwY49vRQ56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E81B4B-AA40-5933-D2FF-5B5589416522}" name="Anja Schneidermann" initials="AS" userId="eq29njGU8y0PSNDJNl4ufIg6G2AS0r0w7kVXUGd1zCU=" providerId="None"/>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76B"/>
    <a:srgbClr val="EBCB1F"/>
    <a:srgbClr val="5496D1"/>
    <a:srgbClr val="CA7BB3"/>
    <a:srgbClr val="002465"/>
    <a:srgbClr val="002C70"/>
    <a:srgbClr val="EFF8BA"/>
    <a:srgbClr val="E6E6E6"/>
    <a:srgbClr val="E1B5D4"/>
    <a:srgbClr val="ADCC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E2876A-7C60-4FA7-9138-EAABECED6C8B}" v="4" dt="2026-08-13T12:27:44.144"/>
    <p1510:client id="{FD1FDF29-1E5A-491E-BA40-7450F5574730}" v="221" dt="2026-08-13T12:25:22.4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88377" autoAdjust="0"/>
  </p:normalViewPr>
  <p:slideViewPr>
    <p:cSldViewPr snapToGrid="0">
      <p:cViewPr varScale="1">
        <p:scale>
          <a:sx n="101" d="100"/>
          <a:sy n="101" d="100"/>
        </p:scale>
        <p:origin x="180" y="150"/>
      </p:cViewPr>
      <p:guideLst/>
    </p:cSldViewPr>
  </p:slideViewPr>
  <p:notesTextViewPr>
    <p:cViewPr>
      <p:scale>
        <a:sx n="1" d="1"/>
        <a:sy n="1" d="1"/>
      </p:scale>
      <p:origin x="0" y="0"/>
    </p:cViewPr>
  </p:notesTextViewPr>
  <p:sorterViewPr>
    <p:cViewPr>
      <p:scale>
        <a:sx n="100" d="100"/>
        <a:sy n="100" d="100"/>
      </p:scale>
      <p:origin x="0" y="-877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customschemas.google.com/relationships/presentationmetadata" Target="metadata"/><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4.fntdata"/><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7.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2.fntdata"/><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5.fntdata"/><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3.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6.fntdata"/><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A858C762-6598-4A5E-B00F-E0C445307BEE}"/>
    <pc:docChg chg="modSld">
      <pc:chgData name="Anja Schneidermann" userId="eq29njGU8y0PSNDJNl4ufIg6G2AS0r0w7kVXUGd1zCU=" providerId="None" clId="Web-{A858C762-6598-4A5E-B00F-E0C445307BEE}" dt="2026-07-17T07:48:17.220" v="29" actId="1076"/>
      <pc:docMkLst>
        <pc:docMk/>
      </pc:docMkLst>
      <pc:sldChg chg="modSp">
        <pc:chgData name="Anja Schneidermann" userId="eq29njGU8y0PSNDJNl4ufIg6G2AS0r0w7kVXUGd1zCU=" providerId="None" clId="Web-{A858C762-6598-4A5E-B00F-E0C445307BEE}" dt="2026-07-17T07:48:17.220" v="29" actId="1076"/>
        <pc:sldMkLst>
          <pc:docMk/>
          <pc:sldMk cId="0" sldId="286"/>
        </pc:sldMkLst>
        <pc:spChg chg="mod">
          <ac:chgData name="Anja Schneidermann" userId="eq29njGU8y0PSNDJNl4ufIg6G2AS0r0w7kVXUGd1zCU=" providerId="None" clId="Web-{A858C762-6598-4A5E-B00F-E0C445307BEE}" dt="2026-07-17T07:48:17.220" v="29" actId="1076"/>
          <ac:spMkLst>
            <pc:docMk/>
            <pc:sldMk cId="0" sldId="286"/>
            <ac:spMk id="5" creationId="{69236051-2BE5-8F5B-14AF-9BF0FF2E1A41}"/>
          </ac:spMkLst>
        </pc:spChg>
        <pc:spChg chg="mod">
          <ac:chgData name="Anja Schneidermann" userId="eq29njGU8y0PSNDJNl4ufIg6G2AS0r0w7kVXUGd1zCU=" providerId="None" clId="Web-{A858C762-6598-4A5E-B00F-E0C445307BEE}" dt="2026-07-17T07:46:30.075" v="13" actId="1076"/>
          <ac:spMkLst>
            <pc:docMk/>
            <pc:sldMk cId="0" sldId="286"/>
            <ac:spMk id="12" creationId="{191AA718-B0AC-4FE1-4E59-4DCAC407D461}"/>
          </ac:spMkLst>
        </pc:spChg>
        <pc:spChg chg="mod">
          <ac:chgData name="Anja Schneidermann" userId="eq29njGU8y0PSNDJNl4ufIg6G2AS0r0w7kVXUGd1zCU=" providerId="None" clId="Web-{A858C762-6598-4A5E-B00F-E0C445307BEE}" dt="2026-07-17T07:47:01.452" v="16" actId="1076"/>
          <ac:spMkLst>
            <pc:docMk/>
            <pc:sldMk cId="0" sldId="286"/>
            <ac:spMk id="14" creationId="{2457933C-5EE8-39D0-C1AA-21FA2A9B177F}"/>
          </ac:spMkLst>
        </pc:spChg>
        <pc:spChg chg="mod">
          <ac:chgData name="Anja Schneidermann" userId="eq29njGU8y0PSNDJNl4ufIg6G2AS0r0w7kVXUGd1zCU=" providerId="None" clId="Web-{A858C762-6598-4A5E-B00F-E0C445307BEE}" dt="2026-07-17T07:47:18.890" v="18" actId="1076"/>
          <ac:spMkLst>
            <pc:docMk/>
            <pc:sldMk cId="0" sldId="286"/>
            <ac:spMk id="16" creationId="{98F341A9-50A7-4050-7AF7-E3C827F01B9D}"/>
          </ac:spMkLst>
        </pc:spChg>
        <pc:spChg chg="mod">
          <ac:chgData name="Anja Schneidermann" userId="eq29njGU8y0PSNDJNl4ufIg6G2AS0r0w7kVXUGd1zCU=" providerId="None" clId="Web-{A858C762-6598-4A5E-B00F-E0C445307BEE}" dt="2026-07-17T07:47:35.359" v="20" actId="1076"/>
          <ac:spMkLst>
            <pc:docMk/>
            <pc:sldMk cId="0" sldId="286"/>
            <ac:spMk id="18" creationId="{4E016D8A-214B-9DB3-7ED9-26D63733BCB3}"/>
          </ac:spMkLst>
        </pc:spChg>
      </pc:sldChg>
      <pc:sldChg chg="modSp modCm">
        <pc:chgData name="Anja Schneidermann" userId="eq29njGU8y0PSNDJNl4ufIg6G2AS0r0w7kVXUGd1zCU=" providerId="None" clId="Web-{A858C762-6598-4A5E-B00F-E0C445307BEE}" dt="2026-07-17T07:42:56.802" v="11" actId="20577"/>
        <pc:sldMkLst>
          <pc:docMk/>
          <pc:sldMk cId="2784787443" sldId="4424"/>
        </pc:sldMkLst>
        <pc:spChg chg="mod">
          <ac:chgData name="Anja Schneidermann" userId="eq29njGU8y0PSNDJNl4ufIg6G2AS0r0w7kVXUGd1zCU=" providerId="None" clId="Web-{A858C762-6598-4A5E-B00F-E0C445307BEE}" dt="2026-07-17T07:42:56.802" v="11" actId="20577"/>
          <ac:spMkLst>
            <pc:docMk/>
            <pc:sldMk cId="2784787443" sldId="4424"/>
            <ac:spMk id="14" creationId="{A270DB42-5F30-3FEC-2E3F-258DD095FEA8}"/>
          </ac:spMkLst>
        </pc:spChg>
        <pc:spChg chg="mod">
          <ac:chgData name="Anja Schneidermann" userId="eq29njGU8y0PSNDJNl4ufIg6G2AS0r0w7kVXUGd1zCU=" providerId="None" clId="Web-{A858C762-6598-4A5E-B00F-E0C445307BEE}" dt="2026-07-17T07:42:51.364" v="8" actId="20577"/>
          <ac:spMkLst>
            <pc:docMk/>
            <pc:sldMk cId="2784787443" sldId="4424"/>
            <ac:spMk id="72" creationId="{D613A97B-D288-6137-3484-136825128612}"/>
          </ac:spMkLst>
        </pc:sp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A858C762-6598-4A5E-B00F-E0C445307BEE}" dt="2026-07-17T07:42:56.802" v="11" actId="20577"/>
              <pc2:cmMkLst xmlns:pc2="http://schemas.microsoft.com/office/powerpoint/2019/9/main/command">
                <pc:docMk/>
                <pc:sldMk cId="2784787443" sldId="4424"/>
                <pc2:cmMk id="{96A31EEF-5E67-441F-8F3A-EDE4562F4235}"/>
              </pc2:cmMkLst>
            </pc226:cmChg>
          </p:ext>
        </pc:extLst>
      </pc:sldChg>
    </pc:docChg>
  </pc:docChgLst>
  <pc:docChgLst>
    <pc:chgData name="Anja Schneidermann" userId="eq29njGU8y0PSNDJNl4ufIg6G2AS0r0w7kVXUGd1zCU=" providerId="None" clId="Web-{FD1FDF29-1E5A-491E-BA40-7450F5574730}"/>
    <pc:docChg chg="addSld modSld">
      <pc:chgData name="Anja Schneidermann" userId="eq29njGU8y0PSNDJNl4ufIg6G2AS0r0w7kVXUGd1zCU=" providerId="None" clId="Web-{FD1FDF29-1E5A-491E-BA40-7450F5574730}" dt="2026-08-13T12:25:22.407" v="224"/>
      <pc:docMkLst>
        <pc:docMk/>
      </pc:docMkLst>
      <pc:sldChg chg="modSp modCm">
        <pc:chgData name="Anja Schneidermann" userId="eq29njGU8y0PSNDJNl4ufIg6G2AS0r0w7kVXUGd1zCU=" providerId="None" clId="Web-{FD1FDF29-1E5A-491E-BA40-7450F5574730}" dt="2026-08-13T08:50:52.544" v="222" actId="1076"/>
        <pc:sldMkLst>
          <pc:docMk/>
          <pc:sldMk cId="0" sldId="285"/>
        </pc:sldMkLst>
        <pc:spChg chg="mod">
          <ac:chgData name="Anja Schneidermann" userId="eq29njGU8y0PSNDJNl4ufIg6G2AS0r0w7kVXUGd1zCU=" providerId="None" clId="Web-{FD1FDF29-1E5A-491E-BA40-7450F5574730}" dt="2026-08-13T08:49:15.116" v="205" actId="1076"/>
          <ac:spMkLst>
            <pc:docMk/>
            <pc:sldMk cId="0" sldId="285"/>
            <ac:spMk id="3" creationId="{3241327E-FACB-543E-4ABB-FCE1FEF79C9A}"/>
          </ac:spMkLst>
        </pc:spChg>
        <pc:spChg chg="mod">
          <ac:chgData name="Anja Schneidermann" userId="eq29njGU8y0PSNDJNl4ufIg6G2AS0r0w7kVXUGd1zCU=" providerId="None" clId="Web-{FD1FDF29-1E5A-491E-BA40-7450F5574730}" dt="2026-08-13T08:48:29.722" v="195" actId="1076"/>
          <ac:spMkLst>
            <pc:docMk/>
            <pc:sldMk cId="0" sldId="285"/>
            <ac:spMk id="5" creationId="{BBAE134D-9754-FFFE-5C9A-9C1B84A2DC08}"/>
          </ac:spMkLst>
        </pc:spChg>
        <pc:spChg chg="mod">
          <ac:chgData name="Anja Schneidermann" userId="eq29njGU8y0PSNDJNl4ufIg6G2AS0r0w7kVXUGd1zCU=" providerId="None" clId="Web-{FD1FDF29-1E5A-491E-BA40-7450F5574730}" dt="2026-08-13T08:49:01.302" v="201" actId="1076"/>
          <ac:spMkLst>
            <pc:docMk/>
            <pc:sldMk cId="0" sldId="285"/>
            <ac:spMk id="7" creationId="{287868BF-4A61-6F41-6E53-A74629CEE238}"/>
          </ac:spMkLst>
        </pc:spChg>
        <pc:spChg chg="mod">
          <ac:chgData name="Anja Schneidermann" userId="eq29njGU8y0PSNDJNl4ufIg6G2AS0r0w7kVXUGd1zCU=" providerId="None" clId="Web-{FD1FDF29-1E5A-491E-BA40-7450F5574730}" dt="2026-08-13T08:50:52.544" v="222" actId="1076"/>
          <ac:spMkLst>
            <pc:docMk/>
            <pc:sldMk cId="0" sldId="285"/>
            <ac:spMk id="9" creationId="{7C1262B7-FA8B-B842-3B27-D4C65852BEFA}"/>
          </ac:spMkLst>
        </pc:spChg>
        <pc:spChg chg="mod">
          <ac:chgData name="Anja Schneidermann" userId="eq29njGU8y0PSNDJNl4ufIg6G2AS0r0w7kVXUGd1zCU=" providerId="None" clId="Web-{FD1FDF29-1E5A-491E-BA40-7450F5574730}" dt="2026-08-13T08:48:29.753" v="196" actId="1076"/>
          <ac:spMkLst>
            <pc:docMk/>
            <pc:sldMk cId="0" sldId="285"/>
            <ac:spMk id="11" creationId="{B54EF62E-4CB7-5064-6AF3-C19A946BFE25}"/>
          </ac:spMkLst>
        </pc:spChg>
        <pc:spChg chg="mod">
          <ac:chgData name="Anja Schneidermann" userId="eq29njGU8y0PSNDJNl4ufIg6G2AS0r0w7kVXUGd1zCU=" providerId="None" clId="Web-{FD1FDF29-1E5A-491E-BA40-7450F5574730}" dt="2026-08-13T08:49:01.349" v="202" actId="1076"/>
          <ac:spMkLst>
            <pc:docMk/>
            <pc:sldMk cId="0" sldId="285"/>
            <ac:spMk id="13" creationId="{92BC0D7B-EF54-D542-5F1C-AA9622E08664}"/>
          </ac:spMkLst>
        </pc:spChg>
        <pc:spChg chg="mod">
          <ac:chgData name="Anja Schneidermann" userId="eq29njGU8y0PSNDJNl4ufIg6G2AS0r0w7kVXUGd1zCU=" providerId="None" clId="Web-{FD1FDF29-1E5A-491E-BA40-7450F5574730}" dt="2026-08-13T08:49:15.225" v="207" actId="1076"/>
          <ac:spMkLst>
            <pc:docMk/>
            <pc:sldMk cId="0" sldId="285"/>
            <ac:spMk id="15" creationId="{02D2CE6D-89FF-CA32-DE25-22CEA915041F}"/>
          </ac:spMkLst>
        </pc:spChg>
        <pc:spChg chg="mod">
          <ac:chgData name="Anja Schneidermann" userId="eq29njGU8y0PSNDJNl4ufIg6G2AS0r0w7kVXUGd1zCU=" providerId="None" clId="Web-{FD1FDF29-1E5A-491E-BA40-7450F5574730}" dt="2026-08-13T08:48:29.784" v="197" actId="1076"/>
          <ac:spMkLst>
            <pc:docMk/>
            <pc:sldMk cId="0" sldId="285"/>
            <ac:spMk id="17" creationId="{7B189787-9B68-A47C-0B76-AE4AF13155DE}"/>
          </ac:spMkLst>
        </pc:spChg>
        <pc:spChg chg="mod">
          <ac:chgData name="Anja Schneidermann" userId="eq29njGU8y0PSNDJNl4ufIg6G2AS0r0w7kVXUGd1zCU=" providerId="None" clId="Web-{FD1FDF29-1E5A-491E-BA40-7450F5574730}" dt="2026-08-13T08:49:01.396" v="203" actId="1076"/>
          <ac:spMkLst>
            <pc:docMk/>
            <pc:sldMk cId="0" sldId="285"/>
            <ac:spMk id="19" creationId="{151F2266-DFED-825A-2769-991D940A594C}"/>
          </ac:spMkLst>
        </pc:spChg>
        <pc:spChg chg="mod">
          <ac:chgData name="Anja Schneidermann" userId="eq29njGU8y0PSNDJNl4ufIg6G2AS0r0w7kVXUGd1zCU=" providerId="None" clId="Web-{FD1FDF29-1E5A-491E-BA40-7450F5574730}" dt="2026-08-13T08:49:15.272" v="208" actId="1076"/>
          <ac:spMkLst>
            <pc:docMk/>
            <pc:sldMk cId="0" sldId="285"/>
            <ac:spMk id="21" creationId="{24A8B59D-08DB-CF6B-E7DC-3D0D82350ACF}"/>
          </ac:spMkLst>
        </pc:spChg>
        <pc:spChg chg="mod">
          <ac:chgData name="Anja Schneidermann" userId="eq29njGU8y0PSNDJNl4ufIg6G2AS0r0w7kVXUGd1zCU=" providerId="None" clId="Web-{FD1FDF29-1E5A-491E-BA40-7450F5574730}" dt="2026-08-13T08:50:18.370" v="220" actId="1076"/>
          <ac:spMkLst>
            <pc:docMk/>
            <pc:sldMk cId="0" sldId="285"/>
            <ac:spMk id="25" creationId="{AC6801DE-25A8-1A43-FE85-990735A963A0}"/>
          </ac:spMkLst>
        </pc:spChg>
        <pc:spChg chg="mod">
          <ac:chgData name="Anja Schneidermann" userId="eq29njGU8y0PSNDJNl4ufIg6G2AS0r0w7kVXUGd1zCU=" providerId="None" clId="Web-{FD1FDF29-1E5A-491E-BA40-7450F5574730}" dt="2026-08-13T08:49:19.272" v="210" actId="1076"/>
          <ac:spMkLst>
            <pc:docMk/>
            <pc:sldMk cId="0" sldId="285"/>
            <ac:spMk id="31" creationId="{13714707-3294-A1B7-58EB-F277C9E9F351}"/>
          </ac:spMkLst>
        </pc:spChg>
        <pc:spChg chg="mod">
          <ac:chgData name="Anja Schneidermann" userId="eq29njGU8y0PSNDJNl4ufIg6G2AS0r0w7kVXUGd1zCU=" providerId="None" clId="Web-{FD1FDF29-1E5A-491E-BA40-7450F5574730}" dt="2026-08-13T08:48:29.644" v="193" actId="1076"/>
          <ac:spMkLst>
            <pc:docMk/>
            <pc:sldMk cId="0" sldId="285"/>
            <ac:spMk id="1039" creationId="{00000000-0000-0000-0000-000000000000}"/>
          </ac:spMkLst>
        </pc:spChg>
        <pc:spChg chg="mod">
          <ac:chgData name="Anja Schneidermann" userId="eq29njGU8y0PSNDJNl4ufIg6G2AS0r0w7kVXUGd1zCU=" providerId="None" clId="Web-{FD1FDF29-1E5A-491E-BA40-7450F5574730}" dt="2026-08-13T08:48:29.691" v="194" actId="1076"/>
          <ac:spMkLst>
            <pc:docMk/>
            <pc:sldMk cId="0" sldId="285"/>
            <ac:spMk id="1040" creationId="{00000000-0000-0000-0000-000000000000}"/>
          </ac:spMkLst>
        </pc:spChg>
        <pc:spChg chg="mod">
          <ac:chgData name="Anja Schneidermann" userId="eq29njGU8y0PSNDJNl4ufIg6G2AS0r0w7kVXUGd1zCU=" providerId="None" clId="Web-{FD1FDF29-1E5A-491E-BA40-7450F5574730}" dt="2026-08-13T08:49:01.224" v="199" actId="1076"/>
          <ac:spMkLst>
            <pc:docMk/>
            <pc:sldMk cId="0" sldId="285"/>
            <ac:spMk id="1041" creationId="{00000000-0000-0000-0000-000000000000}"/>
          </ac:spMkLst>
        </pc:spChg>
        <pc:spChg chg="mod">
          <ac:chgData name="Anja Schneidermann" userId="eq29njGU8y0PSNDJNl4ufIg6G2AS0r0w7kVXUGd1zCU=" providerId="None" clId="Web-{FD1FDF29-1E5A-491E-BA40-7450F5574730}" dt="2026-08-13T08:49:01.271" v="200" actId="1076"/>
          <ac:spMkLst>
            <pc:docMk/>
            <pc:sldMk cId="0" sldId="285"/>
            <ac:spMk id="1042" creationId="{00000000-0000-0000-0000-000000000000}"/>
          </ac:spMkLst>
        </pc:spChg>
        <pc:spChg chg="mod">
          <ac:chgData name="Anja Schneidermann" userId="eq29njGU8y0PSNDJNl4ufIg6G2AS0r0w7kVXUGd1zCU=" providerId="None" clId="Web-{FD1FDF29-1E5A-491E-BA40-7450F5574730}" dt="2026-08-13T08:49:15.069" v="204" actId="1076"/>
          <ac:spMkLst>
            <pc:docMk/>
            <pc:sldMk cId="0" sldId="285"/>
            <ac:spMk id="1043" creationId="{00000000-0000-0000-0000-000000000000}"/>
          </ac:spMkLst>
        </pc:spChg>
        <pc:picChg chg="mod">
          <ac:chgData name="Anja Schneidermann" userId="eq29njGU8y0PSNDJNl4ufIg6G2AS0r0w7kVXUGd1zCU=" providerId="None" clId="Web-{FD1FDF29-1E5A-491E-BA40-7450F5574730}" dt="2026-08-13T08:50:24.511" v="221" actId="1076"/>
          <ac:picMkLst>
            <pc:docMk/>
            <pc:sldMk cId="0" sldId="285"/>
            <ac:picMk id="1025" creationId="{3579B071-7B14-A76C-3D25-5838AFB783B1}"/>
          </ac:picMkLst>
        </pc:pic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FD1FDF29-1E5A-491E-BA40-7450F5574730}" dt="2026-08-13T08:37:29.393" v="42" actId="20577"/>
              <pc2:cmMkLst xmlns:pc2="http://schemas.microsoft.com/office/powerpoint/2019/9/main/command">
                <pc:docMk/>
                <pc:sldMk cId="0" sldId="285"/>
                <pc2:cmMk id="{63B9D0C2-31C2-4D1E-90B2-15D8EBE7EC10}"/>
              </pc2:cmMkLst>
            </pc226:cmChg>
          </p:ext>
        </pc:extLst>
      </pc:sldChg>
      <pc:sldChg chg="add">
        <pc:chgData name="Anja Schneidermann" userId="eq29njGU8y0PSNDJNl4ufIg6G2AS0r0w7kVXUGd1zCU=" providerId="None" clId="Web-{FD1FDF29-1E5A-491E-BA40-7450F5574730}" dt="2026-08-13T12:25:22.173" v="223"/>
        <pc:sldMkLst>
          <pc:docMk/>
          <pc:sldMk cId="424008159" sldId="4429"/>
        </pc:sldMkLst>
      </pc:sldChg>
      <pc:sldChg chg="add">
        <pc:chgData name="Anja Schneidermann" userId="eq29njGU8y0PSNDJNl4ufIg6G2AS0r0w7kVXUGd1zCU=" providerId="None" clId="Web-{FD1FDF29-1E5A-491E-BA40-7450F5574730}" dt="2026-08-13T12:25:22.407" v="224"/>
        <pc:sldMkLst>
          <pc:docMk/>
          <pc:sldMk cId="28226238" sldId="4430"/>
        </pc:sldMkLst>
      </pc:sldChg>
    </pc:docChg>
  </pc:docChgLst>
  <pc:docChgLst>
    <pc:chgData name="Anja Schneidermann" userId="eq29njGU8y0PSNDJNl4ufIg6G2AS0r0w7kVXUGd1zCU=" providerId="None" clId="Web-{36FAC5C4-C032-4E17-A1EC-E6A604FC3024}"/>
    <pc:docChg chg="modSld">
      <pc:chgData name="Anja Schneidermann" userId="eq29njGU8y0PSNDJNl4ufIg6G2AS0r0w7kVXUGd1zCU=" providerId="None" clId="Web-{36FAC5C4-C032-4E17-A1EC-E6A604FC3024}" dt="2026-08-11T10:31:24.801" v="332" actId="20577"/>
      <pc:docMkLst>
        <pc:docMk/>
      </pc:docMkLst>
      <pc:sldChg chg="modSp">
        <pc:chgData name="Anja Schneidermann" userId="eq29njGU8y0PSNDJNl4ufIg6G2AS0r0w7kVXUGd1zCU=" providerId="None" clId="Web-{36FAC5C4-C032-4E17-A1EC-E6A604FC3024}" dt="2026-08-11T10:01:30.633" v="95" actId="1076"/>
        <pc:sldMkLst>
          <pc:docMk/>
          <pc:sldMk cId="0" sldId="281"/>
        </pc:sldMkLst>
        <pc:spChg chg="mod">
          <ac:chgData name="Anja Schneidermann" userId="eq29njGU8y0PSNDJNl4ufIg6G2AS0r0w7kVXUGd1zCU=" providerId="None" clId="Web-{36FAC5C4-C032-4E17-A1EC-E6A604FC3024}" dt="2026-08-11T10:00:32.133" v="88" actId="20577"/>
          <ac:spMkLst>
            <pc:docMk/>
            <pc:sldMk cId="0" sldId="281"/>
            <ac:spMk id="5" creationId="{3BB24B30-5206-D172-A130-59E240A708C1}"/>
          </ac:spMkLst>
        </pc:spChg>
        <pc:spChg chg="mod">
          <ac:chgData name="Anja Schneidermann" userId="eq29njGU8y0PSNDJNl4ufIg6G2AS0r0w7kVXUGd1zCU=" providerId="None" clId="Web-{36FAC5C4-C032-4E17-A1EC-E6A604FC3024}" dt="2026-08-11T10:01:30.633" v="95" actId="1076"/>
          <ac:spMkLst>
            <pc:docMk/>
            <pc:sldMk cId="0" sldId="281"/>
            <ac:spMk id="553" creationId="{00000000-0000-0000-0000-000000000000}"/>
          </ac:spMkLst>
        </pc:spChg>
        <pc:spChg chg="mod">
          <ac:chgData name="Anja Schneidermann" userId="eq29njGU8y0PSNDJNl4ufIg6G2AS0r0w7kVXUGd1zCU=" providerId="None" clId="Web-{36FAC5C4-C032-4E17-A1EC-E6A604FC3024}" dt="2026-08-11T10:01:26.961" v="94" actId="1076"/>
          <ac:spMkLst>
            <pc:docMk/>
            <pc:sldMk cId="0" sldId="281"/>
            <ac:spMk id="554" creationId="{00000000-0000-0000-0000-000000000000}"/>
          </ac:spMkLst>
        </pc:spChg>
        <pc:spChg chg="mod">
          <ac:chgData name="Anja Schneidermann" userId="eq29njGU8y0PSNDJNl4ufIg6G2AS0r0w7kVXUGd1zCU=" providerId="None" clId="Web-{36FAC5C4-C032-4E17-A1EC-E6A604FC3024}" dt="2026-08-11T10:01:07.804" v="92" actId="1076"/>
          <ac:spMkLst>
            <pc:docMk/>
            <pc:sldMk cId="0" sldId="281"/>
            <ac:spMk id="564" creationId="{00000000-0000-0000-0000-000000000000}"/>
          </ac:spMkLst>
        </pc:spChg>
        <pc:spChg chg="mod">
          <ac:chgData name="Anja Schneidermann" userId="eq29njGU8y0PSNDJNl4ufIg6G2AS0r0w7kVXUGd1zCU=" providerId="None" clId="Web-{36FAC5C4-C032-4E17-A1EC-E6A604FC3024}" dt="2026-08-11T10:00:38.117" v="90" actId="20577"/>
          <ac:spMkLst>
            <pc:docMk/>
            <pc:sldMk cId="0" sldId="281"/>
            <ac:spMk id="569" creationId="{00000000-0000-0000-0000-000000000000}"/>
          </ac:spMkLst>
        </pc:spChg>
        <pc:picChg chg="mod">
          <ac:chgData name="Anja Schneidermann" userId="eq29njGU8y0PSNDJNl4ufIg6G2AS0r0w7kVXUGd1zCU=" providerId="None" clId="Web-{36FAC5C4-C032-4E17-A1EC-E6A604FC3024}" dt="2026-08-11T09:59:27.273" v="83" actId="1076"/>
          <ac:picMkLst>
            <pc:docMk/>
            <pc:sldMk cId="0" sldId="281"/>
            <ac:picMk id="4" creationId="{EE900BA9-4827-A900-5D7D-09AEEE1054D6}"/>
          </ac:picMkLst>
        </pc:picChg>
      </pc:sldChg>
      <pc:sldChg chg="modSp modCm">
        <pc:chgData name="Anja Schneidermann" userId="eq29njGU8y0PSNDJNl4ufIg6G2AS0r0w7kVXUGd1zCU=" providerId="None" clId="Web-{36FAC5C4-C032-4E17-A1EC-E6A604FC3024}" dt="2026-08-11T10:31:24.801" v="332" actId="20577"/>
        <pc:sldMkLst>
          <pc:docMk/>
          <pc:sldMk cId="0" sldId="285"/>
        </pc:sldMkLst>
        <pc:spChg chg="mod">
          <ac:chgData name="Anja Schneidermann" userId="eq29njGU8y0PSNDJNl4ufIg6G2AS0r0w7kVXUGd1zCU=" providerId="None" clId="Web-{36FAC5C4-C032-4E17-A1EC-E6A604FC3024}" dt="2026-08-11T10:31:24.801" v="332" actId="20577"/>
          <ac:spMkLst>
            <pc:docMk/>
            <pc:sldMk cId="0" sldId="285"/>
            <ac:spMk id="5" creationId="{BBAE134D-9754-FFFE-5C9A-9C1B84A2DC08}"/>
          </ac:spMkLst>
        </pc:spChg>
        <pc:spChg chg="mod">
          <ac:chgData name="Anja Schneidermann" userId="eq29njGU8y0PSNDJNl4ufIg6G2AS0r0w7kVXUGd1zCU=" providerId="None" clId="Web-{36FAC5C4-C032-4E17-A1EC-E6A604FC3024}" dt="2026-08-11T10:31:16.770" v="329" actId="20577"/>
          <ac:spMkLst>
            <pc:docMk/>
            <pc:sldMk cId="0" sldId="285"/>
            <ac:spMk id="7" creationId="{287868BF-4A61-6F41-6E53-A74629CEE238}"/>
          </ac:spMkLst>
        </pc:spChg>
        <pc:spChg chg="mod">
          <ac:chgData name="Anja Schneidermann" userId="eq29njGU8y0PSNDJNl4ufIg6G2AS0r0w7kVXUGd1zCU=" providerId="None" clId="Web-{36FAC5C4-C032-4E17-A1EC-E6A604FC3024}" dt="2026-08-11T10:30:42.004" v="324" actId="14100"/>
          <ac:spMkLst>
            <pc:docMk/>
            <pc:sldMk cId="0" sldId="285"/>
            <ac:spMk id="11" creationId="{B54EF62E-4CB7-5064-6AF3-C19A946BFE25}"/>
          </ac:spMkLst>
        </pc:spChg>
        <pc:spChg chg="mod">
          <ac:chgData name="Anja Schneidermann" userId="eq29njGU8y0PSNDJNl4ufIg6G2AS0r0w7kVXUGd1zCU=" providerId="None" clId="Web-{36FAC5C4-C032-4E17-A1EC-E6A604FC3024}" dt="2026-08-11T10:30:53.379" v="325" actId="1076"/>
          <ac:spMkLst>
            <pc:docMk/>
            <pc:sldMk cId="0" sldId="285"/>
            <ac:spMk id="17" creationId="{7B189787-9B68-A47C-0B76-AE4AF13155DE}"/>
          </ac:spMkLst>
        </pc:spChg>
        <pc:spChg chg="mod">
          <ac:chgData name="Anja Schneidermann" userId="eq29njGU8y0PSNDJNl4ufIg6G2AS0r0w7kVXUGd1zCU=" providerId="None" clId="Web-{36FAC5C4-C032-4E17-A1EC-E6A604FC3024}" dt="2026-08-11T10:30:59.551" v="326" actId="1076"/>
          <ac:spMkLst>
            <pc:docMk/>
            <pc:sldMk cId="0" sldId="285"/>
            <ac:spMk id="19" creationId="{151F2266-DFED-825A-2769-991D940A594C}"/>
          </ac:spMkLst>
        </pc:spChg>
        <pc:spChg chg="mod">
          <ac:chgData name="Anja Schneidermann" userId="eq29njGU8y0PSNDJNl4ufIg6G2AS0r0w7kVXUGd1zCU=" providerId="None" clId="Web-{36FAC5C4-C032-4E17-A1EC-E6A604FC3024}" dt="2026-08-11T10:31:03.582" v="327" actId="1076"/>
          <ac:spMkLst>
            <pc:docMk/>
            <pc:sldMk cId="0" sldId="285"/>
            <ac:spMk id="21" creationId="{24A8B59D-08DB-CF6B-E7DC-3D0D82350ACF}"/>
          </ac:spMkLst>
        </pc:sp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36FAC5C4-C032-4E17-A1EC-E6A604FC3024}" dt="2026-08-11T10:31:16.770" v="329" actId="20577"/>
              <pc2:cmMkLst xmlns:pc2="http://schemas.microsoft.com/office/powerpoint/2019/9/main/command">
                <pc:docMk/>
                <pc:sldMk cId="0" sldId="285"/>
                <pc2:cmMk id="{63B9D0C2-31C2-4D1E-90B2-15D8EBE7EC10}"/>
              </pc2:cmMkLst>
            </pc226:cmChg>
          </p:ext>
        </pc:extLst>
      </pc:sldChg>
      <pc:sldChg chg="modSp">
        <pc:chgData name="Anja Schneidermann" userId="eq29njGU8y0PSNDJNl4ufIg6G2AS0r0w7kVXUGd1zCU=" providerId="None" clId="Web-{36FAC5C4-C032-4E17-A1EC-E6A604FC3024}" dt="2026-08-11T10:11:56.116" v="184" actId="20577"/>
        <pc:sldMkLst>
          <pc:docMk/>
          <pc:sldMk cId="0" sldId="287"/>
        </pc:sldMkLst>
        <pc:spChg chg="mod">
          <ac:chgData name="Anja Schneidermann" userId="eq29njGU8y0PSNDJNl4ufIg6G2AS0r0w7kVXUGd1zCU=" providerId="None" clId="Web-{36FAC5C4-C032-4E17-A1EC-E6A604FC3024}" dt="2026-08-11T10:10:10.444" v="159" actId="1076"/>
          <ac:spMkLst>
            <pc:docMk/>
            <pc:sldMk cId="0" sldId="287"/>
            <ac:spMk id="1124" creationId="{00000000-0000-0000-0000-000000000000}"/>
          </ac:spMkLst>
        </pc:spChg>
        <pc:spChg chg="mod">
          <ac:chgData name="Anja Schneidermann" userId="eq29njGU8y0PSNDJNl4ufIg6G2AS0r0w7kVXUGd1zCU=" providerId="None" clId="Web-{36FAC5C4-C032-4E17-A1EC-E6A604FC3024}" dt="2026-08-11T10:10:10.460" v="160" actId="1076"/>
          <ac:spMkLst>
            <pc:docMk/>
            <pc:sldMk cId="0" sldId="287"/>
            <ac:spMk id="1125" creationId="{00000000-0000-0000-0000-000000000000}"/>
          </ac:spMkLst>
        </pc:spChg>
        <pc:spChg chg="mod">
          <ac:chgData name="Anja Schneidermann" userId="eq29njGU8y0PSNDJNl4ufIg6G2AS0r0w7kVXUGd1zCU=" providerId="None" clId="Web-{36FAC5C4-C032-4E17-A1EC-E6A604FC3024}" dt="2026-08-11T10:11:23.038" v="180" actId="14100"/>
          <ac:spMkLst>
            <pc:docMk/>
            <pc:sldMk cId="0" sldId="287"/>
            <ac:spMk id="1126" creationId="{00000000-0000-0000-0000-000000000000}"/>
          </ac:spMkLst>
        </pc:spChg>
        <pc:spChg chg="mod">
          <ac:chgData name="Anja Schneidermann" userId="eq29njGU8y0PSNDJNl4ufIg6G2AS0r0w7kVXUGd1zCU=" providerId="None" clId="Web-{36FAC5C4-C032-4E17-A1EC-E6A604FC3024}" dt="2026-08-11T10:11:08.866" v="179" actId="14100"/>
          <ac:spMkLst>
            <pc:docMk/>
            <pc:sldMk cId="0" sldId="287"/>
            <ac:spMk id="1127" creationId="{00000000-0000-0000-0000-000000000000}"/>
          </ac:spMkLst>
        </pc:spChg>
        <pc:spChg chg="mod">
          <ac:chgData name="Anja Schneidermann" userId="eq29njGU8y0PSNDJNl4ufIg6G2AS0r0w7kVXUGd1zCU=" providerId="None" clId="Web-{36FAC5C4-C032-4E17-A1EC-E6A604FC3024}" dt="2026-08-11T10:10:10.475" v="161" actId="1076"/>
          <ac:spMkLst>
            <pc:docMk/>
            <pc:sldMk cId="0" sldId="287"/>
            <ac:spMk id="1128" creationId="{00000000-0000-0000-0000-000000000000}"/>
          </ac:spMkLst>
        </pc:spChg>
        <pc:spChg chg="mod">
          <ac:chgData name="Anja Schneidermann" userId="eq29njGU8y0PSNDJNl4ufIg6G2AS0r0w7kVXUGd1zCU=" providerId="None" clId="Web-{36FAC5C4-C032-4E17-A1EC-E6A604FC3024}" dt="2026-08-11T10:10:10.491" v="162" actId="1076"/>
          <ac:spMkLst>
            <pc:docMk/>
            <pc:sldMk cId="0" sldId="287"/>
            <ac:spMk id="1131" creationId="{00000000-0000-0000-0000-000000000000}"/>
          </ac:spMkLst>
        </pc:spChg>
        <pc:spChg chg="mod">
          <ac:chgData name="Anja Schneidermann" userId="eq29njGU8y0PSNDJNl4ufIg6G2AS0r0w7kVXUGd1zCU=" providerId="None" clId="Web-{36FAC5C4-C032-4E17-A1EC-E6A604FC3024}" dt="2026-08-11T10:11:28.803" v="181" actId="14100"/>
          <ac:spMkLst>
            <pc:docMk/>
            <pc:sldMk cId="0" sldId="287"/>
            <ac:spMk id="1133" creationId="{00000000-0000-0000-0000-000000000000}"/>
          </ac:spMkLst>
        </pc:spChg>
        <pc:spChg chg="mod">
          <ac:chgData name="Anja Schneidermann" userId="eq29njGU8y0PSNDJNl4ufIg6G2AS0r0w7kVXUGd1zCU=" providerId="None" clId="Web-{36FAC5C4-C032-4E17-A1EC-E6A604FC3024}" dt="2026-08-11T10:10:56.585" v="178" actId="14100"/>
          <ac:spMkLst>
            <pc:docMk/>
            <pc:sldMk cId="0" sldId="287"/>
            <ac:spMk id="1134" creationId="{00000000-0000-0000-0000-000000000000}"/>
          </ac:spMkLst>
        </pc:spChg>
        <pc:spChg chg="mod">
          <ac:chgData name="Anja Schneidermann" userId="eq29njGU8y0PSNDJNl4ufIg6G2AS0r0w7kVXUGd1zCU=" providerId="None" clId="Web-{36FAC5C4-C032-4E17-A1EC-E6A604FC3024}" dt="2026-08-11T10:11:56.116" v="184" actId="20577"/>
          <ac:spMkLst>
            <pc:docMk/>
            <pc:sldMk cId="0" sldId="287"/>
            <ac:spMk id="1135" creationId="{00000000-0000-0000-0000-000000000000}"/>
          </ac:spMkLst>
        </pc:spChg>
        <pc:spChg chg="mod">
          <ac:chgData name="Anja Schneidermann" userId="eq29njGU8y0PSNDJNl4ufIg6G2AS0r0w7kVXUGd1zCU=" providerId="None" clId="Web-{36FAC5C4-C032-4E17-A1EC-E6A604FC3024}" dt="2026-08-11T10:10:22.460" v="163" actId="1076"/>
          <ac:spMkLst>
            <pc:docMk/>
            <pc:sldMk cId="0" sldId="287"/>
            <ac:spMk id="1141" creationId="{00000000-0000-0000-0000-000000000000}"/>
          </ac:spMkLst>
        </pc:spChg>
        <pc:spChg chg="mod">
          <ac:chgData name="Anja Schneidermann" userId="eq29njGU8y0PSNDJNl4ufIg6G2AS0r0w7kVXUGd1zCU=" providerId="None" clId="Web-{36FAC5C4-C032-4E17-A1EC-E6A604FC3024}" dt="2026-08-11T10:10:22.460" v="164" actId="1076"/>
          <ac:spMkLst>
            <pc:docMk/>
            <pc:sldMk cId="0" sldId="287"/>
            <ac:spMk id="1142" creationId="{00000000-0000-0000-0000-000000000000}"/>
          </ac:spMkLst>
        </pc:spChg>
        <pc:spChg chg="mod">
          <ac:chgData name="Anja Schneidermann" userId="eq29njGU8y0PSNDJNl4ufIg6G2AS0r0w7kVXUGd1zCU=" providerId="None" clId="Web-{36FAC5C4-C032-4E17-A1EC-E6A604FC3024}" dt="2026-08-11T10:10:22.475" v="165" actId="1076"/>
          <ac:spMkLst>
            <pc:docMk/>
            <pc:sldMk cId="0" sldId="287"/>
            <ac:spMk id="1143" creationId="{00000000-0000-0000-0000-000000000000}"/>
          </ac:spMkLst>
        </pc:spChg>
        <pc:spChg chg="mod">
          <ac:chgData name="Anja Schneidermann" userId="eq29njGU8y0PSNDJNl4ufIg6G2AS0r0w7kVXUGd1zCU=" providerId="None" clId="Web-{36FAC5C4-C032-4E17-A1EC-E6A604FC3024}" dt="2026-08-11T10:10:22.491" v="166" actId="1076"/>
          <ac:spMkLst>
            <pc:docMk/>
            <pc:sldMk cId="0" sldId="287"/>
            <ac:spMk id="1144" creationId="{00000000-0000-0000-0000-000000000000}"/>
          </ac:spMkLst>
        </pc:spChg>
      </pc:sldChg>
      <pc:sldChg chg="addSp delSp modSp">
        <pc:chgData name="Anja Schneidermann" userId="eq29njGU8y0PSNDJNl4ufIg6G2AS0r0w7kVXUGd1zCU=" providerId="None" clId="Web-{36FAC5C4-C032-4E17-A1EC-E6A604FC3024}" dt="2026-08-11T10:29:56.223" v="322" actId="1076"/>
        <pc:sldMkLst>
          <pc:docMk/>
          <pc:sldMk cId="0" sldId="288"/>
        </pc:sldMkLst>
        <pc:spChg chg="mod">
          <ac:chgData name="Anja Schneidermann" userId="eq29njGU8y0PSNDJNl4ufIg6G2AS0r0w7kVXUGd1zCU=" providerId="None" clId="Web-{36FAC5C4-C032-4E17-A1EC-E6A604FC3024}" dt="2026-08-11T10:16:12.787" v="218" actId="1076"/>
          <ac:spMkLst>
            <pc:docMk/>
            <pc:sldMk cId="0" sldId="288"/>
            <ac:spMk id="5" creationId="{6B8EE66B-C5D6-584F-F16F-DBD16CB46692}"/>
          </ac:spMkLst>
        </pc:spChg>
        <pc:spChg chg="mod">
          <ac:chgData name="Anja Schneidermann" userId="eq29njGU8y0PSNDJNl4ufIg6G2AS0r0w7kVXUGd1zCU=" providerId="None" clId="Web-{36FAC5C4-C032-4E17-A1EC-E6A604FC3024}" dt="2026-08-11T10:21:39.115" v="271" actId="20577"/>
          <ac:spMkLst>
            <pc:docMk/>
            <pc:sldMk cId="0" sldId="288"/>
            <ac:spMk id="7" creationId="{9A93EDD5-4415-7519-6DE2-7DED660F3F54}"/>
          </ac:spMkLst>
        </pc:spChg>
        <pc:spChg chg="mod">
          <ac:chgData name="Anja Schneidermann" userId="eq29njGU8y0PSNDJNl4ufIg6G2AS0r0w7kVXUGd1zCU=" providerId="None" clId="Web-{36FAC5C4-C032-4E17-A1EC-E6A604FC3024}" dt="2026-08-11T10:23:51.239" v="279" actId="20577"/>
          <ac:spMkLst>
            <pc:docMk/>
            <pc:sldMk cId="0" sldId="288"/>
            <ac:spMk id="9" creationId="{16EA7725-F43D-7F51-252C-2965B5A3500A}"/>
          </ac:spMkLst>
        </pc:spChg>
        <pc:spChg chg="mod">
          <ac:chgData name="Anja Schneidermann" userId="eq29njGU8y0PSNDJNl4ufIg6G2AS0r0w7kVXUGd1zCU=" providerId="None" clId="Web-{36FAC5C4-C032-4E17-A1EC-E6A604FC3024}" dt="2026-08-11T10:26:51.676" v="294" actId="20577"/>
          <ac:spMkLst>
            <pc:docMk/>
            <pc:sldMk cId="0" sldId="288"/>
            <ac:spMk id="11" creationId="{FE15E419-2D84-46BA-5B30-BF041199780B}"/>
          </ac:spMkLst>
        </pc:spChg>
        <pc:spChg chg="mod">
          <ac:chgData name="Anja Schneidermann" userId="eq29njGU8y0PSNDJNl4ufIg6G2AS0r0w7kVXUGd1zCU=" providerId="None" clId="Web-{36FAC5C4-C032-4E17-A1EC-E6A604FC3024}" dt="2026-08-11T10:22:40.786" v="276" actId="20577"/>
          <ac:spMkLst>
            <pc:docMk/>
            <pc:sldMk cId="0" sldId="288"/>
            <ac:spMk id="17" creationId="{3821BDA3-F5B5-8067-19C0-521DA18447FD}"/>
          </ac:spMkLst>
        </pc:spChg>
        <pc:spChg chg="mod">
          <ac:chgData name="Anja Schneidermann" userId="eq29njGU8y0PSNDJNl4ufIg6G2AS0r0w7kVXUGd1zCU=" providerId="None" clId="Web-{36FAC5C4-C032-4E17-A1EC-E6A604FC3024}" dt="2026-08-11T10:28:08.239" v="300" actId="14100"/>
          <ac:spMkLst>
            <pc:docMk/>
            <pc:sldMk cId="0" sldId="288"/>
            <ac:spMk id="19" creationId="{5F5850A7-DC9D-55A3-E20A-C2D4A5B9F7C9}"/>
          </ac:spMkLst>
        </pc:spChg>
        <pc:spChg chg="mod">
          <ac:chgData name="Anja Schneidermann" userId="eq29njGU8y0PSNDJNl4ufIg6G2AS0r0w7kVXUGd1zCU=" providerId="None" clId="Web-{36FAC5C4-C032-4E17-A1EC-E6A604FC3024}" dt="2026-08-11T10:28:56.098" v="309" actId="20577"/>
          <ac:spMkLst>
            <pc:docMk/>
            <pc:sldMk cId="0" sldId="288"/>
            <ac:spMk id="21" creationId="{D232B32A-4B9B-1464-A6F7-51C739271F36}"/>
          </ac:spMkLst>
        </pc:spChg>
        <pc:spChg chg="add del mod">
          <ac:chgData name="Anja Schneidermann" userId="eq29njGU8y0PSNDJNl4ufIg6G2AS0r0w7kVXUGd1zCU=" providerId="None" clId="Web-{36FAC5C4-C032-4E17-A1EC-E6A604FC3024}" dt="2026-08-11T10:29:56.223" v="322" actId="1076"/>
          <ac:spMkLst>
            <pc:docMk/>
            <pc:sldMk cId="0" sldId="288"/>
            <ac:spMk id="25" creationId="{AD7C3B9A-4221-9A75-468F-BC0F31A5B281}"/>
          </ac:spMkLst>
        </pc:spChg>
      </pc:sldChg>
      <pc:sldChg chg="modSp">
        <pc:chgData name="Anja Schneidermann" userId="eq29njGU8y0PSNDJNl4ufIg6G2AS0r0w7kVXUGd1zCU=" providerId="None" clId="Web-{36FAC5C4-C032-4E17-A1EC-E6A604FC3024}" dt="2026-08-11T10:19:05.287" v="243" actId="1076"/>
        <pc:sldMkLst>
          <pc:docMk/>
          <pc:sldMk cId="0" sldId="290"/>
        </pc:sldMkLst>
        <pc:spChg chg="mod">
          <ac:chgData name="Anja Schneidermann" userId="eq29njGU8y0PSNDJNl4ufIg6G2AS0r0w7kVXUGd1zCU=" providerId="None" clId="Web-{36FAC5C4-C032-4E17-A1EC-E6A604FC3024}" dt="2026-08-11T10:17:32.146" v="233" actId="1076"/>
          <ac:spMkLst>
            <pc:docMk/>
            <pc:sldMk cId="0" sldId="290"/>
            <ac:spMk id="1291" creationId="{00000000-0000-0000-0000-000000000000}"/>
          </ac:spMkLst>
        </pc:spChg>
        <pc:spChg chg="mod">
          <ac:chgData name="Anja Schneidermann" userId="eq29njGU8y0PSNDJNl4ufIg6G2AS0r0w7kVXUGd1zCU=" providerId="None" clId="Web-{36FAC5C4-C032-4E17-A1EC-E6A604FC3024}" dt="2026-08-11T10:16:24.771" v="219" actId="14100"/>
          <ac:spMkLst>
            <pc:docMk/>
            <pc:sldMk cId="0" sldId="290"/>
            <ac:spMk id="1293" creationId="{00000000-0000-0000-0000-000000000000}"/>
          </ac:spMkLst>
        </pc:spChg>
        <pc:spChg chg="mod">
          <ac:chgData name="Anja Schneidermann" userId="eq29njGU8y0PSNDJNl4ufIg6G2AS0r0w7kVXUGd1zCU=" providerId="None" clId="Web-{36FAC5C4-C032-4E17-A1EC-E6A604FC3024}" dt="2026-08-11T10:17:59.053" v="235" actId="14100"/>
          <ac:spMkLst>
            <pc:docMk/>
            <pc:sldMk cId="0" sldId="290"/>
            <ac:spMk id="1295" creationId="{00000000-0000-0000-0000-000000000000}"/>
          </ac:spMkLst>
        </pc:spChg>
        <pc:spChg chg="mod">
          <ac:chgData name="Anja Schneidermann" userId="eq29njGU8y0PSNDJNl4ufIg6G2AS0r0w7kVXUGd1zCU=" providerId="None" clId="Web-{36FAC5C4-C032-4E17-A1EC-E6A604FC3024}" dt="2026-08-11T10:18:48.396" v="241" actId="14100"/>
          <ac:spMkLst>
            <pc:docMk/>
            <pc:sldMk cId="0" sldId="290"/>
            <ac:spMk id="1296" creationId="{00000000-0000-0000-0000-000000000000}"/>
          </ac:spMkLst>
        </pc:spChg>
        <pc:spChg chg="mod">
          <ac:chgData name="Anja Schneidermann" userId="eq29njGU8y0PSNDJNl4ufIg6G2AS0r0w7kVXUGd1zCU=" providerId="None" clId="Web-{36FAC5C4-C032-4E17-A1EC-E6A604FC3024}" dt="2026-08-11T10:16:27.865" v="220" actId="1076"/>
          <ac:spMkLst>
            <pc:docMk/>
            <pc:sldMk cId="0" sldId="290"/>
            <ac:spMk id="1297" creationId="{00000000-0000-0000-0000-000000000000}"/>
          </ac:spMkLst>
        </pc:spChg>
        <pc:spChg chg="mod">
          <ac:chgData name="Anja Schneidermann" userId="eq29njGU8y0PSNDJNl4ufIg6G2AS0r0w7kVXUGd1zCU=" providerId="None" clId="Web-{36FAC5C4-C032-4E17-A1EC-E6A604FC3024}" dt="2026-08-11T10:17:00.021" v="226" actId="1076"/>
          <ac:spMkLst>
            <pc:docMk/>
            <pc:sldMk cId="0" sldId="290"/>
            <ac:spMk id="1298" creationId="{00000000-0000-0000-0000-000000000000}"/>
          </ac:spMkLst>
        </pc:spChg>
        <pc:spChg chg="mod">
          <ac:chgData name="Anja Schneidermann" userId="eq29njGU8y0PSNDJNl4ufIg6G2AS0r0w7kVXUGd1zCU=" providerId="None" clId="Web-{36FAC5C4-C032-4E17-A1EC-E6A604FC3024}" dt="2026-08-11T10:18:06.927" v="236" actId="1076"/>
          <ac:spMkLst>
            <pc:docMk/>
            <pc:sldMk cId="0" sldId="290"/>
            <ac:spMk id="1299" creationId="{00000000-0000-0000-0000-000000000000}"/>
          </ac:spMkLst>
        </pc:spChg>
        <pc:spChg chg="mod">
          <ac:chgData name="Anja Schneidermann" userId="eq29njGU8y0PSNDJNl4ufIg6G2AS0r0w7kVXUGd1zCU=" providerId="None" clId="Web-{36FAC5C4-C032-4E17-A1EC-E6A604FC3024}" dt="2026-08-11T10:18:58.131" v="242" actId="1076"/>
          <ac:spMkLst>
            <pc:docMk/>
            <pc:sldMk cId="0" sldId="290"/>
            <ac:spMk id="1300" creationId="{00000000-0000-0000-0000-000000000000}"/>
          </ac:spMkLst>
        </pc:spChg>
        <pc:spChg chg="mod">
          <ac:chgData name="Anja Schneidermann" userId="eq29njGU8y0PSNDJNl4ufIg6G2AS0r0w7kVXUGd1zCU=" providerId="None" clId="Web-{36FAC5C4-C032-4E17-A1EC-E6A604FC3024}" dt="2026-08-11T10:16:38.178" v="222" actId="14100"/>
          <ac:spMkLst>
            <pc:docMk/>
            <pc:sldMk cId="0" sldId="290"/>
            <ac:spMk id="1301" creationId="{00000000-0000-0000-0000-000000000000}"/>
          </ac:spMkLst>
        </pc:spChg>
        <pc:spChg chg="mod">
          <ac:chgData name="Anja Schneidermann" userId="eq29njGU8y0PSNDJNl4ufIg6G2AS0r0w7kVXUGd1zCU=" providerId="None" clId="Web-{36FAC5C4-C032-4E17-A1EC-E6A604FC3024}" dt="2026-08-11T10:17:43.115" v="234" actId="1076"/>
          <ac:spMkLst>
            <pc:docMk/>
            <pc:sldMk cId="0" sldId="290"/>
            <ac:spMk id="1302" creationId="{00000000-0000-0000-0000-000000000000}"/>
          </ac:spMkLst>
        </pc:spChg>
        <pc:spChg chg="mod">
          <ac:chgData name="Anja Schneidermann" userId="eq29njGU8y0PSNDJNl4ufIg6G2AS0r0w7kVXUGd1zCU=" providerId="None" clId="Web-{36FAC5C4-C032-4E17-A1EC-E6A604FC3024}" dt="2026-08-11T10:18:36.037" v="240" actId="20577"/>
          <ac:spMkLst>
            <pc:docMk/>
            <pc:sldMk cId="0" sldId="290"/>
            <ac:spMk id="1303" creationId="{00000000-0000-0000-0000-000000000000}"/>
          </ac:spMkLst>
        </pc:spChg>
        <pc:spChg chg="mod">
          <ac:chgData name="Anja Schneidermann" userId="eq29njGU8y0PSNDJNl4ufIg6G2AS0r0w7kVXUGd1zCU=" providerId="None" clId="Web-{36FAC5C4-C032-4E17-A1EC-E6A604FC3024}" dt="2026-08-11T10:19:05.287" v="243" actId="1076"/>
          <ac:spMkLst>
            <pc:docMk/>
            <pc:sldMk cId="0" sldId="290"/>
            <ac:spMk id="1304" creationId="{00000000-0000-0000-0000-000000000000}"/>
          </ac:spMkLst>
        </pc:spChg>
      </pc:sldChg>
      <pc:sldChg chg="addSp modSp">
        <pc:chgData name="Anja Schneidermann" userId="eq29njGU8y0PSNDJNl4ufIg6G2AS0r0w7kVXUGd1zCU=" providerId="None" clId="Web-{36FAC5C4-C032-4E17-A1EC-E6A604FC3024}" dt="2026-08-11T09:56:30.227" v="56" actId="1076"/>
        <pc:sldMkLst>
          <pc:docMk/>
          <pc:sldMk cId="3063157634" sldId="1029"/>
        </pc:sldMkLst>
        <pc:spChg chg="add mod">
          <ac:chgData name="Anja Schneidermann" userId="eq29njGU8y0PSNDJNl4ufIg6G2AS0r0w7kVXUGd1zCU=" providerId="None" clId="Web-{36FAC5C4-C032-4E17-A1EC-E6A604FC3024}" dt="2026-08-11T09:56:30.227" v="56" actId="1076"/>
          <ac:spMkLst>
            <pc:docMk/>
            <pc:sldMk cId="3063157634" sldId="1029"/>
            <ac:spMk id="2" creationId="{F4661AF8-FFF3-D80D-D3A3-D273A77993CC}"/>
          </ac:spMkLst>
        </pc:spChg>
        <pc:spChg chg="mod">
          <ac:chgData name="Anja Schneidermann" userId="eq29njGU8y0PSNDJNl4ufIg6G2AS0r0w7kVXUGd1zCU=" providerId="None" clId="Web-{36FAC5C4-C032-4E17-A1EC-E6A604FC3024}" dt="2026-08-11T09:50:47.212" v="9" actId="20577"/>
          <ac:spMkLst>
            <pc:docMk/>
            <pc:sldMk cId="3063157634" sldId="1029"/>
            <ac:spMk id="100" creationId="{00000000-0000-0000-0000-000000000000}"/>
          </ac:spMkLst>
        </pc:spChg>
        <pc:spChg chg="mod">
          <ac:chgData name="Anja Schneidermann" userId="eq29njGU8y0PSNDJNl4ufIg6G2AS0r0w7kVXUGd1zCU=" providerId="None" clId="Web-{36FAC5C4-C032-4E17-A1EC-E6A604FC3024}" dt="2026-08-11T09:52:22.977" v="21" actId="14100"/>
          <ac:spMkLst>
            <pc:docMk/>
            <pc:sldMk cId="3063157634" sldId="1029"/>
            <ac:spMk id="101" creationId="{00000000-0000-0000-0000-000000000000}"/>
          </ac:spMkLst>
        </pc:spChg>
        <pc:spChg chg="mod">
          <ac:chgData name="Anja Schneidermann" userId="eq29njGU8y0PSNDJNl4ufIg6G2AS0r0w7kVXUGd1zCU=" providerId="None" clId="Web-{36FAC5C4-C032-4E17-A1EC-E6A604FC3024}" dt="2026-08-11T09:50:53.071" v="10" actId="1076"/>
          <ac:spMkLst>
            <pc:docMk/>
            <pc:sldMk cId="3063157634" sldId="1029"/>
            <ac:spMk id="102" creationId="{00000000-0000-0000-0000-000000000000}"/>
          </ac:spMkLst>
        </pc:spChg>
        <pc:spChg chg="mod">
          <ac:chgData name="Anja Schneidermann" userId="eq29njGU8y0PSNDJNl4ufIg6G2AS0r0w7kVXUGd1zCU=" providerId="None" clId="Web-{36FAC5C4-C032-4E17-A1EC-E6A604FC3024}" dt="2026-08-11T09:50:58.134" v="11" actId="1076"/>
          <ac:spMkLst>
            <pc:docMk/>
            <pc:sldMk cId="3063157634" sldId="1029"/>
            <ac:spMk id="103" creationId="{00000000-0000-0000-0000-000000000000}"/>
          </ac:spMkLst>
        </pc:spChg>
        <pc:spChg chg="mod">
          <ac:chgData name="Anja Schneidermann" userId="eq29njGU8y0PSNDJNl4ufIg6G2AS0r0w7kVXUGd1zCU=" providerId="None" clId="Web-{36FAC5C4-C032-4E17-A1EC-E6A604FC3024}" dt="2026-08-11T09:52:08.634" v="19" actId="1076"/>
          <ac:spMkLst>
            <pc:docMk/>
            <pc:sldMk cId="3063157634" sldId="1029"/>
            <ac:spMk id="104" creationId="{00000000-0000-0000-0000-000000000000}"/>
          </ac:spMkLst>
        </pc:spChg>
        <pc:spChg chg="mod">
          <ac:chgData name="Anja Schneidermann" userId="eq29njGU8y0PSNDJNl4ufIg6G2AS0r0w7kVXUGd1zCU=" providerId="None" clId="Web-{36FAC5C4-C032-4E17-A1EC-E6A604FC3024}" dt="2026-08-11T09:52:16.602" v="20" actId="14100"/>
          <ac:spMkLst>
            <pc:docMk/>
            <pc:sldMk cId="3063157634" sldId="1029"/>
            <ac:spMk id="105" creationId="{00000000-0000-0000-0000-000000000000}"/>
          </ac:spMkLst>
        </pc:spChg>
        <pc:spChg chg="mod">
          <ac:chgData name="Anja Schneidermann" userId="eq29njGU8y0PSNDJNl4ufIg6G2AS0r0w7kVXUGd1zCU=" providerId="None" clId="Web-{36FAC5C4-C032-4E17-A1EC-E6A604FC3024}" dt="2026-08-11T09:56:01.008" v="55" actId="1076"/>
          <ac:spMkLst>
            <pc:docMk/>
            <pc:sldMk cId="3063157634" sldId="1029"/>
            <ac:spMk id="106" creationId="{00000000-0000-0000-0000-000000000000}"/>
          </ac:spMkLst>
        </pc:spChg>
      </pc:sldChg>
      <pc:sldChg chg="modSp">
        <pc:chgData name="Anja Schneidermann" userId="eq29njGU8y0PSNDJNl4ufIg6G2AS0r0w7kVXUGd1zCU=" providerId="None" clId="Web-{36FAC5C4-C032-4E17-A1EC-E6A604FC3024}" dt="2026-08-11T09:57:18.727" v="69" actId="20577"/>
        <pc:sldMkLst>
          <pc:docMk/>
          <pc:sldMk cId="3023443997" sldId="1030"/>
        </pc:sldMkLst>
        <pc:spChg chg="mod">
          <ac:chgData name="Anja Schneidermann" userId="eq29njGU8y0PSNDJNl4ufIg6G2AS0r0w7kVXUGd1zCU=" providerId="None" clId="Web-{36FAC5C4-C032-4E17-A1EC-E6A604FC3024}" dt="2026-08-11T09:57:18.727" v="69" actId="20577"/>
          <ac:spMkLst>
            <pc:docMk/>
            <pc:sldMk cId="3023443997" sldId="1030"/>
            <ac:spMk id="3" creationId="{90E80CFE-EDA0-6E89-ECF5-C8CAFA88CDCC}"/>
          </ac:spMkLst>
        </pc:spChg>
      </pc:sldChg>
      <pc:sldChg chg="modSp">
        <pc:chgData name="Anja Schneidermann" userId="eq29njGU8y0PSNDJNl4ufIg6G2AS0r0w7kVXUGd1zCU=" providerId="None" clId="Web-{36FAC5C4-C032-4E17-A1EC-E6A604FC3024}" dt="2026-08-11T10:02:34.773" v="110" actId="20577"/>
        <pc:sldMkLst>
          <pc:docMk/>
          <pc:sldMk cId="372672048" sldId="1033"/>
        </pc:sldMkLst>
        <pc:spChg chg="mod">
          <ac:chgData name="Anja Schneidermann" userId="eq29njGU8y0PSNDJNl4ufIg6G2AS0r0w7kVXUGd1zCU=" providerId="None" clId="Web-{36FAC5C4-C032-4E17-A1EC-E6A604FC3024}" dt="2026-08-11T10:02:34.773" v="110" actId="20577"/>
          <ac:spMkLst>
            <pc:docMk/>
            <pc:sldMk cId="372672048" sldId="1033"/>
            <ac:spMk id="4" creationId="{5D8DD771-13EB-80FC-2179-ACB1169EA788}"/>
          </ac:spMkLst>
        </pc:spChg>
      </pc:sldChg>
      <pc:sldChg chg="modSp modCm">
        <pc:chgData name="Anja Schneidermann" userId="eq29njGU8y0PSNDJNl4ufIg6G2AS0r0w7kVXUGd1zCU=" providerId="None" clId="Web-{36FAC5C4-C032-4E17-A1EC-E6A604FC3024}" dt="2026-08-11T10:07:44.210" v="136" actId="1076"/>
        <pc:sldMkLst>
          <pc:docMk/>
          <pc:sldMk cId="0" sldId="1034"/>
        </pc:sldMkLst>
        <pc:spChg chg="mod">
          <ac:chgData name="Anja Schneidermann" userId="eq29njGU8y0PSNDJNl4ufIg6G2AS0r0w7kVXUGd1zCU=" providerId="None" clId="Web-{36FAC5C4-C032-4E17-A1EC-E6A604FC3024}" dt="2026-08-11T10:03:00.164" v="111" actId="1076"/>
          <ac:spMkLst>
            <pc:docMk/>
            <pc:sldMk cId="0" sldId="1034"/>
            <ac:spMk id="100" creationId="{00000000-0000-0000-0000-000000000000}"/>
          </ac:spMkLst>
        </pc:spChg>
        <pc:spChg chg="mod">
          <ac:chgData name="Anja Schneidermann" userId="eq29njGU8y0PSNDJNl4ufIg6G2AS0r0w7kVXUGd1zCU=" providerId="None" clId="Web-{36FAC5C4-C032-4E17-A1EC-E6A604FC3024}" dt="2026-08-11T10:03:32.835" v="116" actId="20577"/>
          <ac:spMkLst>
            <pc:docMk/>
            <pc:sldMk cId="0" sldId="1034"/>
            <ac:spMk id="101" creationId="{00000000-0000-0000-0000-000000000000}"/>
          </ac:spMkLst>
        </pc:spChg>
        <pc:spChg chg="mod">
          <ac:chgData name="Anja Schneidermann" userId="eq29njGU8y0PSNDJNl4ufIg6G2AS0r0w7kVXUGd1zCU=" providerId="None" clId="Web-{36FAC5C4-C032-4E17-A1EC-E6A604FC3024}" dt="2026-08-11T10:03:56.679" v="118" actId="1076"/>
          <ac:spMkLst>
            <pc:docMk/>
            <pc:sldMk cId="0" sldId="1034"/>
            <ac:spMk id="103" creationId="{00000000-0000-0000-0000-000000000000}"/>
          </ac:spMkLst>
        </pc:spChg>
        <pc:spChg chg="mod">
          <ac:chgData name="Anja Schneidermann" userId="eq29njGU8y0PSNDJNl4ufIg6G2AS0r0w7kVXUGd1zCU=" providerId="None" clId="Web-{36FAC5C4-C032-4E17-A1EC-E6A604FC3024}" dt="2026-08-11T10:03:50.304" v="117" actId="1076"/>
          <ac:spMkLst>
            <pc:docMk/>
            <pc:sldMk cId="0" sldId="1034"/>
            <ac:spMk id="104" creationId="{00000000-0000-0000-0000-000000000000}"/>
          </ac:spMkLst>
        </pc:spChg>
        <pc:spChg chg="mod">
          <ac:chgData name="Anja Schneidermann" userId="eq29njGU8y0PSNDJNl4ufIg6G2AS0r0w7kVXUGd1zCU=" providerId="None" clId="Web-{36FAC5C4-C032-4E17-A1EC-E6A604FC3024}" dt="2026-08-11T10:04:43.929" v="125" actId="1076"/>
          <ac:spMkLst>
            <pc:docMk/>
            <pc:sldMk cId="0" sldId="1034"/>
            <ac:spMk id="105" creationId="{00000000-0000-0000-0000-000000000000}"/>
          </ac:spMkLst>
        </pc:spChg>
        <pc:spChg chg="mod">
          <ac:chgData name="Anja Schneidermann" userId="eq29njGU8y0PSNDJNl4ufIg6G2AS0r0w7kVXUGd1zCU=" providerId="None" clId="Web-{36FAC5C4-C032-4E17-A1EC-E6A604FC3024}" dt="2026-08-11T10:04:49.414" v="127" actId="1076"/>
          <ac:spMkLst>
            <pc:docMk/>
            <pc:sldMk cId="0" sldId="1034"/>
            <ac:spMk id="106" creationId="{00000000-0000-0000-0000-000000000000}"/>
          </ac:spMkLst>
        </pc:spChg>
        <pc:spChg chg="mod">
          <ac:chgData name="Anja Schneidermann" userId="eq29njGU8y0PSNDJNl4ufIg6G2AS0r0w7kVXUGd1zCU=" providerId="None" clId="Web-{36FAC5C4-C032-4E17-A1EC-E6A604FC3024}" dt="2026-08-11T10:04:05.929" v="120" actId="1076"/>
          <ac:spMkLst>
            <pc:docMk/>
            <pc:sldMk cId="0" sldId="1034"/>
            <ac:spMk id="107" creationId="{00000000-0000-0000-0000-000000000000}"/>
          </ac:spMkLst>
        </pc:spChg>
        <pc:spChg chg="mod">
          <ac:chgData name="Anja Schneidermann" userId="eq29njGU8y0PSNDJNl4ufIg6G2AS0r0w7kVXUGd1zCU=" providerId="None" clId="Web-{36FAC5C4-C032-4E17-A1EC-E6A604FC3024}" dt="2026-08-11T10:04:01.898" v="119" actId="1076"/>
          <ac:spMkLst>
            <pc:docMk/>
            <pc:sldMk cId="0" sldId="1034"/>
            <ac:spMk id="108" creationId="{00000000-0000-0000-0000-000000000000}"/>
          </ac:spMkLst>
        </pc:spChg>
        <pc:spChg chg="mod">
          <ac:chgData name="Anja Schneidermann" userId="eq29njGU8y0PSNDJNl4ufIg6G2AS0r0w7kVXUGd1zCU=" providerId="None" clId="Web-{36FAC5C4-C032-4E17-A1EC-E6A604FC3024}" dt="2026-08-11T10:04:56.054" v="128" actId="1076"/>
          <ac:spMkLst>
            <pc:docMk/>
            <pc:sldMk cId="0" sldId="1034"/>
            <ac:spMk id="109" creationId="{00000000-0000-0000-0000-000000000000}"/>
          </ac:spMkLst>
        </pc:spChg>
        <pc:spChg chg="mod">
          <ac:chgData name="Anja Schneidermann" userId="eq29njGU8y0PSNDJNl4ufIg6G2AS0r0w7kVXUGd1zCU=" providerId="None" clId="Web-{36FAC5C4-C032-4E17-A1EC-E6A604FC3024}" dt="2026-08-11T10:04:24.179" v="122" actId="1076"/>
          <ac:spMkLst>
            <pc:docMk/>
            <pc:sldMk cId="0" sldId="1034"/>
            <ac:spMk id="110" creationId="{00000000-0000-0000-0000-000000000000}"/>
          </ac:spMkLst>
        </pc:spChg>
        <pc:spChg chg="mod">
          <ac:chgData name="Anja Schneidermann" userId="eq29njGU8y0PSNDJNl4ufIg6G2AS0r0w7kVXUGd1zCU=" providerId="None" clId="Web-{36FAC5C4-C032-4E17-A1EC-E6A604FC3024}" dt="2026-08-11T10:04:39.304" v="124" actId="1076"/>
          <ac:spMkLst>
            <pc:docMk/>
            <pc:sldMk cId="0" sldId="1034"/>
            <ac:spMk id="111" creationId="{00000000-0000-0000-0000-000000000000}"/>
          </ac:spMkLst>
        </pc:spChg>
        <pc:spChg chg="mod">
          <ac:chgData name="Anja Schneidermann" userId="eq29njGU8y0PSNDJNl4ufIg6G2AS0r0w7kVXUGd1zCU=" providerId="None" clId="Web-{36FAC5C4-C032-4E17-A1EC-E6A604FC3024}" dt="2026-08-11T10:04:33.086" v="123" actId="1076"/>
          <ac:spMkLst>
            <pc:docMk/>
            <pc:sldMk cId="0" sldId="1034"/>
            <ac:spMk id="112" creationId="{00000000-0000-0000-0000-000000000000}"/>
          </ac:spMkLst>
        </pc:spChg>
        <pc:spChg chg="mod">
          <ac:chgData name="Anja Schneidermann" userId="eq29njGU8y0PSNDJNl4ufIg6G2AS0r0w7kVXUGd1zCU=" providerId="None" clId="Web-{36FAC5C4-C032-4E17-A1EC-E6A604FC3024}" dt="2026-08-11T10:04:59.523" v="129" actId="1076"/>
          <ac:spMkLst>
            <pc:docMk/>
            <pc:sldMk cId="0" sldId="1034"/>
            <ac:spMk id="113" creationId="{00000000-0000-0000-0000-000000000000}"/>
          </ac:spMkLst>
        </pc:spChg>
        <pc:spChg chg="mod">
          <ac:chgData name="Anja Schneidermann" userId="eq29njGU8y0PSNDJNl4ufIg6G2AS0r0w7kVXUGd1zCU=" providerId="None" clId="Web-{36FAC5C4-C032-4E17-A1EC-E6A604FC3024}" dt="2026-08-11T10:07:33.335" v="135" actId="1076"/>
          <ac:spMkLst>
            <pc:docMk/>
            <pc:sldMk cId="0" sldId="1034"/>
            <ac:spMk id="114" creationId="{00000000-0000-0000-0000-000000000000}"/>
          </ac:spMkLst>
        </pc:spChg>
        <pc:spChg chg="mod">
          <ac:chgData name="Anja Schneidermann" userId="eq29njGU8y0PSNDJNl4ufIg6G2AS0r0w7kVXUGd1zCU=" providerId="None" clId="Web-{36FAC5C4-C032-4E17-A1EC-E6A604FC3024}" dt="2026-08-11T10:07:44.210" v="136" actId="1076"/>
          <ac:spMkLst>
            <pc:docMk/>
            <pc:sldMk cId="0" sldId="1034"/>
            <ac:spMk id="115" creationId="{00000000-0000-0000-0000-000000000000}"/>
          </ac:spMkLst>
        </pc:sp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36FAC5C4-C032-4E17-A1EC-E6A604FC3024}" dt="2026-08-11T10:06:50.554" v="131" actId="20577"/>
              <pc2:cmMkLst xmlns:pc2="http://schemas.microsoft.com/office/powerpoint/2019/9/main/command">
                <pc:docMk/>
                <pc:sldMk cId="0" sldId="1034"/>
                <pc2:cmMk id="{330350B4-415A-499F-BC84-EC5442D504BF}"/>
              </pc2:cmMkLst>
            </pc226:cmChg>
          </p:ext>
        </pc:extLst>
      </pc:sldChg>
      <pc:sldChg chg="addSp modSp">
        <pc:chgData name="Anja Schneidermann" userId="eq29njGU8y0PSNDJNl4ufIg6G2AS0r0w7kVXUGd1zCU=" providerId="None" clId="Web-{36FAC5C4-C032-4E17-A1EC-E6A604FC3024}" dt="2026-08-11T10:09:33.819" v="158" actId="20577"/>
        <pc:sldMkLst>
          <pc:docMk/>
          <pc:sldMk cId="1409940394" sldId="1035"/>
        </pc:sldMkLst>
        <pc:spChg chg="add mod">
          <ac:chgData name="Anja Schneidermann" userId="eq29njGU8y0PSNDJNl4ufIg6G2AS0r0w7kVXUGd1zCU=" providerId="None" clId="Web-{36FAC5C4-C032-4E17-A1EC-E6A604FC3024}" dt="2026-08-11T10:09:24.897" v="157" actId="1076"/>
          <ac:spMkLst>
            <pc:docMk/>
            <pc:sldMk cId="1409940394" sldId="1035"/>
            <ac:spMk id="2" creationId="{059811BE-D35F-AABE-9EA1-6ED8C35BDBBD}"/>
          </ac:spMkLst>
        </pc:spChg>
        <pc:spChg chg="mod">
          <ac:chgData name="Anja Schneidermann" userId="eq29njGU8y0PSNDJNl4ufIg6G2AS0r0w7kVXUGd1zCU=" providerId="None" clId="Web-{36FAC5C4-C032-4E17-A1EC-E6A604FC3024}" dt="2026-08-11T10:09:33.819" v="158" actId="20577"/>
          <ac:spMkLst>
            <pc:docMk/>
            <pc:sldMk cId="1409940394" sldId="1035"/>
            <ac:spMk id="4" creationId="{0DFFCDD0-A301-4F0F-641B-14FF9D723886}"/>
          </ac:spMkLst>
        </pc:spChg>
      </pc:sldChg>
      <pc:sldChg chg="modSp">
        <pc:chgData name="Anja Schneidermann" userId="eq29njGU8y0PSNDJNl4ufIg6G2AS0r0w7kVXUGd1zCU=" providerId="None" clId="Web-{36FAC5C4-C032-4E17-A1EC-E6A604FC3024}" dt="2026-08-11T10:14:26.475" v="208" actId="20577"/>
        <pc:sldMkLst>
          <pc:docMk/>
          <pc:sldMk cId="1300192524" sldId="1040"/>
        </pc:sldMkLst>
        <pc:spChg chg="mod">
          <ac:chgData name="Anja Schneidermann" userId="eq29njGU8y0PSNDJNl4ufIg6G2AS0r0w7kVXUGd1zCU=" providerId="None" clId="Web-{36FAC5C4-C032-4E17-A1EC-E6A604FC3024}" dt="2026-08-11T10:14:14.662" v="205" actId="1076"/>
          <ac:spMkLst>
            <pc:docMk/>
            <pc:sldMk cId="1300192524" sldId="1040"/>
            <ac:spMk id="3" creationId="{49368ED4-C881-1A85-DB8C-1E412F36D40A}"/>
          </ac:spMkLst>
        </pc:spChg>
        <pc:spChg chg="mod">
          <ac:chgData name="Anja Schneidermann" userId="eq29njGU8y0PSNDJNl4ufIg6G2AS0r0w7kVXUGd1zCU=" providerId="None" clId="Web-{36FAC5C4-C032-4E17-A1EC-E6A604FC3024}" dt="2026-08-11T10:14:26.475" v="208" actId="20577"/>
          <ac:spMkLst>
            <pc:docMk/>
            <pc:sldMk cId="1300192524" sldId="1040"/>
            <ac:spMk id="4" creationId="{D9D9A15A-554F-D0EE-3146-EBDE56A9988D}"/>
          </ac:spMkLst>
        </pc:spChg>
      </pc:sldChg>
      <pc:sldChg chg="modSp">
        <pc:chgData name="Anja Schneidermann" userId="eq29njGU8y0PSNDJNl4ufIg6G2AS0r0w7kVXUGd1zCU=" providerId="None" clId="Web-{36FAC5C4-C032-4E17-A1EC-E6A604FC3024}" dt="2026-08-11T10:14:54.897" v="217" actId="20577"/>
        <pc:sldMkLst>
          <pc:docMk/>
          <pc:sldMk cId="0" sldId="1041"/>
        </pc:sldMkLst>
        <pc:spChg chg="mod">
          <ac:chgData name="Anja Schneidermann" userId="eq29njGU8y0PSNDJNl4ufIg6G2AS0r0w7kVXUGd1zCU=" providerId="None" clId="Web-{36FAC5C4-C032-4E17-A1EC-E6A604FC3024}" dt="2026-08-11T10:14:54.897" v="217" actId="20577"/>
          <ac:spMkLst>
            <pc:docMk/>
            <pc:sldMk cId="0" sldId="1041"/>
            <ac:spMk id="552" creationId="{00000000-0000-0000-0000-000000000000}"/>
          </ac:spMkLst>
        </pc:spChg>
      </pc:sldChg>
      <pc:sldChg chg="modSp">
        <pc:chgData name="Anja Schneidermann" userId="eq29njGU8y0PSNDJNl4ufIg6G2AS0r0w7kVXUGd1zCU=" providerId="None" clId="Web-{36FAC5C4-C032-4E17-A1EC-E6A604FC3024}" dt="2026-08-11T10:02:01.601" v="100" actId="1076"/>
        <pc:sldMkLst>
          <pc:docMk/>
          <pc:sldMk cId="2087384946" sldId="4418"/>
        </pc:sldMkLst>
        <pc:spChg chg="mod">
          <ac:chgData name="Anja Schneidermann" userId="eq29njGU8y0PSNDJNl4ufIg6G2AS0r0w7kVXUGd1zCU=" providerId="None" clId="Web-{36FAC5C4-C032-4E17-A1EC-E6A604FC3024}" dt="2026-08-11T10:01:56.367" v="99" actId="1076"/>
          <ac:spMkLst>
            <pc:docMk/>
            <pc:sldMk cId="2087384946" sldId="4418"/>
            <ac:spMk id="4" creationId="{7685A84D-0096-78C1-980D-FA1DD108C898}"/>
          </ac:spMkLst>
        </pc:spChg>
        <pc:spChg chg="mod">
          <ac:chgData name="Anja Schneidermann" userId="eq29njGU8y0PSNDJNl4ufIg6G2AS0r0w7kVXUGd1zCU=" providerId="None" clId="Web-{36FAC5C4-C032-4E17-A1EC-E6A604FC3024}" dt="2026-08-11T10:02:01.601" v="100" actId="1076"/>
          <ac:spMkLst>
            <pc:docMk/>
            <pc:sldMk cId="2087384946" sldId="4418"/>
            <ac:spMk id="5" creationId="{978D8C41-3E84-5592-14C5-BDFF62D37349}"/>
          </ac:spMkLst>
        </pc:spChg>
      </pc:sldChg>
      <pc:sldChg chg="modSp">
        <pc:chgData name="Anja Schneidermann" userId="eq29njGU8y0PSNDJNl4ufIg6G2AS0r0w7kVXUGd1zCU=" providerId="None" clId="Web-{36FAC5C4-C032-4E17-A1EC-E6A604FC3024}" dt="2026-08-11T10:12:48.444" v="189" actId="1076"/>
        <pc:sldMkLst>
          <pc:docMk/>
          <pc:sldMk cId="2538938122" sldId="4419"/>
        </pc:sldMkLst>
        <pc:spChg chg="mod">
          <ac:chgData name="Anja Schneidermann" userId="eq29njGU8y0PSNDJNl4ufIg6G2AS0r0w7kVXUGd1zCU=" providerId="None" clId="Web-{36FAC5C4-C032-4E17-A1EC-E6A604FC3024}" dt="2026-08-11T10:12:44.725" v="188" actId="14100"/>
          <ac:spMkLst>
            <pc:docMk/>
            <pc:sldMk cId="2538938122" sldId="4419"/>
            <ac:spMk id="4" creationId="{20A31E50-C18D-76DE-D027-081616FB0A60}"/>
          </ac:spMkLst>
        </pc:spChg>
        <pc:spChg chg="mod">
          <ac:chgData name="Anja Schneidermann" userId="eq29njGU8y0PSNDJNl4ufIg6G2AS0r0w7kVXUGd1zCU=" providerId="None" clId="Web-{36FAC5C4-C032-4E17-A1EC-E6A604FC3024}" dt="2026-08-11T10:12:48.444" v="189" actId="1076"/>
          <ac:spMkLst>
            <pc:docMk/>
            <pc:sldMk cId="2538938122" sldId="4419"/>
            <ac:spMk id="5" creationId="{56F005F7-8BC6-2A41-46B9-041C2FC3DA16}"/>
          </ac:spMkLst>
        </pc:spChg>
      </pc:sldChg>
      <pc:sldChg chg="modSp">
        <pc:chgData name="Anja Schneidermann" userId="eq29njGU8y0PSNDJNl4ufIg6G2AS0r0w7kVXUGd1zCU=" providerId="None" clId="Web-{36FAC5C4-C032-4E17-A1EC-E6A604FC3024}" dt="2026-08-11T10:13:19.975" v="199" actId="20577"/>
        <pc:sldMkLst>
          <pc:docMk/>
          <pc:sldMk cId="2227878116" sldId="4420"/>
        </pc:sldMkLst>
        <pc:spChg chg="mod">
          <ac:chgData name="Anja Schneidermann" userId="eq29njGU8y0PSNDJNl4ufIg6G2AS0r0w7kVXUGd1zCU=" providerId="None" clId="Web-{36FAC5C4-C032-4E17-A1EC-E6A604FC3024}" dt="2026-08-11T10:13:19.975" v="199" actId="20577"/>
          <ac:spMkLst>
            <pc:docMk/>
            <pc:sldMk cId="2227878116" sldId="4420"/>
            <ac:spMk id="6" creationId="{9DFB0FE0-DA18-9C60-B9F9-97D2165B03D8}"/>
          </ac:spMkLst>
        </pc:spChg>
      </pc:sldChg>
      <pc:sldChg chg="modSp">
        <pc:chgData name="Anja Schneidermann" userId="eq29njGU8y0PSNDJNl4ufIg6G2AS0r0w7kVXUGd1zCU=" providerId="None" clId="Web-{36FAC5C4-C032-4E17-A1EC-E6A604FC3024}" dt="2026-08-11T10:19:52.615" v="257" actId="1076"/>
        <pc:sldMkLst>
          <pc:docMk/>
          <pc:sldMk cId="2684537453" sldId="4426"/>
        </pc:sldMkLst>
        <pc:spChg chg="mod">
          <ac:chgData name="Anja Schneidermann" userId="eq29njGU8y0PSNDJNl4ufIg6G2AS0r0w7kVXUGd1zCU=" providerId="None" clId="Web-{36FAC5C4-C032-4E17-A1EC-E6A604FC3024}" dt="2026-08-11T10:19:52.615" v="257" actId="1076"/>
          <ac:spMkLst>
            <pc:docMk/>
            <pc:sldMk cId="2684537453" sldId="4426"/>
            <ac:spMk id="4" creationId="{5909923A-23B7-2691-A01D-09E13801C16F}"/>
          </ac:spMkLst>
        </pc:spChg>
      </pc:sldChg>
    </pc:docChg>
  </pc:docChgLst>
  <pc:docChgLst>
    <pc:chgData name="Anja Schneidermann" userId="eq29njGU8y0PSNDJNl4ufIg6G2AS0r0w7kVXUGd1zCU=" providerId="None" clId="Web-{17469382-49A6-4AF8-9E1F-5CED9F7B0B50}"/>
    <pc:docChg chg="mod modSld">
      <pc:chgData name="Anja Schneidermann" userId="eq29njGU8y0PSNDJNl4ufIg6G2AS0r0w7kVXUGd1zCU=" providerId="None" clId="Web-{17469382-49A6-4AF8-9E1F-5CED9F7B0B50}" dt="2026-07-16T20:25:04.816" v="276" actId="20577"/>
      <pc:docMkLst>
        <pc:docMk/>
      </pc:docMkLst>
      <pc:sldChg chg="modSp">
        <pc:chgData name="Anja Schneidermann" userId="eq29njGU8y0PSNDJNl4ufIg6G2AS0r0w7kVXUGd1zCU=" providerId="None" clId="Web-{17469382-49A6-4AF8-9E1F-5CED9F7B0B50}" dt="2026-07-16T20:04:48.460" v="147" actId="1076"/>
        <pc:sldMkLst>
          <pc:docMk/>
          <pc:sldMk cId="0" sldId="260"/>
        </pc:sldMkLst>
        <pc:spChg chg="mod">
          <ac:chgData name="Anja Schneidermann" userId="eq29njGU8y0PSNDJNl4ufIg6G2AS0r0w7kVXUGd1zCU=" providerId="None" clId="Web-{17469382-49A6-4AF8-9E1F-5CED9F7B0B50}" dt="2026-07-16T20:04:44.664" v="146" actId="1076"/>
          <ac:spMkLst>
            <pc:docMk/>
            <pc:sldMk cId="0" sldId="260"/>
            <ac:spMk id="300" creationId="{00000000-0000-0000-0000-000000000000}"/>
          </ac:spMkLst>
        </pc:spChg>
        <pc:spChg chg="mod">
          <ac:chgData name="Anja Schneidermann" userId="eq29njGU8y0PSNDJNl4ufIg6G2AS0r0w7kVXUGd1zCU=" providerId="None" clId="Web-{17469382-49A6-4AF8-9E1F-5CED9F7B0B50}" dt="2026-07-16T20:04:48.460" v="147" actId="1076"/>
          <ac:spMkLst>
            <pc:docMk/>
            <pc:sldMk cId="0" sldId="260"/>
            <ac:spMk id="301" creationId="{00000000-0000-0000-0000-000000000000}"/>
          </ac:spMkLst>
        </pc:spChg>
      </pc:sldChg>
      <pc:sldChg chg="modSp">
        <pc:chgData name="Anja Schneidermann" userId="eq29njGU8y0PSNDJNl4ufIg6G2AS0r0w7kVXUGd1zCU=" providerId="None" clId="Web-{17469382-49A6-4AF8-9E1F-5CED9F7B0B50}" dt="2026-07-16T20:23:25.941" v="258" actId="1076"/>
        <pc:sldMkLst>
          <pc:docMk/>
          <pc:sldMk cId="0" sldId="282"/>
        </pc:sldMkLst>
        <pc:spChg chg="mod">
          <ac:chgData name="Anja Schneidermann" userId="eq29njGU8y0PSNDJNl4ufIg6G2AS0r0w7kVXUGd1zCU=" providerId="None" clId="Web-{17469382-49A6-4AF8-9E1F-5CED9F7B0B50}" dt="2026-07-16T20:23:25.941" v="258" actId="1076"/>
          <ac:spMkLst>
            <pc:docMk/>
            <pc:sldMk cId="0" sldId="282"/>
            <ac:spMk id="7" creationId="{C46B2DE2-B5A7-85B5-6E14-FC38B4E1577E}"/>
          </ac:spMkLst>
        </pc:spChg>
        <pc:spChg chg="mod">
          <ac:chgData name="Anja Schneidermann" userId="eq29njGU8y0PSNDJNl4ufIg6G2AS0r0w7kVXUGd1zCU=" providerId="None" clId="Web-{17469382-49A6-4AF8-9E1F-5CED9F7B0B50}" dt="2026-07-16T20:23:15.270" v="256" actId="1076"/>
          <ac:spMkLst>
            <pc:docMk/>
            <pc:sldMk cId="0" sldId="282"/>
            <ac:spMk id="11" creationId="{7012BD31-1BD3-8B1D-83F8-322EDB2BBB1F}"/>
          </ac:spMkLst>
        </pc:spChg>
        <pc:spChg chg="mod">
          <ac:chgData name="Anja Schneidermann" userId="eq29njGU8y0PSNDJNl4ufIg6G2AS0r0w7kVXUGd1zCU=" providerId="None" clId="Web-{17469382-49A6-4AF8-9E1F-5CED9F7B0B50}" dt="2026-07-16T20:22:59.254" v="254" actId="14100"/>
          <ac:spMkLst>
            <pc:docMk/>
            <pc:sldMk cId="0" sldId="282"/>
            <ac:spMk id="15" creationId="{ED5798F6-C5D7-8AFE-6F5C-64374F0A0282}"/>
          </ac:spMkLst>
        </pc:spChg>
        <pc:spChg chg="mod">
          <ac:chgData name="Anja Schneidermann" userId="eq29njGU8y0PSNDJNl4ufIg6G2AS0r0w7kVXUGd1zCU=" providerId="None" clId="Web-{17469382-49A6-4AF8-9E1F-5CED9F7B0B50}" dt="2026-07-16T20:23:05.676" v="255" actId="1076"/>
          <ac:spMkLst>
            <pc:docMk/>
            <pc:sldMk cId="0" sldId="282"/>
            <ac:spMk id="17" creationId="{16624A1E-C0E6-F711-8AED-210C95854EBB}"/>
          </ac:spMkLst>
        </pc:spChg>
      </pc:sldChg>
      <pc:sldChg chg="modSp">
        <pc:chgData name="Anja Schneidermann" userId="eq29njGU8y0PSNDJNl4ufIg6G2AS0r0w7kVXUGd1zCU=" providerId="None" clId="Web-{17469382-49A6-4AF8-9E1F-5CED9F7B0B50}" dt="2026-07-16T20:05:26.070" v="153" actId="20577"/>
        <pc:sldMkLst>
          <pc:docMk/>
          <pc:sldMk cId="0" sldId="1006"/>
        </pc:sldMkLst>
        <pc:spChg chg="mod">
          <ac:chgData name="Anja Schneidermann" userId="eq29njGU8y0PSNDJNl4ufIg6G2AS0r0w7kVXUGd1zCU=" providerId="None" clId="Web-{17469382-49A6-4AF8-9E1F-5CED9F7B0B50}" dt="2026-07-16T20:05:26.070" v="153" actId="20577"/>
          <ac:spMkLst>
            <pc:docMk/>
            <pc:sldMk cId="0" sldId="1006"/>
            <ac:spMk id="6" creationId="{707AC017-97A8-0531-58DB-01EDF6EF1A87}"/>
          </ac:spMkLst>
        </pc:spChg>
      </pc:sldChg>
      <pc:sldChg chg="modSp modCm">
        <pc:chgData name="Anja Schneidermann" userId="eq29njGU8y0PSNDJNl4ufIg6G2AS0r0w7kVXUGd1zCU=" providerId="None" clId="Web-{17469382-49A6-4AF8-9E1F-5CED9F7B0B50}" dt="2026-07-16T20:08:24.272" v="184" actId="1076"/>
        <pc:sldMkLst>
          <pc:docMk/>
          <pc:sldMk cId="2052045126" sldId="1007"/>
        </pc:sldMkLst>
        <pc:spChg chg="mod">
          <ac:chgData name="Anja Schneidermann" userId="eq29njGU8y0PSNDJNl4ufIg6G2AS0r0w7kVXUGd1zCU=" providerId="None" clId="Web-{17469382-49A6-4AF8-9E1F-5CED9F7B0B50}" dt="2026-07-16T20:08:24.272" v="184" actId="1076"/>
          <ac:spMkLst>
            <pc:docMk/>
            <pc:sldMk cId="2052045126" sldId="1007"/>
            <ac:spMk id="3" creationId="{5A29260C-0C5C-700E-69A2-C7B186EE401F}"/>
          </ac:spMkLst>
        </pc:sp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17469382-49A6-4AF8-9E1F-5CED9F7B0B50}" dt="2026-07-16T20:08:17.601" v="182" actId="20577"/>
              <pc2:cmMkLst xmlns:pc2="http://schemas.microsoft.com/office/powerpoint/2019/9/main/command">
                <pc:docMk/>
                <pc:sldMk cId="2052045126" sldId="1007"/>
                <pc2:cmMk id="{D6CE25FA-D5D1-4C90-B24C-C08394E0461F}"/>
              </pc2:cmMkLst>
            </pc226:cmChg>
          </p:ext>
        </pc:extLst>
      </pc:sldChg>
      <pc:sldChg chg="modSp modCm">
        <pc:chgData name="Anja Schneidermann" userId="eq29njGU8y0PSNDJNl4ufIg6G2AS0r0w7kVXUGd1zCU=" providerId="None" clId="Web-{17469382-49A6-4AF8-9E1F-5CED9F7B0B50}" dt="2026-07-16T20:15:56.865" v="207" actId="20577"/>
        <pc:sldMkLst>
          <pc:docMk/>
          <pc:sldMk cId="2999654294" sldId="1008"/>
        </pc:sldMkLst>
        <pc:spChg chg="mod">
          <ac:chgData name="Anja Schneidermann" userId="eq29njGU8y0PSNDJNl4ufIg6G2AS0r0w7kVXUGd1zCU=" providerId="None" clId="Web-{17469382-49A6-4AF8-9E1F-5CED9F7B0B50}" dt="2026-07-16T20:15:56.865" v="207" actId="20577"/>
          <ac:spMkLst>
            <pc:docMk/>
            <pc:sldMk cId="2999654294" sldId="1008"/>
            <ac:spMk id="3" creationId="{348554BA-8140-C652-7E3F-E78D0480742C}"/>
          </ac:spMkLst>
        </pc:sp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17469382-49A6-4AF8-9E1F-5CED9F7B0B50}" dt="2026-07-16T20:15:30.833" v="206" actId="20577"/>
              <pc2:cmMkLst xmlns:pc2="http://schemas.microsoft.com/office/powerpoint/2019/9/main/command">
                <pc:docMk/>
                <pc:sldMk cId="2999654294" sldId="1008"/>
                <pc2:cmMk id="{37C52A21-753A-4F98-8A0B-05D36D07384F}"/>
              </pc2:cmMkLst>
            </pc226:cmChg>
          </p:ext>
        </pc:extLst>
      </pc:sldChg>
      <pc:sldChg chg="modSp">
        <pc:chgData name="Anja Schneidermann" userId="eq29njGU8y0PSNDJNl4ufIg6G2AS0r0w7kVXUGd1zCU=" providerId="None" clId="Web-{17469382-49A6-4AF8-9E1F-5CED9F7B0B50}" dt="2026-07-16T20:17:15.302" v="230" actId="1076"/>
        <pc:sldMkLst>
          <pc:docMk/>
          <pc:sldMk cId="3754404871" sldId="1009"/>
        </pc:sldMkLst>
        <pc:spChg chg="mod">
          <ac:chgData name="Anja Schneidermann" userId="eq29njGU8y0PSNDJNl4ufIg6G2AS0r0w7kVXUGd1zCU=" providerId="None" clId="Web-{17469382-49A6-4AF8-9E1F-5CED9F7B0B50}" dt="2026-07-16T20:17:10.755" v="229" actId="20577"/>
          <ac:spMkLst>
            <pc:docMk/>
            <pc:sldMk cId="3754404871" sldId="1009"/>
            <ac:spMk id="5" creationId="{661B3ECD-BCEF-F5F0-8E9C-2349ECC50B82}"/>
          </ac:spMkLst>
        </pc:spChg>
        <pc:spChg chg="mod">
          <ac:chgData name="Anja Schneidermann" userId="eq29njGU8y0PSNDJNl4ufIg6G2AS0r0w7kVXUGd1zCU=" providerId="None" clId="Web-{17469382-49A6-4AF8-9E1F-5CED9F7B0B50}" dt="2026-07-16T20:17:15.302" v="230" actId="1076"/>
          <ac:spMkLst>
            <pc:docMk/>
            <pc:sldMk cId="3754404871" sldId="1009"/>
            <ac:spMk id="12" creationId="{44563077-EC3D-EEBD-DA65-523AED256E96}"/>
          </ac:spMkLst>
        </pc:spChg>
        <pc:spChg chg="mod">
          <ac:chgData name="Anja Schneidermann" userId="eq29njGU8y0PSNDJNl4ufIg6G2AS0r0w7kVXUGd1zCU=" providerId="None" clId="Web-{17469382-49A6-4AF8-9E1F-5CED9F7B0B50}" dt="2026-07-16T20:16:40.724" v="218" actId="20577"/>
          <ac:spMkLst>
            <pc:docMk/>
            <pc:sldMk cId="3754404871" sldId="1009"/>
            <ac:spMk id="15" creationId="{9637FC47-5DB6-4E2F-EEDF-0DBD8CD69409}"/>
          </ac:spMkLst>
        </pc:spChg>
      </pc:sldChg>
      <pc:sldChg chg="modSp">
        <pc:chgData name="Anja Schneidermann" userId="eq29njGU8y0PSNDJNl4ufIg6G2AS0r0w7kVXUGd1zCU=" providerId="None" clId="Web-{17469382-49A6-4AF8-9E1F-5CED9F7B0B50}" dt="2026-07-16T20:17:50.942" v="243" actId="20577"/>
        <pc:sldMkLst>
          <pc:docMk/>
          <pc:sldMk cId="3095498790" sldId="1010"/>
        </pc:sldMkLst>
        <pc:spChg chg="mod">
          <ac:chgData name="Anja Schneidermann" userId="eq29njGU8y0PSNDJNl4ufIg6G2AS0r0w7kVXUGd1zCU=" providerId="None" clId="Web-{17469382-49A6-4AF8-9E1F-5CED9F7B0B50}" dt="2026-07-16T20:17:50.942" v="243" actId="20577"/>
          <ac:spMkLst>
            <pc:docMk/>
            <pc:sldMk cId="3095498790" sldId="1010"/>
            <ac:spMk id="6" creationId="{D5BEF7E4-8B15-B76F-6A32-D92C06D59E3E}"/>
          </ac:spMkLst>
        </pc:spChg>
      </pc:sldChg>
      <pc:sldChg chg="modSp">
        <pc:chgData name="Anja Schneidermann" userId="eq29njGU8y0PSNDJNl4ufIg6G2AS0r0w7kVXUGd1zCU=" providerId="None" clId="Web-{17469382-49A6-4AF8-9E1F-5CED9F7B0B50}" dt="2026-07-16T20:22:02.020" v="247" actId="1076"/>
        <pc:sldMkLst>
          <pc:docMk/>
          <pc:sldMk cId="153303176" sldId="1014"/>
        </pc:sldMkLst>
        <pc:spChg chg="mod">
          <ac:chgData name="Anja Schneidermann" userId="eq29njGU8y0PSNDJNl4ufIg6G2AS0r0w7kVXUGd1zCU=" providerId="None" clId="Web-{17469382-49A6-4AF8-9E1F-5CED9F7B0B50}" dt="2026-07-16T20:22:02.020" v="247" actId="1076"/>
          <ac:spMkLst>
            <pc:docMk/>
            <pc:sldMk cId="153303176" sldId="1014"/>
            <ac:spMk id="4" creationId="{5411ECD8-EEDF-DC34-0234-4C22D02D4086}"/>
          </ac:spMkLst>
        </pc:spChg>
      </pc:sldChg>
      <pc:sldChg chg="modSp">
        <pc:chgData name="Anja Schneidermann" userId="eq29njGU8y0PSNDJNl4ufIg6G2AS0r0w7kVXUGd1zCU=" providerId="None" clId="Web-{17469382-49A6-4AF8-9E1F-5CED9F7B0B50}" dt="2026-07-16T20:25:04.816" v="276" actId="20577"/>
        <pc:sldMkLst>
          <pc:docMk/>
          <pc:sldMk cId="1028814913" sldId="1020"/>
        </pc:sldMkLst>
        <pc:spChg chg="mod">
          <ac:chgData name="Anja Schneidermann" userId="eq29njGU8y0PSNDJNl4ufIg6G2AS0r0w7kVXUGd1zCU=" providerId="None" clId="Web-{17469382-49A6-4AF8-9E1F-5CED9F7B0B50}" dt="2026-07-16T20:25:04.816" v="276" actId="20577"/>
          <ac:spMkLst>
            <pc:docMk/>
            <pc:sldMk cId="1028814913" sldId="1020"/>
            <ac:spMk id="6" creationId="{19AC1A8B-A40E-6CD4-C759-5D49D5391A8C}"/>
          </ac:spMkLst>
        </pc:spChg>
      </pc:sldChg>
      <pc:sldChg chg="modSp">
        <pc:chgData name="Anja Schneidermann" userId="eq29njGU8y0PSNDJNl4ufIg6G2AS0r0w7kVXUGd1zCU=" providerId="None" clId="Web-{17469382-49A6-4AF8-9E1F-5CED9F7B0B50}" dt="2026-07-16T19:52:24.681" v="3" actId="1076"/>
        <pc:sldMkLst>
          <pc:docMk/>
          <pc:sldMk cId="3232638289" sldId="4371"/>
        </pc:sldMkLst>
        <pc:spChg chg="mod">
          <ac:chgData name="Anja Schneidermann" userId="eq29njGU8y0PSNDJNl4ufIg6G2AS0r0w7kVXUGd1zCU=" providerId="None" clId="Web-{17469382-49A6-4AF8-9E1F-5CED9F7B0B50}" dt="2026-07-16T19:52:18.009" v="2" actId="1076"/>
          <ac:spMkLst>
            <pc:docMk/>
            <pc:sldMk cId="3232638289" sldId="4371"/>
            <ac:spMk id="6" creationId="{2AC0BA0B-3904-0A61-3DE2-14DD0C6DEC07}"/>
          </ac:spMkLst>
        </pc:spChg>
        <pc:picChg chg="mod">
          <ac:chgData name="Anja Schneidermann" userId="eq29njGU8y0PSNDJNl4ufIg6G2AS0r0w7kVXUGd1zCU=" providerId="None" clId="Web-{17469382-49A6-4AF8-9E1F-5CED9F7B0B50}" dt="2026-07-16T19:52:24.681" v="3" actId="1076"/>
          <ac:picMkLst>
            <pc:docMk/>
            <pc:sldMk cId="3232638289" sldId="4371"/>
            <ac:picMk id="10" creationId="{1AE02E47-4846-3CD6-A1D1-C96DBA144DB1}"/>
          </ac:picMkLst>
        </pc:picChg>
      </pc:sldChg>
      <pc:sldChg chg="addSp delSp modSp modCm">
        <pc:chgData name="Anja Schneidermann" userId="eq29njGU8y0PSNDJNl4ufIg6G2AS0r0w7kVXUGd1zCU=" providerId="None" clId="Web-{17469382-49A6-4AF8-9E1F-5CED9F7B0B50}" dt="2026-07-16T20:00:44.898" v="101" actId="20577"/>
        <pc:sldMkLst>
          <pc:docMk/>
          <pc:sldMk cId="214795894" sldId="4384"/>
        </pc:sldMkLst>
        <pc:spChg chg="mod">
          <ac:chgData name="Anja Schneidermann" userId="eq29njGU8y0PSNDJNl4ufIg6G2AS0r0w7kVXUGd1zCU=" providerId="None" clId="Web-{17469382-49A6-4AF8-9E1F-5CED9F7B0B50}" dt="2026-07-16T20:00:44.898" v="101" actId="20577"/>
          <ac:spMkLst>
            <pc:docMk/>
            <pc:sldMk cId="214795894" sldId="4384"/>
            <ac:spMk id="3" creationId="{C05C373F-2E58-A0BF-DCFA-F1C932E0577E}"/>
          </ac:spMkLst>
        </pc:spChg>
        <pc:spChg chg="mod">
          <ac:chgData name="Anja Schneidermann" userId="eq29njGU8y0PSNDJNl4ufIg6G2AS0r0w7kVXUGd1zCU=" providerId="None" clId="Web-{17469382-49A6-4AF8-9E1F-5CED9F7B0B50}" dt="2026-07-16T19:58:26.555" v="83" actId="20577"/>
          <ac:spMkLst>
            <pc:docMk/>
            <pc:sldMk cId="214795894" sldId="4384"/>
            <ac:spMk id="4" creationId="{050A9FAB-7655-F46C-B526-9C62EB0B490C}"/>
          </ac:spMkLst>
        </pc:spChg>
        <pc:picChg chg="add mod ord">
          <ac:chgData name="Anja Schneidermann" userId="eq29njGU8y0PSNDJNl4ufIg6G2AS0r0w7kVXUGd1zCU=" providerId="None" clId="Web-{17469382-49A6-4AF8-9E1F-5CED9F7B0B50}" dt="2026-07-16T20:00:08.117" v="97"/>
          <ac:picMkLst>
            <pc:docMk/>
            <pc:sldMk cId="214795894" sldId="4384"/>
            <ac:picMk id="13" creationId="{856A4E41-FFF5-BB2D-E469-15DF71F28485}"/>
          </ac:picMkLst>
        </pc:pic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17469382-49A6-4AF8-9E1F-5CED9F7B0B50}" dt="2026-07-16T19:58:15.118" v="82" actId="20577"/>
              <pc2:cmMkLst xmlns:pc2="http://schemas.microsoft.com/office/powerpoint/2019/9/main/command">
                <pc:docMk/>
                <pc:sldMk cId="214795894" sldId="4384"/>
                <pc2:cmMk id="{5A75D53F-5C05-401F-A3CE-C05703A4A8C1}"/>
              </pc2:cmMkLst>
            </pc226:cmChg>
          </p:ext>
        </pc:extLst>
      </pc:sldChg>
      <pc:sldChg chg="addSp delSp modSp modCm">
        <pc:chgData name="Anja Schneidermann" userId="eq29njGU8y0PSNDJNl4ufIg6G2AS0r0w7kVXUGd1zCU=" providerId="None" clId="Web-{17469382-49A6-4AF8-9E1F-5CED9F7B0B50}" dt="2026-07-16T20:04:17.945" v="143"/>
        <pc:sldMkLst>
          <pc:docMk/>
          <pc:sldMk cId="1771619415" sldId="4385"/>
        </pc:sldMkLst>
        <pc:spChg chg="mod">
          <ac:chgData name="Anja Schneidermann" userId="eq29njGU8y0PSNDJNl4ufIg6G2AS0r0w7kVXUGd1zCU=" providerId="None" clId="Web-{17469382-49A6-4AF8-9E1F-5CED9F7B0B50}" dt="2026-07-16T20:01:23.242" v="102" actId="1076"/>
          <ac:spMkLst>
            <pc:docMk/>
            <pc:sldMk cId="1771619415" sldId="4385"/>
            <ac:spMk id="3" creationId="{3FA9377A-7F4A-8ABB-F6B4-AEE801166A78}"/>
          </ac:spMkLst>
        </pc:spChg>
        <pc:spChg chg="mod">
          <ac:chgData name="Anja Schneidermann" userId="eq29njGU8y0PSNDJNl4ufIg6G2AS0r0w7kVXUGd1zCU=" providerId="None" clId="Web-{17469382-49A6-4AF8-9E1F-5CED9F7B0B50}" dt="2026-07-16T20:04:14.007" v="141" actId="20577"/>
          <ac:spMkLst>
            <pc:docMk/>
            <pc:sldMk cId="1771619415" sldId="4385"/>
            <ac:spMk id="4" creationId="{A22D4852-387B-AE7D-22BB-BEE35FB57D10}"/>
          </ac:spMkLst>
        </pc:spChg>
        <pc:picChg chg="add mod ord">
          <ac:chgData name="Anja Schneidermann" userId="eq29njGU8y0PSNDJNl4ufIg6G2AS0r0w7kVXUGd1zCU=" providerId="None" clId="Web-{17469382-49A6-4AF8-9E1F-5CED9F7B0B50}" dt="2026-07-16T20:04:17.945" v="143"/>
          <ac:picMkLst>
            <pc:docMk/>
            <pc:sldMk cId="1771619415" sldId="4385"/>
            <ac:picMk id="6" creationId="{CCC3A8C8-D480-6C7E-C010-E59D974CAAD0}"/>
          </ac:picMkLst>
        </pc:pic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17469382-49A6-4AF8-9E1F-5CED9F7B0B50}" dt="2026-07-16T20:03:31.648" v="140" actId="20577"/>
              <pc2:cmMkLst xmlns:pc2="http://schemas.microsoft.com/office/powerpoint/2019/9/main/command">
                <pc:docMk/>
                <pc:sldMk cId="1771619415" sldId="4385"/>
                <pc2:cmMk id="{D1328D60-AD21-45F9-A556-EC260BA869C5}"/>
              </pc2:cmMkLst>
            </pc226:cmChg>
          </p:ext>
        </pc:extLst>
      </pc:sldChg>
      <pc:sldChg chg="modSp">
        <pc:chgData name="Anja Schneidermann" userId="eq29njGU8y0PSNDJNl4ufIg6G2AS0r0w7kVXUGd1zCU=" providerId="None" clId="Web-{17469382-49A6-4AF8-9E1F-5CED9F7B0B50}" dt="2026-07-16T20:20:39.098" v="244" actId="1076"/>
        <pc:sldMkLst>
          <pc:docMk/>
          <pc:sldMk cId="4104436079" sldId="4393"/>
        </pc:sldMkLst>
        <pc:spChg chg="mod">
          <ac:chgData name="Anja Schneidermann" userId="eq29njGU8y0PSNDJNl4ufIg6G2AS0r0w7kVXUGd1zCU=" providerId="None" clId="Web-{17469382-49A6-4AF8-9E1F-5CED9F7B0B50}" dt="2026-07-16T20:20:39.098" v="244" actId="1076"/>
          <ac:spMkLst>
            <pc:docMk/>
            <pc:sldMk cId="4104436079" sldId="4393"/>
            <ac:spMk id="5" creationId="{AA3DB6AC-C3FC-8302-169B-ED03EFBA1F45}"/>
          </ac:spMkLst>
        </pc:spChg>
      </pc:sldChg>
      <pc:sldChg chg="modSp">
        <pc:chgData name="Anja Schneidermann" userId="eq29njGU8y0PSNDJNl4ufIg6G2AS0r0w7kVXUGd1zCU=" providerId="None" clId="Web-{17469382-49A6-4AF8-9E1F-5CED9F7B0B50}" dt="2026-07-16T20:22:10.191" v="248" actId="1076"/>
        <pc:sldMkLst>
          <pc:docMk/>
          <pc:sldMk cId="1811223141" sldId="4408"/>
        </pc:sldMkLst>
        <pc:spChg chg="mod">
          <ac:chgData name="Anja Schneidermann" userId="eq29njGU8y0PSNDJNl4ufIg6G2AS0r0w7kVXUGd1zCU=" providerId="None" clId="Web-{17469382-49A6-4AF8-9E1F-5CED9F7B0B50}" dt="2026-07-16T20:22:10.191" v="248" actId="1076"/>
          <ac:spMkLst>
            <pc:docMk/>
            <pc:sldMk cId="1811223141" sldId="4408"/>
            <ac:spMk id="6" creationId="{698BC8B1-3A66-4F38-B211-E0DDD936B6FA}"/>
          </ac:spMkLst>
        </pc:spChg>
      </pc:sldChg>
      <pc:sldChg chg="modSp">
        <pc:chgData name="Anja Schneidermann" userId="eq29njGU8y0PSNDJNl4ufIg6G2AS0r0w7kVXUGd1zCU=" providerId="None" clId="Web-{17469382-49A6-4AF8-9E1F-5CED9F7B0B50}" dt="2026-07-16T20:23:55.613" v="262" actId="1076"/>
        <pc:sldMkLst>
          <pc:docMk/>
          <pc:sldMk cId="770741877" sldId="4409"/>
        </pc:sldMkLst>
        <pc:spChg chg="mod">
          <ac:chgData name="Anja Schneidermann" userId="eq29njGU8y0PSNDJNl4ufIg6G2AS0r0w7kVXUGd1zCU=" providerId="None" clId="Web-{17469382-49A6-4AF8-9E1F-5CED9F7B0B50}" dt="2026-07-16T20:23:55.613" v="262" actId="1076"/>
          <ac:spMkLst>
            <pc:docMk/>
            <pc:sldMk cId="770741877" sldId="4409"/>
            <ac:spMk id="6" creationId="{AB3BC1D9-87F9-E65F-152D-74674AD8B1B5}"/>
          </ac:spMkLst>
        </pc:spChg>
      </pc:sldChg>
      <pc:sldChg chg="modSp">
        <pc:chgData name="Anja Schneidermann" userId="eq29njGU8y0PSNDJNl4ufIg6G2AS0r0w7kVXUGd1zCU=" providerId="None" clId="Web-{17469382-49A6-4AF8-9E1F-5CED9F7B0B50}" dt="2026-07-16T20:24:25.144" v="266" actId="1076"/>
        <pc:sldMkLst>
          <pc:docMk/>
          <pc:sldMk cId="2200961221" sldId="4411"/>
        </pc:sldMkLst>
        <pc:spChg chg="mod">
          <ac:chgData name="Anja Schneidermann" userId="eq29njGU8y0PSNDJNl4ufIg6G2AS0r0w7kVXUGd1zCU=" providerId="None" clId="Web-{17469382-49A6-4AF8-9E1F-5CED9F7B0B50}" dt="2026-07-16T20:24:18.957" v="265" actId="1076"/>
          <ac:spMkLst>
            <pc:docMk/>
            <pc:sldMk cId="2200961221" sldId="4411"/>
            <ac:spMk id="4" creationId="{E12FBE79-BC94-C26A-8787-EFD6404B6A8C}"/>
          </ac:spMkLst>
        </pc:spChg>
        <pc:spChg chg="mod">
          <ac:chgData name="Anja Schneidermann" userId="eq29njGU8y0PSNDJNl4ufIg6G2AS0r0w7kVXUGd1zCU=" providerId="None" clId="Web-{17469382-49A6-4AF8-9E1F-5CED9F7B0B50}" dt="2026-07-16T20:24:25.144" v="266" actId="1076"/>
          <ac:spMkLst>
            <pc:docMk/>
            <pc:sldMk cId="2200961221" sldId="4411"/>
            <ac:spMk id="5" creationId="{CBD40984-4CA1-14B2-B23C-ADAA1D8FC2D4}"/>
          </ac:spMkLst>
        </pc:spChg>
      </pc:sldChg>
      <pc:sldChg chg="modSp">
        <pc:chgData name="Anja Schneidermann" userId="eq29njGU8y0PSNDJNl4ufIg6G2AS0r0w7kVXUGd1zCU=" providerId="None" clId="Web-{17469382-49A6-4AF8-9E1F-5CED9F7B0B50}" dt="2026-07-16T19:55:38.009" v="38" actId="20577"/>
        <pc:sldMkLst>
          <pc:docMk/>
          <pc:sldMk cId="4201379495" sldId="4428"/>
        </pc:sldMkLst>
        <pc:spChg chg="mod">
          <ac:chgData name="Anja Schneidermann" userId="eq29njGU8y0PSNDJNl4ufIg6G2AS0r0w7kVXUGd1zCU=" providerId="None" clId="Web-{17469382-49A6-4AF8-9E1F-5CED9F7B0B50}" dt="2026-07-16T19:55:38.009" v="38" actId="20577"/>
          <ac:spMkLst>
            <pc:docMk/>
            <pc:sldMk cId="4201379495" sldId="4428"/>
            <ac:spMk id="2" creationId="{76BD2D27-6891-9B64-368E-446C15B2D9FB}"/>
          </ac:spMkLst>
        </pc:spChg>
      </pc:sldChg>
    </pc:docChg>
  </pc:docChgLst>
  <pc:docChgLst>
    <pc:chgData name="Anja Schneidermann" userId="eq29njGU8y0PSNDJNl4ufIg6G2AS0r0w7kVXUGd1zCU=" providerId="None" clId="Web-{900E5B9B-997A-4496-9E39-1B2A42135C9B}"/>
    <pc:docChg chg="modSld">
      <pc:chgData name="Anja Schneidermann" userId="eq29njGU8y0PSNDJNl4ufIg6G2AS0r0w7kVXUGd1zCU=" providerId="None" clId="Web-{900E5B9B-997A-4496-9E39-1B2A42135C9B}" dt="2026-08-10T13:44:38.254" v="1032" actId="20577"/>
      <pc:docMkLst>
        <pc:docMk/>
      </pc:docMkLst>
      <pc:sldChg chg="modSp modCm">
        <pc:chgData name="Anja Schneidermann" userId="eq29njGU8y0PSNDJNl4ufIg6G2AS0r0w7kVXUGd1zCU=" providerId="None" clId="Web-{900E5B9B-997A-4496-9E39-1B2A42135C9B}" dt="2026-08-10T12:20:47.472" v="202" actId="14100"/>
        <pc:sldMkLst>
          <pc:docMk/>
          <pc:sldMk cId="0" sldId="282"/>
        </pc:sldMkLst>
        <pc:spChg chg="mod">
          <ac:chgData name="Anja Schneidermann" userId="eq29njGU8y0PSNDJNl4ufIg6G2AS0r0w7kVXUGd1zCU=" providerId="None" clId="Web-{900E5B9B-997A-4496-9E39-1B2A42135C9B}" dt="2026-08-10T12:18:05.020" v="176" actId="1076"/>
          <ac:spMkLst>
            <pc:docMk/>
            <pc:sldMk cId="0" sldId="282"/>
            <ac:spMk id="7" creationId="{C46B2DE2-B5A7-85B5-6E14-FC38B4E1577E}"/>
          </ac:spMkLst>
        </pc:spChg>
        <pc:spChg chg="mod">
          <ac:chgData name="Anja Schneidermann" userId="eq29njGU8y0PSNDJNl4ufIg6G2AS0r0w7kVXUGd1zCU=" providerId="None" clId="Web-{900E5B9B-997A-4496-9E39-1B2A42135C9B}" dt="2026-08-10T12:18:44.551" v="182" actId="1076"/>
          <ac:spMkLst>
            <pc:docMk/>
            <pc:sldMk cId="0" sldId="282"/>
            <ac:spMk id="9" creationId="{F08304F7-73A3-826F-8E67-82C28ECA7718}"/>
          </ac:spMkLst>
        </pc:spChg>
        <pc:spChg chg="mod">
          <ac:chgData name="Anja Schneidermann" userId="eq29njGU8y0PSNDJNl4ufIg6G2AS0r0w7kVXUGd1zCU=" providerId="None" clId="Web-{900E5B9B-997A-4496-9E39-1B2A42135C9B}" dt="2026-08-10T12:19:22.285" v="188" actId="1076"/>
          <ac:spMkLst>
            <pc:docMk/>
            <pc:sldMk cId="0" sldId="282"/>
            <ac:spMk id="11" creationId="{7012BD31-1BD3-8B1D-83F8-322EDB2BBB1F}"/>
          </ac:spMkLst>
        </pc:spChg>
        <pc:spChg chg="mod">
          <ac:chgData name="Anja Schneidermann" userId="eq29njGU8y0PSNDJNl4ufIg6G2AS0r0w7kVXUGd1zCU=" providerId="None" clId="Web-{900E5B9B-997A-4496-9E39-1B2A42135C9B}" dt="2026-08-10T12:20:03.613" v="197" actId="1076"/>
          <ac:spMkLst>
            <pc:docMk/>
            <pc:sldMk cId="0" sldId="282"/>
            <ac:spMk id="15" creationId="{ED5798F6-C5D7-8AFE-6F5C-64374F0A0282}"/>
          </ac:spMkLst>
        </pc:spChg>
        <pc:spChg chg="mod">
          <ac:chgData name="Anja Schneidermann" userId="eq29njGU8y0PSNDJNl4ufIg6G2AS0r0w7kVXUGd1zCU=" providerId="None" clId="Web-{900E5B9B-997A-4496-9E39-1B2A42135C9B}" dt="2026-08-10T12:20:20.347" v="200" actId="20577"/>
          <ac:spMkLst>
            <pc:docMk/>
            <pc:sldMk cId="0" sldId="282"/>
            <ac:spMk id="17" creationId="{16624A1E-C0E6-F711-8AED-210C95854EBB}"/>
          </ac:spMkLst>
        </pc:spChg>
        <pc:spChg chg="mod">
          <ac:chgData name="Anja Schneidermann" userId="eq29njGU8y0PSNDJNl4ufIg6G2AS0r0w7kVXUGd1zCU=" providerId="None" clId="Web-{900E5B9B-997A-4496-9E39-1B2A42135C9B}" dt="2026-08-10T12:20:47.472" v="202" actId="14100"/>
          <ac:spMkLst>
            <pc:docMk/>
            <pc:sldMk cId="0" sldId="282"/>
            <ac:spMk id="632" creationId="{00000000-0000-0000-0000-000000000000}"/>
          </ac:spMkLst>
        </pc:spChg>
        <pc:spChg chg="mod">
          <ac:chgData name="Anja Schneidermann" userId="eq29njGU8y0PSNDJNl4ufIg6G2AS0r0w7kVXUGd1zCU=" providerId="None" clId="Web-{900E5B9B-997A-4496-9E39-1B2A42135C9B}" dt="2026-08-10T12:17:54.223" v="175" actId="1076"/>
          <ac:spMkLst>
            <pc:docMk/>
            <pc:sldMk cId="0" sldId="282"/>
            <ac:spMk id="633" creationId="{00000000-0000-0000-0000-000000000000}"/>
          </ac:spMkLst>
        </pc:spChg>
        <pc:spChg chg="mod">
          <ac:chgData name="Anja Schneidermann" userId="eq29njGU8y0PSNDJNl4ufIg6G2AS0r0w7kVXUGd1zCU=" providerId="None" clId="Web-{900E5B9B-997A-4496-9E39-1B2A42135C9B}" dt="2026-08-10T12:18:51.254" v="184" actId="14100"/>
          <ac:spMkLst>
            <pc:docMk/>
            <pc:sldMk cId="0" sldId="282"/>
            <ac:spMk id="634" creationId="{00000000-0000-0000-0000-000000000000}"/>
          </ac:spMkLst>
        </pc:spChg>
        <pc:spChg chg="mod">
          <ac:chgData name="Anja Schneidermann" userId="eq29njGU8y0PSNDJNl4ufIg6G2AS0r0w7kVXUGd1zCU=" providerId="None" clId="Web-{900E5B9B-997A-4496-9E39-1B2A42135C9B}" dt="2026-08-10T12:18:44.535" v="181" actId="1076"/>
          <ac:spMkLst>
            <pc:docMk/>
            <pc:sldMk cId="0" sldId="282"/>
            <ac:spMk id="635" creationId="{00000000-0000-0000-0000-000000000000}"/>
          </ac:spMkLst>
        </pc:spChg>
        <pc:spChg chg="mod">
          <ac:chgData name="Anja Schneidermann" userId="eq29njGU8y0PSNDJNl4ufIg6G2AS0r0w7kVXUGd1zCU=" providerId="None" clId="Web-{900E5B9B-997A-4496-9E39-1B2A42135C9B}" dt="2026-08-10T12:20:38.144" v="201" actId="14100"/>
          <ac:spMkLst>
            <pc:docMk/>
            <pc:sldMk cId="0" sldId="282"/>
            <ac:spMk id="636" creationId="{00000000-0000-0000-0000-000000000000}"/>
          </ac:spMkLst>
        </pc:spChg>
        <pc:spChg chg="mod">
          <ac:chgData name="Anja Schneidermann" userId="eq29njGU8y0PSNDJNl4ufIg6G2AS0r0w7kVXUGd1zCU=" providerId="None" clId="Web-{900E5B9B-997A-4496-9E39-1B2A42135C9B}" dt="2026-08-10T12:19:22.270" v="187" actId="1076"/>
          <ac:spMkLst>
            <pc:docMk/>
            <pc:sldMk cId="0" sldId="282"/>
            <ac:spMk id="637" creationId="{00000000-0000-0000-0000-000000000000}"/>
          </ac:spMkLst>
        </pc:sp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900E5B9B-997A-4496-9E39-1B2A42135C9B}" dt="2026-08-10T12:16:06.833" v="169" actId="20577"/>
              <pc2:cmMkLst xmlns:pc2="http://schemas.microsoft.com/office/powerpoint/2019/9/main/command">
                <pc:docMk/>
                <pc:sldMk cId="0" sldId="282"/>
                <pc2:cmMk id="{4A451A84-B381-4658-9F5E-E574010A981E}"/>
              </pc2:cmMkLst>
            </pc226:cmChg>
          </p:ext>
        </pc:extLst>
      </pc:sldChg>
      <pc:sldChg chg="addSp delSp modSp">
        <pc:chgData name="Anja Schneidermann" userId="eq29njGU8y0PSNDJNl4ufIg6G2AS0r0w7kVXUGd1zCU=" providerId="None" clId="Web-{900E5B9B-997A-4496-9E39-1B2A42135C9B}" dt="2026-08-10T13:33:33.443" v="853" actId="14100"/>
        <pc:sldMkLst>
          <pc:docMk/>
          <pc:sldMk cId="0" sldId="286"/>
        </pc:sldMkLst>
        <pc:spChg chg="mod">
          <ac:chgData name="Anja Schneidermann" userId="eq29njGU8y0PSNDJNl4ufIg6G2AS0r0w7kVXUGd1zCU=" providerId="None" clId="Web-{900E5B9B-997A-4496-9E39-1B2A42135C9B}" dt="2026-08-10T13:29:52.585" v="795" actId="20577"/>
          <ac:spMkLst>
            <pc:docMk/>
            <pc:sldMk cId="0" sldId="286"/>
            <ac:spMk id="10" creationId="{A4474337-335C-9BBC-C2B6-B030E1318565}"/>
          </ac:spMkLst>
        </pc:spChg>
        <pc:spChg chg="mod">
          <ac:chgData name="Anja Schneidermann" userId="eq29njGU8y0PSNDJNl4ufIg6G2AS0r0w7kVXUGd1zCU=" providerId="None" clId="Web-{900E5B9B-997A-4496-9E39-1B2A42135C9B}" dt="2026-08-10T13:32:15.662" v="815" actId="20577"/>
          <ac:spMkLst>
            <pc:docMk/>
            <pc:sldMk cId="0" sldId="286"/>
            <ac:spMk id="12" creationId="{191AA718-B0AC-4FE1-4E59-4DCAC407D461}"/>
          </ac:spMkLst>
        </pc:spChg>
        <pc:spChg chg="mod">
          <ac:chgData name="Anja Schneidermann" userId="eq29njGU8y0PSNDJNl4ufIg6G2AS0r0w7kVXUGd1zCU=" providerId="None" clId="Web-{900E5B9B-997A-4496-9E39-1B2A42135C9B}" dt="2026-08-10T13:30:53.975" v="801" actId="1076"/>
          <ac:spMkLst>
            <pc:docMk/>
            <pc:sldMk cId="0" sldId="286"/>
            <ac:spMk id="14" creationId="{2457933C-5EE8-39D0-C1AA-21FA2A9B177F}"/>
          </ac:spMkLst>
        </pc:spChg>
        <pc:spChg chg="add del mod">
          <ac:chgData name="Anja Schneidermann" userId="eq29njGU8y0PSNDJNl4ufIg6G2AS0r0w7kVXUGd1zCU=" providerId="None" clId="Web-{900E5B9B-997A-4496-9E39-1B2A42135C9B}" dt="2026-08-10T13:32:06.568" v="814" actId="1076"/>
          <ac:spMkLst>
            <pc:docMk/>
            <pc:sldMk cId="0" sldId="286"/>
            <ac:spMk id="16" creationId="{98F341A9-50A7-4050-7AF7-E3C827F01B9D}"/>
          </ac:spMkLst>
        </pc:spChg>
        <pc:spChg chg="mod">
          <ac:chgData name="Anja Schneidermann" userId="eq29njGU8y0PSNDJNl4ufIg6G2AS0r0w7kVXUGd1zCU=" providerId="None" clId="Web-{900E5B9B-997A-4496-9E39-1B2A42135C9B}" dt="2026-08-10T13:33:33.443" v="853" actId="14100"/>
          <ac:spMkLst>
            <pc:docMk/>
            <pc:sldMk cId="0" sldId="286"/>
            <ac:spMk id="18" creationId="{4E016D8A-214B-9DB3-7ED9-26D63733BCB3}"/>
          </ac:spMkLst>
        </pc:spChg>
      </pc:sldChg>
      <pc:sldChg chg="modSp modCm">
        <pc:chgData name="Anja Schneidermann" userId="eq29njGU8y0PSNDJNl4ufIg6G2AS0r0w7kVXUGd1zCU=" providerId="None" clId="Web-{900E5B9B-997A-4496-9E39-1B2A42135C9B}" dt="2026-08-10T11:56:54.713" v="51" actId="20577"/>
        <pc:sldMkLst>
          <pc:docMk/>
          <pc:sldMk cId="2999654294" sldId="1008"/>
        </pc:sldMkLst>
        <pc:spChg chg="mod">
          <ac:chgData name="Anja Schneidermann" userId="eq29njGU8y0PSNDJNl4ufIg6G2AS0r0w7kVXUGd1zCU=" providerId="None" clId="Web-{900E5B9B-997A-4496-9E39-1B2A42135C9B}" dt="2026-08-10T11:55:54.526" v="22" actId="1076"/>
          <ac:spMkLst>
            <pc:docMk/>
            <pc:sldMk cId="2999654294" sldId="1008"/>
            <ac:spMk id="2" creationId="{076596E1-102D-D91A-501F-61FBAF2BCFB5}"/>
          </ac:spMkLst>
        </pc:spChg>
        <pc:spChg chg="mod">
          <ac:chgData name="Anja Schneidermann" userId="eq29njGU8y0PSNDJNl4ufIg6G2AS0r0w7kVXUGd1zCU=" providerId="None" clId="Web-{900E5B9B-997A-4496-9E39-1B2A42135C9B}" dt="2026-08-10T11:56:54.713" v="51" actId="20577"/>
          <ac:spMkLst>
            <pc:docMk/>
            <pc:sldMk cId="2999654294" sldId="1008"/>
            <ac:spMk id="3" creationId="{348554BA-8140-C652-7E3F-E78D0480742C}"/>
          </ac:spMkLst>
        </pc:spChg>
        <pc:spChg chg="mod">
          <ac:chgData name="Anja Schneidermann" userId="eq29njGU8y0PSNDJNl4ufIg6G2AS0r0w7kVXUGd1zCU=" providerId="None" clId="Web-{900E5B9B-997A-4496-9E39-1B2A42135C9B}" dt="2026-08-10T11:55:59.682" v="23" actId="1076"/>
          <ac:spMkLst>
            <pc:docMk/>
            <pc:sldMk cId="2999654294" sldId="1008"/>
            <ac:spMk id="6" creationId="{F729C3F0-2F98-92B2-01E2-87964491454A}"/>
          </ac:spMkLst>
        </pc:spChg>
        <pc:spChg chg="mod">
          <ac:chgData name="Anja Schneidermann" userId="eq29njGU8y0PSNDJNl4ufIg6G2AS0r0w7kVXUGd1zCU=" providerId="None" clId="Web-{900E5B9B-997A-4496-9E39-1B2A42135C9B}" dt="2026-08-10T11:56:03.088" v="24" actId="1076"/>
          <ac:spMkLst>
            <pc:docMk/>
            <pc:sldMk cId="2999654294" sldId="1008"/>
            <ac:spMk id="8" creationId="{36C9B022-BE05-9B86-D208-A0671FDCBA5A}"/>
          </ac:spMkLst>
        </pc:sp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900E5B9B-997A-4496-9E39-1B2A42135C9B}" dt="2026-08-10T11:56:41.932" v="50" actId="20577"/>
              <pc2:cmMkLst xmlns:pc2="http://schemas.microsoft.com/office/powerpoint/2019/9/main/command">
                <pc:docMk/>
                <pc:sldMk cId="2999654294" sldId="1008"/>
                <pc2:cmMk id="{37C52A21-753A-4F98-8A0B-05D36D07384F}"/>
              </pc2:cmMkLst>
            </pc226:cmChg>
          </p:ext>
        </pc:extLst>
      </pc:sldChg>
      <pc:sldChg chg="modSp">
        <pc:chgData name="Anja Schneidermann" userId="eq29njGU8y0PSNDJNl4ufIg6G2AS0r0w7kVXUGd1zCU=" providerId="None" clId="Web-{900E5B9B-997A-4496-9E39-1B2A42135C9B}" dt="2026-08-10T11:57:55.759" v="57"/>
        <pc:sldMkLst>
          <pc:docMk/>
          <pc:sldMk cId="3754404871" sldId="1009"/>
        </pc:sldMkLst>
        <pc:spChg chg="mod">
          <ac:chgData name="Anja Schneidermann" userId="eq29njGU8y0PSNDJNl4ufIg6G2AS0r0w7kVXUGd1zCU=" providerId="None" clId="Web-{900E5B9B-997A-4496-9E39-1B2A42135C9B}" dt="2026-08-10T11:57:13.869" v="52" actId="1076"/>
          <ac:spMkLst>
            <pc:docMk/>
            <pc:sldMk cId="3754404871" sldId="1009"/>
            <ac:spMk id="4" creationId="{31D38DAB-4C96-4F49-1535-EDED2E5B978F}"/>
          </ac:spMkLst>
        </pc:spChg>
        <pc:spChg chg="mod">
          <ac:chgData name="Anja Schneidermann" userId="eq29njGU8y0PSNDJNl4ufIg6G2AS0r0w7kVXUGd1zCU=" providerId="None" clId="Web-{900E5B9B-997A-4496-9E39-1B2A42135C9B}" dt="2026-08-10T11:57:13.885" v="53" actId="1076"/>
          <ac:spMkLst>
            <pc:docMk/>
            <pc:sldMk cId="3754404871" sldId="1009"/>
            <ac:spMk id="5" creationId="{661B3ECD-BCEF-F5F0-8E9C-2349ECC50B82}"/>
          </ac:spMkLst>
        </pc:spChg>
        <pc:spChg chg="mod ord">
          <ac:chgData name="Anja Schneidermann" userId="eq29njGU8y0PSNDJNl4ufIg6G2AS0r0w7kVXUGd1zCU=" providerId="None" clId="Web-{900E5B9B-997A-4496-9E39-1B2A42135C9B}" dt="2026-08-10T11:57:55.759" v="57"/>
          <ac:spMkLst>
            <pc:docMk/>
            <pc:sldMk cId="3754404871" sldId="1009"/>
            <ac:spMk id="10" creationId="{6580FAB9-68F0-4C2C-D2A5-2A753392A475}"/>
          </ac:spMkLst>
        </pc:spChg>
      </pc:sldChg>
      <pc:sldChg chg="modSp">
        <pc:chgData name="Anja Schneidermann" userId="eq29njGU8y0PSNDJNl4ufIg6G2AS0r0w7kVXUGd1zCU=" providerId="None" clId="Web-{900E5B9B-997A-4496-9E39-1B2A42135C9B}" dt="2026-08-10T12:04:22.164" v="76" actId="20577"/>
        <pc:sldMkLst>
          <pc:docMk/>
          <pc:sldMk cId="481844775" sldId="1011"/>
        </pc:sldMkLst>
        <pc:spChg chg="mod">
          <ac:chgData name="Anja Schneidermann" userId="eq29njGU8y0PSNDJNl4ufIg6G2AS0r0w7kVXUGd1zCU=" providerId="None" clId="Web-{900E5B9B-997A-4496-9E39-1B2A42135C9B}" dt="2026-08-10T12:04:22.164" v="76" actId="20577"/>
          <ac:spMkLst>
            <pc:docMk/>
            <pc:sldMk cId="481844775" sldId="1011"/>
            <ac:spMk id="3" creationId="{BB727DEC-BDB8-BA3B-DF79-8C90B3C512ED}"/>
          </ac:spMkLst>
        </pc:spChg>
        <pc:spChg chg="mod">
          <ac:chgData name="Anja Schneidermann" userId="eq29njGU8y0PSNDJNl4ufIg6G2AS0r0w7kVXUGd1zCU=" providerId="None" clId="Web-{900E5B9B-997A-4496-9E39-1B2A42135C9B}" dt="2026-08-10T11:58:39.103" v="59" actId="1076"/>
          <ac:spMkLst>
            <pc:docMk/>
            <pc:sldMk cId="481844775" sldId="1011"/>
            <ac:spMk id="5" creationId="{73F482E6-087C-B856-C94A-3DDC2D094A0F}"/>
          </ac:spMkLst>
        </pc:spChg>
      </pc:sldChg>
      <pc:sldChg chg="addSp delSp modSp delAnim">
        <pc:chgData name="Anja Schneidermann" userId="eq29njGU8y0PSNDJNl4ufIg6G2AS0r0w7kVXUGd1zCU=" providerId="None" clId="Web-{900E5B9B-997A-4496-9E39-1B2A42135C9B}" dt="2026-08-10T12:12:15.459" v="120"/>
        <pc:sldMkLst>
          <pc:docMk/>
          <pc:sldMk cId="884547558" sldId="1013"/>
        </pc:sldMkLst>
        <pc:spChg chg="mod">
          <ac:chgData name="Anja Schneidermann" userId="eq29njGU8y0PSNDJNl4ufIg6G2AS0r0w7kVXUGd1zCU=" providerId="None" clId="Web-{900E5B9B-997A-4496-9E39-1B2A42135C9B}" dt="2026-08-10T12:07:21.851" v="112" actId="1076"/>
          <ac:spMkLst>
            <pc:docMk/>
            <pc:sldMk cId="884547558" sldId="1013"/>
            <ac:spMk id="6" creationId="{125151CF-B1BB-96DD-BFD1-05C7A0BCA3F6}"/>
          </ac:spMkLst>
        </pc:spChg>
        <pc:picChg chg="add mod ord">
          <ac:chgData name="Anja Schneidermann" userId="eq29njGU8y0PSNDJNl4ufIg6G2AS0r0w7kVXUGd1zCU=" providerId="None" clId="Web-{900E5B9B-997A-4496-9E39-1B2A42135C9B}" dt="2026-08-10T12:12:15.459" v="120"/>
          <ac:picMkLst>
            <pc:docMk/>
            <pc:sldMk cId="884547558" sldId="1013"/>
            <ac:picMk id="11" creationId="{8F5CA0C1-5CCA-1760-8BCF-AD7309345875}"/>
          </ac:picMkLst>
        </pc:picChg>
      </pc:sldChg>
      <pc:sldChg chg="addSp modSp">
        <pc:chgData name="Anja Schneidermann" userId="eq29njGU8y0PSNDJNl4ufIg6G2AS0r0w7kVXUGd1zCU=" providerId="None" clId="Web-{900E5B9B-997A-4496-9E39-1B2A42135C9B}" dt="2026-08-10T12:14:11.756" v="144" actId="1076"/>
        <pc:sldMkLst>
          <pc:docMk/>
          <pc:sldMk cId="153303176" sldId="1014"/>
        </pc:sldMkLst>
        <pc:spChg chg="add mod">
          <ac:chgData name="Anja Schneidermann" userId="eq29njGU8y0PSNDJNl4ufIg6G2AS0r0w7kVXUGd1zCU=" providerId="None" clId="Web-{900E5B9B-997A-4496-9E39-1B2A42135C9B}" dt="2026-08-10T12:13:54.474" v="139" actId="20577"/>
          <ac:spMkLst>
            <pc:docMk/>
            <pc:sldMk cId="153303176" sldId="1014"/>
            <ac:spMk id="2" creationId="{FFC3B752-714B-50E1-C365-77CA323E37EC}"/>
          </ac:spMkLst>
        </pc:spChg>
        <pc:spChg chg="add mod">
          <ac:chgData name="Anja Schneidermann" userId="eq29njGU8y0PSNDJNl4ufIg6G2AS0r0w7kVXUGd1zCU=" providerId="None" clId="Web-{900E5B9B-997A-4496-9E39-1B2A42135C9B}" dt="2026-08-10T12:14:11.756" v="144" actId="1076"/>
          <ac:spMkLst>
            <pc:docMk/>
            <pc:sldMk cId="153303176" sldId="1014"/>
            <ac:spMk id="3" creationId="{F6E55B16-7D67-08CF-B23F-93B52BD6FF27}"/>
          </ac:spMkLst>
        </pc:spChg>
        <pc:spChg chg="mod">
          <ac:chgData name="Anja Schneidermann" userId="eq29njGU8y0PSNDJNl4ufIg6G2AS0r0w7kVXUGd1zCU=" providerId="None" clId="Web-{900E5B9B-997A-4496-9E39-1B2A42135C9B}" dt="2026-08-10T12:13:16.646" v="126" actId="14100"/>
          <ac:spMkLst>
            <pc:docMk/>
            <pc:sldMk cId="153303176" sldId="1014"/>
            <ac:spMk id="4" creationId="{5411ECD8-EEDF-DC34-0234-4C22D02D4086}"/>
          </ac:spMkLst>
        </pc:spChg>
      </pc:sldChg>
      <pc:sldChg chg="modSp">
        <pc:chgData name="Anja Schneidermann" userId="eq29njGU8y0PSNDJNl4ufIg6G2AS0r0w7kVXUGd1zCU=" providerId="None" clId="Web-{900E5B9B-997A-4496-9E39-1B2A42135C9B}" dt="2026-08-10T12:26:18.206" v="265" actId="20577"/>
        <pc:sldMkLst>
          <pc:docMk/>
          <pc:sldMk cId="1028814913" sldId="1020"/>
        </pc:sldMkLst>
        <pc:spChg chg="mod">
          <ac:chgData name="Anja Schneidermann" userId="eq29njGU8y0PSNDJNl4ufIg6G2AS0r0w7kVXUGd1zCU=" providerId="None" clId="Web-{900E5B9B-997A-4496-9E39-1B2A42135C9B}" dt="2026-08-10T12:26:18.206" v="265" actId="20577"/>
          <ac:spMkLst>
            <pc:docMk/>
            <pc:sldMk cId="1028814913" sldId="1020"/>
            <ac:spMk id="6" creationId="{19AC1A8B-A40E-6CD4-C759-5D49D5391A8C}"/>
          </ac:spMkLst>
        </pc:spChg>
      </pc:sldChg>
      <pc:sldChg chg="addSp modSp">
        <pc:chgData name="Anja Schneidermann" userId="eq29njGU8y0PSNDJNl4ufIg6G2AS0r0w7kVXUGd1zCU=" providerId="None" clId="Web-{900E5B9B-997A-4496-9E39-1B2A42135C9B}" dt="2026-08-10T13:40:02.661" v="978" actId="20577"/>
        <pc:sldMkLst>
          <pc:docMk/>
          <pc:sldMk cId="2590935556" sldId="1023"/>
        </pc:sldMkLst>
        <pc:spChg chg="add mod">
          <ac:chgData name="Anja Schneidermann" userId="eq29njGU8y0PSNDJNl4ufIg6G2AS0r0w7kVXUGd1zCU=" providerId="None" clId="Web-{900E5B9B-997A-4496-9E39-1B2A42135C9B}" dt="2026-08-10T13:38:18.520" v="932" actId="20577"/>
          <ac:spMkLst>
            <pc:docMk/>
            <pc:sldMk cId="2590935556" sldId="1023"/>
            <ac:spMk id="2" creationId="{C4CCD4F5-B009-FB99-60BA-4F75C242209A}"/>
          </ac:spMkLst>
        </pc:spChg>
        <pc:spChg chg="mod">
          <ac:chgData name="Anja Schneidermann" userId="eq29njGU8y0PSNDJNl4ufIg6G2AS0r0w7kVXUGd1zCU=" providerId="None" clId="Web-{900E5B9B-997A-4496-9E39-1B2A42135C9B}" dt="2026-08-10T13:40:02.661" v="978" actId="20577"/>
          <ac:spMkLst>
            <pc:docMk/>
            <pc:sldMk cId="2590935556" sldId="1023"/>
            <ac:spMk id="4" creationId="{92C26E3F-9F00-262B-A5CC-7C6FC726E3ED}"/>
          </ac:spMkLst>
        </pc:spChg>
      </pc:sldChg>
      <pc:sldChg chg="addSp modSp">
        <pc:chgData name="Anja Schneidermann" userId="eq29njGU8y0PSNDJNl4ufIg6G2AS0r0w7kVXUGd1zCU=" providerId="None" clId="Web-{900E5B9B-997A-4496-9E39-1B2A42135C9B}" dt="2026-08-10T13:41:39.473" v="1001" actId="20577"/>
        <pc:sldMkLst>
          <pc:docMk/>
          <pc:sldMk cId="1629291480" sldId="1024"/>
        </pc:sldMkLst>
        <pc:spChg chg="add mod">
          <ac:chgData name="Anja Schneidermann" userId="eq29njGU8y0PSNDJNl4ufIg6G2AS0r0w7kVXUGd1zCU=" providerId="None" clId="Web-{900E5B9B-997A-4496-9E39-1B2A42135C9B}" dt="2026-08-10T13:40:40.989" v="986" actId="1076"/>
          <ac:spMkLst>
            <pc:docMk/>
            <pc:sldMk cId="1629291480" sldId="1024"/>
            <ac:spMk id="2" creationId="{E6D5B855-1B47-17A9-4C1E-7107EAAB0BE4}"/>
          </ac:spMkLst>
        </pc:spChg>
        <pc:spChg chg="mod">
          <ac:chgData name="Anja Schneidermann" userId="eq29njGU8y0PSNDJNl4ufIg6G2AS0r0w7kVXUGd1zCU=" providerId="None" clId="Web-{900E5B9B-997A-4496-9E39-1B2A42135C9B}" dt="2026-08-10T13:41:39.473" v="1001" actId="20577"/>
          <ac:spMkLst>
            <pc:docMk/>
            <pc:sldMk cId="1629291480" sldId="1024"/>
            <ac:spMk id="11" creationId="{7B574AB0-0649-71BE-7826-381D88109B6D}"/>
          </ac:spMkLst>
        </pc:spChg>
        <pc:picChg chg="mod">
          <ac:chgData name="Anja Schneidermann" userId="eq29njGU8y0PSNDJNl4ufIg6G2AS0r0w7kVXUGd1zCU=" providerId="None" clId="Web-{900E5B9B-997A-4496-9E39-1B2A42135C9B}" dt="2026-08-10T13:40:20.317" v="981" actId="1076"/>
          <ac:picMkLst>
            <pc:docMk/>
            <pc:sldMk cId="1629291480" sldId="1024"/>
            <ac:picMk id="3" creationId="{FACA3342-E45F-F204-2538-CA76AC4A6A9F}"/>
          </ac:picMkLst>
        </pc:picChg>
      </pc:sldChg>
      <pc:sldChg chg="modSp">
        <pc:chgData name="Anja Schneidermann" userId="eq29njGU8y0PSNDJNl4ufIg6G2AS0r0w7kVXUGd1zCU=" providerId="None" clId="Web-{900E5B9B-997A-4496-9E39-1B2A42135C9B}" dt="2026-08-10T13:44:38.254" v="1032" actId="20577"/>
        <pc:sldMkLst>
          <pc:docMk/>
          <pc:sldMk cId="3299651276" sldId="1028"/>
        </pc:sldMkLst>
        <pc:spChg chg="mod">
          <ac:chgData name="Anja Schneidermann" userId="eq29njGU8y0PSNDJNl4ufIg6G2AS0r0w7kVXUGd1zCU=" providerId="None" clId="Web-{900E5B9B-997A-4496-9E39-1B2A42135C9B}" dt="2026-08-10T13:44:38.254" v="1032" actId="20577"/>
          <ac:spMkLst>
            <pc:docMk/>
            <pc:sldMk cId="3299651276" sldId="1028"/>
            <ac:spMk id="6" creationId="{10D87E9C-9676-DAC5-F0E2-CC7F07BEBCCC}"/>
          </ac:spMkLst>
        </pc:spChg>
      </pc:sldChg>
      <pc:sldChg chg="modSp">
        <pc:chgData name="Anja Schneidermann" userId="eq29njGU8y0PSNDJNl4ufIg6G2AS0r0w7kVXUGd1zCU=" providerId="None" clId="Web-{900E5B9B-997A-4496-9E39-1B2A42135C9B}" dt="2026-08-10T13:36:21.177" v="916" actId="1076"/>
        <pc:sldMkLst>
          <pc:docMk/>
          <pc:sldMk cId="4108925650" sldId="1500"/>
        </pc:sldMkLst>
        <pc:spChg chg="mod">
          <ac:chgData name="Anja Schneidermann" userId="eq29njGU8y0PSNDJNl4ufIg6G2AS0r0w7kVXUGd1zCU=" providerId="None" clId="Web-{900E5B9B-997A-4496-9E39-1B2A42135C9B}" dt="2026-08-10T13:34:32.880" v="858" actId="20577"/>
          <ac:spMkLst>
            <pc:docMk/>
            <pc:sldMk cId="4108925650" sldId="1500"/>
            <ac:spMk id="102" creationId="{00000000-0000-0000-0000-000000000000}"/>
          </ac:spMkLst>
        </pc:spChg>
        <pc:spChg chg="mod">
          <ac:chgData name="Anja Schneidermann" userId="eq29njGU8y0PSNDJNl4ufIg6G2AS0r0w7kVXUGd1zCU=" providerId="None" clId="Web-{900E5B9B-997A-4496-9E39-1B2A42135C9B}" dt="2026-08-10T13:35:28.989" v="882" actId="1076"/>
          <ac:spMkLst>
            <pc:docMk/>
            <pc:sldMk cId="4108925650" sldId="1500"/>
            <ac:spMk id="103" creationId="{00000000-0000-0000-0000-000000000000}"/>
          </ac:spMkLst>
        </pc:spChg>
        <pc:spChg chg="mod">
          <ac:chgData name="Anja Schneidermann" userId="eq29njGU8y0PSNDJNl4ufIg6G2AS0r0w7kVXUGd1zCU=" providerId="None" clId="Web-{900E5B9B-997A-4496-9E39-1B2A42135C9B}" dt="2026-08-10T13:34:51.599" v="876" actId="14100"/>
          <ac:spMkLst>
            <pc:docMk/>
            <pc:sldMk cId="4108925650" sldId="1500"/>
            <ac:spMk id="106" creationId="{00000000-0000-0000-0000-000000000000}"/>
          </ac:spMkLst>
        </pc:spChg>
        <pc:spChg chg="mod">
          <ac:chgData name="Anja Schneidermann" userId="eq29njGU8y0PSNDJNl4ufIg6G2AS0r0w7kVXUGd1zCU=" providerId="None" clId="Web-{900E5B9B-997A-4496-9E39-1B2A42135C9B}" dt="2026-08-10T13:36:21.177" v="916" actId="1076"/>
          <ac:spMkLst>
            <pc:docMk/>
            <pc:sldMk cId="4108925650" sldId="1500"/>
            <ac:spMk id="109" creationId="{00000000-0000-0000-0000-000000000000}"/>
          </ac:spMkLst>
        </pc:spChg>
        <pc:picChg chg="mod">
          <ac:chgData name="Anja Schneidermann" userId="eq29njGU8y0PSNDJNl4ufIg6G2AS0r0w7kVXUGd1zCU=" providerId="None" clId="Web-{900E5B9B-997A-4496-9E39-1B2A42135C9B}" dt="2026-08-10T13:34:04.271" v="854" actId="1076"/>
          <ac:picMkLst>
            <pc:docMk/>
            <pc:sldMk cId="4108925650" sldId="1500"/>
            <ac:picMk id="5" creationId="{1E7C40D0-A866-6A38-9A54-8990C551A5FD}"/>
          </ac:picMkLst>
        </pc:picChg>
      </pc:sldChg>
      <pc:sldChg chg="modSp">
        <pc:chgData name="Anja Schneidermann" userId="eq29njGU8y0PSNDJNl4ufIg6G2AS0r0w7kVXUGd1zCU=" providerId="None" clId="Web-{900E5B9B-997A-4496-9E39-1B2A42135C9B}" dt="2026-08-10T12:05:20.023" v="81" actId="1076"/>
        <pc:sldMkLst>
          <pc:docMk/>
          <pc:sldMk cId="4104436079" sldId="4393"/>
        </pc:sldMkLst>
        <pc:spChg chg="mod">
          <ac:chgData name="Anja Schneidermann" userId="eq29njGU8y0PSNDJNl4ufIg6G2AS0r0w7kVXUGd1zCU=" providerId="None" clId="Web-{900E5B9B-997A-4496-9E39-1B2A42135C9B}" dt="2026-08-10T12:05:14.757" v="80" actId="1076"/>
          <ac:spMkLst>
            <pc:docMk/>
            <pc:sldMk cId="4104436079" sldId="4393"/>
            <ac:spMk id="4" creationId="{11127891-4D2E-1EDE-F523-6BC12DC89AB0}"/>
          </ac:spMkLst>
        </pc:spChg>
        <pc:spChg chg="mod">
          <ac:chgData name="Anja Schneidermann" userId="eq29njGU8y0PSNDJNl4ufIg6G2AS0r0w7kVXUGd1zCU=" providerId="None" clId="Web-{900E5B9B-997A-4496-9E39-1B2A42135C9B}" dt="2026-08-10T12:05:20.023" v="81" actId="1076"/>
          <ac:spMkLst>
            <pc:docMk/>
            <pc:sldMk cId="4104436079" sldId="4393"/>
            <ac:spMk id="5" creationId="{AA3DB6AC-C3FC-8302-169B-ED03EFBA1F45}"/>
          </ac:spMkLst>
        </pc:spChg>
      </pc:sldChg>
      <pc:sldChg chg="modSp">
        <pc:chgData name="Anja Schneidermann" userId="eq29njGU8y0PSNDJNl4ufIg6G2AS0r0w7kVXUGd1zCU=" providerId="None" clId="Web-{900E5B9B-997A-4496-9E39-1B2A42135C9B}" dt="2026-08-10T12:14:58.630" v="159" actId="20577"/>
        <pc:sldMkLst>
          <pc:docMk/>
          <pc:sldMk cId="1811223141" sldId="4408"/>
        </pc:sldMkLst>
        <pc:spChg chg="mod">
          <ac:chgData name="Anja Schneidermann" userId="eq29njGU8y0PSNDJNl4ufIg6G2AS0r0w7kVXUGd1zCU=" providerId="None" clId="Web-{900E5B9B-997A-4496-9E39-1B2A42135C9B}" dt="2026-08-10T12:14:58.630" v="159" actId="20577"/>
          <ac:spMkLst>
            <pc:docMk/>
            <pc:sldMk cId="1811223141" sldId="4408"/>
            <ac:spMk id="6" creationId="{698BC8B1-3A66-4F38-B211-E0DDD936B6FA}"/>
          </ac:spMkLst>
        </pc:spChg>
      </pc:sldChg>
      <pc:sldChg chg="modSp">
        <pc:chgData name="Anja Schneidermann" userId="eq29njGU8y0PSNDJNl4ufIg6G2AS0r0w7kVXUGd1zCU=" providerId="None" clId="Web-{900E5B9B-997A-4496-9E39-1B2A42135C9B}" dt="2026-08-10T12:21:15.410" v="204" actId="20577"/>
        <pc:sldMkLst>
          <pc:docMk/>
          <pc:sldMk cId="770741877" sldId="4409"/>
        </pc:sldMkLst>
        <pc:spChg chg="mod">
          <ac:chgData name="Anja Schneidermann" userId="eq29njGU8y0PSNDJNl4ufIg6G2AS0r0w7kVXUGd1zCU=" providerId="None" clId="Web-{900E5B9B-997A-4496-9E39-1B2A42135C9B}" dt="2026-08-10T12:21:15.410" v="204" actId="20577"/>
          <ac:spMkLst>
            <pc:docMk/>
            <pc:sldMk cId="770741877" sldId="4409"/>
            <ac:spMk id="6" creationId="{AB3BC1D9-87F9-E65F-152D-74674AD8B1B5}"/>
          </ac:spMkLst>
        </pc:spChg>
      </pc:sldChg>
      <pc:sldChg chg="modSp">
        <pc:chgData name="Anja Schneidermann" userId="eq29njGU8y0PSNDJNl4ufIg6G2AS0r0w7kVXUGd1zCU=" providerId="None" clId="Web-{900E5B9B-997A-4496-9E39-1B2A42135C9B}" dt="2026-08-10T12:22:25.285" v="206" actId="20577"/>
        <pc:sldMkLst>
          <pc:docMk/>
          <pc:sldMk cId="2200961221" sldId="4411"/>
        </pc:sldMkLst>
        <pc:spChg chg="mod">
          <ac:chgData name="Anja Schneidermann" userId="eq29njGU8y0PSNDJNl4ufIg6G2AS0r0w7kVXUGd1zCU=" providerId="None" clId="Web-{900E5B9B-997A-4496-9E39-1B2A42135C9B}" dt="2026-08-10T12:22:25.285" v="206" actId="20577"/>
          <ac:spMkLst>
            <pc:docMk/>
            <pc:sldMk cId="2200961221" sldId="4411"/>
            <ac:spMk id="5" creationId="{CBD40984-4CA1-14B2-B23C-ADAA1D8FC2D4}"/>
          </ac:spMkLst>
        </pc:spChg>
      </pc:sldChg>
      <pc:sldChg chg="modSp">
        <pc:chgData name="Anja Schneidermann" userId="eq29njGU8y0PSNDJNl4ufIg6G2AS0r0w7kVXUGd1zCU=" providerId="None" clId="Web-{900E5B9B-997A-4496-9E39-1B2A42135C9B}" dt="2026-08-10T13:43:15.817" v="1017" actId="20577"/>
        <pc:sldMkLst>
          <pc:docMk/>
          <pc:sldMk cId="1115265536" sldId="4415"/>
        </pc:sldMkLst>
        <pc:spChg chg="mod">
          <ac:chgData name="Anja Schneidermann" userId="eq29njGU8y0PSNDJNl4ufIg6G2AS0r0w7kVXUGd1zCU=" providerId="None" clId="Web-{900E5B9B-997A-4496-9E39-1B2A42135C9B}" dt="2026-08-10T13:43:15.817" v="1017" actId="20577"/>
          <ac:spMkLst>
            <pc:docMk/>
            <pc:sldMk cId="1115265536" sldId="4415"/>
            <ac:spMk id="4" creationId="{4A381796-E4F2-B187-9C88-0A3E454E84DD}"/>
          </ac:spMkLst>
        </pc:spChg>
      </pc:sldChg>
      <pc:sldChg chg="modSp">
        <pc:chgData name="Anja Schneidermann" userId="eq29njGU8y0PSNDJNl4ufIg6G2AS0r0w7kVXUGd1zCU=" providerId="None" clId="Web-{900E5B9B-997A-4496-9E39-1B2A42135C9B}" dt="2026-08-10T13:43:38.645" v="1021" actId="1076"/>
        <pc:sldMkLst>
          <pc:docMk/>
          <pc:sldMk cId="1605340550" sldId="4416"/>
        </pc:sldMkLst>
        <pc:spChg chg="mod">
          <ac:chgData name="Anja Schneidermann" userId="eq29njGU8y0PSNDJNl4ufIg6G2AS0r0w7kVXUGd1zCU=" providerId="None" clId="Web-{900E5B9B-997A-4496-9E39-1B2A42135C9B}" dt="2026-08-10T13:43:38.645" v="1021" actId="1076"/>
          <ac:spMkLst>
            <pc:docMk/>
            <pc:sldMk cId="1605340550" sldId="4416"/>
            <ac:spMk id="4" creationId="{59896185-8754-C1C6-C562-95F0986690C8}"/>
          </ac:spMkLst>
        </pc:spChg>
        <pc:spChg chg="mod">
          <ac:chgData name="Anja Schneidermann" userId="eq29njGU8y0PSNDJNl4ufIg6G2AS0r0w7kVXUGd1zCU=" providerId="None" clId="Web-{900E5B9B-997A-4496-9E39-1B2A42135C9B}" dt="2026-08-10T13:43:33.942" v="1020" actId="1076"/>
          <ac:spMkLst>
            <pc:docMk/>
            <pc:sldMk cId="1605340550" sldId="4416"/>
            <ac:spMk id="5" creationId="{80AD694E-33D5-58B1-BBDC-4CC7A62841EF}"/>
          </ac:spMkLst>
        </pc:spChg>
      </pc:sldChg>
      <pc:sldChg chg="addSp modSp">
        <pc:chgData name="Anja Schneidermann" userId="eq29njGU8y0PSNDJNl4ufIg6G2AS0r0w7kVXUGd1zCU=" providerId="None" clId="Web-{900E5B9B-997A-4496-9E39-1B2A42135C9B}" dt="2026-08-10T13:29:24.585" v="785" actId="20577"/>
        <pc:sldMkLst>
          <pc:docMk/>
          <pc:sldMk cId="2784787443" sldId="4424"/>
        </pc:sldMkLst>
        <pc:spChg chg="add mod">
          <ac:chgData name="Anja Schneidermann" userId="eq29njGU8y0PSNDJNl4ufIg6G2AS0r0w7kVXUGd1zCU=" providerId="None" clId="Web-{900E5B9B-997A-4496-9E39-1B2A42135C9B}" dt="2026-08-10T13:06:09.195" v="271" actId="20577"/>
          <ac:spMkLst>
            <pc:docMk/>
            <pc:sldMk cId="2784787443" sldId="4424"/>
            <ac:spMk id="2" creationId="{34D3C769-ADE7-0F50-7AD9-D0099C3487CE}"/>
          </ac:spMkLst>
        </pc:spChg>
        <pc:spChg chg="mod">
          <ac:chgData name="Anja Schneidermann" userId="eq29njGU8y0PSNDJNl4ufIg6G2AS0r0w7kVXUGd1zCU=" providerId="None" clId="Web-{900E5B9B-997A-4496-9E39-1B2A42135C9B}" dt="2026-08-10T13:26:44.333" v="764" actId="1076"/>
          <ac:spMkLst>
            <pc:docMk/>
            <pc:sldMk cId="2784787443" sldId="4424"/>
            <ac:spMk id="14" creationId="{A270DB42-5F30-3FEC-2E3F-258DD095FEA8}"/>
          </ac:spMkLst>
        </pc:spChg>
        <pc:spChg chg="mod">
          <ac:chgData name="Anja Schneidermann" userId="eq29njGU8y0PSNDJNl4ufIg6G2AS0r0w7kVXUGd1zCU=" providerId="None" clId="Web-{900E5B9B-997A-4496-9E39-1B2A42135C9B}" dt="2026-08-10T13:09:58.601" v="345" actId="14100"/>
          <ac:spMkLst>
            <pc:docMk/>
            <pc:sldMk cId="2784787443" sldId="4424"/>
            <ac:spMk id="36" creationId="{36787C54-AF8F-15B3-F4C6-23111B868FCB}"/>
          </ac:spMkLst>
        </pc:spChg>
        <pc:spChg chg="mod">
          <ac:chgData name="Anja Schneidermann" userId="eq29njGU8y0PSNDJNl4ufIg6G2AS0r0w7kVXUGd1zCU=" providerId="None" clId="Web-{900E5B9B-997A-4496-9E39-1B2A42135C9B}" dt="2026-08-10T13:16:06.771" v="416" actId="20577"/>
          <ac:spMkLst>
            <pc:docMk/>
            <pc:sldMk cId="2784787443" sldId="4424"/>
            <ac:spMk id="40" creationId="{B5DA45BA-3CC0-B891-7FFD-8284038E2753}"/>
          </ac:spMkLst>
        </pc:spChg>
        <pc:spChg chg="mod">
          <ac:chgData name="Anja Schneidermann" userId="eq29njGU8y0PSNDJNl4ufIg6G2AS0r0w7kVXUGd1zCU=" providerId="None" clId="Web-{900E5B9B-997A-4496-9E39-1B2A42135C9B}" dt="2026-08-10T13:17:00.084" v="455" actId="1076"/>
          <ac:spMkLst>
            <pc:docMk/>
            <pc:sldMk cId="2784787443" sldId="4424"/>
            <ac:spMk id="44" creationId="{CFAEEDD4-C012-D6EC-7F64-848068A8B1F9}"/>
          </ac:spMkLst>
        </pc:spChg>
        <pc:spChg chg="mod">
          <ac:chgData name="Anja Schneidermann" userId="eq29njGU8y0PSNDJNl4ufIg6G2AS0r0w7kVXUGd1zCU=" providerId="None" clId="Web-{900E5B9B-997A-4496-9E39-1B2A42135C9B}" dt="2026-08-10T13:27:34.754" v="768" actId="1076"/>
          <ac:spMkLst>
            <pc:docMk/>
            <pc:sldMk cId="2784787443" sldId="4424"/>
            <ac:spMk id="46" creationId="{31C1904C-14F5-B9E5-2818-8E6538CF7D14}"/>
          </ac:spMkLst>
        </pc:spChg>
        <pc:spChg chg="mod">
          <ac:chgData name="Anja Schneidermann" userId="eq29njGU8y0PSNDJNl4ufIg6G2AS0r0w7kVXUGd1zCU=" providerId="None" clId="Web-{900E5B9B-997A-4496-9E39-1B2A42135C9B}" dt="2026-08-10T13:15:56.537" v="413" actId="20577"/>
          <ac:spMkLst>
            <pc:docMk/>
            <pc:sldMk cId="2784787443" sldId="4424"/>
            <ac:spMk id="48" creationId="{596EEED9-30E1-D47A-5F8B-FA0B5A3DBB67}"/>
          </ac:spMkLst>
        </pc:spChg>
        <pc:spChg chg="mod">
          <ac:chgData name="Anja Schneidermann" userId="eq29njGU8y0PSNDJNl4ufIg6G2AS0r0w7kVXUGd1zCU=" providerId="None" clId="Web-{900E5B9B-997A-4496-9E39-1B2A42135C9B}" dt="2026-08-10T13:27:27.692" v="767" actId="1076"/>
          <ac:spMkLst>
            <pc:docMk/>
            <pc:sldMk cId="2784787443" sldId="4424"/>
            <ac:spMk id="50" creationId="{BC8F95AC-C07F-C366-3E7A-930A600CE91F}"/>
          </ac:spMkLst>
        </pc:spChg>
        <pc:spChg chg="mod">
          <ac:chgData name="Anja Schneidermann" userId="eq29njGU8y0PSNDJNl4ufIg6G2AS0r0w7kVXUGd1zCU=" providerId="None" clId="Web-{900E5B9B-997A-4496-9E39-1B2A42135C9B}" dt="2026-08-10T13:27:45.973" v="771" actId="20577"/>
          <ac:spMkLst>
            <pc:docMk/>
            <pc:sldMk cId="2784787443" sldId="4424"/>
            <ac:spMk id="52" creationId="{A66C6A78-282A-BF64-F900-73DE13648777}"/>
          </ac:spMkLst>
        </pc:spChg>
        <pc:spChg chg="mod">
          <ac:chgData name="Anja Schneidermann" userId="eq29njGU8y0PSNDJNl4ufIg6G2AS0r0w7kVXUGd1zCU=" providerId="None" clId="Web-{900E5B9B-997A-4496-9E39-1B2A42135C9B}" dt="2026-08-10T13:18:21.912" v="481" actId="14100"/>
          <ac:spMkLst>
            <pc:docMk/>
            <pc:sldMk cId="2784787443" sldId="4424"/>
            <ac:spMk id="54" creationId="{408AF830-1C29-7D9B-5522-5734E807793A}"/>
          </ac:spMkLst>
        </pc:spChg>
        <pc:spChg chg="mod">
          <ac:chgData name="Anja Schneidermann" userId="eq29njGU8y0PSNDJNl4ufIg6G2AS0r0w7kVXUGd1zCU=" providerId="None" clId="Web-{900E5B9B-997A-4496-9E39-1B2A42135C9B}" dt="2026-08-10T13:28:33.554" v="777" actId="14100"/>
          <ac:spMkLst>
            <pc:docMk/>
            <pc:sldMk cId="2784787443" sldId="4424"/>
            <ac:spMk id="56" creationId="{EA611A0C-8428-A7E0-D318-A2F6C751F465}"/>
          </ac:spMkLst>
        </pc:spChg>
        <pc:spChg chg="mod">
          <ac:chgData name="Anja Schneidermann" userId="eq29njGU8y0PSNDJNl4ufIg6G2AS0r0w7kVXUGd1zCU=" providerId="None" clId="Web-{900E5B9B-997A-4496-9E39-1B2A42135C9B}" dt="2026-08-10T13:29:13.554" v="783" actId="1076"/>
          <ac:spMkLst>
            <pc:docMk/>
            <pc:sldMk cId="2784787443" sldId="4424"/>
            <ac:spMk id="58" creationId="{93013153-AC8C-AEEE-0D0E-E5AE6B4BDC5E}"/>
          </ac:spMkLst>
        </pc:spChg>
        <pc:spChg chg="mod">
          <ac:chgData name="Anja Schneidermann" userId="eq29njGU8y0PSNDJNl4ufIg6G2AS0r0w7kVXUGd1zCU=" providerId="None" clId="Web-{900E5B9B-997A-4496-9E39-1B2A42135C9B}" dt="2026-08-10T13:29:24.585" v="785" actId="20577"/>
          <ac:spMkLst>
            <pc:docMk/>
            <pc:sldMk cId="2784787443" sldId="4424"/>
            <ac:spMk id="60" creationId="{359916E8-7EE8-B2EA-4A6A-59CEF6D9D789}"/>
          </ac:spMkLst>
        </pc:spChg>
        <pc:spChg chg="mod">
          <ac:chgData name="Anja Schneidermann" userId="eq29njGU8y0PSNDJNl4ufIg6G2AS0r0w7kVXUGd1zCU=" providerId="None" clId="Web-{900E5B9B-997A-4496-9E39-1B2A42135C9B}" dt="2026-08-10T13:28:47.882" v="779" actId="1076"/>
          <ac:spMkLst>
            <pc:docMk/>
            <pc:sldMk cId="2784787443" sldId="4424"/>
            <ac:spMk id="62" creationId="{A06C3332-0708-FFE4-0767-32D8A6BC9257}"/>
          </ac:spMkLst>
        </pc:spChg>
        <pc:spChg chg="mod">
          <ac:chgData name="Anja Schneidermann" userId="eq29njGU8y0PSNDJNl4ufIg6G2AS0r0w7kVXUGd1zCU=" providerId="None" clId="Web-{900E5B9B-997A-4496-9E39-1B2A42135C9B}" dt="2026-08-10T13:29:07.600" v="782" actId="1076"/>
          <ac:spMkLst>
            <pc:docMk/>
            <pc:sldMk cId="2784787443" sldId="4424"/>
            <ac:spMk id="64" creationId="{F256ED33-C528-46D2-1D54-7010F3044CA3}"/>
          </ac:spMkLst>
        </pc:spChg>
        <pc:spChg chg="mod">
          <ac:chgData name="Anja Schneidermann" userId="eq29njGU8y0PSNDJNl4ufIg6G2AS0r0w7kVXUGd1zCU=" providerId="None" clId="Web-{900E5B9B-997A-4496-9E39-1B2A42135C9B}" dt="2026-08-10T13:28:55.538" v="780" actId="1076"/>
          <ac:spMkLst>
            <pc:docMk/>
            <pc:sldMk cId="2784787443" sldId="4424"/>
            <ac:spMk id="66" creationId="{D939864A-3E82-87BD-6ED9-98DAA80E54B7}"/>
          </ac:spMkLst>
        </pc:spChg>
        <pc:spChg chg="mod">
          <ac:chgData name="Anja Schneidermann" userId="eq29njGU8y0PSNDJNl4ufIg6G2AS0r0w7kVXUGd1zCU=" providerId="None" clId="Web-{900E5B9B-997A-4496-9E39-1B2A42135C9B}" dt="2026-08-10T13:29:02.319" v="781" actId="1076"/>
          <ac:spMkLst>
            <pc:docMk/>
            <pc:sldMk cId="2784787443" sldId="4424"/>
            <ac:spMk id="68" creationId="{9AF1D37E-D88A-85A6-89FE-D3127E25EB4E}"/>
          </ac:spMkLst>
        </pc:spChg>
        <pc:spChg chg="mod">
          <ac:chgData name="Anja Schneidermann" userId="eq29njGU8y0PSNDJNl4ufIg6G2AS0r0w7kVXUGd1zCU=" providerId="None" clId="Web-{900E5B9B-997A-4496-9E39-1B2A42135C9B}" dt="2026-08-10T13:26:26.364" v="763" actId="20577"/>
          <ac:spMkLst>
            <pc:docMk/>
            <pc:sldMk cId="2784787443" sldId="4424"/>
            <ac:spMk id="72" creationId="{D613A97B-D288-6137-3484-136825128612}"/>
          </ac:spMkLst>
        </pc:spChg>
        <pc:spChg chg="mod">
          <ac:chgData name="Anja Schneidermann" userId="eq29njGU8y0PSNDJNl4ufIg6G2AS0r0w7kVXUGd1zCU=" providerId="None" clId="Web-{900E5B9B-997A-4496-9E39-1B2A42135C9B}" dt="2026-08-10T13:26:14.395" v="762" actId="20577"/>
          <ac:spMkLst>
            <pc:docMk/>
            <pc:sldMk cId="2784787443" sldId="4424"/>
            <ac:spMk id="74" creationId="{5D7266C5-6702-EDB0-1867-6ECCC4C980E0}"/>
          </ac:spMkLst>
        </pc:spChg>
      </pc:sldChg>
    </pc:docChg>
  </pc:docChgLst>
  <pc:docChgLst>
    <pc:chgData name="Anja Schneidermann" userId="eq29njGU8y0PSNDJNl4ufIg6G2AS0r0w7kVXUGd1zCU=" providerId="None" clId="Web-{4C142C04-EB16-460A-9D20-B2EE5E51AEA9}"/>
    <pc:docChg chg="modSld">
      <pc:chgData name="Anja Schneidermann" userId="eq29njGU8y0PSNDJNl4ufIg6G2AS0r0w7kVXUGd1zCU=" providerId="None" clId="Web-{4C142C04-EB16-460A-9D20-B2EE5E51AEA9}" dt="2026-08-10T18:26:09.699" v="4" actId="20577"/>
      <pc:docMkLst>
        <pc:docMk/>
      </pc:docMkLst>
      <pc:sldChg chg="modSp">
        <pc:chgData name="Anja Schneidermann" userId="eq29njGU8y0PSNDJNl4ufIg6G2AS0r0w7kVXUGd1zCU=" providerId="None" clId="Web-{4C142C04-EB16-460A-9D20-B2EE5E51AEA9}" dt="2026-08-10T18:26:09.699" v="4" actId="20577"/>
        <pc:sldMkLst>
          <pc:docMk/>
          <pc:sldMk cId="3063157634" sldId="1029"/>
        </pc:sldMkLst>
        <pc:spChg chg="mod">
          <ac:chgData name="Anja Schneidermann" userId="eq29njGU8y0PSNDJNl4ufIg6G2AS0r0w7kVXUGd1zCU=" providerId="None" clId="Web-{4C142C04-EB16-460A-9D20-B2EE5E51AEA9}" dt="2026-08-10T18:25:54.918" v="1" actId="1076"/>
          <ac:spMkLst>
            <pc:docMk/>
            <pc:sldMk cId="3063157634" sldId="1029"/>
            <ac:spMk id="105" creationId="{00000000-0000-0000-0000-000000000000}"/>
          </ac:spMkLst>
        </pc:spChg>
        <pc:spChg chg="mod">
          <ac:chgData name="Anja Schneidermann" userId="eq29njGU8y0PSNDJNl4ufIg6G2AS0r0w7kVXUGd1zCU=" providerId="None" clId="Web-{4C142C04-EB16-460A-9D20-B2EE5E51AEA9}" dt="2026-08-10T18:26:09.699" v="4" actId="20577"/>
          <ac:spMkLst>
            <pc:docMk/>
            <pc:sldMk cId="3063157634" sldId="1029"/>
            <ac:spMk id="106" creationId="{00000000-0000-0000-0000-000000000000}"/>
          </ac:spMkLst>
        </pc:spChg>
      </pc:sldChg>
    </pc:docChg>
  </pc:docChgLst>
  <pc:docChgLst>
    <pc:chgData name="Anja Schneidermann" userId="eq29njGU8y0PSNDJNl4ufIg6G2AS0r0w7kVXUGd1zCU=" providerId="None" clId="Web-{63E2876A-7C60-4FA7-9138-EAABECED6C8B}"/>
    <pc:docChg chg="modSld">
      <pc:chgData name="Anja Schneidermann" userId="eq29njGU8y0PSNDJNl4ufIg6G2AS0r0w7kVXUGd1zCU=" providerId="None" clId="Web-{63E2876A-7C60-4FA7-9138-EAABECED6C8B}" dt="2026-08-13T12:27:44.144" v="2" actId="1076"/>
      <pc:docMkLst>
        <pc:docMk/>
      </pc:docMkLst>
      <pc:sldChg chg="addSp modSp">
        <pc:chgData name="Anja Schneidermann" userId="eq29njGU8y0PSNDJNl4ufIg6G2AS0r0w7kVXUGd1zCU=" providerId="None" clId="Web-{63E2876A-7C60-4FA7-9138-EAABECED6C8B}" dt="2026-08-13T12:27:44.144" v="2" actId="1076"/>
        <pc:sldMkLst>
          <pc:docMk/>
          <pc:sldMk cId="28226238" sldId="4430"/>
        </pc:sldMkLst>
        <pc:picChg chg="add mod">
          <ac:chgData name="Anja Schneidermann" userId="eq29njGU8y0PSNDJNl4ufIg6G2AS0r0w7kVXUGd1zCU=" providerId="None" clId="Web-{63E2876A-7C60-4FA7-9138-EAABECED6C8B}" dt="2026-08-13T12:27:44.144" v="2" actId="1076"/>
          <ac:picMkLst>
            <pc:docMk/>
            <pc:sldMk cId="28226238" sldId="4430"/>
            <ac:picMk id="2" creationId="{1CDB4968-96CA-B102-8DCF-4D159A7FEA83}"/>
          </ac:picMkLst>
        </pc:picChg>
      </pc:sldChg>
    </pc:docChg>
  </pc:docChgLst>
</pc:chgInfo>
</file>

<file path=ppt/comments/modernComment_1120_CCD8676.xml><?xml version="1.0" encoding="utf-8"?>
<p188:cmLst xmlns:a="http://schemas.openxmlformats.org/drawingml/2006/main" xmlns:r="http://schemas.openxmlformats.org/officeDocument/2006/relationships" xmlns:p188="http://schemas.microsoft.com/office/powerpoint/2018/8/main">
  <p188:cm id="{5A75D53F-5C05-401F-A3CE-C05703A4A8C1}" authorId="{782496B7-485F-7B69-F7DE-F8CDD527168F}" created="2026-07-07T14:12:29.572">
    <ac:txMkLst xmlns:ac="http://schemas.microsoft.com/office/drawing/2013/main/command">
      <pc:docMk xmlns:pc="http://schemas.microsoft.com/office/powerpoint/2013/main/command"/>
      <pc:sldMk xmlns:pc="http://schemas.microsoft.com/office/powerpoint/2013/main/command" cId="214795894" sldId="4384"/>
      <ac:spMk id="4" creationId="{050A9FAB-7655-F46C-B526-9C62EB0B490C}"/>
      <ac:txMk cp="154">
        <ac:context len="457" hash="1767912815"/>
      </ac:txMk>
    </ac:txMkLst>
    <p188:pos x="4269738" y="1737952"/>
    <p188:txBody>
      <a:bodyPr/>
      <a:lstStyle/>
      <a:p>
        <a:r>
          <a:rPr lang="en-IE"/>
          <a:t>localise</a:t>
        </a:r>
      </a:p>
    </p188:txBody>
  </p188:cm>
</p188:cmLst>
</file>

<file path=ppt/comments/modernComment_1121_6998C457.xml><?xml version="1.0" encoding="utf-8"?>
<p188:cmLst xmlns:a="http://schemas.openxmlformats.org/drawingml/2006/main" xmlns:r="http://schemas.openxmlformats.org/officeDocument/2006/relationships" xmlns:p188="http://schemas.microsoft.com/office/powerpoint/2018/8/main">
  <p188:cm id="{D1328D60-AD21-45F9-A556-EC260BA869C5}" authorId="{782496B7-485F-7B69-F7DE-F8CDD527168F}" created="2026-07-07T14:13:10.134">
    <ac:txMkLst xmlns:ac="http://schemas.microsoft.com/office/drawing/2013/main/command">
      <pc:docMk xmlns:pc="http://schemas.microsoft.com/office/powerpoint/2013/main/command"/>
      <pc:sldMk xmlns:pc="http://schemas.microsoft.com/office/powerpoint/2013/main/command" cId="1771619415" sldId="4385"/>
      <ac:spMk id="4" creationId="{A22D4852-387B-AE7D-22BB-BEE35FB57D10}"/>
      <ac:txMk cp="424">
        <ac:context len="564" hash="3218031493"/>
      </ac:txMk>
    </ac:txMkLst>
    <p188:pos x="5493592" y="4660368"/>
    <p188:txBody>
      <a:bodyPr/>
      <a:lstStyle/>
      <a:p>
        <a:r>
          <a:rPr lang="en-IE"/>
          <a:t>localise</a:t>
        </a:r>
      </a:p>
    </p188:txBody>
  </p188:cm>
</p188:cmLst>
</file>

<file path=ppt/comments/modernComment_1148_A5FC7BF3.xml><?xml version="1.0" encoding="utf-8"?>
<p188:cmLst xmlns:a="http://schemas.openxmlformats.org/drawingml/2006/main" xmlns:r="http://schemas.openxmlformats.org/officeDocument/2006/relationships" xmlns:p188="http://schemas.microsoft.com/office/powerpoint/2018/8/main">
  <p188:cm id="{96A31EEF-5E67-441F-8F3A-EDE4562F4235}" authorId="{782496B7-485F-7B69-F7DE-F8CDD527168F}" created="2026-07-07T14:32:03.246">
    <ac:txMkLst xmlns:ac="http://schemas.microsoft.com/office/drawing/2013/main/command">
      <pc:docMk xmlns:pc="http://schemas.microsoft.com/office/powerpoint/2013/main/command"/>
      <pc:sldMk xmlns:pc="http://schemas.microsoft.com/office/powerpoint/2013/main/command" cId="2784787443" sldId="4424"/>
      <ac:spMk id="14" creationId="{A270DB42-5F30-3FEC-2E3F-258DD095FEA8}"/>
      <ac:txMk cp="18">
        <ac:context len="38" hash="781399915"/>
      </ac:txMk>
    </ac:txMkLst>
    <p188:pos x="5500305" y="267892"/>
    <p188:txBody>
      <a:bodyPr/>
      <a:lstStyle/>
      <a:p>
        <a:r>
          <a:rPr lang="en-IE"/>
          <a:t>Localise the entire page with suitable examples for your country</a:t>
        </a:r>
      </a:p>
    </p188:txBody>
  </p188:cm>
</p188:cmLst>
</file>

<file path=ppt/comments/modernComment_11D_0.xml><?xml version="1.0" encoding="utf-8"?>
<p188:cmLst xmlns:a="http://schemas.openxmlformats.org/drawingml/2006/main" xmlns:r="http://schemas.openxmlformats.org/officeDocument/2006/relationships" xmlns:p188="http://schemas.microsoft.com/office/powerpoint/2018/8/main">
  <p188:cm id="{63B9D0C2-31C2-4D1E-90B2-15D8EBE7EC10}" authorId="{782496B7-485F-7B69-F7DE-F8CDD527168F}" created="2026-07-07T14:43:48.500">
    <ac:txMkLst xmlns:ac="http://schemas.microsoft.com/office/drawing/2013/main/command">
      <pc:docMk xmlns:pc="http://schemas.microsoft.com/office/powerpoint/2013/main/command"/>
      <pc:sldMk xmlns:pc="http://schemas.microsoft.com/office/powerpoint/2013/main/command" cId="0" sldId="285"/>
      <ac:spMk id="11" creationId="{B54EF62E-4CB7-5064-6AF3-C19A946BFE25}"/>
      <ac:txMk cp="1">
        <ac:context len="126" hash="4254390526"/>
      </ac:txMk>
    </ac:txMkLst>
    <p188:pos x="2313952" y="87397"/>
    <p188:txBody>
      <a:bodyPr/>
      <a:lstStyle/>
      <a:p>
        <a:r>
          <a:rPr lang="en-IE"/>
          <a:t>Localise each example</a:t>
        </a:r>
      </a:p>
    </p188:txBody>
  </p188:cm>
</p188:cmLst>
</file>

<file path=ppt/comments/modernComment_3EF_7A4FB946.xml><?xml version="1.0" encoding="utf-8"?>
<p188:cmLst xmlns:a="http://schemas.openxmlformats.org/drawingml/2006/main" xmlns:r="http://schemas.openxmlformats.org/officeDocument/2006/relationships" xmlns:p188="http://schemas.microsoft.com/office/powerpoint/2018/8/main">
  <p188:cm id="{D6CE25FA-D5D1-4C90-B24C-C08394E0461F}" authorId="{782496B7-485F-7B69-F7DE-F8CDD527168F}" created="2026-07-07T14:13:59.919">
    <ac:txMkLst xmlns:ac="http://schemas.microsoft.com/office/drawing/2013/main/command">
      <pc:docMk xmlns:pc="http://schemas.microsoft.com/office/powerpoint/2013/main/command"/>
      <pc:sldMk xmlns:pc="http://schemas.microsoft.com/office/powerpoint/2013/main/command" cId="2052045126" sldId="1007"/>
      <ac:spMk id="3" creationId="{5A29260C-0C5C-700E-69A2-C7B186EE401F}"/>
      <ac:txMk cp="284">
        <ac:context len="434" hash="1039017813"/>
      </ac:txMk>
    </ac:txMkLst>
    <p188:pos x="9741516" y="5416745"/>
    <p188:txBody>
      <a:bodyPr/>
      <a:lstStyle/>
      <a:p>
        <a:r>
          <a:rPr lang="en-IE"/>
          <a:t>localise</a:t>
        </a:r>
      </a:p>
    </p188:txBody>
  </p188:cm>
</p188:cmLst>
</file>

<file path=ppt/comments/modernComment_3F0_B2CB1796.xml><?xml version="1.0" encoding="utf-8"?>
<p188:cmLst xmlns:a="http://schemas.openxmlformats.org/drawingml/2006/main" xmlns:r="http://schemas.openxmlformats.org/officeDocument/2006/relationships" xmlns:p188="http://schemas.microsoft.com/office/powerpoint/2018/8/main">
  <p188:cm id="{37C52A21-753A-4F98-8A0B-05D36D07384F}" authorId="{782496B7-485F-7B69-F7DE-F8CDD527168F}" created="2026-07-07T14:14:48.137">
    <ac:txMkLst xmlns:ac="http://schemas.microsoft.com/office/drawing/2013/main/command">
      <pc:docMk xmlns:pc="http://schemas.microsoft.com/office/powerpoint/2013/main/command"/>
      <pc:sldMk xmlns:pc="http://schemas.microsoft.com/office/powerpoint/2013/main/command" cId="2999654294" sldId="1008"/>
      <ac:spMk id="3" creationId="{348554BA-8140-C652-7E3F-E78D0480742C}"/>
      <ac:txMk cp="144">
        <ac:context len="607" hash="3542240760"/>
      </ac:txMk>
    </ac:txMkLst>
    <p188:pos x="10917406" y="2618892"/>
    <p188:txBody>
      <a:bodyPr/>
      <a:lstStyle/>
      <a:p>
        <a:r>
          <a:rPr lang="en-IE"/>
          <a:t>localise</a:t>
        </a:r>
      </a:p>
    </p188:txBody>
  </p188:cm>
</p188:cmLst>
</file>

<file path=ppt/comments/modernComment_3F3_1CB85E27.xml><?xml version="1.0" encoding="utf-8"?>
<p188:cmLst xmlns:a="http://schemas.openxmlformats.org/drawingml/2006/main" xmlns:r="http://schemas.openxmlformats.org/officeDocument/2006/relationships" xmlns:p188="http://schemas.microsoft.com/office/powerpoint/2018/8/main">
  <p188:cm id="{3D7B9DD6-8EDD-453E-B05E-497DF77558DA}" authorId="{8CE81B4B-AA40-5933-D2FF-5B5589416522}" created="2026-07-16T20:21:08.520">
    <pc:sldMkLst xmlns:pc="http://schemas.microsoft.com/office/powerpoint/2013/main/command">
      <pc:docMk/>
      <pc:sldMk cId="481844775" sldId="1011"/>
    </pc:sldMkLst>
    <p188:txBody>
      <a:bodyPr/>
      <a:lstStyle/>
      <a:p>
        <a:r>
          <a:rPr lang="da-DK"/>
          <a:t>Skal rettes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nsplash.com/@emkal?utm_source=unsplash&amp;utm_medium=referral&amp;utm_content=creditCopyText"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unsplash.com/photos/black-leather-bifold-wallet-on-persons-hand-2s9N9qHsSCI?utm_source=unsplash&amp;utm_medium=referral&amp;utm_content=creditCopyText"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8" name="Google Shape;22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 https://unsplash.com/photos/the-bank-of-ornate-classical-columns-and-facade-714uXLBwczM</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3913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****LOKALT EKSEMPEL****</a:t>
            </a:r>
            <a:endParaRPr dirty="0"/>
          </a:p>
        </p:txBody>
      </p:sp>
      <p:sp>
        <p:nvSpPr>
          <p:cNvPr id="628" name="Google Shape;62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7674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FOTO:https://unsplash.com/photos/black-iphone-5-on-yellow-textile-DoWZMPZ-M9s</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t>22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81514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****LOKALT EKSEMPEL****</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1806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2" name="Google Shape;109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FOTO:https://unsplash.com/photos/scam-spelled-with-scrabbles-on-a-wooden-table-FjyseC7iV3k</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5523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FOTOKREDITTER – https://x.com/MenloParkPD/status/1846960843411611887/photo/1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43738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9084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7588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23CD321-0A98-B97F-A96E-A242875431F9}"/>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5B466FD4-E0B5-872B-BB0C-C6D218A4CA2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6E8D8A25-0C0E-081A-5946-61367638850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0447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 https://unsplash.com/photos/a-white-robot-with-blue-eyes-and-a-laptop--0xMiYQmk8g</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2368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dirty="0"/>
          </a:p>
        </p:txBody>
      </p:sp>
      <p:sp>
        <p:nvSpPr>
          <p:cNvPr id="425" name="Google Shape;42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 https://unsplash.com/photos/white-heart-shaped-balloon-on-white-surface-1vZAezBEADw</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930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2" name="Google Shape;112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****LOKALE EKSEMPLER****</a:t>
            </a:r>
            <a:endParaRPr dirty="0"/>
          </a:p>
        </p:txBody>
      </p:sp>
      <p:sp>
        <p:nvSpPr>
          <p:cNvPr id="1037" name="Google Shape;103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****LOKALT EKSEMPEL****</a:t>
            </a:r>
            <a:endParaRPr dirty="0"/>
          </a:p>
        </p:txBody>
      </p:sp>
      <p:sp>
        <p:nvSpPr>
          <p:cNvPr id="1151" name="Google Shape;115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7CB2F27-2D27-FEE1-BC5E-2B0033E015A5}"/>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70D0EF0C-3D9A-4E13-15A1-B6D340A1FE3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D5552335-8E7A-64AC-1987-F00E0FF998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9305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UNSPLASH FOTO: Foto af </a:t>
            </a:r>
            <a:r>
              <a:rPr lang="en-US" dirty="0">
                <a:hlinkClick r:id="rId3"/>
              </a:rPr>
              <a:t>Emil </a:t>
            </a:r>
            <a:r>
              <a:rPr lang="en-US" dirty="0" err="1">
                <a:hlinkClick r:id="rId3"/>
              </a:rPr>
              <a:t>Kalibradov </a:t>
            </a:r>
            <a:r>
              <a:rPr lang="en-US" dirty="0"/>
              <a:t>på </a:t>
            </a:r>
            <a:r>
              <a:rPr lang="en-US" dirty="0" err="1">
                <a:hlinkClick r:id="rId4"/>
              </a:rPr>
              <a:t>Unsplash</a:t>
            </a:r>
            <a:r>
              <a:rPr lang="en-US" dirty="0"/>
              <a:t> </a:t>
            </a:r>
            <a:endParaRPr dirty="0"/>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****LOKALT EKSEMPEL****</a:t>
            </a:r>
          </a:p>
          <a:p>
            <a:r>
              <a:rPr lang="en-GB" dirty="0"/>
              <a:t>STATISTIK FRA - https://ec.europa.eu/eurostat/statistics-explained/index.php?title=Digital_society_statistics_at_regional_level&amp;utm</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3800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AB2AA-2843-DD3A-9FD7-BC84DF51B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B2B90-6D2F-6E57-EA64-6B4F0051C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763D6-FA97-183F-A42E-D4F76BD00C03}"/>
              </a:ext>
            </a:extLst>
          </p:cNvPr>
          <p:cNvSpPr>
            <a:spLocks noGrp="1"/>
          </p:cNvSpPr>
          <p:nvPr>
            <p:ph type="body" idx="1"/>
          </p:nvPr>
        </p:nvSpPr>
        <p:spPr/>
        <p:txBody>
          <a:bodyPr/>
          <a:lstStyle/>
          <a:p>
            <a:r>
              <a:rPr lang="en-GB" dirty="0"/>
              <a:t>****LOKALE EKSEMPLER*****</a:t>
            </a:r>
          </a:p>
        </p:txBody>
      </p:sp>
      <p:sp>
        <p:nvSpPr>
          <p:cNvPr id="4" name="Slide Number Placeholder 3">
            <a:extLst>
              <a:ext uri="{FF2B5EF4-FFF2-40B4-BE49-F238E27FC236}">
                <a16:creationId xmlns:a16="http://schemas.microsoft.com/office/drawing/2014/main" id="{BBE4CFFA-36ED-04B1-1257-CF4503344E7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9142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UNSPLASH-FOTOKREDITTER – https://unsplash.com/photos/a-woman-holding-her-head-in-her-hands-XWGUsWWopJc</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1695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****LOKALT EKSEMPEL****</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27847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25.png"/></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2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7"/>
        <p:cNvGrpSpPr/>
        <p:nvPr/>
      </p:nvGrpSpPr>
      <p:grpSpPr>
        <a:xfrm>
          <a:off x="0" y="0"/>
          <a:ext cx="0" cy="0"/>
          <a:chOff x="0" y="0"/>
          <a:chExt cx="0" cy="0"/>
        </a:xfrm>
      </p:grpSpPr>
      <p:sp>
        <p:nvSpPr>
          <p:cNvPr id="18" name="Google Shape;18;p41"/>
          <p:cNvSpPr>
            <a:spLocks noGrp="1"/>
          </p:cNvSpPr>
          <p:nvPr>
            <p:ph type="pic" idx="2"/>
          </p:nvPr>
        </p:nvSpPr>
        <p:spPr>
          <a:xfrm>
            <a:off x="0" y="2853114"/>
            <a:ext cx="12192000" cy="3094978"/>
          </a:xfrm>
          <a:prstGeom prst="rect">
            <a:avLst/>
          </a:prstGeom>
          <a:solidFill>
            <a:srgbClr val="BFBFBF"/>
          </a:solidFill>
          <a:ln>
            <a:noFill/>
          </a:ln>
        </p:spPr>
      </p:sp>
      <p:pic>
        <p:nvPicPr>
          <p:cNvPr id="19" name="Google Shape;1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0" name="Google Shape;2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1" name="Google Shape;2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138"/>
        <p:cNvGrpSpPr/>
        <p:nvPr/>
      </p:nvGrpSpPr>
      <p:grpSpPr>
        <a:xfrm>
          <a:off x="0" y="0"/>
          <a:ext cx="0" cy="0"/>
          <a:chOff x="0" y="0"/>
          <a:chExt cx="0" cy="0"/>
        </a:xfrm>
      </p:grpSpPr>
      <p:sp>
        <p:nvSpPr>
          <p:cNvPr id="139" name="Google Shape;139;p56"/>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56"/>
          <p:cNvSpPr>
            <a:spLocks noGrp="1"/>
          </p:cNvSpPr>
          <p:nvPr>
            <p:ph type="pic" idx="2"/>
          </p:nvPr>
        </p:nvSpPr>
        <p:spPr>
          <a:xfrm>
            <a:off x="0" y="0"/>
            <a:ext cx="12192000" cy="6858000"/>
          </a:xfrm>
          <a:prstGeom prst="rect">
            <a:avLst/>
          </a:prstGeom>
          <a:noFill/>
          <a:ln>
            <a:noFill/>
          </a:ln>
        </p:spPr>
      </p:sp>
      <p:sp>
        <p:nvSpPr>
          <p:cNvPr id="141" name="Google Shape;141;p56"/>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56"/>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56"/>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67988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1595563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149"/>
        <p:cNvGrpSpPr/>
        <p:nvPr/>
      </p:nvGrpSpPr>
      <p:grpSpPr>
        <a:xfrm>
          <a:off x="0" y="0"/>
          <a:ext cx="0" cy="0"/>
          <a:chOff x="0" y="0"/>
          <a:chExt cx="0" cy="0"/>
        </a:xfrm>
      </p:grpSpPr>
      <p:sp>
        <p:nvSpPr>
          <p:cNvPr id="150" name="Google Shape;15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53" name="Google Shape;153;p58"/>
          <p:cNvSpPr>
            <a:spLocks noGrp="1"/>
          </p:cNvSpPr>
          <p:nvPr>
            <p:ph type="pic" idx="2"/>
          </p:nvPr>
        </p:nvSpPr>
        <p:spPr>
          <a:xfrm>
            <a:off x="6966760" y="2884487"/>
            <a:ext cx="3896842" cy="3973513"/>
          </a:xfrm>
          <a:prstGeom prst="rect">
            <a:avLst/>
          </a:prstGeom>
          <a:solidFill>
            <a:srgbClr val="D9D9D9"/>
          </a:solidFill>
          <a:ln>
            <a:noFill/>
          </a:ln>
        </p:spPr>
      </p:sp>
      <p:sp>
        <p:nvSpPr>
          <p:cNvPr id="154" name="Google Shape;15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66"/>
        <p:cNvGrpSpPr/>
        <p:nvPr/>
      </p:nvGrpSpPr>
      <p:grpSpPr>
        <a:xfrm>
          <a:off x="0" y="0"/>
          <a:ext cx="0" cy="0"/>
          <a:chOff x="0" y="0"/>
          <a:chExt cx="0" cy="0"/>
        </a:xfrm>
      </p:grpSpPr>
      <p:sp>
        <p:nvSpPr>
          <p:cNvPr id="167" name="Google Shape;167;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70" name="Google Shape;170;p61"/>
          <p:cNvSpPr>
            <a:spLocks noGrp="1"/>
          </p:cNvSpPr>
          <p:nvPr>
            <p:ph type="pic" idx="2"/>
          </p:nvPr>
        </p:nvSpPr>
        <p:spPr>
          <a:xfrm>
            <a:off x="1114362" y="2802349"/>
            <a:ext cx="4981638" cy="3090444"/>
          </a:xfrm>
          <a:prstGeom prst="rect">
            <a:avLst/>
          </a:prstGeom>
          <a:solidFill>
            <a:srgbClr val="D9D9D9"/>
          </a:solidFill>
          <a:ln>
            <a:noFill/>
          </a:ln>
        </p:spPr>
      </p:sp>
      <p:sp>
        <p:nvSpPr>
          <p:cNvPr id="171" name="Google Shape;171;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78"/>
        <p:cNvGrpSpPr/>
        <p:nvPr/>
      </p:nvGrpSpPr>
      <p:grpSpPr>
        <a:xfrm>
          <a:off x="0" y="0"/>
          <a:ext cx="0" cy="0"/>
          <a:chOff x="0" y="0"/>
          <a:chExt cx="0" cy="0"/>
        </a:xfrm>
      </p:grpSpPr>
      <p:sp>
        <p:nvSpPr>
          <p:cNvPr id="179" name="Google Shape;179;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89"/>
        <p:cNvGrpSpPr/>
        <p:nvPr/>
      </p:nvGrpSpPr>
      <p:grpSpPr>
        <a:xfrm>
          <a:off x="0" y="0"/>
          <a:ext cx="0" cy="0"/>
          <a:chOff x="0" y="0"/>
          <a:chExt cx="0" cy="0"/>
        </a:xfrm>
      </p:grpSpPr>
      <p:sp>
        <p:nvSpPr>
          <p:cNvPr id="190" name="Google Shape;190;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93"/>
        <p:cNvGrpSpPr/>
        <p:nvPr/>
      </p:nvGrpSpPr>
      <p:grpSpPr>
        <a:xfrm>
          <a:off x="0" y="0"/>
          <a:ext cx="0" cy="0"/>
          <a:chOff x="0" y="0"/>
          <a:chExt cx="0" cy="0"/>
        </a:xfrm>
      </p:grpSpPr>
      <p:sp>
        <p:nvSpPr>
          <p:cNvPr id="194" name="Google Shape;194;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5" name="Google Shape;195;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6" name="Google Shape;196;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7" name="Google Shape;197;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0" name="Google Shape;200;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0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202"/>
        <p:cNvGrpSpPr/>
        <p:nvPr/>
      </p:nvGrpSpPr>
      <p:grpSpPr>
        <a:xfrm>
          <a:off x="0" y="0"/>
          <a:ext cx="0" cy="0"/>
          <a:chOff x="0" y="0"/>
          <a:chExt cx="0" cy="0"/>
        </a:xfrm>
      </p:grpSpPr>
      <p:sp>
        <p:nvSpPr>
          <p:cNvPr id="203" name="Google Shape;203;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6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15"/>
        <p:cNvGrpSpPr/>
        <p:nvPr/>
      </p:nvGrpSpPr>
      <p:grpSpPr>
        <a:xfrm>
          <a:off x="0" y="0"/>
          <a:ext cx="0" cy="0"/>
          <a:chOff x="0" y="0"/>
          <a:chExt cx="0" cy="0"/>
        </a:xfrm>
      </p:grpSpPr>
      <p:sp>
        <p:nvSpPr>
          <p:cNvPr id="216" name="Google Shape;21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7" name="Google Shape;21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8" name="Google Shape;21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9" name="Google Shape;21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22" name="Google Shape;22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23"/>
        <p:cNvGrpSpPr/>
        <p:nvPr/>
      </p:nvGrpSpPr>
      <p:grpSpPr>
        <a:xfrm>
          <a:off x="0" y="0"/>
          <a:ext cx="0" cy="0"/>
          <a:chOff x="0" y="0"/>
          <a:chExt cx="0" cy="0"/>
        </a:xfrm>
      </p:grpSpPr>
      <p:sp>
        <p:nvSpPr>
          <p:cNvPr id="224" name="Google Shape;22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5" name="Google Shape;22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26" name="Google Shape;22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27" name="Google Shape;22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30" name="Google Shape;23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2"/>
        <p:cNvGrpSpPr/>
        <p:nvPr/>
      </p:nvGrpSpPr>
      <p:grpSpPr>
        <a:xfrm>
          <a:off x="0" y="0"/>
          <a:ext cx="0" cy="0"/>
          <a:chOff x="0" y="0"/>
          <a:chExt cx="0" cy="0"/>
        </a:xfrm>
      </p:grpSpPr>
      <p:sp>
        <p:nvSpPr>
          <p:cNvPr id="23" name="Google Shape;23;p42"/>
          <p:cNvSpPr>
            <a:spLocks noGrp="1"/>
          </p:cNvSpPr>
          <p:nvPr>
            <p:ph type="pic" idx="2"/>
          </p:nvPr>
        </p:nvSpPr>
        <p:spPr>
          <a:xfrm>
            <a:off x="3310" y="17886"/>
            <a:ext cx="12188690" cy="5750526"/>
          </a:xfrm>
          <a:prstGeom prst="rect">
            <a:avLst/>
          </a:prstGeom>
          <a:solidFill>
            <a:srgbClr val="BFBFBF"/>
          </a:solidFill>
          <a:ln>
            <a:noFill/>
          </a:ln>
        </p:spPr>
      </p:sp>
      <p:sp>
        <p:nvSpPr>
          <p:cNvPr id="24" name="Google Shape;2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25" name="Google Shape;2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6" name="Google Shape;2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257687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839657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824206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109"/>
        <p:cNvGrpSpPr/>
        <p:nvPr/>
      </p:nvGrpSpPr>
      <p:grpSpPr>
        <a:xfrm>
          <a:off x="0" y="0"/>
          <a:ext cx="0" cy="0"/>
          <a:chOff x="0" y="0"/>
          <a:chExt cx="0" cy="0"/>
        </a:xfrm>
      </p:grpSpPr>
      <p:sp>
        <p:nvSpPr>
          <p:cNvPr id="110" name="Google Shape;110;p62"/>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62"/>
          <p:cNvSpPr>
            <a:spLocks noGrp="1"/>
          </p:cNvSpPr>
          <p:nvPr>
            <p:ph type="pic" idx="2"/>
          </p:nvPr>
        </p:nvSpPr>
        <p:spPr>
          <a:xfrm>
            <a:off x="-1" y="-16255"/>
            <a:ext cx="13698071" cy="7654184"/>
          </a:xfrm>
          <a:prstGeom prst="rect">
            <a:avLst/>
          </a:prstGeom>
          <a:noFill/>
          <a:ln>
            <a:noFill/>
          </a:ln>
        </p:spPr>
      </p:sp>
      <p:sp>
        <p:nvSpPr>
          <p:cNvPr id="112" name="Google Shape;112;p62"/>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62"/>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62"/>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92551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7491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7623377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9938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6691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33134077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3899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53"/>
        <p:cNvGrpSpPr/>
        <p:nvPr/>
      </p:nvGrpSpPr>
      <p:grpSpPr>
        <a:xfrm>
          <a:off x="0" y="0"/>
          <a:ext cx="0" cy="0"/>
          <a:chOff x="0" y="0"/>
          <a:chExt cx="0" cy="0"/>
        </a:xfrm>
      </p:grpSpPr>
      <p:sp>
        <p:nvSpPr>
          <p:cNvPr id="54" name="Google Shape;54;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44"/>
          <p:cNvSpPr>
            <a:spLocks noGrp="1"/>
          </p:cNvSpPr>
          <p:nvPr>
            <p:ph type="pic" idx="2"/>
          </p:nvPr>
        </p:nvSpPr>
        <p:spPr>
          <a:xfrm>
            <a:off x="788894" y="288801"/>
            <a:ext cx="11403106" cy="2223235"/>
          </a:xfrm>
          <a:prstGeom prst="rect">
            <a:avLst/>
          </a:prstGeom>
          <a:solidFill>
            <a:srgbClr val="D9D9D9"/>
          </a:solidFill>
          <a:ln>
            <a:noFill/>
          </a:ln>
        </p:spPr>
      </p:sp>
      <p:sp>
        <p:nvSpPr>
          <p:cNvPr id="56" name="Google Shape;56;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4" name="Google Shape;64;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65" name="Google Shape;65;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66" name="Google Shape;66;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67" name="Google Shape;67;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9" name="Google Shape;69;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3" name="Picture 2">
            <a:extLst>
              <a:ext uri="{FF2B5EF4-FFF2-40B4-BE49-F238E27FC236}">
                <a16:creationId xmlns:a16="http://schemas.microsoft.com/office/drawing/2014/main" id="{52843E5E-BC80-BAB4-D0F5-208511BFED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5" name="TextBox 4">
            <a:extLst>
              <a:ext uri="{FF2B5EF4-FFF2-40B4-BE49-F238E27FC236}">
                <a16:creationId xmlns:a16="http://schemas.microsoft.com/office/drawing/2014/main" id="{03F35B98-DA2B-CDFC-553A-D7EDF0DC9178}"/>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31376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31376B"/>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6BDC1BD-9468-61D2-39D9-5E08D540FF34}"/>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0" dirty="0">
                <a:solidFill>
                  <a:srgbClr val="292668"/>
                </a:solidFill>
                <a:latin typeface="Calibri" panose="020F0502020204030204" pitchFamily="34" charset="0"/>
                <a:ea typeface="Calibri" panose="020F0502020204030204" pitchFamily="34" charset="0"/>
                <a:cs typeface="Calibri" panose="020F0502020204030204" pitchFamily="34" charset="0"/>
              </a:rPr>
              <a:t>This license enables </a:t>
            </a:r>
            <a:r>
              <a:rPr lang="en-IE" sz="650" dirty="0" err="1">
                <a:solidFill>
                  <a:srgbClr val="292668"/>
                </a:solidFill>
                <a:latin typeface="Calibri" panose="020F0502020204030204" pitchFamily="34" charset="0"/>
                <a:ea typeface="Calibri" panose="020F0502020204030204" pitchFamily="34" charset="0"/>
                <a:cs typeface="Calibri" panose="020F0502020204030204" pitchFamily="34" charset="0"/>
              </a:rPr>
              <a:t>reusers</a:t>
            </a:r>
            <a:r>
              <a:rPr lang="en-IE" sz="650" dirty="0">
                <a:solidFill>
                  <a:srgbClr val="292668"/>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50" dirty="0">
                <a:solidFill>
                  <a:srgbClr val="292668"/>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 </a:t>
            </a:r>
          </a:p>
          <a:p>
            <a:pPr algn="just">
              <a:lnSpc>
                <a:spcPts val="650"/>
              </a:lnSpc>
            </a:pPr>
            <a:r>
              <a:rPr lang="en-US" sz="650" dirty="0">
                <a:solidFill>
                  <a:srgbClr val="292668"/>
                </a:solidFill>
                <a:latin typeface="Calibri" panose="020F0502020204030204" pitchFamily="34" charset="0"/>
                <a:ea typeface="Calibri" panose="020F0502020204030204" pitchFamily="34" charset="0"/>
                <a:cs typeface="Calibri" panose="020F0502020204030204" pitchFamily="34" charset="0"/>
              </a:rPr>
              <a:t>BY: credit must be given to the creator.</a:t>
            </a:r>
          </a:p>
        </p:txBody>
      </p:sp>
      <p:pic>
        <p:nvPicPr>
          <p:cNvPr id="9" name="Picture 8" descr="A grey and black sign with a person in a circle&#10;&#10;AI-generated content may be incorrect.">
            <a:extLst>
              <a:ext uri="{FF2B5EF4-FFF2-40B4-BE49-F238E27FC236}">
                <a16:creationId xmlns:a16="http://schemas.microsoft.com/office/drawing/2014/main" id="{29ABC25A-D3BE-BB00-CFBD-A06AB76FF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19404312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5239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31610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647565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706760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66438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2185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1802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037482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0649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76"/>
        <p:cNvGrpSpPr/>
        <p:nvPr/>
      </p:nvGrpSpPr>
      <p:grpSpPr>
        <a:xfrm>
          <a:off x="0" y="0"/>
          <a:ext cx="0" cy="0"/>
          <a:chOff x="0" y="0"/>
          <a:chExt cx="0" cy="0"/>
        </a:xfrm>
      </p:grpSpPr>
      <p:sp>
        <p:nvSpPr>
          <p:cNvPr id="77" name="Google Shape;77;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78" name="Google Shape;78;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46"/>
          <p:cNvSpPr>
            <a:spLocks noGrp="1"/>
          </p:cNvSpPr>
          <p:nvPr>
            <p:ph type="pic" idx="2"/>
          </p:nvPr>
        </p:nvSpPr>
        <p:spPr>
          <a:xfrm>
            <a:off x="238772" y="2626822"/>
            <a:ext cx="7708195" cy="3396829"/>
          </a:xfrm>
          <a:prstGeom prst="rect">
            <a:avLst/>
          </a:prstGeom>
          <a:solidFill>
            <a:srgbClr val="D9D9D9"/>
          </a:solidFill>
          <a:ln>
            <a:noFill/>
          </a:ln>
        </p:spPr>
      </p:sp>
      <p:pic>
        <p:nvPicPr>
          <p:cNvPr id="80" name="Google Shape;80;p4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537891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052548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220919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350602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756561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1698870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email">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6681020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email">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850090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909108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71290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95"/>
        <p:cNvGrpSpPr/>
        <p:nvPr/>
      </p:nvGrpSpPr>
      <p:grpSpPr>
        <a:xfrm>
          <a:off x="0" y="0"/>
          <a:ext cx="0" cy="0"/>
          <a:chOff x="0" y="0"/>
          <a:chExt cx="0" cy="0"/>
        </a:xfrm>
      </p:grpSpPr>
      <p:sp>
        <p:nvSpPr>
          <p:cNvPr id="96" name="Google Shape;96;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9" name="Google Shape;99;p4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100" name="Google Shape;100;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01" name="Google Shape;101;p4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102" name="Google Shape;102;p4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03" name="Google Shape;103;p49"/>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1190899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5707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4027145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hoto/Text Slide 01">
  <p:cSld name="1_Photo/Text Slide 01">
    <p:spTree>
      <p:nvGrpSpPr>
        <p:cNvPr id="1" name="Shape 57"/>
        <p:cNvGrpSpPr/>
        <p:nvPr/>
      </p:nvGrpSpPr>
      <p:grpSpPr>
        <a:xfrm>
          <a:off x="0" y="0"/>
          <a:ext cx="0" cy="0"/>
          <a:chOff x="0" y="0"/>
          <a:chExt cx="0" cy="0"/>
        </a:xfrm>
      </p:grpSpPr>
      <p:sp>
        <p:nvSpPr>
          <p:cNvPr id="58" name="Google Shape;58;p53"/>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53"/>
          <p:cNvSpPr>
            <a:spLocks noGrp="1"/>
          </p:cNvSpPr>
          <p:nvPr>
            <p:ph type="pic" idx="2"/>
          </p:nvPr>
        </p:nvSpPr>
        <p:spPr>
          <a:xfrm>
            <a:off x="6083676" y="0"/>
            <a:ext cx="5361066" cy="6858000"/>
          </a:xfrm>
          <a:prstGeom prst="rect">
            <a:avLst/>
          </a:prstGeom>
          <a:solidFill>
            <a:srgbClr val="D8D8D8"/>
          </a:solidFill>
          <a:ln>
            <a:noFill/>
          </a:ln>
        </p:spPr>
      </p:sp>
      <p:sp>
        <p:nvSpPr>
          <p:cNvPr id="60" name="Google Shape;60;p53"/>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53"/>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037575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_Text Slide 01 ">
  <p:cSld name="4_Text Slide 01 ">
    <p:spTree>
      <p:nvGrpSpPr>
        <p:cNvPr id="1" name="Shape 62"/>
        <p:cNvGrpSpPr/>
        <p:nvPr/>
      </p:nvGrpSpPr>
      <p:grpSpPr>
        <a:xfrm>
          <a:off x="0" y="0"/>
          <a:ext cx="0" cy="0"/>
          <a:chOff x="0" y="0"/>
          <a:chExt cx="0" cy="0"/>
        </a:xfrm>
      </p:grpSpPr>
      <p:sp>
        <p:nvSpPr>
          <p:cNvPr id="63" name="Google Shape;63;p54"/>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 name="Google Shape;64;p5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65" name="Google Shape;65;p5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66" name="Google Shape;66;p5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5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5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69" name="Google Shape;69;p5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42244997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Phone Slide 01">
  <p:cSld name="1_Phone Slide 01">
    <p:spTree>
      <p:nvGrpSpPr>
        <p:cNvPr id="1" name="Shape 79"/>
        <p:cNvGrpSpPr/>
        <p:nvPr/>
      </p:nvGrpSpPr>
      <p:grpSpPr>
        <a:xfrm>
          <a:off x="0" y="0"/>
          <a:ext cx="0" cy="0"/>
          <a:chOff x="0" y="0"/>
          <a:chExt cx="0" cy="0"/>
        </a:xfrm>
      </p:grpSpPr>
      <p:sp>
        <p:nvSpPr>
          <p:cNvPr id="80" name="Google Shape;80;p5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5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5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3" name="Google Shape;83;p56"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4" name="Google Shape;84;p5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85" name="Google Shape;85;p56"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6" name="Google Shape;86;p56"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87" name="Google Shape;87;p56"/>
          <p:cNvSpPr>
            <a:spLocks noGrp="1"/>
          </p:cNvSpPr>
          <p:nvPr>
            <p:ph type="pic" idx="3"/>
          </p:nvPr>
        </p:nvSpPr>
        <p:spPr>
          <a:xfrm>
            <a:off x="7735037" y="1373925"/>
            <a:ext cx="2444127" cy="4336988"/>
          </a:xfrm>
          <a:prstGeom prst="rect">
            <a:avLst/>
          </a:prstGeom>
          <a:solidFill>
            <a:srgbClr val="D8D8D8"/>
          </a:solidFill>
          <a:ln>
            <a:noFill/>
          </a:ln>
        </p:spPr>
      </p:sp>
    </p:spTree>
    <p:extLst>
      <p:ext uri="{BB962C8B-B14F-4D97-AF65-F5344CB8AC3E}">
        <p14:creationId xmlns:p14="http://schemas.microsoft.com/office/powerpoint/2010/main" val="18049747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1_Cover 01">
  <p:cSld name="1_Cover 01">
    <p:spTree>
      <p:nvGrpSpPr>
        <p:cNvPr id="1" name="Shape 12"/>
        <p:cNvGrpSpPr/>
        <p:nvPr/>
      </p:nvGrpSpPr>
      <p:grpSpPr>
        <a:xfrm>
          <a:off x="0" y="0"/>
          <a:ext cx="0" cy="0"/>
          <a:chOff x="0" y="0"/>
          <a:chExt cx="0" cy="0"/>
        </a:xfrm>
      </p:grpSpPr>
      <p:pic>
        <p:nvPicPr>
          <p:cNvPr id="13" name="Google Shape;13;p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9110208" y="6051093"/>
            <a:ext cx="2054262" cy="457426"/>
          </a:xfrm>
          <a:prstGeom prst="rect">
            <a:avLst/>
          </a:prstGeom>
          <a:noFill/>
          <a:ln>
            <a:noFill/>
          </a:ln>
        </p:spPr>
      </p:pic>
      <p:pic>
        <p:nvPicPr>
          <p:cNvPr id="14" name="Google Shape;14;p47" descr="A logo for a company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75095" y="349480"/>
            <a:ext cx="3700312" cy="3440641"/>
          </a:xfrm>
          <a:prstGeom prst="rect">
            <a:avLst/>
          </a:prstGeom>
          <a:noFill/>
          <a:ln>
            <a:noFill/>
          </a:ln>
        </p:spPr>
      </p:pic>
      <p:sp>
        <p:nvSpPr>
          <p:cNvPr id="15" name="Google Shape;15;p47"/>
          <p:cNvSpPr>
            <a:spLocks noGrp="1"/>
          </p:cNvSpPr>
          <p:nvPr>
            <p:ph type="pic" idx="2"/>
          </p:nvPr>
        </p:nvSpPr>
        <p:spPr>
          <a:xfrm>
            <a:off x="548891" y="0"/>
            <a:ext cx="7137369" cy="6858000"/>
          </a:xfrm>
          <a:prstGeom prst="rect">
            <a:avLst/>
          </a:prstGeom>
          <a:solidFill>
            <a:srgbClr val="BFBFBF"/>
          </a:solidFill>
          <a:ln>
            <a:noFill/>
          </a:ln>
        </p:spPr>
      </p:sp>
      <p:sp>
        <p:nvSpPr>
          <p:cNvPr id="16" name="Google Shape;16;p47"/>
          <p:cNvSpPr/>
          <p:nvPr/>
        </p:nvSpPr>
        <p:spPr>
          <a:xfrm>
            <a:off x="0" y="390667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441418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
        <p:cNvGrpSpPr/>
        <p:nvPr/>
      </p:nvGrpSpPr>
      <p:grpSpPr>
        <a:xfrm>
          <a:off x="0" y="0"/>
          <a:ext cx="0" cy="0"/>
          <a:chOff x="0" y="0"/>
          <a:chExt cx="0" cy="0"/>
        </a:xfrm>
      </p:grpSpPr>
      <p:sp>
        <p:nvSpPr>
          <p:cNvPr id="18" name="Google Shape;18;p48"/>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19;p48"/>
          <p:cNvSpPr>
            <a:spLocks noGrp="1"/>
          </p:cNvSpPr>
          <p:nvPr>
            <p:ph type="pic" idx="2"/>
          </p:nvPr>
        </p:nvSpPr>
        <p:spPr>
          <a:xfrm>
            <a:off x="788894" y="288801"/>
            <a:ext cx="11403106" cy="2223235"/>
          </a:xfrm>
          <a:prstGeom prst="rect">
            <a:avLst/>
          </a:prstGeom>
          <a:solidFill>
            <a:srgbClr val="D9D9D9"/>
          </a:solidFill>
          <a:ln>
            <a:noFill/>
          </a:ln>
        </p:spPr>
      </p:sp>
      <p:sp>
        <p:nvSpPr>
          <p:cNvPr id="20" name="Google Shape;20;p48"/>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48"/>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48"/>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48"/>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48"/>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48"/>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48"/>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48"/>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8" name="Google Shape;28;p48"/>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 name="Google Shape;29;p48"/>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0" name="Google Shape;30;p48"/>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31" name="Google Shape;31;p48"/>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8"/>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3" name="Google Shape;33;p48"/>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34" name="Google Shape;34;p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5" name="Google Shape;35;p48"/>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14970516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36"/>
        <p:cNvGrpSpPr/>
        <p:nvPr/>
      </p:nvGrpSpPr>
      <p:grpSpPr>
        <a:xfrm>
          <a:off x="0" y="0"/>
          <a:ext cx="0" cy="0"/>
          <a:chOff x="0" y="0"/>
          <a:chExt cx="0" cy="0"/>
        </a:xfrm>
      </p:grpSpPr>
      <p:sp>
        <p:nvSpPr>
          <p:cNvPr id="37" name="Google Shape;37;p49"/>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 name="Google Shape;38;p49"/>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 name="Google Shape;39;p49"/>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40" name="Google Shape;40;p49"/>
          <p:cNvSpPr>
            <a:spLocks noGrp="1"/>
          </p:cNvSpPr>
          <p:nvPr>
            <p:ph type="pic" idx="2"/>
          </p:nvPr>
        </p:nvSpPr>
        <p:spPr>
          <a:xfrm>
            <a:off x="1114362" y="2802349"/>
            <a:ext cx="4981638" cy="3090444"/>
          </a:xfrm>
          <a:prstGeom prst="rect">
            <a:avLst/>
          </a:prstGeom>
          <a:solidFill>
            <a:srgbClr val="D9D9D9"/>
          </a:solidFill>
          <a:ln>
            <a:noFill/>
          </a:ln>
        </p:spPr>
      </p:sp>
      <p:sp>
        <p:nvSpPr>
          <p:cNvPr id="41" name="Google Shape;41;p49"/>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49"/>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432565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52"/>
        <p:cNvGrpSpPr/>
        <p:nvPr/>
      </p:nvGrpSpPr>
      <p:grpSpPr>
        <a:xfrm>
          <a:off x="0" y="0"/>
          <a:ext cx="0" cy="0"/>
          <a:chOff x="0" y="0"/>
          <a:chExt cx="0" cy="0"/>
        </a:xfrm>
      </p:grpSpPr>
      <p:sp>
        <p:nvSpPr>
          <p:cNvPr id="53" name="Google Shape;53;p52"/>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54" name="Google Shape;54;p52"/>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52"/>
          <p:cNvSpPr>
            <a:spLocks noGrp="1"/>
          </p:cNvSpPr>
          <p:nvPr>
            <p:ph type="pic" idx="2"/>
          </p:nvPr>
        </p:nvSpPr>
        <p:spPr>
          <a:xfrm>
            <a:off x="238772" y="2626822"/>
            <a:ext cx="7708195" cy="3396829"/>
          </a:xfrm>
          <a:prstGeom prst="rect">
            <a:avLst/>
          </a:prstGeom>
          <a:solidFill>
            <a:srgbClr val="D9D9D9"/>
          </a:solidFill>
          <a:ln>
            <a:noFill/>
          </a:ln>
        </p:spPr>
      </p:sp>
      <p:pic>
        <p:nvPicPr>
          <p:cNvPr id="56" name="Google Shape;56;p52"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extLst>
      <p:ext uri="{BB962C8B-B14F-4D97-AF65-F5344CB8AC3E}">
        <p14:creationId xmlns:p14="http://schemas.microsoft.com/office/powerpoint/2010/main" val="1810355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04"/>
        <p:cNvGrpSpPr/>
        <p:nvPr/>
      </p:nvGrpSpPr>
      <p:grpSpPr>
        <a:xfrm>
          <a:off x="0" y="0"/>
          <a:ext cx="0" cy="0"/>
          <a:chOff x="0" y="0"/>
          <a:chExt cx="0" cy="0"/>
        </a:xfrm>
      </p:grpSpPr>
      <p:sp>
        <p:nvSpPr>
          <p:cNvPr id="105" name="Google Shape;105;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50"/>
          <p:cNvSpPr>
            <a:spLocks noGrp="1"/>
          </p:cNvSpPr>
          <p:nvPr>
            <p:ph type="pic" idx="2"/>
          </p:nvPr>
        </p:nvSpPr>
        <p:spPr>
          <a:xfrm>
            <a:off x="6083676" y="0"/>
            <a:ext cx="5361066" cy="6858000"/>
          </a:xfrm>
          <a:prstGeom prst="rect">
            <a:avLst/>
          </a:prstGeom>
          <a:solidFill>
            <a:srgbClr val="D8D8D8"/>
          </a:solidFill>
          <a:ln>
            <a:noFill/>
          </a:ln>
        </p:spPr>
      </p:sp>
      <p:sp>
        <p:nvSpPr>
          <p:cNvPr id="107" name="Google Shape;107;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57"/>
        <p:cNvGrpSpPr/>
        <p:nvPr/>
      </p:nvGrpSpPr>
      <p:grpSpPr>
        <a:xfrm>
          <a:off x="0" y="0"/>
          <a:ext cx="0" cy="0"/>
          <a:chOff x="0" y="0"/>
          <a:chExt cx="0" cy="0"/>
        </a:xfrm>
      </p:grpSpPr>
      <p:sp>
        <p:nvSpPr>
          <p:cNvPr id="58" name="Google Shape;58;p53"/>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53"/>
          <p:cNvSpPr>
            <a:spLocks noGrp="1"/>
          </p:cNvSpPr>
          <p:nvPr>
            <p:ph type="pic" idx="2"/>
          </p:nvPr>
        </p:nvSpPr>
        <p:spPr>
          <a:xfrm>
            <a:off x="6083676" y="0"/>
            <a:ext cx="5361066" cy="6858000"/>
          </a:xfrm>
          <a:prstGeom prst="rect">
            <a:avLst/>
          </a:prstGeom>
          <a:solidFill>
            <a:srgbClr val="D8D8D8"/>
          </a:solidFill>
          <a:ln>
            <a:noFill/>
          </a:ln>
        </p:spPr>
      </p:sp>
      <p:sp>
        <p:nvSpPr>
          <p:cNvPr id="60" name="Google Shape;60;p53"/>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53"/>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396718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62"/>
        <p:cNvGrpSpPr/>
        <p:nvPr/>
      </p:nvGrpSpPr>
      <p:grpSpPr>
        <a:xfrm>
          <a:off x="0" y="0"/>
          <a:ext cx="0" cy="0"/>
          <a:chOff x="0" y="0"/>
          <a:chExt cx="0" cy="0"/>
        </a:xfrm>
      </p:grpSpPr>
      <p:sp>
        <p:nvSpPr>
          <p:cNvPr id="63" name="Google Shape;63;p54"/>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 name="Google Shape;64;p5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65" name="Google Shape;65;p5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66" name="Google Shape;66;p5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5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5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69" name="Google Shape;69;p5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24926302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70"/>
        <p:cNvGrpSpPr/>
        <p:nvPr/>
      </p:nvGrpSpPr>
      <p:grpSpPr>
        <a:xfrm>
          <a:off x="0" y="0"/>
          <a:ext cx="0" cy="0"/>
          <a:chOff x="0" y="0"/>
          <a:chExt cx="0" cy="0"/>
        </a:xfrm>
      </p:grpSpPr>
      <p:sp>
        <p:nvSpPr>
          <p:cNvPr id="71" name="Google Shape;71;p55"/>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55"/>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55"/>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4" name="Google Shape;74;p55"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75" name="Google Shape;75;p55"/>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76" name="Google Shape;76;p55"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77" name="Google Shape;77;p55"/>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78" name="Google Shape;78;p55"/>
          <p:cNvSpPr>
            <a:spLocks noGrp="1"/>
          </p:cNvSpPr>
          <p:nvPr>
            <p:ph type="pic" idx="3"/>
          </p:nvPr>
        </p:nvSpPr>
        <p:spPr>
          <a:xfrm>
            <a:off x="635768" y="2347106"/>
            <a:ext cx="4501280" cy="3433062"/>
          </a:xfrm>
          <a:prstGeom prst="rect">
            <a:avLst/>
          </a:prstGeom>
          <a:solidFill>
            <a:srgbClr val="D8D8D8"/>
          </a:solidFill>
          <a:ln>
            <a:noFill/>
          </a:ln>
        </p:spPr>
      </p:sp>
    </p:spTree>
    <p:extLst>
      <p:ext uri="{BB962C8B-B14F-4D97-AF65-F5344CB8AC3E}">
        <p14:creationId xmlns:p14="http://schemas.microsoft.com/office/powerpoint/2010/main" val="38576591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79"/>
        <p:cNvGrpSpPr/>
        <p:nvPr/>
      </p:nvGrpSpPr>
      <p:grpSpPr>
        <a:xfrm>
          <a:off x="0" y="0"/>
          <a:ext cx="0" cy="0"/>
          <a:chOff x="0" y="0"/>
          <a:chExt cx="0" cy="0"/>
        </a:xfrm>
      </p:grpSpPr>
      <p:sp>
        <p:nvSpPr>
          <p:cNvPr id="80" name="Google Shape;80;p5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5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5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3" name="Google Shape;83;p56"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4" name="Google Shape;84;p5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85" name="Google Shape;85;p56"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6" name="Google Shape;86;p56"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87" name="Google Shape;87;p56"/>
          <p:cNvSpPr>
            <a:spLocks noGrp="1"/>
          </p:cNvSpPr>
          <p:nvPr>
            <p:ph type="pic" idx="3"/>
          </p:nvPr>
        </p:nvSpPr>
        <p:spPr>
          <a:xfrm>
            <a:off x="7735037" y="1373925"/>
            <a:ext cx="2444127" cy="4336988"/>
          </a:xfrm>
          <a:prstGeom prst="rect">
            <a:avLst/>
          </a:prstGeom>
          <a:solidFill>
            <a:srgbClr val="D8D8D8"/>
          </a:solidFill>
          <a:ln>
            <a:noFill/>
          </a:ln>
        </p:spPr>
      </p:sp>
    </p:spTree>
    <p:extLst>
      <p:ext uri="{BB962C8B-B14F-4D97-AF65-F5344CB8AC3E}">
        <p14:creationId xmlns:p14="http://schemas.microsoft.com/office/powerpoint/2010/main" val="17225541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88"/>
        <p:cNvGrpSpPr/>
        <p:nvPr/>
      </p:nvGrpSpPr>
      <p:grpSpPr>
        <a:xfrm>
          <a:off x="0" y="0"/>
          <a:ext cx="0" cy="0"/>
          <a:chOff x="0" y="0"/>
          <a:chExt cx="0" cy="0"/>
        </a:xfrm>
      </p:grpSpPr>
      <p:sp>
        <p:nvSpPr>
          <p:cNvPr id="89" name="Google Shape;89;p57"/>
          <p:cNvSpPr>
            <a:spLocks noGrp="1"/>
          </p:cNvSpPr>
          <p:nvPr>
            <p:ph type="pic" idx="2"/>
          </p:nvPr>
        </p:nvSpPr>
        <p:spPr>
          <a:xfrm>
            <a:off x="0" y="3919655"/>
            <a:ext cx="11125201" cy="2342319"/>
          </a:xfrm>
          <a:prstGeom prst="rect">
            <a:avLst/>
          </a:prstGeom>
          <a:solidFill>
            <a:srgbClr val="D9D9D9"/>
          </a:solidFill>
          <a:ln>
            <a:noFill/>
          </a:ln>
        </p:spPr>
      </p:sp>
      <p:sp>
        <p:nvSpPr>
          <p:cNvPr id="90" name="Google Shape;90;p57"/>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57"/>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380668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92"/>
        <p:cNvGrpSpPr/>
        <p:nvPr/>
      </p:nvGrpSpPr>
      <p:grpSpPr>
        <a:xfrm>
          <a:off x="0" y="0"/>
          <a:ext cx="0" cy="0"/>
          <a:chOff x="0" y="0"/>
          <a:chExt cx="0" cy="0"/>
        </a:xfrm>
      </p:grpSpPr>
      <p:sp>
        <p:nvSpPr>
          <p:cNvPr id="93" name="Google Shape;93;p58"/>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58"/>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58"/>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579975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96"/>
        <p:cNvGrpSpPr/>
        <p:nvPr/>
      </p:nvGrpSpPr>
      <p:grpSpPr>
        <a:xfrm>
          <a:off x="0" y="0"/>
          <a:ext cx="0" cy="0"/>
          <a:chOff x="0" y="0"/>
          <a:chExt cx="0" cy="0"/>
        </a:xfrm>
      </p:grpSpPr>
      <p:sp>
        <p:nvSpPr>
          <p:cNvPr id="97" name="Google Shape;97;p59"/>
          <p:cNvSpPr/>
          <p:nvPr/>
        </p:nvSpPr>
        <p:spPr>
          <a:xfrm>
            <a:off x="-346354" y="5333997"/>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59"/>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9" name="Google Shape;99;p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00" name="Google Shape;100;p59"/>
          <p:cNvSpPr>
            <a:spLocks noGrp="1"/>
          </p:cNvSpPr>
          <p:nvPr>
            <p:ph type="pic" idx="2"/>
          </p:nvPr>
        </p:nvSpPr>
        <p:spPr>
          <a:xfrm>
            <a:off x="6966760" y="2884487"/>
            <a:ext cx="3896842" cy="3973513"/>
          </a:xfrm>
          <a:prstGeom prst="rect">
            <a:avLst/>
          </a:prstGeom>
          <a:solidFill>
            <a:srgbClr val="D9D9D9"/>
          </a:solidFill>
          <a:ln>
            <a:noFill/>
          </a:ln>
        </p:spPr>
      </p:sp>
      <p:sp>
        <p:nvSpPr>
          <p:cNvPr id="101" name="Google Shape;101;p59"/>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59"/>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2647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104"/>
        <p:cNvGrpSpPr/>
        <p:nvPr/>
      </p:nvGrpSpPr>
      <p:grpSpPr>
        <a:xfrm>
          <a:off x="0" y="0"/>
          <a:ext cx="0" cy="0"/>
          <a:chOff x="0" y="0"/>
          <a:chExt cx="0" cy="0"/>
        </a:xfrm>
      </p:grpSpPr>
      <p:sp>
        <p:nvSpPr>
          <p:cNvPr id="105" name="Google Shape;105;p6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6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6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8" name="Google Shape;108;p61"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extLst>
      <p:ext uri="{BB962C8B-B14F-4D97-AF65-F5344CB8AC3E}">
        <p14:creationId xmlns:p14="http://schemas.microsoft.com/office/powerpoint/2010/main" val="39989085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109"/>
        <p:cNvGrpSpPr/>
        <p:nvPr/>
      </p:nvGrpSpPr>
      <p:grpSpPr>
        <a:xfrm>
          <a:off x="0" y="0"/>
          <a:ext cx="0" cy="0"/>
          <a:chOff x="0" y="0"/>
          <a:chExt cx="0" cy="0"/>
        </a:xfrm>
      </p:grpSpPr>
      <p:sp>
        <p:nvSpPr>
          <p:cNvPr id="110" name="Google Shape;110;p62"/>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62"/>
          <p:cNvSpPr>
            <a:spLocks noGrp="1"/>
          </p:cNvSpPr>
          <p:nvPr>
            <p:ph type="pic" idx="2"/>
          </p:nvPr>
        </p:nvSpPr>
        <p:spPr>
          <a:xfrm>
            <a:off x="-1" y="-16255"/>
            <a:ext cx="13698071" cy="7654184"/>
          </a:xfrm>
          <a:prstGeom prst="rect">
            <a:avLst/>
          </a:prstGeom>
          <a:noFill/>
          <a:ln>
            <a:noFill/>
          </a:ln>
        </p:spPr>
      </p:sp>
      <p:sp>
        <p:nvSpPr>
          <p:cNvPr id="112" name="Google Shape;112;p62"/>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62"/>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62"/>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771405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125"/>
        <p:cNvGrpSpPr/>
        <p:nvPr/>
      </p:nvGrpSpPr>
      <p:grpSpPr>
        <a:xfrm>
          <a:off x="0" y="0"/>
          <a:ext cx="0" cy="0"/>
          <a:chOff x="0" y="0"/>
          <a:chExt cx="0" cy="0"/>
        </a:xfrm>
      </p:grpSpPr>
      <p:sp>
        <p:nvSpPr>
          <p:cNvPr id="126" name="Google Shape;126;p65"/>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65"/>
          <p:cNvSpPr>
            <a:spLocks noGrp="1"/>
          </p:cNvSpPr>
          <p:nvPr>
            <p:ph type="pic" idx="2"/>
          </p:nvPr>
        </p:nvSpPr>
        <p:spPr>
          <a:xfrm>
            <a:off x="0" y="0"/>
            <a:ext cx="12192000" cy="6858000"/>
          </a:xfrm>
          <a:prstGeom prst="rect">
            <a:avLst/>
          </a:prstGeom>
          <a:noFill/>
          <a:ln>
            <a:noFill/>
          </a:ln>
        </p:spPr>
      </p:sp>
      <p:sp>
        <p:nvSpPr>
          <p:cNvPr id="128" name="Google Shape;128;p65"/>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65"/>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65"/>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28683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09"/>
        <p:cNvGrpSpPr/>
        <p:nvPr/>
      </p:nvGrpSpPr>
      <p:grpSpPr>
        <a:xfrm>
          <a:off x="0" y="0"/>
          <a:ext cx="0" cy="0"/>
          <a:chOff x="0" y="0"/>
          <a:chExt cx="0" cy="0"/>
        </a:xfrm>
      </p:grpSpPr>
      <p:sp>
        <p:nvSpPr>
          <p:cNvPr id="110" name="Google Shape;110;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3" name="Google Shape;113;p5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94"/>
        <p:cNvGrpSpPr/>
        <p:nvPr/>
      </p:nvGrpSpPr>
      <p:grpSpPr>
        <a:xfrm>
          <a:off x="0" y="0"/>
          <a:ext cx="0" cy="0"/>
          <a:chOff x="0" y="0"/>
          <a:chExt cx="0" cy="0"/>
        </a:xfrm>
      </p:grpSpPr>
      <p:sp>
        <p:nvSpPr>
          <p:cNvPr id="195" name="Google Shape;195;p73"/>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6" name="Google Shape;196;p73"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7" name="Google Shape;197;p7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8" name="Google Shape;198;p73"/>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73"/>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73"/>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1" name="Google Shape;201;p73"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810672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02"/>
        <p:cNvGrpSpPr/>
        <p:nvPr/>
      </p:nvGrpSpPr>
      <p:grpSpPr>
        <a:xfrm>
          <a:off x="0" y="0"/>
          <a:ext cx="0" cy="0"/>
          <a:chOff x="0" y="0"/>
          <a:chExt cx="0" cy="0"/>
        </a:xfrm>
      </p:grpSpPr>
      <p:sp>
        <p:nvSpPr>
          <p:cNvPr id="203" name="Google Shape;203;p74"/>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7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05" name="Google Shape;205;p7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06" name="Google Shape;206;p7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7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8" name="Google Shape;208;p7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9" name="Google Shape;209;p7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629988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10"/>
        <p:cNvGrpSpPr/>
        <p:nvPr/>
      </p:nvGrpSpPr>
      <p:grpSpPr>
        <a:xfrm>
          <a:off x="0" y="0"/>
          <a:ext cx="0" cy="0"/>
          <a:chOff x="0" y="0"/>
          <a:chExt cx="0" cy="0"/>
        </a:xfrm>
      </p:grpSpPr>
      <p:sp>
        <p:nvSpPr>
          <p:cNvPr id="211" name="Google Shape;211;p75"/>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2" name="Google Shape;212;p75"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3" name="Google Shape;213;p7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4" name="Google Shape;214;p75"/>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5" name="Google Shape;215;p75"/>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6" name="Google Shape;216;p75"/>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17" name="Google Shape;217;p75"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32139185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62963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0268544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67213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31594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3009705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436206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795289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114"/>
        <p:cNvGrpSpPr/>
        <p:nvPr/>
      </p:nvGrpSpPr>
      <p:grpSpPr>
        <a:xfrm>
          <a:off x="0" y="0"/>
          <a:ext cx="0" cy="0"/>
          <a:chOff x="0" y="0"/>
          <a:chExt cx="0" cy="0"/>
        </a:xfrm>
      </p:grpSpPr>
      <p:sp>
        <p:nvSpPr>
          <p:cNvPr id="115" name="Google Shape;11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19" name="Google Shape;11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20" name="Google Shape;120;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21" name="Google Shape;121;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22" name="Google Shape;122;p52"/>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10061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5332578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49913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300650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866419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75494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93880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8113312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316377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144226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4"/>
        <p:cNvGrpSpPr/>
        <p:nvPr/>
      </p:nvGrpSpPr>
      <p:grpSpPr>
        <a:xfrm>
          <a:off x="0" y="0"/>
          <a:ext cx="0" cy="0"/>
          <a:chOff x="0" y="0"/>
          <a:chExt cx="0" cy="0"/>
        </a:xfrm>
      </p:grpSpPr>
      <p:sp>
        <p:nvSpPr>
          <p:cNvPr id="135" name="Google Shape;135;p55"/>
          <p:cNvSpPr>
            <a:spLocks noGrp="1"/>
          </p:cNvSpPr>
          <p:nvPr>
            <p:ph type="pic" idx="2"/>
          </p:nvPr>
        </p:nvSpPr>
        <p:spPr>
          <a:xfrm>
            <a:off x="0" y="3919655"/>
            <a:ext cx="11125201" cy="2342319"/>
          </a:xfrm>
          <a:prstGeom prst="rect">
            <a:avLst/>
          </a:prstGeom>
          <a:solidFill>
            <a:srgbClr val="D9D9D9"/>
          </a:solidFill>
          <a:ln>
            <a:noFill/>
          </a:ln>
        </p:spPr>
      </p:sp>
      <p:sp>
        <p:nvSpPr>
          <p:cNvPr id="136" name="Google Shape;136;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506144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5499102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6884747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8665709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2684972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8518796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4236588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83035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612709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89220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34" Type="http://schemas.openxmlformats.org/officeDocument/2006/relationships/image" Target="../media/image14.png"/><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8"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theme" Target="../theme/theme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image" Target="../media/image19.pn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31" Type="http://schemas.openxmlformats.org/officeDocument/2006/relationships/image" Target="../media/image14.png"/><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Vidensdeling, brobygning mellem generationer</a:t>
            </a:r>
            <a:endParaRPr/>
          </a:p>
        </p:txBody>
      </p:sp>
      <p:pic>
        <p:nvPicPr>
          <p:cNvPr id="11" name="Google Shape;11;p39" descr="A colorful circles with white lines and dots&#10;&#10;AI-generated content may be incorrect."/>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55" r:id="rId4"/>
    <p:sldLayoutId id="2147483658" r:id="rId5"/>
    <p:sldLayoutId id="2147483659" r:id="rId6"/>
    <p:sldLayoutId id="2147483660" r:id="rId7"/>
    <p:sldLayoutId id="2147483661" r:id="rId8"/>
    <p:sldLayoutId id="2147483664" r:id="rId9"/>
    <p:sldLayoutId id="2147483665" r:id="rId10"/>
    <p:sldLayoutId id="2147483667" r:id="rId11"/>
    <p:sldLayoutId id="2147483670" r:id="rId12"/>
    <p:sldLayoutId id="2147483672" r:id="rId13"/>
    <p:sldLayoutId id="2147483674" r:id="rId14"/>
    <p:sldLayoutId id="2147483675" r:id="rId15"/>
    <p:sldLayoutId id="2147483676" r:id="rId16"/>
    <p:sldLayoutId id="2147483677" r:id="rId17"/>
    <p:sldLayoutId id="2147483679" r:id="rId18"/>
    <p:sldLayoutId id="2147483680" r:id="rId19"/>
    <p:sldLayoutId id="2147483681" r:id="rId20"/>
    <p:sldLayoutId id="2147483712" r:id="rId21"/>
    <p:sldLayoutId id="2147483713" r:id="rId22"/>
    <p:sldLayoutId id="2147483735"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Vidensdeling, brobygning mellem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4" cstate="email">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2919225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32" r:id="rId30"/>
    <p:sldLayoutId id="2147483733" r:id="rId31"/>
    <p:sldLayoutId id="2147483734"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Vidensdeling, brobygning mellem generationer</a:t>
            </a:r>
            <a:endParaRPr/>
          </a:p>
        </p:txBody>
      </p:sp>
      <p:pic>
        <p:nvPicPr>
          <p:cNvPr id="11" name="Google Shape;11;p46" descr="A colorful circles with white lines and dots  AI-generated content may be incorrect."/>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extLst>
      <p:ext uri="{BB962C8B-B14F-4D97-AF65-F5344CB8AC3E}">
        <p14:creationId xmlns:p14="http://schemas.microsoft.com/office/powerpoint/2010/main" val="3312186219"/>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Vidensdeling, brobygning mellem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78007632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 id="2147483765"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3EF_7A4FB946.xml"/><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3F0_B2CB1796.xm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3F3_1CB85E27.xml"/><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43.png"/><Relationship Id="rId5" Type="http://schemas.openxmlformats.org/officeDocument/2006/relationships/hyperlink" Target="https://www.youtube.com/watch?v=2RH1s7jYygQ" TargetMode="Externa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png"/><Relationship Id="rId1" Type="http://schemas.openxmlformats.org/officeDocument/2006/relationships/slideLayout" Target="../slideLayouts/slideLayout10.xm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68.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microsoft.com/office/2018/10/relationships/comments" Target="../comments/modernComment_1148_A5FC7BF3.xml"/><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hyperlink" Target="http://www.sikkerdigital.dk"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53.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9.xml"/><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0.xml"/><Relationship Id="rId1" Type="http://schemas.openxmlformats.org/officeDocument/2006/relationships/slideLayout" Target="../slideLayouts/slideLayout55.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hyperlink" Target="../Dropbox/AI4Seniors%20-/Final%20Modules/AI4S%20-%20Module%201%20Online%20Security%20&amp;%20Digital%20Safety.pptx"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63.png"/></Relationships>
</file>

<file path=ppt/slides/_rels/slide3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microsoft.com/office/2018/10/relationships/comments" Target="../comments/modernComment_1120_CCD8676.xml"/><Relationship Id="rId1" Type="http://schemas.openxmlformats.org/officeDocument/2006/relationships/slideLayout" Target="../slideLayouts/slideLayout49.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image" Target="../media/image63.png"/><Relationship Id="rId4" Type="http://schemas.openxmlformats.org/officeDocument/2006/relationships/hyperlink" Target="../Dropbox/AI4Seniors%20-/Final%20Modules/AI4S%20-%20Module%201%20Online%20Security%20&amp;%20Digital%20Safety.pptx"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microsoft.com/office/2018/10/relationships/comments" Target="../comments/modernComment_11D_0.xml"/><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9.xml"/><Relationship Id="rId1" Type="http://schemas.openxmlformats.org/officeDocument/2006/relationships/slideLayout" Target="../slideLayouts/slideLayout101.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microsoft.com/office/2018/10/relationships/comments" Target="../comments/modernComment_1121_6998C457.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5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B5133A5-4E90-289E-FCFD-BE39647BAE88}"/>
              </a:ext>
            </a:extLst>
          </p:cNvPr>
          <p:cNvSpPr txBox="1"/>
          <p:nvPr/>
        </p:nvSpPr>
        <p:spPr>
          <a:xfrm>
            <a:off x="7959012" y="4053526"/>
            <a:ext cx="3918761" cy="923330"/>
          </a:xfrm>
          <a:prstGeom prst="rect">
            <a:avLst/>
          </a:prstGeom>
          <a:noFill/>
        </p:spPr>
        <p:txBody>
          <a:bodyPr wrap="square" rtlCol="0">
            <a:spAutoFit/>
          </a:bodyPr>
          <a:lstStyle/>
          <a:p>
            <a:r>
              <a:rPr lang="en-IE" sz="5400" b="1" dirty="0">
                <a:solidFill>
                  <a:srgbClr val="242B62"/>
                </a:solidFill>
                <a:latin typeface="Calibri" panose="020F0502020204030204" pitchFamily="34" charset="0"/>
                <a:cs typeface="Calibri" panose="020F0502020204030204" pitchFamily="34" charset="0"/>
              </a:rPr>
              <a:t>MODUL 2</a:t>
            </a:r>
          </a:p>
        </p:txBody>
      </p:sp>
      <p:sp>
        <p:nvSpPr>
          <p:cNvPr id="6" name="TextBox 5">
            <a:extLst>
              <a:ext uri="{FF2B5EF4-FFF2-40B4-BE49-F238E27FC236}">
                <a16:creationId xmlns:a16="http://schemas.microsoft.com/office/drawing/2014/main" id="{2AC0BA0B-3904-0A61-3DE2-14DD0C6DEC07}"/>
              </a:ext>
            </a:extLst>
          </p:cNvPr>
          <p:cNvSpPr txBox="1"/>
          <p:nvPr/>
        </p:nvSpPr>
        <p:spPr>
          <a:xfrm>
            <a:off x="164262" y="4053526"/>
            <a:ext cx="4334006" cy="2308324"/>
          </a:xfrm>
          <a:prstGeom prst="rect">
            <a:avLst/>
          </a:prstGeom>
          <a:noFill/>
        </p:spPr>
        <p:txBody>
          <a:bodyPr wrap="square" rtlCol="0">
            <a:spAutoFit/>
          </a:bodyPr>
          <a:lstStyle/>
          <a:p>
            <a:r>
              <a:rPr lang="en-IE" sz="4800" dirty="0">
                <a:solidFill>
                  <a:schemeClr val="bg1"/>
                </a:solidFill>
                <a:latin typeface="Calibri" panose="020F0502020204030204" pitchFamily="34" charset="0"/>
                <a:cs typeface="Calibri" panose="020F0502020204030204" pitchFamily="34" charset="0"/>
              </a:rPr>
              <a:t>Privatøkonomi og forebyggelse af svindel </a:t>
            </a:r>
          </a:p>
        </p:txBody>
      </p:sp>
      <p:pic>
        <p:nvPicPr>
          <p:cNvPr id="10" name="Picture Placeholder 9">
            <a:extLst>
              <a:ext uri="{FF2B5EF4-FFF2-40B4-BE49-F238E27FC236}">
                <a16:creationId xmlns:a16="http://schemas.microsoft.com/office/drawing/2014/main" id="{1AE02E47-4846-3CD6-A1D1-C96DBA144DB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498092"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rgbClr val="FFFFFF">
              <a:lumMod val="75000"/>
            </a:srgbClr>
          </a:solidFill>
        </p:spPr>
      </p:pic>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29260C-0C5C-700E-69A2-C7B186EE401F}"/>
              </a:ext>
            </a:extLst>
          </p:cNvPr>
          <p:cNvSpPr>
            <a:spLocks noGrp="1"/>
          </p:cNvSpPr>
          <p:nvPr>
            <p:ph type="body" idx="2"/>
          </p:nvPr>
        </p:nvSpPr>
        <p:spPr>
          <a:xfrm>
            <a:off x="454024" y="474694"/>
            <a:ext cx="11046441" cy="5911510"/>
          </a:xfrm>
        </p:spPr>
        <p:txBody>
          <a:bodyPr/>
          <a:lstStyle/>
          <a:p>
            <a:r>
              <a:rPr lang="en-US" sz="3600" b="1" dirty="0">
                <a:solidFill>
                  <a:srgbClr val="CA7BB3"/>
                </a:solidFill>
              </a:rPr>
              <a:t>Hvorfor er dette vigtigt lige nu?</a:t>
            </a:r>
          </a:p>
          <a:p>
            <a:endParaRPr lang="en-US" sz="1400" dirty="0"/>
          </a:p>
          <a:p>
            <a:r>
              <a:rPr lang="en-US" dirty="0"/>
              <a:t>Digital finans er nu en del af hverdagen for mange mennesker.</a:t>
            </a:r>
          </a:p>
          <a:p>
            <a:endParaRPr lang="en-US" sz="700" dirty="0"/>
          </a:p>
          <a:p>
            <a:r>
              <a:rPr lang="en-US" dirty="0"/>
              <a:t>Folk bruger regelmæssigt digitale værktøjer til at:</a:t>
            </a:r>
          </a:p>
          <a:p>
            <a:endParaRPr lang="en-US" sz="900" dirty="0"/>
          </a:p>
          <a:p>
            <a:pPr marL="571500" indent="-342900">
              <a:buFont typeface="Arial" panose="020B0604020202020204" pitchFamily="34" charset="0"/>
              <a:buChar char="•"/>
            </a:pPr>
            <a:r>
              <a:rPr lang="en-US" dirty="0"/>
              <a:t>Tjekke </a:t>
            </a:r>
            <a:r>
              <a:rPr lang="en-US" dirty="0" err="1"/>
              <a:t>bankkonti</a:t>
            </a:r>
            <a:r>
              <a:rPr lang="en-US" dirty="0"/>
              <a:t> </a:t>
            </a:r>
          </a:p>
          <a:p>
            <a:pPr marL="571500" indent="-342900">
              <a:buFont typeface="Arial" panose="020B0604020202020204" pitchFamily="34" charset="0"/>
              <a:buChar char="•"/>
            </a:pPr>
            <a:r>
              <a:rPr lang="en-US" dirty="0" err="1"/>
              <a:t>Betale</a:t>
            </a:r>
            <a:r>
              <a:rPr lang="en-US" dirty="0"/>
              <a:t> </a:t>
            </a:r>
            <a:r>
              <a:rPr lang="en-US" dirty="0" err="1"/>
              <a:t>regninger</a:t>
            </a:r>
            <a:r>
              <a:rPr lang="en-US" dirty="0"/>
              <a:t> </a:t>
            </a:r>
          </a:p>
          <a:p>
            <a:pPr marL="571500" indent="-342900">
              <a:buFont typeface="Arial" panose="020B0604020202020204" pitchFamily="34" charset="0"/>
              <a:buChar char="•"/>
            </a:pPr>
            <a:r>
              <a:rPr lang="en-US" dirty="0" err="1"/>
              <a:t>Overføre</a:t>
            </a:r>
            <a:r>
              <a:rPr lang="en-US" dirty="0"/>
              <a:t> </a:t>
            </a:r>
            <a:r>
              <a:rPr lang="en-US" dirty="0" err="1"/>
              <a:t>penge</a:t>
            </a:r>
            <a:r>
              <a:rPr lang="en-US" dirty="0"/>
              <a:t> </a:t>
            </a:r>
          </a:p>
          <a:p>
            <a:pPr marL="571500" indent="-342900">
              <a:buFont typeface="Arial" panose="020B0604020202020204" pitchFamily="34" charset="0"/>
              <a:buChar char="•"/>
            </a:pPr>
            <a:r>
              <a:rPr lang="en-US" dirty="0" err="1"/>
              <a:t>Modtage</a:t>
            </a:r>
            <a:r>
              <a:rPr lang="en-US" dirty="0"/>
              <a:t> </a:t>
            </a:r>
            <a:r>
              <a:rPr lang="en-US" dirty="0" err="1"/>
              <a:t>notifikationer</a:t>
            </a:r>
            <a:r>
              <a:rPr lang="en-US" dirty="0"/>
              <a:t> </a:t>
            </a:r>
          </a:p>
          <a:p>
            <a:pPr marL="571500" indent="-342900">
              <a:buFont typeface="Arial" panose="020B0604020202020204" pitchFamily="34" charset="0"/>
              <a:buChar char="•"/>
            </a:pPr>
            <a:r>
              <a:rPr lang="en-US" dirty="0"/>
              <a:t>Holde </a:t>
            </a:r>
            <a:r>
              <a:rPr lang="en-US" dirty="0" err="1"/>
              <a:t>styr</a:t>
            </a:r>
            <a:r>
              <a:rPr lang="en-US" dirty="0"/>
              <a:t> </a:t>
            </a:r>
            <a:r>
              <a:rPr lang="en-US" dirty="0" err="1"/>
              <a:t>på</a:t>
            </a:r>
            <a:r>
              <a:rPr lang="en-US" dirty="0"/>
              <a:t> </a:t>
            </a:r>
            <a:r>
              <a:rPr lang="en-US" dirty="0" err="1"/>
              <a:t>udgifterne</a:t>
            </a:r>
            <a:r>
              <a:rPr lang="en-US" dirty="0"/>
              <a:t> </a:t>
            </a:r>
          </a:p>
          <a:p>
            <a:pPr marL="571500" indent="-342900">
              <a:buFont typeface="Arial" panose="020B0604020202020204" pitchFamily="34" charset="0"/>
              <a:buChar char="•"/>
            </a:pPr>
            <a:r>
              <a:rPr lang="en-US" dirty="0"/>
              <a:t>Handle online </a:t>
            </a:r>
          </a:p>
          <a:p>
            <a:pPr marL="571500" indent="-342900">
              <a:buFont typeface="Arial" panose="020B0604020202020204" pitchFamily="34" charset="0"/>
              <a:buChar char="•"/>
            </a:pPr>
            <a:endParaRPr lang="en-US" dirty="0"/>
          </a:p>
          <a:p>
            <a:pPr marL="228600" indent="0"/>
            <a:r>
              <a:rPr lang="en-US" dirty="0"/>
              <a:t>Dette kan gøre det nemmere, hurtigere og mere praktisk at styre sine penge.</a:t>
            </a:r>
          </a:p>
          <a:p>
            <a:endParaRPr lang="en-US" sz="1100" dirty="0"/>
          </a:p>
          <a:p>
            <a:endParaRPr lang="en-US" sz="1100" dirty="0"/>
          </a:p>
          <a:p>
            <a:r>
              <a:rPr lang="en-US" b="1" dirty="0" err="1">
                <a:solidFill>
                  <a:srgbClr val="CA7BB3"/>
                </a:solidFill>
              </a:rPr>
              <a:t>Omkring</a:t>
            </a:r>
            <a:r>
              <a:rPr lang="en-US" b="1" dirty="0">
                <a:solidFill>
                  <a:srgbClr val="CA7BB3"/>
                </a:solidFill>
              </a:rPr>
              <a:t> 98 % </a:t>
            </a:r>
            <a:r>
              <a:rPr lang="en-US" b="1" dirty="0" err="1">
                <a:solidFill>
                  <a:srgbClr val="CA7BB3"/>
                </a:solidFill>
              </a:rPr>
              <a:t>af</a:t>
            </a:r>
            <a:r>
              <a:rPr lang="en-US" b="1" dirty="0">
                <a:solidFill>
                  <a:srgbClr val="CA7BB3"/>
                </a:solidFill>
              </a:rPr>
              <a:t> </a:t>
            </a:r>
            <a:r>
              <a:rPr lang="en-US" b="1" dirty="0" err="1">
                <a:solidFill>
                  <a:srgbClr val="CA7BB3"/>
                </a:solidFill>
              </a:rPr>
              <a:t>befolkningen</a:t>
            </a:r>
            <a:r>
              <a:rPr lang="en-US" b="1" dirty="0">
                <a:solidFill>
                  <a:srgbClr val="CA7BB3"/>
                </a:solidFill>
              </a:rPr>
              <a:t> </a:t>
            </a:r>
            <a:r>
              <a:rPr lang="en-US" b="1" dirty="0" err="1">
                <a:solidFill>
                  <a:srgbClr val="CA7BB3"/>
                </a:solidFill>
              </a:rPr>
              <a:t>i</a:t>
            </a:r>
            <a:r>
              <a:rPr lang="en-US" b="1" dirty="0">
                <a:solidFill>
                  <a:srgbClr val="CA7BB3"/>
                </a:solidFill>
              </a:rPr>
              <a:t> Danmark </a:t>
            </a:r>
            <a:r>
              <a:rPr lang="en-US" b="1" dirty="0" err="1">
                <a:solidFill>
                  <a:srgbClr val="CA7BB3"/>
                </a:solidFill>
              </a:rPr>
              <a:t>bruger</a:t>
            </a:r>
            <a:r>
              <a:rPr lang="en-US" b="1" dirty="0">
                <a:solidFill>
                  <a:srgbClr val="CA7BB3"/>
                </a:solidFill>
              </a:rPr>
              <a:t> nu </a:t>
            </a:r>
            <a:r>
              <a:rPr lang="en-US" b="1" dirty="0" err="1">
                <a:solidFill>
                  <a:srgbClr val="CA7BB3"/>
                </a:solidFill>
              </a:rPr>
              <a:t>netbank</a:t>
            </a:r>
            <a:r>
              <a:rPr lang="en-US" b="1" dirty="0">
                <a:solidFill>
                  <a:srgbClr val="CA7BB3"/>
                </a:solidFill>
              </a:rPr>
              <a:t> </a:t>
            </a:r>
          </a:p>
          <a:p>
            <a:r>
              <a:rPr lang="en-US" b="1" dirty="0">
                <a:solidFill>
                  <a:srgbClr val="CA7BB3"/>
                </a:solidFill>
              </a:rPr>
              <a:t>(</a:t>
            </a:r>
            <a:r>
              <a:rPr lang="en-US" b="1" dirty="0" err="1">
                <a:solidFill>
                  <a:srgbClr val="CA7BB3"/>
                </a:solidFill>
              </a:rPr>
              <a:t>Danmarks</a:t>
            </a:r>
            <a:r>
              <a:rPr lang="en-US" b="1" dirty="0">
                <a:solidFill>
                  <a:srgbClr val="CA7BB3"/>
                </a:solidFill>
              </a:rPr>
              <a:t> </a:t>
            </a:r>
            <a:r>
              <a:rPr lang="en-US" b="1" dirty="0" err="1">
                <a:solidFill>
                  <a:srgbClr val="CA7BB3"/>
                </a:solidFill>
              </a:rPr>
              <a:t>statistik</a:t>
            </a:r>
            <a:r>
              <a:rPr lang="en-US" b="1" dirty="0">
                <a:solidFill>
                  <a:srgbClr val="CA7BB3"/>
                </a:solidFill>
              </a:rPr>
              <a:t> 2024).</a:t>
            </a:r>
            <a:endParaRPr lang="en-US" dirty="0"/>
          </a:p>
          <a:p>
            <a:endParaRPr lang="en-US" sz="1400" dirty="0"/>
          </a:p>
          <a:p>
            <a:endParaRPr lang="en-GB" dirty="0"/>
          </a:p>
        </p:txBody>
      </p:sp>
      <p:pic>
        <p:nvPicPr>
          <p:cNvPr id="4" name="Picture 3">
            <a:extLst>
              <a:ext uri="{FF2B5EF4-FFF2-40B4-BE49-F238E27FC236}">
                <a16:creationId xmlns:a16="http://schemas.microsoft.com/office/drawing/2014/main" id="{0F24B5E8-8606-31F4-0CCE-FF88955A5F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55330" y="2561037"/>
            <a:ext cx="1591194" cy="1450974"/>
          </a:xfrm>
          <a:prstGeom prst="rect">
            <a:avLst/>
          </a:prstGeom>
        </p:spPr>
      </p:pic>
    </p:spTree>
    <p:extLst>
      <p:ext uri="{BB962C8B-B14F-4D97-AF65-F5344CB8AC3E}">
        <p14:creationId xmlns:p14="http://schemas.microsoft.com/office/powerpoint/2010/main" val="2052045126"/>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0EA4-8DBE-F6FB-3F22-591BF79970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8554BA-8140-C652-7E3F-E78D0480742C}"/>
              </a:ext>
            </a:extLst>
          </p:cNvPr>
          <p:cNvSpPr>
            <a:spLocks noGrp="1"/>
          </p:cNvSpPr>
          <p:nvPr>
            <p:ph type="body" idx="2"/>
          </p:nvPr>
        </p:nvSpPr>
        <p:spPr>
          <a:xfrm>
            <a:off x="352424" y="352908"/>
            <a:ext cx="11222895" cy="6397030"/>
          </a:xfrm>
        </p:spPr>
        <p:txBody>
          <a:bodyPr>
            <a:normAutofit fontScale="99500"/>
          </a:bodyPr>
          <a:lstStyle/>
          <a:p>
            <a:r>
              <a:rPr lang="en-US" sz="3900" b="1" dirty="0">
                <a:solidFill>
                  <a:srgbClr val="CA7BB3"/>
                </a:solidFill>
              </a:rPr>
              <a:t>Hvorfor er dette vigtigt lige nu?</a:t>
            </a:r>
          </a:p>
          <a:p>
            <a:endParaRPr lang="en-US" sz="900" b="1" dirty="0">
              <a:solidFill>
                <a:srgbClr val="EBCB1F"/>
              </a:solidFill>
            </a:endParaRPr>
          </a:p>
          <a:p>
            <a:r>
              <a:rPr lang="en-US" sz="2600" dirty="0"/>
              <a:t>I takt med at den </a:t>
            </a:r>
            <a:r>
              <a:rPr lang="en-US" sz="2600" dirty="0" err="1"/>
              <a:t>digitale</a:t>
            </a:r>
            <a:r>
              <a:rPr lang="en-US" sz="2600" dirty="0"/>
              <a:t> </a:t>
            </a:r>
            <a:r>
              <a:rPr lang="en-US" sz="2600" dirty="0" err="1"/>
              <a:t>finansverden</a:t>
            </a:r>
            <a:r>
              <a:rPr lang="en-US" sz="2600" dirty="0"/>
              <a:t> er </a:t>
            </a:r>
            <a:r>
              <a:rPr lang="en-US" sz="2600" dirty="0" err="1"/>
              <a:t>vokset</a:t>
            </a:r>
            <a:r>
              <a:rPr lang="en-US" sz="2600" dirty="0"/>
              <a:t>, er </a:t>
            </a:r>
            <a:r>
              <a:rPr lang="en-US" sz="2600" dirty="0" err="1"/>
              <a:t>svindel</a:t>
            </a:r>
            <a:r>
              <a:rPr lang="en-US" sz="2600" dirty="0"/>
              <a:t> </a:t>
            </a:r>
            <a:r>
              <a:rPr lang="en-US" sz="2600" dirty="0" err="1"/>
              <a:t>blevet</a:t>
            </a:r>
            <a:r>
              <a:rPr lang="en-US" sz="2600" dirty="0"/>
              <a:t> mere</a:t>
            </a:r>
          </a:p>
          <a:p>
            <a:r>
              <a:rPr lang="en-US" sz="2600" dirty="0" err="1"/>
              <a:t>udbredt</a:t>
            </a:r>
            <a:r>
              <a:rPr lang="en-US" sz="2600" dirty="0"/>
              <a:t> </a:t>
            </a:r>
            <a:r>
              <a:rPr lang="en-US" sz="2600" dirty="0" err="1"/>
              <a:t>og</a:t>
            </a:r>
            <a:r>
              <a:rPr lang="en-US" sz="2600" dirty="0"/>
              <a:t> mere </a:t>
            </a:r>
            <a:r>
              <a:rPr lang="en-US" sz="2600" dirty="0" err="1"/>
              <a:t>overbevisende</a:t>
            </a:r>
            <a:r>
              <a:rPr lang="en-US" sz="2600" dirty="0"/>
              <a:t>.</a:t>
            </a:r>
            <a:endParaRPr lang="en-US"/>
          </a:p>
          <a:p>
            <a:endParaRPr lang="en-US" sz="1200" dirty="0"/>
          </a:p>
          <a:p>
            <a:r>
              <a:rPr lang="en-US" sz="2600" dirty="0"/>
              <a:t>Svindel rammer millioner af ældre:</a:t>
            </a:r>
          </a:p>
          <a:p>
            <a:pPr marL="571500" indent="-342900">
              <a:buFont typeface="Arial" panose="020B0604020202020204" pitchFamily="34" charset="0"/>
              <a:buChar char="•"/>
            </a:pPr>
            <a:r>
              <a:rPr lang="en-US" sz="2600" b="1" dirty="0"/>
              <a:t>Tre ud af fire danskere (76 %) har været udsat for forsøg på digital svindel inden for det seneste år.</a:t>
            </a:r>
            <a:r>
              <a:rPr lang="en-US" sz="2600" dirty="0"/>
              <a:t> </a:t>
            </a:r>
          </a:p>
          <a:p>
            <a:pPr marL="571500" indent="-342900">
              <a:buFont typeface="Arial" panose="020B0604020202020204" pitchFamily="34" charset="0"/>
              <a:buChar char="•"/>
            </a:pPr>
            <a:r>
              <a:rPr lang="en-US" sz="2600" dirty="0" err="1"/>
              <a:t>Danskerne</a:t>
            </a:r>
            <a:r>
              <a:rPr lang="en-US" sz="2600" dirty="0"/>
              <a:t> </a:t>
            </a:r>
            <a:r>
              <a:rPr lang="en-US" sz="2600" dirty="0" err="1"/>
              <a:t>mistede</a:t>
            </a:r>
            <a:r>
              <a:rPr lang="en-US" sz="2600" dirty="0"/>
              <a:t> </a:t>
            </a:r>
            <a:r>
              <a:rPr lang="en-US" sz="2600" dirty="0" err="1"/>
              <a:t>omkring</a:t>
            </a:r>
            <a:r>
              <a:rPr lang="en-US" sz="2600" dirty="0"/>
              <a:t> 230 mill. kr. </a:t>
            </a:r>
            <a:r>
              <a:rPr lang="en-US" sz="2600" dirty="0" err="1"/>
              <a:t>til</a:t>
            </a:r>
            <a:r>
              <a:rPr lang="en-US" sz="2600" dirty="0"/>
              <a:t> </a:t>
            </a:r>
            <a:r>
              <a:rPr lang="en-US" sz="2600" dirty="0" err="1"/>
              <a:t>konto</a:t>
            </a:r>
            <a:r>
              <a:rPr lang="en-US" sz="2600" dirty="0"/>
              <a:t>- </a:t>
            </a:r>
            <a:r>
              <a:rPr lang="en-US" sz="2600" dirty="0" err="1"/>
              <a:t>og</a:t>
            </a:r>
            <a:r>
              <a:rPr lang="en-US" sz="2600" dirty="0"/>
              <a:t> </a:t>
            </a:r>
            <a:r>
              <a:rPr lang="en-US" sz="2600" dirty="0" err="1"/>
              <a:t>betalingssvindel</a:t>
            </a:r>
            <a:r>
              <a:rPr lang="en-US" sz="2600" dirty="0"/>
              <a:t> </a:t>
            </a:r>
            <a:r>
              <a:rPr lang="en-US" sz="2600" dirty="0" err="1"/>
              <a:t>i</a:t>
            </a:r>
            <a:r>
              <a:rPr lang="en-US" sz="2600" dirty="0"/>
              <a:t> 2024.</a:t>
            </a:r>
          </a:p>
          <a:p>
            <a:pPr marL="571500" indent="-342900">
              <a:buFont typeface="Arial" panose="020B0604020202020204" pitchFamily="34" charset="0"/>
              <a:buChar char="•"/>
            </a:pPr>
            <a:r>
              <a:rPr lang="en-US" sz="2600" dirty="0"/>
              <a:t>Undersøgelser </a:t>
            </a:r>
            <a:r>
              <a:rPr lang="en-US" sz="2600" dirty="0" err="1"/>
              <a:t>viser</a:t>
            </a:r>
            <a:r>
              <a:rPr lang="en-US" sz="2600" dirty="0"/>
              <a:t>, at </a:t>
            </a:r>
            <a:r>
              <a:rPr lang="en-US" sz="2600" dirty="0" err="1"/>
              <a:t>investeringssvindel</a:t>
            </a:r>
            <a:r>
              <a:rPr lang="en-US" sz="2600" dirty="0"/>
              <a:t> rammer </a:t>
            </a:r>
            <a:r>
              <a:rPr lang="en-US" sz="2600" dirty="0" err="1"/>
              <a:t>danskere</a:t>
            </a:r>
            <a:r>
              <a:rPr lang="en-US" sz="2600" dirty="0"/>
              <a:t> </a:t>
            </a:r>
            <a:r>
              <a:rPr lang="en-US" sz="2600" dirty="0" err="1"/>
              <a:t>i</a:t>
            </a:r>
            <a:r>
              <a:rPr lang="en-US" sz="2600" dirty="0"/>
              <a:t> alle </a:t>
            </a:r>
            <a:r>
              <a:rPr lang="en-US" sz="2600" dirty="0" err="1"/>
              <a:t>aldersgrupper</a:t>
            </a:r>
            <a:r>
              <a:rPr lang="en-US" sz="2600" dirty="0"/>
              <a:t>, </a:t>
            </a:r>
            <a:r>
              <a:rPr lang="en-US" sz="2600" dirty="0" err="1"/>
              <a:t>og</a:t>
            </a:r>
            <a:r>
              <a:rPr lang="en-US" sz="2600" dirty="0"/>
              <a:t> knap 5 % </a:t>
            </a:r>
            <a:r>
              <a:rPr lang="en-US" sz="2600" dirty="0" err="1"/>
              <a:t>oplyser</a:t>
            </a:r>
            <a:r>
              <a:rPr lang="en-US" sz="2600" dirty="0"/>
              <a:t>, de </a:t>
            </a:r>
            <a:r>
              <a:rPr lang="en-US" sz="2600" dirty="0" err="1"/>
              <a:t>har</a:t>
            </a:r>
            <a:r>
              <a:rPr lang="en-US" sz="2600" dirty="0"/>
              <a:t> </a:t>
            </a:r>
            <a:r>
              <a:rPr lang="en-US" sz="2600" dirty="0" err="1"/>
              <a:t>betalt</a:t>
            </a:r>
            <a:r>
              <a:rPr lang="en-US" sz="2600" dirty="0"/>
              <a:t> </a:t>
            </a:r>
            <a:r>
              <a:rPr lang="en-US" sz="2600" dirty="0" err="1"/>
              <a:t>penge</a:t>
            </a:r>
            <a:r>
              <a:rPr lang="en-US" sz="2600" dirty="0"/>
              <a:t> </a:t>
            </a:r>
            <a:r>
              <a:rPr lang="en-US" sz="2600" dirty="0" err="1"/>
              <a:t>til</a:t>
            </a:r>
            <a:r>
              <a:rPr lang="en-US" sz="2600" dirty="0"/>
              <a:t> </a:t>
            </a:r>
            <a:r>
              <a:rPr lang="en-US" sz="2600" dirty="0" err="1"/>
              <a:t>noget</a:t>
            </a:r>
            <a:r>
              <a:rPr lang="en-US" sz="2600" dirty="0"/>
              <a:t>, </a:t>
            </a:r>
            <a:r>
              <a:rPr lang="en-US" sz="2600" dirty="0" err="1"/>
              <a:t>som</a:t>
            </a:r>
            <a:r>
              <a:rPr lang="en-US" sz="2600" dirty="0"/>
              <a:t> </a:t>
            </a:r>
          </a:p>
          <a:p>
            <a:pPr marL="228600" indent="0"/>
            <a:r>
              <a:rPr lang="en-US" sz="2600" dirty="0"/>
              <a:t>     </a:t>
            </a:r>
            <a:r>
              <a:rPr lang="en-US" sz="2600" dirty="0" err="1"/>
              <a:t>senere</a:t>
            </a:r>
            <a:r>
              <a:rPr lang="en-US" sz="2600" dirty="0"/>
              <a:t> </a:t>
            </a:r>
            <a:r>
              <a:rPr lang="en-US" sz="2600" dirty="0" err="1"/>
              <a:t>viste</a:t>
            </a:r>
            <a:r>
              <a:rPr lang="en-US" sz="2600" dirty="0"/>
              <a:t> sig at være svindel.</a:t>
            </a:r>
            <a:endParaRPr lang="en-US"/>
          </a:p>
          <a:p>
            <a:pPr marL="228600" indent="0"/>
            <a:endParaRPr lang="en-US" sz="900" b="1" dirty="0"/>
          </a:p>
          <a:p>
            <a:r>
              <a:rPr lang="en-US" sz="2600" dirty="0"/>
              <a:t>Svindel forårsager ikke kun økonomisk skade. Den kan også mindske:</a:t>
            </a:r>
          </a:p>
          <a:p>
            <a:endParaRPr lang="en-US" sz="1400" dirty="0"/>
          </a:p>
          <a:p>
            <a:endParaRPr lang="en-GB" dirty="0"/>
          </a:p>
        </p:txBody>
      </p:sp>
      <p:sp>
        <p:nvSpPr>
          <p:cNvPr id="2" name="Rectangle: Rounded Corners 1">
            <a:extLst>
              <a:ext uri="{FF2B5EF4-FFF2-40B4-BE49-F238E27FC236}">
                <a16:creationId xmlns:a16="http://schemas.microsoft.com/office/drawing/2014/main" id="{076596E1-102D-D91A-501F-61FBAF2BCFB5}"/>
              </a:ext>
            </a:extLst>
          </p:cNvPr>
          <p:cNvSpPr/>
          <p:nvPr/>
        </p:nvSpPr>
        <p:spPr>
          <a:xfrm>
            <a:off x="1111692" y="5658320"/>
            <a:ext cx="2450335" cy="806282"/>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ea typeface="Calibri" panose="020F0502020204030204" pitchFamily="34" charset="0"/>
                <a:cs typeface="Calibri" panose="020F0502020204030204" pitchFamily="34" charset="0"/>
              </a:rPr>
              <a:t>Selvtillid </a:t>
            </a:r>
            <a:endParaRPr lang="en-GB" sz="20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F729C3F0-2F98-92B2-01E2-87964491454A}"/>
              </a:ext>
            </a:extLst>
          </p:cNvPr>
          <p:cNvSpPr/>
          <p:nvPr/>
        </p:nvSpPr>
        <p:spPr>
          <a:xfrm>
            <a:off x="4297632" y="5656124"/>
            <a:ext cx="2553061" cy="839589"/>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ea typeface="Calibri" panose="020F0502020204030204" pitchFamily="34" charset="0"/>
                <a:cs typeface="Calibri" panose="020F0502020204030204" pitchFamily="34" charset="0"/>
              </a:rPr>
              <a:t>Selvstændighed        </a:t>
            </a:r>
            <a:endParaRPr lang="en-GB" sz="2000" b="1" dirty="0">
              <a:latin typeface="Calibri" panose="020F0502020204030204" pitchFamily="34" charset="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36C9B022-BE05-9B86-D208-A0671FDCBA5A}"/>
              </a:ext>
            </a:extLst>
          </p:cNvPr>
          <p:cNvSpPr/>
          <p:nvPr/>
        </p:nvSpPr>
        <p:spPr>
          <a:xfrm>
            <a:off x="7452948" y="5662313"/>
            <a:ext cx="2553061" cy="827213"/>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ea typeface="Calibri" panose="020F0502020204030204" pitchFamily="34" charset="0"/>
                <a:cs typeface="Calibri" panose="020F0502020204030204" pitchFamily="34" charset="0"/>
              </a:rPr>
              <a:t>Digital deltagelse </a:t>
            </a:r>
            <a:r>
              <a:rPr lang="en-GB"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999654294"/>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1D38DAB-4C96-4F49-1535-EDED2E5B978F}"/>
              </a:ext>
            </a:extLst>
          </p:cNvPr>
          <p:cNvSpPr/>
          <p:nvPr/>
        </p:nvSpPr>
        <p:spPr>
          <a:xfrm>
            <a:off x="746114" y="1316477"/>
            <a:ext cx="5504509" cy="5466783"/>
          </a:xfrm>
          <a:prstGeom prst="ellipse">
            <a:avLst/>
          </a:prstGeom>
          <a:solidFill>
            <a:srgbClr val="5496D1"/>
          </a:solidFill>
          <a:ln>
            <a:solidFill>
              <a:srgbClr val="5496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a:extLst>
              <a:ext uri="{FF2B5EF4-FFF2-40B4-BE49-F238E27FC236}">
                <a16:creationId xmlns:a16="http://schemas.microsoft.com/office/drawing/2014/main" id="{6580FAB9-68F0-4C2C-D2A5-2A753392A475}"/>
              </a:ext>
            </a:extLst>
          </p:cNvPr>
          <p:cNvSpPr/>
          <p:nvPr/>
        </p:nvSpPr>
        <p:spPr>
          <a:xfrm>
            <a:off x="746114" y="1316482"/>
            <a:ext cx="5504509" cy="5466782"/>
          </a:xfrm>
          <a:prstGeom prst="ellipse">
            <a:avLst/>
          </a:prstGeom>
          <a:noFill/>
          <a:ln>
            <a:solidFill>
              <a:srgbClr val="5496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61B3ECD-BCEF-F5F0-8E9C-2349ECC50B82}"/>
              </a:ext>
            </a:extLst>
          </p:cNvPr>
          <p:cNvSpPr/>
          <p:nvPr/>
        </p:nvSpPr>
        <p:spPr>
          <a:xfrm>
            <a:off x="5543950" y="1316479"/>
            <a:ext cx="5504509" cy="5466783"/>
          </a:xfrm>
          <a:prstGeom prst="ellipse">
            <a:avLst/>
          </a:prstGeom>
          <a:solidFill>
            <a:srgbClr val="EBCB1F"/>
          </a:solidFill>
          <a:ln>
            <a:solidFill>
              <a:srgbClr val="EBCB1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latin typeface="Calibri" panose="020F0502020204030204" pitchFamily="34" charset="0"/>
                <a:cs typeface="Calibri" panose="020F0502020204030204" pitchFamily="34" charset="0"/>
              </a:rPr>
              <a:t>Risici</a:t>
            </a:r>
          </a:p>
          <a:p>
            <a:endParaRPr lang="en-US" sz="1100" dirty="0">
              <a:latin typeface="Calibri" panose="020F0502020204030204" pitchFamily="34" charset="0"/>
              <a:cs typeface="Calibri" panose="020F0502020204030204" pitchFamily="34" charset="0"/>
            </a:endParaRPr>
          </a:p>
          <a:p>
            <a:pPr marL="342900" indent="-342900">
              <a:buClr>
                <a:srgbClr val="FFFFFF"/>
              </a:buClr>
              <a:buFont typeface="Arial" panose="020B0604020202020204" pitchFamily="34" charset="0"/>
              <a:buChar char="•"/>
            </a:pPr>
            <a:r>
              <a:rPr lang="en-US" sz="2400" dirty="0" err="1">
                <a:latin typeface="Calibri"/>
                <a:ea typeface="Calibri"/>
                <a:cs typeface="Calibri"/>
              </a:rPr>
              <a:t>Falske</a:t>
            </a:r>
            <a:r>
              <a:rPr lang="en-US" sz="2400" dirty="0">
                <a:latin typeface="Calibri"/>
                <a:ea typeface="Calibri"/>
                <a:cs typeface="Calibri"/>
              </a:rPr>
              <a:t> </a:t>
            </a:r>
            <a:r>
              <a:rPr lang="en-US" sz="2400" dirty="0" err="1">
                <a:latin typeface="Calibri"/>
                <a:ea typeface="Calibri"/>
                <a:cs typeface="Calibri"/>
              </a:rPr>
              <a:t>beskeder</a:t>
            </a:r>
            <a:endParaRPr lang="en-US" sz="2400" dirty="0">
              <a:latin typeface="Calibri"/>
              <a:ea typeface="Calibri"/>
              <a:cs typeface="Calibri"/>
            </a:endParaRPr>
          </a:p>
          <a:p>
            <a:pPr marL="342900" indent="-342900">
              <a:buClr>
                <a:srgbClr val="FFFFFF"/>
              </a:buClr>
              <a:buFont typeface="Arial" panose="020B0604020202020204" pitchFamily="34" charset="0"/>
              <a:buChar char="•"/>
            </a:pPr>
            <a:r>
              <a:rPr lang="en-US" sz="2400" dirty="0" err="1">
                <a:latin typeface="Calibri"/>
                <a:ea typeface="Calibri"/>
                <a:cs typeface="Calibri"/>
              </a:rPr>
              <a:t>Kopierede</a:t>
            </a:r>
            <a:r>
              <a:rPr lang="en-US" sz="2400" dirty="0">
                <a:latin typeface="Calibri"/>
                <a:ea typeface="Calibri"/>
                <a:cs typeface="Calibri"/>
              </a:rPr>
              <a:t> apps </a:t>
            </a:r>
            <a:r>
              <a:rPr lang="en-US" sz="2400" dirty="0" err="1">
                <a:latin typeface="Calibri"/>
                <a:ea typeface="Calibri"/>
                <a:cs typeface="Calibri"/>
              </a:rPr>
              <a:t>eller</a:t>
            </a:r>
            <a:r>
              <a:rPr lang="en-US" sz="2400" dirty="0">
                <a:latin typeface="Calibri"/>
                <a:ea typeface="Calibri"/>
                <a:cs typeface="Calibri"/>
              </a:rPr>
              <a:t> </a:t>
            </a:r>
            <a:r>
              <a:rPr lang="en-US" sz="2400" dirty="0" err="1">
                <a:latin typeface="Calibri"/>
                <a:ea typeface="Calibri"/>
                <a:cs typeface="Calibri"/>
              </a:rPr>
              <a:t>hjemmesider</a:t>
            </a:r>
          </a:p>
          <a:p>
            <a:pPr marL="342900" indent="-342900">
              <a:buClr>
                <a:srgbClr val="FFFFFF"/>
              </a:buClr>
              <a:buFont typeface="Arial" panose="020B0604020202020204" pitchFamily="34" charset="0"/>
              <a:buChar char="•"/>
            </a:pPr>
            <a:r>
              <a:rPr lang="en-US" sz="2400" dirty="0">
                <a:latin typeface="Calibri"/>
                <a:ea typeface="Calibri"/>
                <a:cs typeface="Calibri"/>
              </a:rPr>
              <a:t>Pres for at handle </a:t>
            </a:r>
            <a:r>
              <a:rPr lang="en-US" sz="2400" dirty="0" err="1">
                <a:latin typeface="Calibri"/>
                <a:ea typeface="Calibri"/>
                <a:cs typeface="Calibri"/>
              </a:rPr>
              <a:t>hurtigt</a:t>
            </a:r>
            <a:endParaRPr lang="en-US" sz="2400" dirty="0">
              <a:latin typeface="Calibri"/>
              <a:ea typeface="Calibri"/>
              <a:cs typeface="Calibri"/>
            </a:endParaRPr>
          </a:p>
          <a:p>
            <a:pPr marL="342900" indent="-342900">
              <a:buClr>
                <a:srgbClr val="FFFFFF"/>
              </a:buClr>
              <a:buFont typeface="Arial" panose="020B0604020202020204" pitchFamily="34" charset="0"/>
              <a:buChar char="•"/>
            </a:pPr>
            <a:r>
              <a:rPr lang="en-US" sz="2400" dirty="0" err="1">
                <a:latin typeface="Calibri"/>
                <a:ea typeface="Calibri"/>
                <a:cs typeface="Calibri"/>
              </a:rPr>
              <a:t>Svindel</a:t>
            </a:r>
            <a:r>
              <a:rPr lang="en-US" sz="2400" dirty="0">
                <a:latin typeface="Calibri"/>
                <a:ea typeface="Calibri"/>
                <a:cs typeface="Calibri"/>
              </a:rPr>
              <a:t> med </a:t>
            </a:r>
            <a:r>
              <a:rPr lang="en-US" sz="2400" dirty="0" err="1">
                <a:latin typeface="Calibri"/>
                <a:ea typeface="Calibri"/>
                <a:cs typeface="Calibri"/>
              </a:rPr>
              <a:t>identitetstyveri</a:t>
            </a:r>
            <a:endParaRPr lang="en-US" sz="2400" err="1">
              <a:latin typeface="Calibri"/>
              <a:ea typeface="Calibri"/>
              <a:cs typeface="Calibri"/>
            </a:endParaRPr>
          </a:p>
          <a:p>
            <a:pPr marL="342900" indent="-342900">
              <a:buClr>
                <a:srgbClr val="FFFFFF"/>
              </a:buClr>
              <a:buFont typeface="Arial" panose="020B0604020202020204" pitchFamily="34" charset="0"/>
              <a:buChar char="•"/>
            </a:pPr>
            <a:r>
              <a:rPr lang="en-US" sz="2400" dirty="0" err="1">
                <a:latin typeface="Calibri"/>
                <a:ea typeface="Calibri"/>
                <a:cs typeface="Calibri"/>
              </a:rPr>
              <a:t>Anmodninger</a:t>
            </a:r>
            <a:r>
              <a:rPr lang="en-US" sz="2400" dirty="0">
                <a:latin typeface="Calibri"/>
                <a:ea typeface="Calibri"/>
                <a:cs typeface="Calibri"/>
              </a:rPr>
              <a:t> om </a:t>
            </a:r>
            <a:r>
              <a:rPr lang="en-US" sz="2400" dirty="0" err="1">
                <a:latin typeface="Calibri"/>
                <a:ea typeface="Calibri"/>
                <a:cs typeface="Calibri"/>
              </a:rPr>
              <a:t>penge</a:t>
            </a:r>
            <a:r>
              <a:rPr lang="en-US" sz="2400" dirty="0">
                <a:latin typeface="Calibri"/>
                <a:ea typeface="Calibri"/>
                <a:cs typeface="Calibri"/>
              </a:rPr>
              <a:t> </a:t>
            </a:r>
            <a:r>
              <a:rPr lang="en-US" sz="2400" dirty="0" err="1">
                <a:latin typeface="Calibri"/>
                <a:ea typeface="Calibri"/>
                <a:cs typeface="Calibri"/>
              </a:rPr>
              <a:t>eller</a:t>
            </a:r>
            <a:r>
              <a:rPr lang="en-US" sz="2400" dirty="0">
                <a:latin typeface="Calibri"/>
                <a:ea typeface="Calibri"/>
                <a:cs typeface="Calibri"/>
              </a:rPr>
              <a:t> </a:t>
            </a:r>
            <a:r>
              <a:rPr lang="en-US" sz="2400" dirty="0" err="1">
                <a:latin typeface="Calibri"/>
                <a:ea typeface="Calibri"/>
                <a:cs typeface="Calibri"/>
              </a:rPr>
              <a:t>oplysninger</a:t>
            </a:r>
            <a:endParaRPr lang="en-US" sz="2400" dirty="0">
              <a:latin typeface="Calibri"/>
              <a:ea typeface="Calibri"/>
              <a:cs typeface="Calibri"/>
            </a:endParaRPr>
          </a:p>
        </p:txBody>
      </p:sp>
      <p:sp>
        <p:nvSpPr>
          <p:cNvPr id="12" name="TextBox 11">
            <a:extLst>
              <a:ext uri="{FF2B5EF4-FFF2-40B4-BE49-F238E27FC236}">
                <a16:creationId xmlns:a16="http://schemas.microsoft.com/office/drawing/2014/main" id="{44563077-EC3D-EEBD-DA65-523AED256E96}"/>
              </a:ext>
            </a:extLst>
          </p:cNvPr>
          <p:cNvSpPr txBox="1"/>
          <p:nvPr/>
        </p:nvSpPr>
        <p:spPr>
          <a:xfrm>
            <a:off x="391379" y="477677"/>
            <a:ext cx="10626000" cy="646331"/>
          </a:xfrm>
          <a:prstGeom prst="rect">
            <a:avLst/>
          </a:prstGeom>
          <a:noFill/>
        </p:spPr>
        <p:txBody>
          <a:bodyPr wrap="square">
            <a:spAutoFit/>
          </a:bodyPr>
          <a:lstStyle/>
          <a:p>
            <a:r>
              <a:rPr lang="en-US" sz="3600" b="1" dirty="0">
                <a:solidFill>
                  <a:srgbClr val="002060"/>
                </a:solidFill>
                <a:latin typeface="Calibri" panose="020F0502020204030204" pitchFamily="34" charset="0"/>
                <a:cs typeface="Calibri" panose="020F0502020204030204" pitchFamily="34" charset="0"/>
              </a:rPr>
              <a:t>Digital finansiering medfører både fordele og risici</a:t>
            </a:r>
            <a:endParaRPr lang="en-GB" sz="2800" b="1" dirty="0">
              <a:solidFill>
                <a:srgbClr val="002060"/>
              </a:solidFill>
              <a:latin typeface="Calibri" panose="020F0502020204030204" pitchFamily="34" charset="0"/>
              <a:cs typeface="Calibri" panose="020F0502020204030204" pitchFamily="34" charset="0"/>
            </a:endParaRPr>
          </a:p>
        </p:txBody>
      </p:sp>
      <p:pic>
        <p:nvPicPr>
          <p:cNvPr id="13" name="Google Shape;290;p8" descr="A colorful circles with white lines and dots  AI-generated content may be incorrect.">
            <a:extLst>
              <a:ext uri="{FF2B5EF4-FFF2-40B4-BE49-F238E27FC236}">
                <a16:creationId xmlns:a16="http://schemas.microsoft.com/office/drawing/2014/main" id="{FE60DBDA-314E-2EC2-96E5-F20CEAC25793}"/>
              </a:ext>
            </a:extLst>
          </p:cNvPr>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12543937">
            <a:off x="9663825" y="-435739"/>
            <a:ext cx="3845287" cy="3119494"/>
          </a:xfrm>
          <a:prstGeom prst="rect">
            <a:avLst/>
          </a:prstGeom>
          <a:noFill/>
          <a:ln>
            <a:noFill/>
          </a:ln>
        </p:spPr>
      </p:pic>
      <p:sp>
        <p:nvSpPr>
          <p:cNvPr id="15" name="TextBox 14">
            <a:extLst>
              <a:ext uri="{FF2B5EF4-FFF2-40B4-BE49-F238E27FC236}">
                <a16:creationId xmlns:a16="http://schemas.microsoft.com/office/drawing/2014/main" id="{9637FC47-5DB6-4E2F-EEDF-0DBD8CD69409}"/>
              </a:ext>
            </a:extLst>
          </p:cNvPr>
          <p:cNvSpPr txBox="1"/>
          <p:nvPr/>
        </p:nvSpPr>
        <p:spPr>
          <a:xfrm>
            <a:off x="1421893" y="2703652"/>
            <a:ext cx="4091165" cy="2800767"/>
          </a:xfrm>
          <a:prstGeom prst="rect">
            <a:avLst/>
          </a:prstGeom>
          <a:noFill/>
        </p:spPr>
        <p:txBody>
          <a:bodyPr wrap="square" lIns="91440" tIns="45720" rIns="91440" bIns="45720" anchor="t">
            <a:spAutoFit/>
          </a:bodyPr>
          <a:lstStyle/>
          <a:p>
            <a:r>
              <a:rPr lang="en-US" sz="2400" b="1" dirty="0">
                <a:solidFill>
                  <a:schemeClr val="bg1"/>
                </a:solidFill>
                <a:latin typeface="Calibri" panose="020F0502020204030204" pitchFamily="34" charset="0"/>
                <a:cs typeface="Calibri" panose="020F0502020204030204" pitchFamily="34" charset="0"/>
              </a:rPr>
              <a:t>Fordele</a:t>
            </a:r>
          </a:p>
          <a:p>
            <a:endParaRPr lang="en-US" sz="8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Arial" panose="020B0604020202020204" pitchFamily="34" charset="0"/>
              <a:buChar char="•"/>
            </a:pPr>
            <a:r>
              <a:rPr lang="en-US" sz="2400" dirty="0">
                <a:solidFill>
                  <a:schemeClr val="bg1"/>
                </a:solidFill>
                <a:latin typeface="Calibri"/>
                <a:cs typeface="Calibri"/>
              </a:rPr>
              <a:t>Sparer </a:t>
            </a:r>
            <a:r>
              <a:rPr lang="en-US" sz="2400" dirty="0" err="1">
                <a:solidFill>
                  <a:schemeClr val="bg1"/>
                </a:solidFill>
                <a:latin typeface="Calibri"/>
                <a:cs typeface="Calibri"/>
              </a:rPr>
              <a:t>tid</a:t>
            </a:r>
          </a:p>
          <a:p>
            <a:pPr marL="342900" indent="-342900">
              <a:buClr>
                <a:schemeClr val="bg1"/>
              </a:buClr>
              <a:buFont typeface="Arial" panose="020B0604020202020204" pitchFamily="34" charset="0"/>
              <a:buChar char="•"/>
            </a:pPr>
            <a:r>
              <a:rPr lang="en-US" sz="2400" dirty="0" err="1">
                <a:solidFill>
                  <a:schemeClr val="bg1"/>
                </a:solidFill>
                <a:latin typeface="Calibri"/>
                <a:cs typeface="Calibri"/>
              </a:rPr>
              <a:t>Gør</a:t>
            </a:r>
            <a:r>
              <a:rPr lang="en-US" sz="2400" dirty="0">
                <a:solidFill>
                  <a:schemeClr val="bg1"/>
                </a:solidFill>
                <a:latin typeface="Calibri"/>
                <a:cs typeface="Calibri"/>
              </a:rPr>
              <a:t> </a:t>
            </a:r>
            <a:r>
              <a:rPr lang="en-US" sz="2400" dirty="0" err="1">
                <a:solidFill>
                  <a:schemeClr val="bg1"/>
                </a:solidFill>
                <a:latin typeface="Calibri"/>
                <a:cs typeface="Calibri"/>
              </a:rPr>
              <a:t>betalinger</a:t>
            </a:r>
            <a:r>
              <a:rPr lang="en-US" sz="2400" dirty="0">
                <a:solidFill>
                  <a:schemeClr val="bg1"/>
                </a:solidFill>
                <a:latin typeface="Calibri"/>
                <a:cs typeface="Calibri"/>
              </a:rPr>
              <a:t> </a:t>
            </a:r>
            <a:r>
              <a:rPr lang="en-US" sz="2400" dirty="0" err="1">
                <a:solidFill>
                  <a:schemeClr val="bg1"/>
                </a:solidFill>
                <a:latin typeface="Calibri"/>
                <a:cs typeface="Calibri"/>
              </a:rPr>
              <a:t>nemmere</a:t>
            </a:r>
            <a:endParaRPr lang="en-US" sz="2400" dirty="0">
              <a:solidFill>
                <a:schemeClr val="bg1"/>
              </a:solidFill>
              <a:latin typeface="Calibri"/>
              <a:cs typeface="Calibri"/>
            </a:endParaRPr>
          </a:p>
          <a:p>
            <a:pPr marL="342900" indent="-342900">
              <a:buClr>
                <a:schemeClr val="bg1"/>
              </a:buClr>
              <a:buFont typeface="Arial" panose="020B0604020202020204" pitchFamily="34" charset="0"/>
              <a:buChar char="•"/>
            </a:pPr>
            <a:r>
              <a:rPr lang="en-US" sz="2400" dirty="0" err="1">
                <a:solidFill>
                  <a:schemeClr val="bg1"/>
                </a:solidFill>
                <a:latin typeface="Calibri"/>
                <a:cs typeface="Calibri"/>
              </a:rPr>
              <a:t>Hjælper</a:t>
            </a:r>
            <a:r>
              <a:rPr lang="en-US" sz="2400" dirty="0">
                <a:solidFill>
                  <a:schemeClr val="bg1"/>
                </a:solidFill>
                <a:latin typeface="Calibri"/>
                <a:cs typeface="Calibri"/>
              </a:rPr>
              <a:t> med at </a:t>
            </a:r>
            <a:r>
              <a:rPr lang="en-US" sz="2400" dirty="0" err="1">
                <a:solidFill>
                  <a:schemeClr val="bg1"/>
                </a:solidFill>
                <a:latin typeface="Calibri"/>
                <a:cs typeface="Calibri"/>
              </a:rPr>
              <a:t>holde</a:t>
            </a:r>
            <a:r>
              <a:rPr lang="en-US" sz="2400" dirty="0">
                <a:solidFill>
                  <a:schemeClr val="bg1"/>
                </a:solidFill>
                <a:latin typeface="Calibri"/>
                <a:cs typeface="Calibri"/>
              </a:rPr>
              <a:t> </a:t>
            </a:r>
            <a:r>
              <a:rPr lang="en-US" sz="2400" dirty="0" err="1">
                <a:solidFill>
                  <a:schemeClr val="bg1"/>
                </a:solidFill>
                <a:latin typeface="Calibri"/>
                <a:cs typeface="Calibri"/>
              </a:rPr>
              <a:t>styr</a:t>
            </a:r>
            <a:r>
              <a:rPr lang="en-US" sz="2400" dirty="0">
                <a:solidFill>
                  <a:schemeClr val="bg1"/>
                </a:solidFill>
                <a:latin typeface="Calibri"/>
                <a:cs typeface="Calibri"/>
              </a:rPr>
              <a:t> </a:t>
            </a:r>
            <a:r>
              <a:rPr lang="en-US" sz="2400" dirty="0" err="1">
                <a:solidFill>
                  <a:schemeClr val="bg1"/>
                </a:solidFill>
                <a:latin typeface="Calibri"/>
                <a:cs typeface="Calibri"/>
              </a:rPr>
              <a:t>på</a:t>
            </a:r>
            <a:r>
              <a:rPr lang="en-US" sz="2400" dirty="0">
                <a:solidFill>
                  <a:schemeClr val="bg1"/>
                </a:solidFill>
                <a:latin typeface="Calibri"/>
                <a:cs typeface="Calibri"/>
              </a:rPr>
              <a:t> </a:t>
            </a:r>
            <a:r>
              <a:rPr lang="en-US" sz="2400" dirty="0" err="1">
                <a:solidFill>
                  <a:schemeClr val="bg1"/>
                </a:solidFill>
                <a:latin typeface="Calibri"/>
                <a:cs typeface="Calibri"/>
              </a:rPr>
              <a:t>udgifterne</a:t>
            </a:r>
          </a:p>
          <a:p>
            <a:pPr marL="342900" indent="-342900">
              <a:buClr>
                <a:schemeClr val="bg1"/>
              </a:buClr>
              <a:buFont typeface="Arial" panose="020B0604020202020204" pitchFamily="34" charset="0"/>
              <a:buChar char="•"/>
            </a:pPr>
            <a:r>
              <a:rPr lang="en-US" sz="2400" dirty="0" err="1">
                <a:solidFill>
                  <a:schemeClr val="bg1"/>
                </a:solidFill>
                <a:latin typeface="Calibri"/>
                <a:cs typeface="Calibri"/>
              </a:rPr>
              <a:t>Støtter</a:t>
            </a:r>
            <a:r>
              <a:rPr lang="en-US" sz="2400" dirty="0">
                <a:solidFill>
                  <a:schemeClr val="bg1"/>
                </a:solidFill>
                <a:latin typeface="Calibri"/>
                <a:cs typeface="Calibri"/>
              </a:rPr>
              <a:t> </a:t>
            </a:r>
            <a:r>
              <a:rPr lang="en-US" sz="2400" dirty="0" err="1">
                <a:solidFill>
                  <a:schemeClr val="bg1"/>
                </a:solidFill>
                <a:latin typeface="Calibri"/>
                <a:cs typeface="Calibri"/>
              </a:rPr>
              <a:t>uafhængighed</a:t>
            </a:r>
            <a:endParaRPr lang="en-US" sz="2400">
              <a:solidFill>
                <a:schemeClr val="bg1"/>
              </a:solidFill>
              <a:latin typeface="Calibri"/>
              <a:cs typeface="Calibri"/>
            </a:endParaRPr>
          </a:p>
          <a:p>
            <a:pPr marL="342900" indent="-342900">
              <a:buClr>
                <a:schemeClr val="bg1"/>
              </a:buClr>
              <a:buFont typeface="Arial" panose="020B0604020202020204" pitchFamily="34" charset="0"/>
              <a:buChar char="•"/>
            </a:pPr>
            <a:r>
              <a:rPr lang="en-US" sz="2400" dirty="0">
                <a:solidFill>
                  <a:schemeClr val="bg1"/>
                </a:solidFill>
                <a:latin typeface="Calibri"/>
                <a:cs typeface="Calibri"/>
              </a:rPr>
              <a:t>Giver </a:t>
            </a:r>
            <a:r>
              <a:rPr lang="en-US" sz="2400" dirty="0" err="1">
                <a:solidFill>
                  <a:schemeClr val="bg1"/>
                </a:solidFill>
                <a:latin typeface="Calibri"/>
                <a:cs typeface="Calibri"/>
              </a:rPr>
              <a:t>adgang</a:t>
            </a:r>
            <a:r>
              <a:rPr lang="en-US" sz="2400" dirty="0">
                <a:solidFill>
                  <a:schemeClr val="bg1"/>
                </a:solidFill>
                <a:latin typeface="Calibri"/>
                <a:cs typeface="Calibri"/>
              </a:rPr>
              <a:t> </a:t>
            </a:r>
            <a:r>
              <a:rPr lang="en-US" sz="2400" dirty="0" err="1">
                <a:solidFill>
                  <a:schemeClr val="bg1"/>
                </a:solidFill>
                <a:latin typeface="Calibri"/>
                <a:cs typeface="Calibri"/>
              </a:rPr>
              <a:t>hjemmefra</a:t>
            </a:r>
            <a:endParaRPr lang="en-US" sz="2400" dirty="0">
              <a:solidFill>
                <a:schemeClr val="bg1"/>
              </a:solidFill>
              <a:latin typeface="Calibri"/>
              <a:cs typeface="Calibri"/>
            </a:endParaRPr>
          </a:p>
        </p:txBody>
      </p:sp>
    </p:spTree>
    <p:extLst>
      <p:ext uri="{BB962C8B-B14F-4D97-AF65-F5344CB8AC3E}">
        <p14:creationId xmlns:p14="http://schemas.microsoft.com/office/powerpoint/2010/main" val="3754404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BEF7E4-8B15-B76F-6A32-D92C06D59E3E}"/>
              </a:ext>
            </a:extLst>
          </p:cNvPr>
          <p:cNvSpPr>
            <a:spLocks noGrp="1"/>
          </p:cNvSpPr>
          <p:nvPr>
            <p:ph type="body" idx="3"/>
          </p:nvPr>
        </p:nvSpPr>
        <p:spPr>
          <a:xfrm>
            <a:off x="356615" y="0"/>
            <a:ext cx="7307835" cy="6858000"/>
          </a:xfrm>
          <a:solidFill>
            <a:srgbClr val="CA7BB3"/>
          </a:solidFill>
          <a:ln>
            <a:solidFill>
              <a:srgbClr val="CA7BB3"/>
            </a:solidFill>
          </a:ln>
        </p:spPr>
        <p:txBody>
          <a:bodyPr/>
          <a:lstStyle/>
          <a:p>
            <a:endParaRPr lang="en-US" sz="1600" b="1" dirty="0">
              <a:solidFill>
                <a:srgbClr val="EBCB1F"/>
              </a:solidFill>
            </a:endParaRPr>
          </a:p>
          <a:p>
            <a:r>
              <a:rPr lang="en-US" sz="3600" b="1" dirty="0">
                <a:solidFill>
                  <a:srgbClr val="002465"/>
                </a:solidFill>
              </a:rPr>
              <a:t>Hvorfor ældre ofte bliver udsat for svindel</a:t>
            </a:r>
            <a:endParaRPr lang="en-US" sz="1100" b="1" dirty="0">
              <a:solidFill>
                <a:srgbClr val="002465"/>
              </a:solidFill>
            </a:endParaRPr>
          </a:p>
          <a:p>
            <a:endParaRPr lang="en-US" sz="500" dirty="0"/>
          </a:p>
          <a:p>
            <a:endParaRPr lang="en-US" sz="100" b="1" dirty="0"/>
          </a:p>
          <a:p>
            <a:r>
              <a:rPr lang="en-US" dirty="0"/>
              <a:t>Svindlere kan rette sig mod personer, der:</a:t>
            </a:r>
          </a:p>
          <a:p>
            <a:pPr marL="571500" indent="-342900">
              <a:buFont typeface="Arial" panose="020B0604020202020204" pitchFamily="34" charset="0"/>
              <a:buChar char="•"/>
            </a:pPr>
            <a:r>
              <a:rPr lang="en-US" dirty="0"/>
              <a:t>Stoler </a:t>
            </a:r>
            <a:r>
              <a:rPr lang="en-US" dirty="0" err="1"/>
              <a:t>på</a:t>
            </a:r>
            <a:r>
              <a:rPr lang="en-US" dirty="0"/>
              <a:t> </a:t>
            </a:r>
            <a:r>
              <a:rPr lang="en-US" dirty="0" err="1"/>
              <a:t>velkendte</a:t>
            </a:r>
            <a:r>
              <a:rPr lang="en-US" dirty="0"/>
              <a:t> </a:t>
            </a:r>
            <a:r>
              <a:rPr lang="en-US" dirty="0" err="1"/>
              <a:t>organisationer</a:t>
            </a:r>
            <a:r>
              <a:rPr lang="en-US" dirty="0"/>
              <a:t> </a:t>
            </a:r>
          </a:p>
          <a:p>
            <a:pPr marL="571500" indent="-342900">
              <a:buFont typeface="Arial" panose="020B0604020202020204" pitchFamily="34" charset="0"/>
              <a:buChar char="•"/>
            </a:pPr>
            <a:r>
              <a:rPr lang="en-US" dirty="0"/>
              <a:t>Er </a:t>
            </a:r>
            <a:r>
              <a:rPr lang="en-US" dirty="0" err="1"/>
              <a:t>mindre</a:t>
            </a:r>
            <a:r>
              <a:rPr lang="en-US" dirty="0"/>
              <a:t> </a:t>
            </a:r>
            <a:r>
              <a:rPr lang="en-US" dirty="0" err="1"/>
              <a:t>fortrolige</a:t>
            </a:r>
            <a:r>
              <a:rPr lang="en-US" dirty="0"/>
              <a:t> med </a:t>
            </a:r>
            <a:r>
              <a:rPr lang="en-US" dirty="0" err="1"/>
              <a:t>digitale</a:t>
            </a:r>
            <a:r>
              <a:rPr lang="en-US" dirty="0"/>
              <a:t> </a:t>
            </a:r>
            <a:r>
              <a:rPr lang="en-US" dirty="0" err="1"/>
              <a:t>systemer</a:t>
            </a:r>
            <a:r>
              <a:rPr lang="en-US" dirty="0"/>
              <a:t> </a:t>
            </a:r>
          </a:p>
          <a:p>
            <a:pPr marL="571500" indent="-342900">
              <a:buFont typeface="Arial" panose="020B0604020202020204" pitchFamily="34" charset="0"/>
              <a:buChar char="•"/>
            </a:pPr>
            <a:r>
              <a:rPr lang="en-US" dirty="0"/>
              <a:t>Ønsker at handle </a:t>
            </a:r>
            <a:r>
              <a:rPr lang="en-US" dirty="0" err="1"/>
              <a:t>hurtigt</a:t>
            </a:r>
            <a:r>
              <a:rPr lang="en-US" dirty="0"/>
              <a:t> for at </a:t>
            </a:r>
            <a:r>
              <a:rPr lang="en-US" dirty="0" err="1"/>
              <a:t>løse</a:t>
            </a:r>
            <a:r>
              <a:rPr lang="en-US" dirty="0"/>
              <a:t> et problem </a:t>
            </a:r>
          </a:p>
          <a:p>
            <a:endParaRPr lang="en-US" sz="1400" dirty="0"/>
          </a:p>
          <a:p>
            <a:r>
              <a:rPr lang="en-US" b="1" dirty="0"/>
              <a:t>Vigtig påmindelse</a:t>
            </a:r>
          </a:p>
          <a:p>
            <a:endParaRPr lang="en-US" sz="400" b="1" dirty="0"/>
          </a:p>
          <a:p>
            <a:r>
              <a:rPr lang="en-US" b="1" dirty="0">
                <a:solidFill>
                  <a:srgbClr val="002465"/>
                </a:solidFill>
              </a:rPr>
              <a:t>At blive udsat for svindel er ikke et tegn på svaghed</a:t>
            </a:r>
          </a:p>
          <a:p>
            <a:endParaRPr lang="en-US" sz="200" dirty="0"/>
          </a:p>
          <a:p>
            <a:r>
              <a:rPr lang="en-US" dirty="0"/>
              <a:t>Svindlere er trænet i at skabe:</a:t>
            </a:r>
          </a:p>
          <a:p>
            <a:pPr marL="571500" indent="-342900">
              <a:buFont typeface="Arial" panose="020B0604020202020204" pitchFamily="34" charset="0"/>
              <a:buChar char="•"/>
            </a:pPr>
            <a:r>
              <a:rPr lang="en-US" dirty="0"/>
              <a:t>En </a:t>
            </a:r>
            <a:r>
              <a:rPr lang="en-US" dirty="0" err="1"/>
              <a:t>følelse</a:t>
            </a:r>
            <a:r>
              <a:rPr lang="en-US" dirty="0"/>
              <a:t> </a:t>
            </a:r>
            <a:r>
              <a:rPr lang="en-US" dirty="0" err="1"/>
              <a:t>af</a:t>
            </a:r>
            <a:r>
              <a:rPr lang="en-US" dirty="0"/>
              <a:t>, at der er </a:t>
            </a:r>
            <a:r>
              <a:rPr lang="en-US" dirty="0" err="1"/>
              <a:t>tidspres</a:t>
            </a:r>
            <a:r>
              <a:rPr lang="en-US" dirty="0"/>
              <a:t> </a:t>
            </a:r>
          </a:p>
          <a:p>
            <a:pPr marL="571500" indent="-342900">
              <a:buFont typeface="Arial" panose="020B0604020202020204" pitchFamily="34" charset="0"/>
              <a:buChar char="•"/>
            </a:pPr>
            <a:r>
              <a:rPr lang="en-US" dirty="0" err="1"/>
              <a:t>Frygt</a:t>
            </a:r>
            <a:r>
              <a:rPr lang="en-US" dirty="0"/>
              <a:t> </a:t>
            </a:r>
          </a:p>
          <a:p>
            <a:pPr marL="571500" indent="-342900">
              <a:buFont typeface="Arial" panose="020B0604020202020204" pitchFamily="34" charset="0"/>
              <a:buChar char="•"/>
            </a:pPr>
            <a:r>
              <a:rPr lang="en-US" dirty="0" err="1"/>
              <a:t>Forvirring</a:t>
            </a:r>
            <a:r>
              <a:rPr lang="en-US" dirty="0"/>
              <a:t> </a:t>
            </a:r>
          </a:p>
          <a:p>
            <a:pPr marL="571500" indent="-342900">
              <a:buFont typeface="Arial" panose="020B0604020202020204" pitchFamily="34" charset="0"/>
              <a:buChar char="•"/>
            </a:pPr>
            <a:r>
              <a:rPr lang="en-US" dirty="0"/>
              <a:t>Følelsesmæssigt </a:t>
            </a:r>
            <a:r>
              <a:rPr lang="en-US" dirty="0" err="1"/>
              <a:t>pres</a:t>
            </a:r>
            <a:r>
              <a:rPr lang="en-US" dirty="0"/>
              <a:t> </a:t>
            </a:r>
          </a:p>
          <a:p>
            <a:endParaRPr lang="en-US" sz="1050" b="1" dirty="0"/>
          </a:p>
          <a:p>
            <a:r>
              <a:rPr lang="en-US" b="1" dirty="0"/>
              <a:t>Dette er normale menneskelige reaktioner</a:t>
            </a:r>
            <a:endParaRPr lang="en-US" dirty="0"/>
          </a:p>
        </p:txBody>
      </p:sp>
      <p:pic>
        <p:nvPicPr>
          <p:cNvPr id="4098" name="Picture 2" descr="a woman holding her head in her hands">
            <a:extLst>
              <a:ext uri="{FF2B5EF4-FFF2-40B4-BE49-F238E27FC236}">
                <a16:creationId xmlns:a16="http://schemas.microsoft.com/office/drawing/2014/main" id="{4432AE95-553C-96DC-A963-178DA42665E9}"/>
              </a:ext>
            </a:extLst>
          </p:cNvPr>
          <p:cNvPicPr>
            <a:picLocks noGrp="1" noChangeAspect="1" noChangeArrowheads="1"/>
          </p:cNvPicPr>
          <p:nvPr>
            <p:ph type="pic" idx="2"/>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8178229" y="443622"/>
            <a:ext cx="3421295" cy="6155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498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727DEC-BDB8-BA3B-DF79-8C90B3C512ED}"/>
              </a:ext>
            </a:extLst>
          </p:cNvPr>
          <p:cNvSpPr>
            <a:spLocks noGrp="1"/>
          </p:cNvSpPr>
          <p:nvPr>
            <p:ph type="body" idx="2"/>
          </p:nvPr>
        </p:nvSpPr>
        <p:spPr>
          <a:xfrm>
            <a:off x="5694120" y="315606"/>
            <a:ext cx="6079889" cy="4372867"/>
          </a:xfrm>
        </p:spPr>
        <p:txBody>
          <a:bodyPr/>
          <a:lstStyle/>
          <a:p>
            <a:r>
              <a:rPr lang="en-US" sz="3600" b="1" dirty="0">
                <a:solidFill>
                  <a:srgbClr val="CA7BB3"/>
                </a:solidFill>
              </a:rPr>
              <a:t>Se og reflekter</a:t>
            </a:r>
          </a:p>
          <a:p>
            <a:pPr algn="just"/>
            <a:endParaRPr lang="en-US" sz="1100" b="1" dirty="0"/>
          </a:p>
          <a:p>
            <a:r>
              <a:rPr lang="en-US" dirty="0"/>
              <a:t>Digital bankvirksomhed kan være </a:t>
            </a:r>
          </a:p>
          <a:p>
            <a:r>
              <a:rPr lang="en-US" dirty="0" err="1"/>
              <a:t>praktisk</a:t>
            </a:r>
            <a:r>
              <a:rPr lang="en-US" dirty="0"/>
              <a:t>, men det er </a:t>
            </a:r>
            <a:r>
              <a:rPr lang="en-US" dirty="0" err="1"/>
              <a:t>vigtigt</a:t>
            </a:r>
            <a:r>
              <a:rPr lang="en-US" dirty="0"/>
              <a:t> at </a:t>
            </a:r>
            <a:r>
              <a:rPr lang="en-US" dirty="0" err="1"/>
              <a:t>benytte</a:t>
            </a:r>
            <a:r>
              <a:rPr lang="en-US" dirty="0"/>
              <a:t> de</a:t>
            </a:r>
          </a:p>
          <a:p>
            <a:r>
              <a:rPr lang="en-US" dirty="0" err="1"/>
              <a:t>sikkerhedsfunktioner</a:t>
            </a:r>
            <a:r>
              <a:rPr lang="en-US" dirty="0"/>
              <a:t>, der er </a:t>
            </a:r>
            <a:r>
              <a:rPr lang="en-US" dirty="0" err="1"/>
              <a:t>tilgængelige</a:t>
            </a:r>
            <a:r>
              <a:rPr lang="en-US" dirty="0"/>
              <a:t> via</a:t>
            </a:r>
            <a:endParaRPr lang="en-US" sz="1200" dirty="0">
              <a:solidFill>
                <a:srgbClr val="002060"/>
              </a:solidFill>
            </a:endParaRPr>
          </a:p>
          <a:p>
            <a:r>
              <a:rPr lang="en-US" dirty="0"/>
              <a:t>din bank </a:t>
            </a:r>
            <a:r>
              <a:rPr lang="en-US" dirty="0" err="1"/>
              <a:t>og</a:t>
            </a:r>
            <a:r>
              <a:rPr lang="en-US" dirty="0"/>
              <a:t> din </a:t>
            </a:r>
            <a:r>
              <a:rPr lang="en-US" dirty="0" err="1"/>
              <a:t>enhed</a:t>
            </a:r>
            <a:r>
              <a:rPr lang="en-US" dirty="0"/>
              <a:t>.</a:t>
            </a:r>
            <a:endParaRPr lang="en-US" sz="1200">
              <a:solidFill>
                <a:srgbClr val="002060"/>
              </a:solidFill>
            </a:endParaRPr>
          </a:p>
          <a:p>
            <a:endParaRPr lang="en-US" b="1" dirty="0">
              <a:solidFill>
                <a:srgbClr val="002060"/>
              </a:solidFill>
            </a:endParaRPr>
          </a:p>
          <a:p>
            <a:r>
              <a:rPr lang="en-US" b="1" dirty="0">
                <a:solidFill>
                  <a:srgbClr val="002060"/>
                </a:solidFill>
              </a:rPr>
              <a:t>Mens du ser videoen, kan du overveje</a:t>
            </a:r>
            <a:endParaRPr lang="en-US" dirty="0">
              <a:solidFill>
                <a:srgbClr val="002060"/>
              </a:solidFill>
            </a:endParaRPr>
          </a:p>
          <a:p>
            <a:pPr marL="571500" indent="-342900">
              <a:buFont typeface="Arial" panose="020B0604020202020204" pitchFamily="34" charset="0"/>
              <a:buChar char="•"/>
            </a:pPr>
            <a:r>
              <a:rPr lang="en-US" dirty="0">
                <a:solidFill>
                  <a:srgbClr val="002060"/>
                </a:solidFill>
              </a:rPr>
              <a:t>Hvilke beskyttelsesfunktioner virker mest nyttige? </a:t>
            </a:r>
          </a:p>
          <a:p>
            <a:pPr marL="571500" indent="-342900">
              <a:buFont typeface="Arial" panose="020B0604020202020204" pitchFamily="34" charset="0"/>
              <a:buChar char="•"/>
            </a:pPr>
            <a:r>
              <a:rPr lang="en-US" dirty="0">
                <a:solidFill>
                  <a:srgbClr val="002060"/>
                </a:solidFill>
              </a:rPr>
              <a:t>Hvilke indstillinger bruger du allerede? </a:t>
            </a:r>
          </a:p>
          <a:p>
            <a:pPr marL="571500" indent="-342900">
              <a:buFont typeface="Arial" panose="020B0604020202020204" pitchFamily="34" charset="0"/>
              <a:buChar char="•"/>
            </a:pPr>
            <a:r>
              <a:rPr lang="en-US" dirty="0">
                <a:solidFill>
                  <a:srgbClr val="002060"/>
                </a:solidFill>
              </a:rPr>
              <a:t>Hvad kan du tjekke senere på din egen </a:t>
            </a:r>
            <a:r>
              <a:rPr lang="en-US" dirty="0"/>
              <a:t>konto? </a:t>
            </a:r>
          </a:p>
        </p:txBody>
      </p:sp>
      <p:pic>
        <p:nvPicPr>
          <p:cNvPr id="2" name="Google Shape;290;p8" descr="A colorful circles with white lines and dots  AI-generated content may be incorrect.">
            <a:extLst>
              <a:ext uri="{FF2B5EF4-FFF2-40B4-BE49-F238E27FC236}">
                <a16:creationId xmlns:a16="http://schemas.microsoft.com/office/drawing/2014/main" id="{5D25B00D-58B3-C17C-DD13-5955329887E0}"/>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5786722">
            <a:off x="-797485" y="21054"/>
            <a:ext cx="4034970" cy="3237251"/>
          </a:xfrm>
          <a:prstGeom prst="rect">
            <a:avLst/>
          </a:prstGeom>
          <a:noFill/>
          <a:ln>
            <a:noFill/>
          </a:ln>
        </p:spPr>
      </p:pic>
      <p:sp>
        <p:nvSpPr>
          <p:cNvPr id="5" name="TextBox 4">
            <a:extLst>
              <a:ext uri="{FF2B5EF4-FFF2-40B4-BE49-F238E27FC236}">
                <a16:creationId xmlns:a16="http://schemas.microsoft.com/office/drawing/2014/main" id="{73F482E6-087C-B856-C94A-3DDC2D094A0F}"/>
              </a:ext>
            </a:extLst>
          </p:cNvPr>
          <p:cNvSpPr txBox="1"/>
          <p:nvPr/>
        </p:nvSpPr>
        <p:spPr>
          <a:xfrm>
            <a:off x="5455985" y="5605457"/>
            <a:ext cx="6556158" cy="830997"/>
          </a:xfrm>
          <a:prstGeom prst="rect">
            <a:avLst/>
          </a:prstGeom>
          <a:noFill/>
        </p:spPr>
        <p:txBody>
          <a:bodyPr wrap="square">
            <a:spAutoFit/>
          </a:bodyPr>
          <a:lstStyle/>
          <a:p>
            <a:pPr algn="ctr"/>
            <a:r>
              <a:rPr lang="en-US" sz="1600" b="1" i="1" dirty="0">
                <a:solidFill>
                  <a:srgbClr val="8DA73C"/>
                </a:solidFill>
              </a:rPr>
              <a:t>5 bankindstillinger, der forhindrer økonomisk svindel mod ældre</a:t>
            </a:r>
            <a:endParaRPr lang="en-US" sz="1600" b="1" dirty="0"/>
          </a:p>
          <a:p>
            <a:pPr lvl="0" algn="ctr">
              <a:defRPr/>
            </a:pPr>
            <a:r>
              <a:rPr lang="en-US" sz="1600" b="1" dirty="0">
                <a:solidFill>
                  <a:srgbClr val="8DA73C"/>
                </a:solidFill>
                <a:hlinkClick r:id="rId5"/>
              </a:rPr>
              <a:t>https://www.youtube.com/watch?v=2RH1s7jYygQ</a:t>
            </a:r>
            <a:endParaRPr lang="en-US" sz="1600" b="1" dirty="0">
              <a:solidFill>
                <a:srgbClr val="8DA73C"/>
              </a:solidFill>
            </a:endParaRPr>
          </a:p>
          <a:p>
            <a:pPr lvl="0" algn="ctr">
              <a:defRPr/>
            </a:pPr>
            <a:endParaRPr lang="en-GB" sz="1600" b="1" dirty="0">
              <a:solidFill>
                <a:srgbClr val="8DA73C"/>
              </a:solidFill>
            </a:endParaRPr>
          </a:p>
        </p:txBody>
      </p:sp>
      <p:pic>
        <p:nvPicPr>
          <p:cNvPr id="7" name="Picture 6">
            <a:extLst>
              <a:ext uri="{FF2B5EF4-FFF2-40B4-BE49-F238E27FC236}">
                <a16:creationId xmlns:a16="http://schemas.microsoft.com/office/drawing/2014/main" id="{28302B96-A062-85C1-8490-77A72077A98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301882" y="315508"/>
            <a:ext cx="1060796" cy="1207113"/>
          </a:xfrm>
          <a:prstGeom prst="rect">
            <a:avLst/>
          </a:prstGeom>
        </p:spPr>
      </p:pic>
      <p:pic>
        <p:nvPicPr>
          <p:cNvPr id="11" name="Picture Placeholder 10">
            <a:hlinkClick r:id="rId5"/>
            <a:extLst>
              <a:ext uri="{FF2B5EF4-FFF2-40B4-BE49-F238E27FC236}">
                <a16:creationId xmlns:a16="http://schemas.microsoft.com/office/drawing/2014/main" id="{02D3C815-0DFE-66D8-C9DC-F36D56FC3E57}"/>
              </a:ext>
            </a:extLst>
          </p:cNvPr>
          <p:cNvPicPr>
            <a:picLocks noGrp="1" noChangeAspect="1"/>
          </p:cNvPicPr>
          <p:nvPr>
            <p:ph type="pic" idx="3"/>
          </p:nvPr>
        </p:nvPicPr>
        <p:blipFill>
          <a:blip r:embed="rId7"/>
          <a:srcRect l="11900" r="11900"/>
          <a:stretch/>
        </p:blipFill>
        <p:spPr>
          <a:prstGeom prst="rect">
            <a:avLst/>
          </a:prstGeom>
          <a:solidFill>
            <a:srgbClr val="D8D8D8"/>
          </a:solidFill>
          <a:ln>
            <a:noFill/>
          </a:ln>
        </p:spPr>
      </p:pic>
      <p:sp>
        <p:nvSpPr>
          <p:cNvPr id="12" name="Isosceles Triangle 11">
            <a:hlinkClick r:id="rId5"/>
            <a:extLst>
              <a:ext uri="{FF2B5EF4-FFF2-40B4-BE49-F238E27FC236}">
                <a16:creationId xmlns:a16="http://schemas.microsoft.com/office/drawing/2014/main" id="{DDC41AE8-2805-58AF-1CF5-2723BFABA9B0}"/>
              </a:ext>
            </a:extLst>
          </p:cNvPr>
          <p:cNvSpPr/>
          <p:nvPr/>
        </p:nvSpPr>
        <p:spPr>
          <a:xfrm rot="5400000">
            <a:off x="2249424" y="3749040"/>
            <a:ext cx="914400" cy="667512"/>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Tree>
    <p:extLst>
      <p:ext uri="{BB962C8B-B14F-4D97-AF65-F5344CB8AC3E}">
        <p14:creationId xmlns:p14="http://schemas.microsoft.com/office/powerpoint/2010/main" val="481844775"/>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3301AA-7DE9-3109-60F1-1F30D73AC350}"/>
              </a:ext>
            </a:extLst>
          </p:cNvPr>
          <p:cNvSpPr>
            <a:spLocks noGrp="1"/>
          </p:cNvSpPr>
          <p:nvPr>
            <p:ph type="body" sz="quarter" idx="17"/>
          </p:nvPr>
        </p:nvSpPr>
        <p:spPr>
          <a:xfrm>
            <a:off x="7276362" y="543238"/>
            <a:ext cx="3126070" cy="582221"/>
          </a:xfrm>
        </p:spPr>
        <p:txBody>
          <a:bodyPr/>
          <a:lstStyle/>
          <a:p>
            <a:r>
              <a:rPr lang="en-IE" dirty="0"/>
              <a:t>02</a:t>
            </a:r>
          </a:p>
        </p:txBody>
      </p:sp>
      <p:pic>
        <p:nvPicPr>
          <p:cNvPr id="17" name="Picture Placeholder 16">
            <a:extLst>
              <a:ext uri="{FF2B5EF4-FFF2-40B4-BE49-F238E27FC236}">
                <a16:creationId xmlns:a16="http://schemas.microsoft.com/office/drawing/2014/main" id="{4770E5ED-DD8C-7E69-D612-3A02D320028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11127891-4D2E-1EDE-F523-6BC12DC89AB0}"/>
              </a:ext>
            </a:extLst>
          </p:cNvPr>
          <p:cNvSpPr/>
          <p:nvPr/>
        </p:nvSpPr>
        <p:spPr>
          <a:xfrm>
            <a:off x="6268054" y="3655541"/>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AA3DB6AC-C3FC-8302-169B-ED03EFBA1F45}"/>
              </a:ext>
            </a:extLst>
          </p:cNvPr>
          <p:cNvSpPr txBox="1"/>
          <p:nvPr/>
        </p:nvSpPr>
        <p:spPr>
          <a:xfrm>
            <a:off x="6270648" y="3673906"/>
            <a:ext cx="5768347" cy="1785217"/>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SÅDAN BRUGER DIN BANK AI TIL AT BESKYTTE DIG </a:t>
            </a:r>
          </a:p>
        </p:txBody>
      </p:sp>
    </p:spTree>
    <p:extLst>
      <p:ext uri="{BB962C8B-B14F-4D97-AF65-F5344CB8AC3E}">
        <p14:creationId xmlns:p14="http://schemas.microsoft.com/office/powerpoint/2010/main" val="4104436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25151CF-B1BB-96DD-BFD1-05C7A0BCA3F6}"/>
              </a:ext>
            </a:extLst>
          </p:cNvPr>
          <p:cNvSpPr txBox="1"/>
          <p:nvPr/>
        </p:nvSpPr>
        <p:spPr>
          <a:xfrm>
            <a:off x="357605" y="550285"/>
            <a:ext cx="7129812" cy="5755422"/>
          </a:xfrm>
          <a:prstGeom prst="rect">
            <a:avLst/>
          </a:prstGeom>
          <a:noFill/>
        </p:spPr>
        <p:txBody>
          <a:bodyPr wrap="square" lIns="91440" tIns="45720" rIns="91440" bIns="45720" anchor="t">
            <a:spAutoFit/>
          </a:bodyPr>
          <a:lstStyle/>
          <a:p>
            <a:r>
              <a:rPr lang="en-US" sz="3600" b="1" dirty="0">
                <a:solidFill>
                  <a:srgbClr val="CA7BB3"/>
                </a:solidFill>
                <a:latin typeface="Calibri" panose="020F0502020204030204" pitchFamily="34" charset="0"/>
                <a:cs typeface="Calibri" panose="020F0502020204030204" pitchFamily="34" charset="0"/>
              </a:rPr>
              <a:t>Sådan fungerer AI i din bank</a:t>
            </a:r>
          </a:p>
          <a:p>
            <a:endParaRPr lang="en-US" dirty="0">
              <a:solidFill>
                <a:srgbClr val="EBCB1F"/>
              </a:solidFill>
              <a:latin typeface="Calibri" panose="020F0502020204030204" pitchFamily="34" charset="0"/>
              <a:cs typeface="Calibri" panose="020F0502020204030204" pitchFamily="34" charset="0"/>
            </a:endParaRPr>
          </a:p>
          <a:p>
            <a:r>
              <a:rPr lang="en-US" sz="2400" dirty="0">
                <a:solidFill>
                  <a:srgbClr val="002465"/>
                </a:solidFill>
                <a:latin typeface="Calibri"/>
                <a:cs typeface="Calibri"/>
              </a:rPr>
              <a:t>Mange </a:t>
            </a:r>
            <a:r>
              <a:rPr lang="en-US" sz="2400" dirty="0" err="1">
                <a:solidFill>
                  <a:srgbClr val="002465"/>
                </a:solidFill>
                <a:latin typeface="Calibri"/>
                <a:cs typeface="Calibri"/>
              </a:rPr>
              <a:t>banksystemer</a:t>
            </a:r>
            <a:r>
              <a:rPr lang="en-US" sz="2400" dirty="0">
                <a:solidFill>
                  <a:srgbClr val="002465"/>
                </a:solidFill>
                <a:latin typeface="Calibri"/>
                <a:cs typeface="Calibri"/>
              </a:rPr>
              <a:t> </a:t>
            </a:r>
            <a:r>
              <a:rPr lang="en-US" sz="2400" dirty="0" err="1">
                <a:solidFill>
                  <a:srgbClr val="002465"/>
                </a:solidFill>
                <a:latin typeface="Calibri"/>
                <a:cs typeface="Calibri"/>
              </a:rPr>
              <a:t>har</a:t>
            </a:r>
            <a:r>
              <a:rPr lang="en-US" sz="2400" dirty="0">
                <a:solidFill>
                  <a:srgbClr val="002465"/>
                </a:solidFill>
                <a:latin typeface="Calibri"/>
                <a:cs typeface="Calibri"/>
              </a:rPr>
              <a:t> AI </a:t>
            </a:r>
            <a:r>
              <a:rPr lang="en-US" sz="2400" dirty="0" err="1">
                <a:solidFill>
                  <a:srgbClr val="002465"/>
                </a:solidFill>
                <a:latin typeface="Calibri"/>
                <a:cs typeface="Calibri"/>
              </a:rPr>
              <a:t>til</a:t>
            </a:r>
            <a:r>
              <a:rPr lang="en-US" sz="2400" dirty="0">
                <a:solidFill>
                  <a:srgbClr val="002465"/>
                </a:solidFill>
                <a:latin typeface="Calibri"/>
                <a:cs typeface="Calibri"/>
              </a:rPr>
              <a:t> at "</a:t>
            </a:r>
            <a:r>
              <a:rPr lang="en-US" sz="2400" dirty="0" err="1">
                <a:solidFill>
                  <a:srgbClr val="002465"/>
                </a:solidFill>
                <a:latin typeface="Calibri"/>
                <a:cs typeface="Calibri"/>
              </a:rPr>
              <a:t>køre</a:t>
            </a:r>
            <a:r>
              <a:rPr lang="en-US" sz="2400" dirty="0">
                <a:solidFill>
                  <a:srgbClr val="002465"/>
                </a:solidFill>
                <a:latin typeface="Calibri"/>
                <a:cs typeface="Calibri"/>
              </a:rPr>
              <a:t>" </a:t>
            </a:r>
            <a:r>
              <a:rPr lang="en-US" sz="2400" dirty="0" err="1">
                <a:solidFill>
                  <a:srgbClr val="002465"/>
                </a:solidFill>
                <a:latin typeface="Calibri"/>
                <a:cs typeface="Calibri"/>
              </a:rPr>
              <a:t>i</a:t>
            </a:r>
            <a:r>
              <a:rPr lang="en-US" sz="2400" dirty="0">
                <a:solidFill>
                  <a:srgbClr val="002465"/>
                </a:solidFill>
                <a:latin typeface="Calibri"/>
                <a:cs typeface="Calibri"/>
              </a:rPr>
              <a:t> </a:t>
            </a:r>
            <a:r>
              <a:rPr lang="en-US" sz="2400" dirty="0" err="1">
                <a:solidFill>
                  <a:srgbClr val="002465"/>
                </a:solidFill>
                <a:latin typeface="Calibri"/>
                <a:cs typeface="Calibri"/>
              </a:rPr>
              <a:t>baggrunden</a:t>
            </a:r>
            <a:r>
              <a:rPr lang="en-US" sz="2400" dirty="0">
                <a:solidFill>
                  <a:srgbClr val="002465"/>
                </a:solidFill>
                <a:latin typeface="Calibri"/>
                <a:cs typeface="Calibri"/>
              </a:rPr>
              <a:t>.</a:t>
            </a:r>
          </a:p>
          <a:p>
            <a:endParaRPr lang="en-US" sz="6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Det hjælper med at:</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Håndtere</a:t>
            </a:r>
            <a:r>
              <a:rPr lang="en-US" sz="2400" dirty="0">
                <a:solidFill>
                  <a:srgbClr val="002465"/>
                </a:solidFill>
                <a:latin typeface="Calibri"/>
                <a:cs typeface="Calibri"/>
              </a:rPr>
              <a:t> store </a:t>
            </a:r>
            <a:r>
              <a:rPr lang="en-US" sz="2400" dirty="0" err="1">
                <a:solidFill>
                  <a:srgbClr val="002465"/>
                </a:solidFill>
                <a:latin typeface="Calibri"/>
                <a:cs typeface="Calibri"/>
              </a:rPr>
              <a:t>mængder</a:t>
            </a:r>
            <a:r>
              <a:rPr lang="en-US" sz="2400" dirty="0">
                <a:solidFill>
                  <a:srgbClr val="002465"/>
                </a:solidFill>
                <a:latin typeface="Calibri"/>
                <a:cs typeface="Calibri"/>
              </a:rPr>
              <a:t> </a:t>
            </a:r>
            <a:r>
              <a:rPr lang="en-US" sz="2400" dirty="0" err="1">
                <a:solidFill>
                  <a:srgbClr val="002465"/>
                </a:solidFill>
                <a:latin typeface="Calibri"/>
                <a:cs typeface="Calibri"/>
              </a:rPr>
              <a:t>transaktioner</a:t>
            </a:r>
            <a:r>
              <a:rPr lang="en-US" sz="2400" dirty="0">
                <a:solidFill>
                  <a:srgbClr val="002465"/>
                </a:solidFill>
                <a:latin typeface="Calibri"/>
                <a:cs typeface="Calibri"/>
              </a:rPr>
              <a:t>. </a:t>
            </a:r>
          </a:p>
          <a:p>
            <a:pPr marL="342900" indent="-342900">
              <a:buClr>
                <a:srgbClr val="002465"/>
              </a:buClr>
              <a:buFont typeface="Arial" panose="020B0604020202020204" pitchFamily="34" charset="0"/>
              <a:buChar char="•"/>
            </a:pPr>
            <a:r>
              <a:rPr lang="en-US" sz="2400" dirty="0">
                <a:solidFill>
                  <a:srgbClr val="002465"/>
                </a:solidFill>
                <a:latin typeface="Calibri"/>
                <a:cs typeface="Calibri"/>
              </a:rPr>
              <a:t>Genkende </a:t>
            </a:r>
            <a:r>
              <a:rPr lang="en-US" sz="2400" dirty="0" err="1">
                <a:solidFill>
                  <a:srgbClr val="002465"/>
                </a:solidFill>
                <a:latin typeface="Calibri"/>
                <a:cs typeface="Calibri"/>
              </a:rPr>
              <a:t>mønstre</a:t>
            </a:r>
            <a:r>
              <a:rPr lang="en-US" sz="2400" dirty="0">
                <a:solidFill>
                  <a:srgbClr val="002465"/>
                </a:solidFill>
                <a:latin typeface="Calibri"/>
                <a:cs typeface="Calibri"/>
              </a:rPr>
              <a:t> </a:t>
            </a:r>
            <a:r>
              <a:rPr lang="en-US" sz="2400" dirty="0" err="1">
                <a:solidFill>
                  <a:srgbClr val="002465"/>
                </a:solidFill>
                <a:latin typeface="Calibri"/>
                <a:cs typeface="Calibri"/>
              </a:rPr>
              <a:t>i</a:t>
            </a:r>
            <a:r>
              <a:rPr lang="en-US" sz="2400" dirty="0">
                <a:solidFill>
                  <a:srgbClr val="002465"/>
                </a:solidFill>
                <a:latin typeface="Calibri"/>
                <a:cs typeface="Calibri"/>
              </a:rPr>
              <a:t> din </a:t>
            </a:r>
            <a:r>
              <a:rPr lang="en-US" sz="2400" dirty="0" err="1">
                <a:solidFill>
                  <a:srgbClr val="002465"/>
                </a:solidFill>
                <a:latin typeface="Calibri"/>
                <a:cs typeface="Calibri"/>
              </a:rPr>
              <a:t>kontoaktivitet</a:t>
            </a:r>
            <a:r>
              <a:rPr lang="en-US" sz="2400" dirty="0">
                <a:solidFill>
                  <a:srgbClr val="002465"/>
                </a:solidFill>
                <a:latin typeface="Calibri"/>
                <a:cs typeface="Calibri"/>
              </a:rPr>
              <a:t>. </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Forstå</a:t>
            </a:r>
            <a:r>
              <a:rPr lang="en-US" sz="2400" dirty="0">
                <a:solidFill>
                  <a:srgbClr val="002465"/>
                </a:solidFill>
                <a:latin typeface="Calibri"/>
                <a:cs typeface="Calibri"/>
              </a:rPr>
              <a:t>, </a:t>
            </a:r>
            <a:r>
              <a:rPr lang="en-US" sz="2400" dirty="0" err="1">
                <a:solidFill>
                  <a:srgbClr val="002465"/>
                </a:solidFill>
                <a:latin typeface="Calibri"/>
                <a:cs typeface="Calibri"/>
              </a:rPr>
              <a:t>hvad</a:t>
            </a:r>
            <a:r>
              <a:rPr lang="en-US" sz="2400" dirty="0">
                <a:solidFill>
                  <a:srgbClr val="002465"/>
                </a:solidFill>
                <a:latin typeface="Calibri"/>
                <a:cs typeface="Calibri"/>
              </a:rPr>
              <a:t> der er </a:t>
            </a:r>
            <a:r>
              <a:rPr lang="en-US" sz="2400" dirty="0" err="1">
                <a:solidFill>
                  <a:srgbClr val="002465"/>
                </a:solidFill>
                <a:latin typeface="Calibri"/>
                <a:cs typeface="Calibri"/>
              </a:rPr>
              <a:t>normalt</a:t>
            </a:r>
            <a:r>
              <a:rPr lang="en-US" sz="2400" dirty="0">
                <a:solidFill>
                  <a:srgbClr val="002465"/>
                </a:solidFill>
                <a:latin typeface="Calibri"/>
                <a:cs typeface="Calibri"/>
              </a:rPr>
              <a:t> for dig. </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Reagere</a:t>
            </a:r>
            <a:r>
              <a:rPr lang="en-US" sz="2400" dirty="0">
                <a:solidFill>
                  <a:srgbClr val="002465"/>
                </a:solidFill>
                <a:latin typeface="Calibri"/>
                <a:cs typeface="Calibri"/>
              </a:rPr>
              <a:t> </a:t>
            </a:r>
            <a:r>
              <a:rPr lang="en-US" sz="2400" dirty="0" err="1">
                <a:solidFill>
                  <a:srgbClr val="002465"/>
                </a:solidFill>
                <a:latin typeface="Calibri"/>
                <a:cs typeface="Calibri"/>
              </a:rPr>
              <a:t>hurtigt</a:t>
            </a:r>
            <a:r>
              <a:rPr lang="en-US" sz="2400" dirty="0">
                <a:solidFill>
                  <a:srgbClr val="002465"/>
                </a:solidFill>
                <a:latin typeface="Calibri"/>
                <a:cs typeface="Calibri"/>
              </a:rPr>
              <a:t>, </a:t>
            </a:r>
            <a:r>
              <a:rPr lang="en-US" sz="2400" dirty="0" err="1">
                <a:solidFill>
                  <a:srgbClr val="002465"/>
                </a:solidFill>
                <a:latin typeface="Calibri"/>
                <a:cs typeface="Calibri"/>
              </a:rPr>
              <a:t>når</a:t>
            </a:r>
            <a:r>
              <a:rPr lang="en-US" sz="2400" dirty="0">
                <a:solidFill>
                  <a:srgbClr val="002465"/>
                </a:solidFill>
                <a:latin typeface="Calibri"/>
                <a:cs typeface="Calibri"/>
              </a:rPr>
              <a:t> </a:t>
            </a:r>
            <a:r>
              <a:rPr lang="en-US" sz="2400" dirty="0" err="1">
                <a:solidFill>
                  <a:srgbClr val="002465"/>
                </a:solidFill>
                <a:latin typeface="Calibri"/>
                <a:cs typeface="Calibri"/>
              </a:rPr>
              <a:t>noget</a:t>
            </a:r>
            <a:r>
              <a:rPr lang="en-US" sz="2400" dirty="0">
                <a:solidFill>
                  <a:srgbClr val="002465"/>
                </a:solidFill>
                <a:latin typeface="Calibri"/>
                <a:cs typeface="Calibri"/>
              </a:rPr>
              <a:t> </a:t>
            </a:r>
            <a:r>
              <a:rPr lang="en-US" sz="2400" dirty="0" err="1">
                <a:solidFill>
                  <a:srgbClr val="002465"/>
                </a:solidFill>
                <a:latin typeface="Calibri"/>
                <a:cs typeface="Calibri"/>
              </a:rPr>
              <a:t>ændrer</a:t>
            </a:r>
            <a:r>
              <a:rPr lang="en-US" sz="2400" dirty="0">
                <a:solidFill>
                  <a:srgbClr val="002465"/>
                </a:solidFill>
                <a:latin typeface="Calibri"/>
                <a:cs typeface="Calibri"/>
              </a:rPr>
              <a:t> sig. </a:t>
            </a:r>
          </a:p>
          <a:p>
            <a:endParaRPr lang="en-US"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Du vil måske bemærke dette, når:</a:t>
            </a:r>
          </a:p>
          <a:p>
            <a:pPr marL="342900" indent="-342900">
              <a:buClr>
                <a:srgbClr val="002465"/>
              </a:buClr>
              <a:buFont typeface="Arial" panose="020B0604020202020204" pitchFamily="34" charset="0"/>
              <a:buChar char="•"/>
            </a:pPr>
            <a:r>
              <a:rPr lang="en-US" sz="2400" dirty="0">
                <a:solidFill>
                  <a:srgbClr val="002465"/>
                </a:solidFill>
                <a:latin typeface="Calibri"/>
                <a:cs typeface="Calibri"/>
              </a:rPr>
              <a:t>Din bank </a:t>
            </a:r>
            <a:r>
              <a:rPr lang="en-US" sz="2400" dirty="0" err="1">
                <a:solidFill>
                  <a:srgbClr val="002465"/>
                </a:solidFill>
                <a:latin typeface="Calibri"/>
                <a:cs typeface="Calibri"/>
              </a:rPr>
              <a:t>beder</a:t>
            </a:r>
            <a:r>
              <a:rPr lang="en-US" sz="2400" dirty="0">
                <a:solidFill>
                  <a:srgbClr val="002465"/>
                </a:solidFill>
                <a:latin typeface="Calibri"/>
                <a:cs typeface="Calibri"/>
              </a:rPr>
              <a:t> dig om at </a:t>
            </a:r>
            <a:r>
              <a:rPr lang="en-US" sz="2400" dirty="0" err="1">
                <a:solidFill>
                  <a:srgbClr val="002465"/>
                </a:solidFill>
                <a:latin typeface="Calibri"/>
                <a:cs typeface="Calibri"/>
              </a:rPr>
              <a:t>bekræfte</a:t>
            </a:r>
            <a:r>
              <a:rPr lang="en-US" sz="2400" dirty="0">
                <a:solidFill>
                  <a:srgbClr val="002465"/>
                </a:solidFill>
                <a:latin typeface="Calibri"/>
                <a:cs typeface="Calibri"/>
              </a:rPr>
              <a:t> </a:t>
            </a:r>
            <a:r>
              <a:rPr lang="en-US" sz="2400" dirty="0" err="1">
                <a:solidFill>
                  <a:srgbClr val="002465"/>
                </a:solidFill>
                <a:latin typeface="Calibri"/>
                <a:cs typeface="Calibri"/>
              </a:rPr>
              <a:t>en</a:t>
            </a:r>
            <a:r>
              <a:rPr lang="en-US" sz="2400" dirty="0">
                <a:solidFill>
                  <a:srgbClr val="002465"/>
                </a:solidFill>
                <a:latin typeface="Calibri"/>
                <a:cs typeface="Calibri"/>
              </a:rPr>
              <a:t> </a:t>
            </a:r>
            <a:r>
              <a:rPr lang="en-US" sz="2400" dirty="0" err="1">
                <a:solidFill>
                  <a:srgbClr val="002465"/>
                </a:solidFill>
                <a:latin typeface="Calibri"/>
                <a:cs typeface="Calibri"/>
              </a:rPr>
              <a:t>betaling</a:t>
            </a:r>
            <a:r>
              <a:rPr lang="en-US" sz="2400" dirty="0">
                <a:solidFill>
                  <a:srgbClr val="002465"/>
                </a:solidFill>
                <a:latin typeface="Calibri"/>
                <a:cs typeface="Calibri"/>
              </a:rPr>
              <a:t>. </a:t>
            </a:r>
          </a:p>
          <a:p>
            <a:pPr marL="342900" indent="-342900">
              <a:buClr>
                <a:srgbClr val="002465"/>
              </a:buClr>
              <a:buFont typeface="Arial" panose="020B0604020202020204" pitchFamily="34" charset="0"/>
              <a:buChar char="•"/>
            </a:pPr>
            <a:r>
              <a:rPr lang="en-US" sz="2400" dirty="0">
                <a:solidFill>
                  <a:srgbClr val="002465"/>
                </a:solidFill>
                <a:latin typeface="Calibri"/>
                <a:cs typeface="Calibri"/>
              </a:rPr>
              <a:t>En </a:t>
            </a:r>
            <a:r>
              <a:rPr lang="en-US" sz="2400" dirty="0" err="1">
                <a:solidFill>
                  <a:srgbClr val="002465"/>
                </a:solidFill>
                <a:latin typeface="Calibri"/>
                <a:cs typeface="Calibri"/>
              </a:rPr>
              <a:t>transaktion</a:t>
            </a:r>
            <a:r>
              <a:rPr lang="en-US" sz="2400" dirty="0">
                <a:solidFill>
                  <a:srgbClr val="002465"/>
                </a:solidFill>
                <a:latin typeface="Calibri"/>
                <a:cs typeface="Calibri"/>
              </a:rPr>
              <a:t> er sat </a:t>
            </a:r>
            <a:r>
              <a:rPr lang="en-US" sz="2400" dirty="0" err="1">
                <a:solidFill>
                  <a:srgbClr val="002465"/>
                </a:solidFill>
                <a:latin typeface="Calibri"/>
                <a:cs typeface="Calibri"/>
              </a:rPr>
              <a:t>på</a:t>
            </a:r>
            <a:r>
              <a:rPr lang="en-US" sz="2400" dirty="0">
                <a:solidFill>
                  <a:srgbClr val="002465"/>
                </a:solidFill>
                <a:latin typeface="Calibri"/>
                <a:cs typeface="Calibri"/>
              </a:rPr>
              <a:t> pause </a:t>
            </a:r>
            <a:r>
              <a:rPr lang="en-US" sz="2400" dirty="0" err="1">
                <a:solidFill>
                  <a:srgbClr val="002465"/>
                </a:solidFill>
                <a:latin typeface="Calibri"/>
                <a:cs typeface="Calibri"/>
              </a:rPr>
              <a:t>eller</a:t>
            </a:r>
            <a:r>
              <a:rPr lang="en-US" sz="2400" dirty="0">
                <a:solidFill>
                  <a:srgbClr val="002465"/>
                </a:solidFill>
                <a:latin typeface="Calibri"/>
                <a:cs typeface="Calibri"/>
              </a:rPr>
              <a:t> </a:t>
            </a:r>
            <a:r>
              <a:rPr lang="en-US" sz="2400" dirty="0" err="1">
                <a:solidFill>
                  <a:srgbClr val="002465"/>
                </a:solidFill>
                <a:latin typeface="Calibri"/>
                <a:cs typeface="Calibri"/>
              </a:rPr>
              <a:t>forsinket</a:t>
            </a:r>
            <a:r>
              <a:rPr lang="en-US" sz="2400" dirty="0">
                <a:solidFill>
                  <a:srgbClr val="002465"/>
                </a:solidFill>
                <a:latin typeface="Calibri"/>
                <a:cs typeface="Calibri"/>
              </a:rPr>
              <a:t>. </a:t>
            </a:r>
          </a:p>
          <a:p>
            <a:pPr marL="342900" indent="-342900">
              <a:spcAft>
                <a:spcPts val="1200"/>
              </a:spcAft>
              <a:buClr>
                <a:srgbClr val="002465"/>
              </a:buClr>
              <a:buFont typeface="Arial" panose="020B0604020202020204" pitchFamily="34" charset="0"/>
              <a:buChar char="•"/>
            </a:pPr>
            <a:r>
              <a:rPr lang="en-US" sz="2400" dirty="0">
                <a:solidFill>
                  <a:srgbClr val="002465"/>
                </a:solidFill>
                <a:latin typeface="Calibri"/>
                <a:cs typeface="Calibri"/>
              </a:rPr>
              <a:t>Du </a:t>
            </a:r>
            <a:r>
              <a:rPr lang="en-US" sz="2400" dirty="0" err="1">
                <a:solidFill>
                  <a:srgbClr val="002465"/>
                </a:solidFill>
                <a:latin typeface="Calibri"/>
                <a:cs typeface="Calibri"/>
              </a:rPr>
              <a:t>modtager</a:t>
            </a:r>
            <a:r>
              <a:rPr lang="en-US" sz="2400" dirty="0">
                <a:solidFill>
                  <a:srgbClr val="002465"/>
                </a:solidFill>
                <a:latin typeface="Calibri"/>
                <a:cs typeface="Calibri"/>
              </a:rPr>
              <a:t> </a:t>
            </a:r>
            <a:r>
              <a:rPr lang="en-US" sz="2400" dirty="0" err="1">
                <a:solidFill>
                  <a:srgbClr val="002465"/>
                </a:solidFill>
                <a:latin typeface="Calibri"/>
                <a:cs typeface="Calibri"/>
              </a:rPr>
              <a:t>advarsler</a:t>
            </a:r>
            <a:r>
              <a:rPr lang="en-US" sz="2400" dirty="0">
                <a:solidFill>
                  <a:srgbClr val="002465"/>
                </a:solidFill>
                <a:latin typeface="Calibri"/>
                <a:cs typeface="Calibri"/>
              </a:rPr>
              <a:t> </a:t>
            </a:r>
            <a:r>
              <a:rPr lang="en-US" sz="2400" dirty="0" err="1">
                <a:solidFill>
                  <a:srgbClr val="002465"/>
                </a:solidFill>
                <a:latin typeface="Calibri"/>
                <a:cs typeface="Calibri"/>
              </a:rPr>
              <a:t>eller</a:t>
            </a:r>
            <a:r>
              <a:rPr lang="en-US" sz="2400" dirty="0">
                <a:solidFill>
                  <a:srgbClr val="002465"/>
                </a:solidFill>
                <a:latin typeface="Calibri"/>
                <a:cs typeface="Calibri"/>
              </a:rPr>
              <a:t> </a:t>
            </a:r>
            <a:r>
              <a:rPr lang="en-US" sz="2400" dirty="0" err="1">
                <a:solidFill>
                  <a:srgbClr val="002465"/>
                </a:solidFill>
                <a:latin typeface="Calibri"/>
                <a:cs typeface="Calibri"/>
              </a:rPr>
              <a:t>påmindelser</a:t>
            </a:r>
            <a:r>
              <a:rPr lang="en-US" sz="2400" dirty="0">
                <a:solidFill>
                  <a:srgbClr val="002465"/>
                </a:solidFill>
                <a:latin typeface="Calibri"/>
                <a:cs typeface="Calibri"/>
              </a:rPr>
              <a:t>. </a:t>
            </a:r>
          </a:p>
          <a:p>
            <a:pPr>
              <a:spcAft>
                <a:spcPts val="1200"/>
              </a:spcAft>
              <a:buClr>
                <a:srgbClr val="002465"/>
              </a:buClr>
            </a:pPr>
            <a:r>
              <a:rPr lang="en-US" sz="2400" dirty="0">
                <a:solidFill>
                  <a:srgbClr val="002465"/>
                </a:solidFill>
                <a:latin typeface="Calibri" panose="020F0502020204030204" pitchFamily="34" charset="0"/>
                <a:cs typeface="Calibri" panose="020F0502020204030204" pitchFamily="34" charset="0"/>
              </a:rPr>
              <a:t>AI hjælper din bank med at reagere hurtigt og beskytte din konto.</a:t>
            </a:r>
          </a:p>
        </p:txBody>
      </p:sp>
      <p:pic>
        <p:nvPicPr>
          <p:cNvPr id="11" name="Pladsholder til billede 10" descr="Et billede, der indeholder tekst, Font/skrifttype, skilt/tegn, typografi&#10;&#10;AI-genereret indhold kan være ukorrekt.">
            <a:extLst>
              <a:ext uri="{FF2B5EF4-FFF2-40B4-BE49-F238E27FC236}">
                <a16:creationId xmlns:a16="http://schemas.microsoft.com/office/drawing/2014/main" id="{8F5CA0C1-5CCA-1760-8BCF-AD7309345875}"/>
              </a:ext>
            </a:extLst>
          </p:cNvPr>
          <p:cNvPicPr>
            <a:picLocks noGrp="1" noChangeAspect="1"/>
          </p:cNvPicPr>
          <p:nvPr>
            <p:ph type="pic" idx="3"/>
          </p:nvPr>
        </p:nvPicPr>
        <p:blipFill>
          <a:blip r:embed="rId3"/>
          <a:srcRect t="468" b="468"/>
          <a:stretch/>
        </p:blipFill>
        <p:spPr>
          <a:prstGeom prst="rect">
            <a:avLst/>
          </a:prstGeom>
          <a:solidFill>
            <a:srgbClr val="D8D8D8"/>
          </a:solidFill>
          <a:ln>
            <a:noFill/>
          </a:ln>
        </p:spPr>
      </p:pic>
    </p:spTree>
    <p:extLst>
      <p:ext uri="{BB962C8B-B14F-4D97-AF65-F5344CB8AC3E}">
        <p14:creationId xmlns:p14="http://schemas.microsoft.com/office/powerpoint/2010/main" val="884547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411ECD8-EEDF-DC34-0234-4C22D02D4086}"/>
              </a:ext>
            </a:extLst>
          </p:cNvPr>
          <p:cNvSpPr>
            <a:spLocks noGrp="1"/>
          </p:cNvSpPr>
          <p:nvPr>
            <p:ph type="body" idx="3"/>
          </p:nvPr>
        </p:nvSpPr>
        <p:spPr>
          <a:xfrm>
            <a:off x="5614145" y="266123"/>
            <a:ext cx="6881034" cy="1237321"/>
          </a:xfrm>
        </p:spPr>
        <p:txBody>
          <a:bodyPr/>
          <a:lstStyle/>
          <a:p>
            <a:r>
              <a:rPr lang="en-US" sz="3600" b="1" dirty="0">
                <a:solidFill>
                  <a:srgbClr val="EBCB1F"/>
                </a:solidFill>
                <a:latin typeface="Calibri" panose="020F0502020204030204" pitchFamily="34" charset="0"/>
                <a:cs typeface="Calibri" panose="020F0502020204030204" pitchFamily="34" charset="0"/>
              </a:rPr>
              <a:t>  </a:t>
            </a:r>
            <a:r>
              <a:rPr lang="en-US" sz="3600" b="1" dirty="0">
                <a:solidFill>
                  <a:srgbClr val="CA7BB3"/>
                </a:solidFill>
                <a:latin typeface="Calibri" panose="020F0502020204030204" pitchFamily="34" charset="0"/>
                <a:cs typeface="Calibri" panose="020F0502020204030204" pitchFamily="34" charset="0"/>
              </a:rPr>
              <a:t>Hvordan banker reagerer på usædvanlig aktivitet</a:t>
            </a:r>
          </a:p>
          <a:p>
            <a:endParaRPr lang="en-US" sz="1400" dirty="0">
              <a:solidFill>
                <a:srgbClr val="EBCB1F"/>
              </a:solidFill>
              <a:latin typeface="Calibri" panose="020F0502020204030204" pitchFamily="34" charset="0"/>
              <a:cs typeface="Calibri" panose="020F0502020204030204" pitchFamily="34" charset="0"/>
            </a:endParaRPr>
          </a:p>
          <a:p>
            <a:endParaRPr lang="en-GB" dirty="0"/>
          </a:p>
        </p:txBody>
      </p:sp>
      <p:pic>
        <p:nvPicPr>
          <p:cNvPr id="26628" name="Picture 4" descr="black iphone 5 on white surface">
            <a:extLst>
              <a:ext uri="{FF2B5EF4-FFF2-40B4-BE49-F238E27FC236}">
                <a16:creationId xmlns:a16="http://schemas.microsoft.com/office/drawing/2014/main" id="{13486BBF-24BE-CDED-26A0-C9F8C119E76F}"/>
              </a:ext>
            </a:extLst>
          </p:cNvPr>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200" b="99450" l="0" r="100000"/>
                    </a14:imgEffect>
                  </a14:imgLayer>
                </a14:imgProps>
              </a:ext>
              <a:ext uri="{28A0092B-C50C-407E-A947-70E740481C1C}">
                <a14:useLocalDpi xmlns:a14="http://schemas.microsoft.com/office/drawing/2010/main"/>
              </a:ext>
            </a:extLst>
          </a:blip>
          <a:srcRect/>
          <a:stretch>
            <a:fillRect/>
          </a:stretch>
        </p:blipFill>
        <p:spPr bwMode="auto">
          <a:xfrm>
            <a:off x="1600385" y="2238079"/>
            <a:ext cx="3768812" cy="5460439"/>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290;p8" descr="A colorful circles with white lines and dots  AI-generated content may be incorrect.">
            <a:extLst>
              <a:ext uri="{FF2B5EF4-FFF2-40B4-BE49-F238E27FC236}">
                <a16:creationId xmlns:a16="http://schemas.microsoft.com/office/drawing/2014/main" id="{7E7CE245-9730-6F74-9694-5054AEDE3F9E}"/>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89968">
            <a:off x="156443" y="327992"/>
            <a:ext cx="4145124" cy="3256397"/>
          </a:xfrm>
          <a:prstGeom prst="rect">
            <a:avLst/>
          </a:prstGeom>
          <a:noFill/>
          <a:ln>
            <a:noFill/>
          </a:ln>
        </p:spPr>
      </p:pic>
      <p:sp>
        <p:nvSpPr>
          <p:cNvPr id="2" name="Tekstfelt 1">
            <a:extLst>
              <a:ext uri="{FF2B5EF4-FFF2-40B4-BE49-F238E27FC236}">
                <a16:creationId xmlns:a16="http://schemas.microsoft.com/office/drawing/2014/main" id="{FFC3B752-714B-50E1-C365-77CA323E37EC}"/>
              </a:ext>
            </a:extLst>
          </p:cNvPr>
          <p:cNvSpPr txBox="1"/>
          <p:nvPr/>
        </p:nvSpPr>
        <p:spPr>
          <a:xfrm>
            <a:off x="5886717" y="1500992"/>
            <a:ext cx="5897859" cy="39217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nSpc>
                <a:spcPct val="103333"/>
              </a:lnSpc>
            </a:pPr>
            <a:r>
              <a:rPr lang="en-US" sz="2400" dirty="0" err="1">
                <a:solidFill>
                  <a:srgbClr val="002465"/>
                </a:solidFill>
                <a:latin typeface="Calibri"/>
                <a:ea typeface="Calibri"/>
                <a:cs typeface="Calibri"/>
              </a:rPr>
              <a:t>Hvis</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noget</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ikke</a:t>
            </a:r>
            <a:r>
              <a:rPr lang="en-US" sz="2400" dirty="0">
                <a:solidFill>
                  <a:srgbClr val="002465"/>
                </a:solidFill>
                <a:latin typeface="Calibri"/>
                <a:ea typeface="Calibri"/>
                <a:cs typeface="Calibri"/>
              </a:rPr>
              <a:t> stemmer </a:t>
            </a:r>
            <a:r>
              <a:rPr lang="en-US" sz="2400" dirty="0" err="1">
                <a:solidFill>
                  <a:srgbClr val="002465"/>
                </a:solidFill>
                <a:latin typeface="Calibri"/>
                <a:ea typeface="Calibri"/>
                <a:cs typeface="Calibri"/>
              </a:rPr>
              <a:t>overens</a:t>
            </a:r>
            <a:r>
              <a:rPr lang="en-US" sz="2400" dirty="0">
                <a:solidFill>
                  <a:srgbClr val="002465"/>
                </a:solidFill>
                <a:latin typeface="Calibri"/>
                <a:ea typeface="Calibri"/>
                <a:cs typeface="Calibri"/>
              </a:rPr>
              <a:t> med din</a:t>
            </a:r>
            <a:endParaRPr lang="en-US" sz="2400" dirty="0">
              <a:solidFill>
                <a:srgbClr val="086D6E"/>
              </a:solidFill>
              <a:latin typeface="Calibri"/>
              <a:ea typeface="Calibri"/>
              <a:cs typeface="Calibri"/>
            </a:endParaRPr>
          </a:p>
          <a:p>
            <a:pPr marL="457200" indent="-228600">
              <a:lnSpc>
                <a:spcPct val="103333"/>
              </a:lnSpc>
            </a:pPr>
            <a:r>
              <a:rPr lang="en-US" sz="2400" dirty="0" err="1">
                <a:solidFill>
                  <a:srgbClr val="002465"/>
                </a:solidFill>
                <a:latin typeface="Calibri"/>
                <a:ea typeface="Calibri"/>
                <a:cs typeface="Calibri"/>
              </a:rPr>
              <a:t>sædvanlige</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aktivitet</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kan</a:t>
            </a:r>
            <a:r>
              <a:rPr lang="en-US" sz="2400" dirty="0">
                <a:solidFill>
                  <a:srgbClr val="002465"/>
                </a:solidFill>
                <a:latin typeface="Calibri"/>
                <a:ea typeface="Calibri"/>
                <a:cs typeface="Calibri"/>
              </a:rPr>
              <a:t> din bank:</a:t>
            </a:r>
            <a:endParaRPr lang="en-US" sz="2400">
              <a:solidFill>
                <a:srgbClr val="086D6E"/>
              </a:solidFill>
              <a:latin typeface="Calibri"/>
              <a:ea typeface="Calibri"/>
              <a:cs typeface="Calibri"/>
            </a:endParaRPr>
          </a:p>
          <a:p>
            <a:pPr marL="571500" indent="-342900">
              <a:lnSpc>
                <a:spcPct val="103333"/>
              </a:lnSpc>
              <a:buFont typeface="Arial,Sans-Serif"/>
              <a:buChar char="•"/>
            </a:pPr>
            <a:r>
              <a:rPr lang="en-US" sz="2400" dirty="0" err="1">
                <a:solidFill>
                  <a:srgbClr val="002465"/>
                </a:solidFill>
                <a:latin typeface="Calibri"/>
                <a:ea typeface="Calibri"/>
                <a:cs typeface="Calibri"/>
              </a:rPr>
              <a:t>sende</a:t>
            </a:r>
            <a:r>
              <a:rPr lang="en-US" sz="2400" dirty="0">
                <a:solidFill>
                  <a:srgbClr val="002465"/>
                </a:solidFill>
                <a:latin typeface="Calibri"/>
                <a:ea typeface="Calibri"/>
                <a:cs typeface="Calibri"/>
              </a:rPr>
              <a:t> dig </a:t>
            </a:r>
            <a:r>
              <a:rPr lang="en-US" sz="2400" dirty="0" err="1">
                <a:solidFill>
                  <a:srgbClr val="002465"/>
                </a:solidFill>
                <a:latin typeface="Calibri"/>
                <a:ea typeface="Calibri"/>
                <a:cs typeface="Calibri"/>
              </a:rPr>
              <a:t>en</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advarsel</a:t>
            </a:r>
            <a:r>
              <a:rPr lang="en-US" sz="2400" dirty="0">
                <a:solidFill>
                  <a:srgbClr val="002465"/>
                </a:solidFill>
                <a:latin typeface="Calibri"/>
                <a:ea typeface="Calibri"/>
                <a:cs typeface="Calibri"/>
              </a:rPr>
              <a:t> </a:t>
            </a:r>
            <a:endParaRPr lang="en-US" sz="2400" dirty="0">
              <a:solidFill>
                <a:srgbClr val="086D6E"/>
              </a:solidFill>
              <a:latin typeface="Calibri"/>
              <a:ea typeface="Calibri"/>
              <a:cs typeface="Calibri"/>
            </a:endParaRPr>
          </a:p>
          <a:p>
            <a:pPr marL="571500" indent="-342900">
              <a:lnSpc>
                <a:spcPct val="103333"/>
              </a:lnSpc>
              <a:buFont typeface="Arial,Sans-Serif"/>
              <a:buChar char="•"/>
            </a:pPr>
            <a:r>
              <a:rPr lang="en-US" sz="2400" dirty="0" err="1">
                <a:solidFill>
                  <a:srgbClr val="002465"/>
                </a:solidFill>
                <a:latin typeface="Calibri"/>
                <a:ea typeface="Calibri"/>
                <a:cs typeface="Calibri"/>
              </a:rPr>
              <a:t>sætte</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en</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betaling</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på</a:t>
            </a:r>
            <a:r>
              <a:rPr lang="en-US" sz="2400" dirty="0">
                <a:solidFill>
                  <a:srgbClr val="002465"/>
                </a:solidFill>
                <a:latin typeface="Calibri"/>
                <a:ea typeface="Calibri"/>
                <a:cs typeface="Calibri"/>
              </a:rPr>
              <a:t> hold </a:t>
            </a:r>
            <a:endParaRPr lang="en-US" sz="2400" dirty="0">
              <a:solidFill>
                <a:srgbClr val="086D6E"/>
              </a:solidFill>
              <a:latin typeface="Calibri"/>
              <a:ea typeface="Calibri"/>
              <a:cs typeface="Calibri"/>
            </a:endParaRPr>
          </a:p>
          <a:p>
            <a:pPr marL="571500" indent="-342900">
              <a:lnSpc>
                <a:spcPct val="103333"/>
              </a:lnSpc>
              <a:buFont typeface="Arial,Sans-Serif"/>
              <a:buChar char="•"/>
            </a:pPr>
            <a:r>
              <a:rPr lang="en-US" sz="2400" dirty="0" err="1">
                <a:solidFill>
                  <a:srgbClr val="002465"/>
                </a:solidFill>
                <a:latin typeface="Calibri"/>
                <a:ea typeface="Calibri"/>
                <a:cs typeface="Calibri"/>
              </a:rPr>
              <a:t>bede</a:t>
            </a:r>
            <a:r>
              <a:rPr lang="en-US" sz="2400" dirty="0">
                <a:solidFill>
                  <a:srgbClr val="002465"/>
                </a:solidFill>
                <a:latin typeface="Calibri"/>
                <a:ea typeface="Calibri"/>
                <a:cs typeface="Calibri"/>
              </a:rPr>
              <a:t> dig om at </a:t>
            </a:r>
            <a:r>
              <a:rPr lang="en-US" sz="2400" dirty="0" err="1">
                <a:solidFill>
                  <a:srgbClr val="002465"/>
                </a:solidFill>
                <a:latin typeface="Calibri"/>
                <a:ea typeface="Calibri"/>
                <a:cs typeface="Calibri"/>
              </a:rPr>
              <a:t>bekræfte</a:t>
            </a:r>
            <a:r>
              <a:rPr lang="en-US" sz="2400" dirty="0">
                <a:solidFill>
                  <a:srgbClr val="002465"/>
                </a:solidFill>
                <a:latin typeface="Calibri"/>
                <a:ea typeface="Calibri"/>
                <a:cs typeface="Calibri"/>
              </a:rPr>
              <a:t> din </a:t>
            </a:r>
            <a:r>
              <a:rPr lang="en-US" sz="2400" dirty="0" err="1">
                <a:solidFill>
                  <a:srgbClr val="002465"/>
                </a:solidFill>
                <a:latin typeface="Calibri"/>
                <a:ea typeface="Calibri"/>
                <a:cs typeface="Calibri"/>
              </a:rPr>
              <a:t>identitet</a:t>
            </a:r>
            <a:r>
              <a:rPr lang="en-US" sz="2400" dirty="0">
                <a:solidFill>
                  <a:srgbClr val="002465"/>
                </a:solidFill>
                <a:latin typeface="Calibri"/>
                <a:ea typeface="Calibri"/>
                <a:cs typeface="Calibri"/>
              </a:rPr>
              <a:t> </a:t>
            </a:r>
            <a:endParaRPr lang="en-US" sz="2400" dirty="0">
              <a:solidFill>
                <a:srgbClr val="086D6E"/>
              </a:solidFill>
              <a:latin typeface="Calibri"/>
              <a:ea typeface="Calibri"/>
              <a:cs typeface="Calibri"/>
            </a:endParaRPr>
          </a:p>
          <a:p>
            <a:pPr marL="457200" indent="-228600">
              <a:lnSpc>
                <a:spcPct val="103333"/>
              </a:lnSpc>
            </a:pPr>
            <a:endParaRPr lang="en-US" sz="2400" dirty="0">
              <a:solidFill>
                <a:srgbClr val="086D6E"/>
              </a:solidFill>
              <a:latin typeface="Calibri"/>
              <a:ea typeface="Calibri"/>
              <a:cs typeface="Calibri"/>
            </a:endParaRPr>
          </a:p>
          <a:p>
            <a:pPr marL="457200" indent="-228600">
              <a:lnSpc>
                <a:spcPct val="103333"/>
              </a:lnSpc>
            </a:pPr>
            <a:r>
              <a:rPr lang="en-US" sz="2400" dirty="0">
                <a:solidFill>
                  <a:srgbClr val="002465"/>
                </a:solidFill>
                <a:latin typeface="Calibri"/>
                <a:ea typeface="Calibri"/>
                <a:cs typeface="Calibri"/>
              </a:rPr>
              <a:t>Dette giver dig </a:t>
            </a:r>
            <a:r>
              <a:rPr lang="en-US" sz="2400" dirty="0" err="1">
                <a:solidFill>
                  <a:srgbClr val="002465"/>
                </a:solidFill>
                <a:latin typeface="Calibri"/>
                <a:ea typeface="Calibri"/>
                <a:cs typeface="Calibri"/>
              </a:rPr>
              <a:t>tid</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til</a:t>
            </a:r>
            <a:r>
              <a:rPr lang="en-US" sz="2400" dirty="0">
                <a:solidFill>
                  <a:srgbClr val="002465"/>
                </a:solidFill>
                <a:latin typeface="Calibri"/>
                <a:ea typeface="Calibri"/>
                <a:cs typeface="Calibri"/>
              </a:rPr>
              <a:t> at:</a:t>
            </a:r>
            <a:endParaRPr lang="en-US" sz="2400" dirty="0">
              <a:solidFill>
                <a:srgbClr val="086D6E"/>
              </a:solidFill>
              <a:latin typeface="Calibri"/>
              <a:ea typeface="Calibri"/>
              <a:cs typeface="Calibri"/>
            </a:endParaRPr>
          </a:p>
          <a:p>
            <a:pPr marL="571500" indent="-342900">
              <a:lnSpc>
                <a:spcPct val="103333"/>
              </a:lnSpc>
              <a:buFont typeface="Arial,Sans-Serif"/>
              <a:buChar char="•"/>
            </a:pPr>
            <a:r>
              <a:rPr lang="en-US" sz="2400" dirty="0" err="1">
                <a:solidFill>
                  <a:srgbClr val="002465"/>
                </a:solidFill>
                <a:latin typeface="Calibri"/>
                <a:ea typeface="Calibri"/>
                <a:cs typeface="Calibri"/>
              </a:rPr>
              <a:t>gennemgå</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hvad</a:t>
            </a:r>
            <a:r>
              <a:rPr lang="en-US" sz="2400" dirty="0">
                <a:solidFill>
                  <a:srgbClr val="002465"/>
                </a:solidFill>
                <a:latin typeface="Calibri"/>
                <a:ea typeface="Calibri"/>
                <a:cs typeface="Calibri"/>
              </a:rPr>
              <a:t> der </a:t>
            </a:r>
            <a:r>
              <a:rPr lang="en-US" sz="2400" dirty="0" err="1">
                <a:solidFill>
                  <a:srgbClr val="002465"/>
                </a:solidFill>
                <a:latin typeface="Calibri"/>
                <a:ea typeface="Calibri"/>
                <a:cs typeface="Calibri"/>
              </a:rPr>
              <a:t>sker</a:t>
            </a:r>
            <a:r>
              <a:rPr lang="en-US" sz="2400" dirty="0">
                <a:solidFill>
                  <a:srgbClr val="002465"/>
                </a:solidFill>
                <a:latin typeface="Calibri"/>
                <a:ea typeface="Calibri"/>
                <a:cs typeface="Calibri"/>
              </a:rPr>
              <a:t> </a:t>
            </a:r>
            <a:endParaRPr lang="en-US" sz="2400" dirty="0">
              <a:solidFill>
                <a:srgbClr val="086D6E"/>
              </a:solidFill>
              <a:latin typeface="Calibri"/>
              <a:ea typeface="Calibri"/>
              <a:cs typeface="Calibri"/>
            </a:endParaRPr>
          </a:p>
          <a:p>
            <a:pPr marL="571500" indent="-342900">
              <a:lnSpc>
                <a:spcPct val="103333"/>
              </a:lnSpc>
              <a:buFont typeface="Arial,Sans-Serif"/>
              <a:buChar char="•"/>
            </a:pPr>
            <a:r>
              <a:rPr lang="en-US" sz="2400" dirty="0" err="1">
                <a:solidFill>
                  <a:srgbClr val="002465"/>
                </a:solidFill>
                <a:latin typeface="Calibri"/>
                <a:ea typeface="Calibri"/>
                <a:cs typeface="Calibri"/>
              </a:rPr>
              <a:t>beslutte</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hvad</a:t>
            </a:r>
            <a:r>
              <a:rPr lang="en-US" sz="2400" dirty="0">
                <a:solidFill>
                  <a:srgbClr val="002465"/>
                </a:solidFill>
                <a:latin typeface="Calibri"/>
                <a:ea typeface="Calibri"/>
                <a:cs typeface="Calibri"/>
              </a:rPr>
              <a:t> du </a:t>
            </a:r>
            <a:r>
              <a:rPr lang="en-US" sz="2400" dirty="0" err="1">
                <a:solidFill>
                  <a:srgbClr val="002465"/>
                </a:solidFill>
                <a:latin typeface="Calibri"/>
                <a:ea typeface="Calibri"/>
                <a:cs typeface="Calibri"/>
              </a:rPr>
              <a:t>vil</a:t>
            </a:r>
            <a:r>
              <a:rPr lang="en-US" sz="2400" dirty="0">
                <a:solidFill>
                  <a:srgbClr val="002465"/>
                </a:solidFill>
                <a:latin typeface="Calibri"/>
                <a:ea typeface="Calibri"/>
                <a:cs typeface="Calibri"/>
              </a:rPr>
              <a:t> </a:t>
            </a:r>
            <a:r>
              <a:rPr lang="en-US" sz="2400" dirty="0" err="1">
                <a:solidFill>
                  <a:srgbClr val="002465"/>
                </a:solidFill>
                <a:latin typeface="Calibri"/>
                <a:ea typeface="Calibri"/>
                <a:cs typeface="Calibri"/>
              </a:rPr>
              <a:t>gøre</a:t>
            </a:r>
            <a:r>
              <a:rPr lang="en-US" sz="2400" dirty="0">
                <a:solidFill>
                  <a:srgbClr val="002465"/>
                </a:solidFill>
                <a:latin typeface="Calibri"/>
                <a:ea typeface="Calibri"/>
                <a:cs typeface="Calibri"/>
              </a:rPr>
              <a:t> nu </a:t>
            </a:r>
            <a:endParaRPr lang="en-US" sz="2400" dirty="0">
              <a:solidFill>
                <a:srgbClr val="086D6E"/>
              </a:solidFill>
              <a:latin typeface="Calibri"/>
              <a:ea typeface="Calibri"/>
              <a:cs typeface="Calibri"/>
            </a:endParaRPr>
          </a:p>
          <a:p>
            <a:pPr marL="457200" indent="-228600">
              <a:lnSpc>
                <a:spcPct val="103333"/>
              </a:lnSpc>
            </a:pPr>
            <a:endParaRPr lang="en-US" sz="1200" dirty="0">
              <a:solidFill>
                <a:srgbClr val="086D6E"/>
              </a:solidFill>
              <a:latin typeface="Calibri"/>
              <a:ea typeface="Calibri"/>
              <a:cs typeface="Calibri"/>
            </a:endParaRPr>
          </a:p>
          <a:p>
            <a:endParaRPr lang="da-DK" dirty="0"/>
          </a:p>
        </p:txBody>
      </p:sp>
      <p:sp>
        <p:nvSpPr>
          <p:cNvPr id="3" name="Tekstfelt 2">
            <a:extLst>
              <a:ext uri="{FF2B5EF4-FFF2-40B4-BE49-F238E27FC236}">
                <a16:creationId xmlns:a16="http://schemas.microsoft.com/office/drawing/2014/main" id="{F6E55B16-7D67-08CF-B23F-93B52BD6FF27}"/>
              </a:ext>
            </a:extLst>
          </p:cNvPr>
          <p:cNvSpPr txBox="1"/>
          <p:nvPr/>
        </p:nvSpPr>
        <p:spPr>
          <a:xfrm>
            <a:off x="5372100" y="5191125"/>
            <a:ext cx="6696075"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aseline="0">
                <a:solidFill>
                  <a:srgbClr val="002465"/>
                </a:solidFill>
                <a:latin typeface="Calibri"/>
              </a:rPr>
              <a:t>Disse kontroller er der for at beskytte dine penge.</a:t>
            </a:r>
            <a:r>
              <a:rPr sz="2400">
                <a:latin typeface="Calibri"/>
                <a:ea typeface="Calibri"/>
                <a:cs typeface="Calibri"/>
              </a:rPr>
              <a:t>​</a:t>
            </a:r>
            <a:endParaRPr lang="da-DK"/>
          </a:p>
          <a:p>
            <a:pPr algn="ctr"/>
            <a:endParaRPr lang="da-DK"/>
          </a:p>
        </p:txBody>
      </p:sp>
    </p:spTree>
    <p:extLst>
      <p:ext uri="{BB962C8B-B14F-4D97-AF65-F5344CB8AC3E}">
        <p14:creationId xmlns:p14="http://schemas.microsoft.com/office/powerpoint/2010/main" val="153303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F37730D5-7A59-CDD0-0678-BDACAF3DD5B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prstGeom prst="rect">
            <a:avLst/>
          </a:prstGeom>
          <a:solidFill>
            <a:srgbClr val="FFFFFF">
              <a:lumMod val="85000"/>
            </a:srgbClr>
          </a:solidFill>
          <a:ln>
            <a:noFill/>
          </a:ln>
        </p:spPr>
      </p:pic>
      <p:sp>
        <p:nvSpPr>
          <p:cNvPr id="6" name="Text Placeholder 3">
            <a:extLst>
              <a:ext uri="{FF2B5EF4-FFF2-40B4-BE49-F238E27FC236}">
                <a16:creationId xmlns:a16="http://schemas.microsoft.com/office/drawing/2014/main" id="{698BC8B1-3A66-4F38-B211-E0DDD936B6FA}"/>
              </a:ext>
            </a:extLst>
          </p:cNvPr>
          <p:cNvSpPr txBox="1">
            <a:spLocks/>
          </p:cNvSpPr>
          <p:nvPr/>
        </p:nvSpPr>
        <p:spPr>
          <a:xfrm>
            <a:off x="557784" y="1372058"/>
            <a:ext cx="7590827" cy="6349253"/>
          </a:xfrm>
          <a:prstGeom prst="rect">
            <a:avLst/>
          </a:prstGeom>
          <a:noFill/>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rgbClr val="002465"/>
                </a:solidFill>
                <a:latin typeface="Calibri" panose="020F0502020204030204" pitchFamily="34" charset="0"/>
                <a:cs typeface="Calibri" panose="020F0502020204030204" pitchFamily="34" charset="0"/>
              </a:rPr>
              <a:t>AI kan:</a:t>
            </a:r>
          </a:p>
          <a:p>
            <a:pPr marL="571500" indent="-342900">
              <a:buClr>
                <a:srgbClr val="002465"/>
              </a:buClr>
              <a:buFont typeface="Arial" panose="020B0604020202020204" pitchFamily="34" charset="0"/>
              <a:buChar char="•"/>
            </a:pPr>
            <a:r>
              <a:rPr lang="en-US" sz="2400" dirty="0" err="1">
                <a:solidFill>
                  <a:srgbClr val="002465"/>
                </a:solidFill>
                <a:latin typeface="Calibri"/>
                <a:cs typeface="Calibri"/>
              </a:rPr>
              <a:t>Forbedre</a:t>
            </a:r>
            <a:r>
              <a:rPr lang="en-US" sz="2400" dirty="0">
                <a:solidFill>
                  <a:srgbClr val="002465"/>
                </a:solidFill>
                <a:latin typeface="Calibri"/>
                <a:cs typeface="Calibri"/>
              </a:rPr>
              <a:t> </a:t>
            </a:r>
            <a:r>
              <a:rPr lang="en-US" sz="2400" dirty="0" err="1">
                <a:solidFill>
                  <a:srgbClr val="002465"/>
                </a:solidFill>
                <a:latin typeface="Calibri"/>
                <a:cs typeface="Calibri"/>
              </a:rPr>
              <a:t>sikkerheden</a:t>
            </a:r>
            <a:r>
              <a:rPr lang="en-US" sz="2400" dirty="0">
                <a:solidFill>
                  <a:srgbClr val="002465"/>
                </a:solidFill>
                <a:latin typeface="Calibri"/>
                <a:cs typeface="Calibri"/>
              </a:rPr>
              <a:t> </a:t>
            </a:r>
          </a:p>
          <a:p>
            <a:pPr marL="571500" indent="-342900">
              <a:buClr>
                <a:srgbClr val="002465"/>
              </a:buClr>
              <a:buFont typeface="Arial" panose="020B0604020202020204" pitchFamily="34" charset="0"/>
              <a:buChar char="•"/>
            </a:pPr>
            <a:r>
              <a:rPr lang="en-US" sz="2400" dirty="0" err="1">
                <a:solidFill>
                  <a:srgbClr val="002465"/>
                </a:solidFill>
                <a:latin typeface="Calibri"/>
                <a:cs typeface="Calibri"/>
              </a:rPr>
              <a:t>Fremhæve</a:t>
            </a:r>
            <a:r>
              <a:rPr lang="en-US" sz="2400" dirty="0">
                <a:solidFill>
                  <a:srgbClr val="002465"/>
                </a:solidFill>
                <a:latin typeface="Calibri"/>
                <a:cs typeface="Calibri"/>
              </a:rPr>
              <a:t> </a:t>
            </a:r>
            <a:r>
              <a:rPr lang="en-US" sz="2400" dirty="0" err="1">
                <a:solidFill>
                  <a:srgbClr val="002465"/>
                </a:solidFill>
                <a:latin typeface="Calibri"/>
                <a:cs typeface="Calibri"/>
              </a:rPr>
              <a:t>vigtige</a:t>
            </a:r>
            <a:r>
              <a:rPr lang="en-US" sz="2400" dirty="0">
                <a:solidFill>
                  <a:srgbClr val="002465"/>
                </a:solidFill>
                <a:latin typeface="Calibri"/>
                <a:cs typeface="Calibri"/>
              </a:rPr>
              <a:t> </a:t>
            </a:r>
            <a:r>
              <a:rPr lang="en-US" sz="2400" dirty="0" err="1">
                <a:solidFill>
                  <a:srgbClr val="002465"/>
                </a:solidFill>
                <a:latin typeface="Calibri"/>
                <a:cs typeface="Calibri"/>
              </a:rPr>
              <a:t>aktiviteter</a:t>
            </a:r>
            <a:r>
              <a:rPr lang="en-US" sz="2400" dirty="0">
                <a:solidFill>
                  <a:srgbClr val="002465"/>
                </a:solidFill>
                <a:latin typeface="Calibri"/>
                <a:cs typeface="Calibri"/>
              </a:rPr>
              <a:t> </a:t>
            </a:r>
          </a:p>
          <a:p>
            <a:pPr marL="571500" indent="-342900">
              <a:buClr>
                <a:srgbClr val="002465"/>
              </a:buClr>
              <a:buFont typeface="Arial" panose="020B0604020202020204" pitchFamily="34" charset="0"/>
              <a:buChar char="•"/>
            </a:pPr>
            <a:r>
              <a:rPr lang="en-US" sz="2400" dirty="0" err="1">
                <a:solidFill>
                  <a:srgbClr val="002465"/>
                </a:solidFill>
                <a:latin typeface="Calibri"/>
                <a:cs typeface="Calibri"/>
              </a:rPr>
              <a:t>Gøre</a:t>
            </a:r>
            <a:r>
              <a:rPr lang="en-US" sz="2400" dirty="0">
                <a:solidFill>
                  <a:srgbClr val="002465"/>
                </a:solidFill>
                <a:latin typeface="Calibri"/>
                <a:cs typeface="Calibri"/>
              </a:rPr>
              <a:t> </a:t>
            </a:r>
            <a:r>
              <a:rPr lang="en-US" sz="2400" dirty="0" err="1">
                <a:solidFill>
                  <a:srgbClr val="002465"/>
                </a:solidFill>
                <a:latin typeface="Calibri"/>
                <a:cs typeface="Calibri"/>
              </a:rPr>
              <a:t>bankforretninger</a:t>
            </a:r>
            <a:r>
              <a:rPr lang="en-US" sz="2400" dirty="0">
                <a:solidFill>
                  <a:srgbClr val="002465"/>
                </a:solidFill>
                <a:latin typeface="Calibri"/>
                <a:cs typeface="Calibri"/>
              </a:rPr>
              <a:t> </a:t>
            </a:r>
            <a:r>
              <a:rPr lang="en-US" sz="2400" dirty="0" err="1">
                <a:solidFill>
                  <a:srgbClr val="002465"/>
                </a:solidFill>
                <a:latin typeface="Calibri"/>
                <a:cs typeface="Calibri"/>
              </a:rPr>
              <a:t>hurtigere</a:t>
            </a:r>
            <a:r>
              <a:rPr lang="en-US" sz="2400" dirty="0">
                <a:solidFill>
                  <a:srgbClr val="002465"/>
                </a:solidFill>
                <a:latin typeface="Calibri"/>
                <a:cs typeface="Calibri"/>
              </a:rPr>
              <a:t> </a:t>
            </a:r>
            <a:r>
              <a:rPr lang="en-US" sz="2400" dirty="0" err="1">
                <a:solidFill>
                  <a:srgbClr val="002465"/>
                </a:solidFill>
                <a:latin typeface="Calibri"/>
                <a:cs typeface="Calibri"/>
              </a:rPr>
              <a:t>og</a:t>
            </a:r>
            <a:r>
              <a:rPr lang="en-US" sz="2400" dirty="0">
                <a:solidFill>
                  <a:srgbClr val="002465"/>
                </a:solidFill>
                <a:latin typeface="Calibri"/>
                <a:cs typeface="Calibri"/>
              </a:rPr>
              <a:t> </a:t>
            </a:r>
            <a:r>
              <a:rPr lang="en-US" sz="2400" dirty="0" err="1">
                <a:solidFill>
                  <a:srgbClr val="002465"/>
                </a:solidFill>
                <a:latin typeface="Calibri"/>
                <a:cs typeface="Calibri"/>
              </a:rPr>
              <a:t>nemmere</a:t>
            </a:r>
            <a:r>
              <a:rPr lang="en-US" sz="2400" dirty="0">
                <a:solidFill>
                  <a:srgbClr val="002465"/>
                </a:solidFill>
                <a:latin typeface="Calibri"/>
                <a:cs typeface="Calibri"/>
              </a:rPr>
              <a:t> </a:t>
            </a:r>
          </a:p>
          <a:p>
            <a:endParaRPr lang="en-US" sz="2400" b="1" dirty="0">
              <a:solidFill>
                <a:srgbClr val="002465"/>
              </a:solidFill>
              <a:latin typeface="Calibri" panose="020F0502020204030204" pitchFamily="34" charset="0"/>
              <a:cs typeface="Calibri" panose="020F0502020204030204" pitchFamily="34" charset="0"/>
            </a:endParaRPr>
          </a:p>
          <a:p>
            <a:r>
              <a:rPr lang="en-US" sz="2400" b="1" dirty="0">
                <a:solidFill>
                  <a:srgbClr val="002465"/>
                </a:solidFill>
                <a:latin typeface="Calibri" panose="020F0502020204030204" pitchFamily="34" charset="0"/>
                <a:cs typeface="Calibri" panose="020F0502020204030204" pitchFamily="34" charset="0"/>
              </a:rPr>
              <a:t>Men den kan ikke:</a:t>
            </a:r>
          </a:p>
          <a:p>
            <a:pPr marL="571500" indent="-342900">
              <a:buClr>
                <a:srgbClr val="002465"/>
              </a:buClr>
              <a:buFont typeface="Arial" panose="020B0604020202020204" pitchFamily="34" charset="0"/>
              <a:buChar char="•"/>
            </a:pPr>
            <a:r>
              <a:rPr lang="en-US" sz="2400" dirty="0" err="1">
                <a:solidFill>
                  <a:srgbClr val="002465"/>
                </a:solidFill>
                <a:latin typeface="Calibri"/>
                <a:cs typeface="Calibri"/>
              </a:rPr>
              <a:t>Træffe</a:t>
            </a:r>
            <a:r>
              <a:rPr lang="en-US" sz="2400" dirty="0">
                <a:solidFill>
                  <a:srgbClr val="002465"/>
                </a:solidFill>
                <a:latin typeface="Calibri"/>
                <a:cs typeface="Calibri"/>
              </a:rPr>
              <a:t> </a:t>
            </a:r>
            <a:r>
              <a:rPr lang="en-US" sz="2400" dirty="0" err="1">
                <a:solidFill>
                  <a:srgbClr val="002465"/>
                </a:solidFill>
                <a:latin typeface="Calibri"/>
                <a:cs typeface="Calibri"/>
              </a:rPr>
              <a:t>beslutninger</a:t>
            </a:r>
            <a:r>
              <a:rPr lang="en-US" sz="2400" dirty="0">
                <a:solidFill>
                  <a:srgbClr val="002465"/>
                </a:solidFill>
                <a:latin typeface="Calibri"/>
                <a:cs typeface="Calibri"/>
              </a:rPr>
              <a:t> for dig </a:t>
            </a:r>
          </a:p>
          <a:p>
            <a:pPr marL="571500" indent="-342900">
              <a:buClr>
                <a:srgbClr val="002465"/>
              </a:buClr>
              <a:buFont typeface="Arial" panose="020B0604020202020204" pitchFamily="34" charset="0"/>
              <a:buChar char="•"/>
            </a:pPr>
            <a:r>
              <a:rPr lang="en-US" sz="2400" dirty="0" err="1">
                <a:solidFill>
                  <a:srgbClr val="002465"/>
                </a:solidFill>
                <a:latin typeface="Calibri"/>
                <a:cs typeface="Calibri"/>
              </a:rPr>
              <a:t>Forstå</a:t>
            </a:r>
            <a:r>
              <a:rPr lang="en-US" sz="2400" dirty="0">
                <a:solidFill>
                  <a:srgbClr val="002465"/>
                </a:solidFill>
                <a:latin typeface="Calibri"/>
                <a:cs typeface="Calibri"/>
              </a:rPr>
              <a:t> din </a:t>
            </a:r>
            <a:r>
              <a:rPr lang="en-US" sz="2400" dirty="0" err="1">
                <a:solidFill>
                  <a:srgbClr val="002465"/>
                </a:solidFill>
                <a:latin typeface="Calibri"/>
                <a:cs typeface="Calibri"/>
              </a:rPr>
              <a:t>fulde</a:t>
            </a:r>
            <a:r>
              <a:rPr lang="en-US" sz="2400" dirty="0">
                <a:solidFill>
                  <a:srgbClr val="002465"/>
                </a:solidFill>
                <a:latin typeface="Calibri"/>
                <a:cs typeface="Calibri"/>
              </a:rPr>
              <a:t> situation </a:t>
            </a:r>
          </a:p>
          <a:p>
            <a:pPr marL="571500" indent="-342900">
              <a:buClr>
                <a:srgbClr val="002465"/>
              </a:buClr>
              <a:buFont typeface="Arial" panose="020B0604020202020204" pitchFamily="34" charset="0"/>
              <a:buChar char="•"/>
            </a:pPr>
            <a:r>
              <a:rPr lang="en-US" sz="2400" dirty="0" err="1">
                <a:solidFill>
                  <a:srgbClr val="002465"/>
                </a:solidFill>
                <a:latin typeface="Calibri"/>
                <a:cs typeface="Calibri"/>
              </a:rPr>
              <a:t>Garantere</a:t>
            </a:r>
            <a:r>
              <a:rPr lang="en-US" sz="2400" dirty="0">
                <a:solidFill>
                  <a:srgbClr val="002465"/>
                </a:solidFill>
                <a:latin typeface="Calibri"/>
                <a:cs typeface="Calibri"/>
              </a:rPr>
              <a:t>, at alle </a:t>
            </a:r>
            <a:r>
              <a:rPr lang="en-US" sz="2400" dirty="0" err="1">
                <a:solidFill>
                  <a:srgbClr val="002465"/>
                </a:solidFill>
                <a:latin typeface="Calibri"/>
                <a:cs typeface="Calibri"/>
              </a:rPr>
              <a:t>beskeder</a:t>
            </a:r>
            <a:r>
              <a:rPr lang="en-US" sz="2400" dirty="0">
                <a:solidFill>
                  <a:srgbClr val="002465"/>
                </a:solidFill>
                <a:latin typeface="Calibri"/>
                <a:cs typeface="Calibri"/>
              </a:rPr>
              <a:t> er </a:t>
            </a:r>
            <a:r>
              <a:rPr lang="en-US" sz="2400" dirty="0" err="1">
                <a:solidFill>
                  <a:srgbClr val="002465"/>
                </a:solidFill>
                <a:latin typeface="Calibri"/>
                <a:cs typeface="Calibri"/>
              </a:rPr>
              <a:t>ægte</a:t>
            </a:r>
            <a:r>
              <a:rPr lang="en-US" sz="2400" dirty="0">
                <a:solidFill>
                  <a:srgbClr val="002465"/>
                </a:solidFill>
                <a:latin typeface="Calibri"/>
                <a:cs typeface="Calibri"/>
              </a:rPr>
              <a:t> </a:t>
            </a:r>
          </a:p>
          <a:p>
            <a:pPr marL="228600">
              <a:buClr>
                <a:srgbClr val="002465"/>
              </a:buClr>
            </a:pPr>
            <a:endParaRPr lang="en-US" sz="2400" b="1" dirty="0">
              <a:solidFill>
                <a:srgbClr val="002465"/>
              </a:solidFill>
              <a:latin typeface="Calibri" panose="020F0502020204030204" pitchFamily="34" charset="0"/>
              <a:cs typeface="Calibri" panose="020F0502020204030204" pitchFamily="34" charset="0"/>
            </a:endParaRPr>
          </a:p>
          <a:p>
            <a:pPr marL="228600">
              <a:buClr>
                <a:srgbClr val="002465"/>
              </a:buClr>
            </a:pPr>
            <a:r>
              <a:rPr lang="en-US" sz="2400" b="1" dirty="0">
                <a:solidFill>
                  <a:srgbClr val="002465"/>
                </a:solidFill>
                <a:latin typeface="Calibri" panose="020F0502020204030204" pitchFamily="34" charset="0"/>
                <a:cs typeface="Calibri" panose="020F0502020204030204" pitchFamily="34" charset="0"/>
              </a:rPr>
              <a:t>Så husk altid:</a:t>
            </a:r>
            <a:endParaRPr lang="en-US" sz="2400" dirty="0">
              <a:solidFill>
                <a:srgbClr val="002465"/>
              </a:solidFill>
              <a:latin typeface="Calibri" panose="020F0502020204030204" pitchFamily="34" charset="0"/>
              <a:cs typeface="Calibri" panose="020F0502020204030204" pitchFamily="34" charset="0"/>
            </a:endParaRPr>
          </a:p>
          <a:p>
            <a:pPr marL="571500" indent="-342900">
              <a:buClr>
                <a:srgbClr val="002465"/>
              </a:buClr>
              <a:buFont typeface="Arial" panose="020B0604020202020204" pitchFamily="34" charset="0"/>
              <a:buChar char="•"/>
            </a:pPr>
            <a:r>
              <a:rPr lang="en-US" sz="2400" dirty="0" err="1">
                <a:solidFill>
                  <a:srgbClr val="002465"/>
                </a:solidFill>
                <a:latin typeface="Calibri"/>
                <a:cs typeface="Calibri"/>
              </a:rPr>
              <a:t>Tænk</a:t>
            </a:r>
            <a:r>
              <a:rPr lang="en-US" sz="2400" dirty="0">
                <a:solidFill>
                  <a:srgbClr val="002465"/>
                </a:solidFill>
                <a:latin typeface="Calibri"/>
                <a:cs typeface="Calibri"/>
              </a:rPr>
              <a:t> dig om, </a:t>
            </a:r>
            <a:r>
              <a:rPr lang="en-US" sz="2400" dirty="0" err="1">
                <a:solidFill>
                  <a:srgbClr val="002465"/>
                </a:solidFill>
                <a:latin typeface="Calibri"/>
                <a:cs typeface="Calibri"/>
              </a:rPr>
              <a:t>før</a:t>
            </a:r>
            <a:r>
              <a:rPr lang="en-US" sz="2400" dirty="0">
                <a:solidFill>
                  <a:srgbClr val="002465"/>
                </a:solidFill>
                <a:latin typeface="Calibri"/>
                <a:cs typeface="Calibri"/>
              </a:rPr>
              <a:t> du handler </a:t>
            </a:r>
          </a:p>
          <a:p>
            <a:pPr marL="571500" indent="-342900">
              <a:buClr>
                <a:srgbClr val="002465"/>
              </a:buClr>
              <a:buFont typeface="Arial" panose="020B0604020202020204" pitchFamily="34" charset="0"/>
              <a:buChar char="•"/>
            </a:pPr>
            <a:r>
              <a:rPr lang="en-US" sz="2400" dirty="0" err="1">
                <a:solidFill>
                  <a:srgbClr val="002465"/>
                </a:solidFill>
                <a:latin typeface="Calibri"/>
                <a:cs typeface="Calibri"/>
              </a:rPr>
              <a:t>Tjek</a:t>
            </a:r>
            <a:r>
              <a:rPr lang="en-US" sz="2400" dirty="0">
                <a:solidFill>
                  <a:srgbClr val="002465"/>
                </a:solidFill>
                <a:latin typeface="Calibri"/>
                <a:cs typeface="Calibri"/>
              </a:rPr>
              <a:t> </a:t>
            </a:r>
            <a:r>
              <a:rPr lang="en-US" sz="2400" dirty="0" err="1">
                <a:solidFill>
                  <a:srgbClr val="002465"/>
                </a:solidFill>
                <a:latin typeface="Calibri"/>
                <a:cs typeface="Calibri"/>
              </a:rPr>
              <a:t>oplysningerne</a:t>
            </a:r>
            <a:r>
              <a:rPr lang="en-US" sz="2400" dirty="0">
                <a:solidFill>
                  <a:srgbClr val="002465"/>
                </a:solidFill>
                <a:latin typeface="Calibri"/>
                <a:cs typeface="Calibri"/>
              </a:rPr>
              <a:t> </a:t>
            </a:r>
            <a:r>
              <a:rPr lang="en-US" sz="2400" dirty="0" err="1">
                <a:solidFill>
                  <a:srgbClr val="002465"/>
                </a:solidFill>
                <a:latin typeface="Calibri"/>
                <a:cs typeface="Calibri"/>
              </a:rPr>
              <a:t>omhyggeligt</a:t>
            </a:r>
            <a:r>
              <a:rPr lang="en-US" sz="2400" dirty="0">
                <a:solidFill>
                  <a:srgbClr val="002465"/>
                </a:solidFill>
                <a:latin typeface="Calibri"/>
                <a:cs typeface="Calibri"/>
              </a:rPr>
              <a:t>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Brug pålidelige kilder</a:t>
            </a:r>
          </a:p>
          <a:p>
            <a:pPr>
              <a:buClr>
                <a:srgbClr val="002465"/>
              </a:buClr>
              <a:buFont typeface="Arial" panose="020B0604020202020204" pitchFamily="34" charset="0"/>
              <a:buChar char="•"/>
            </a:pPr>
            <a:endParaRPr lang="en-US" sz="800" b="1" dirty="0"/>
          </a:p>
          <a:p>
            <a:endParaRPr lang="en-GB" dirty="0"/>
          </a:p>
        </p:txBody>
      </p:sp>
      <p:sp>
        <p:nvSpPr>
          <p:cNvPr id="3" name="TextBox 2">
            <a:extLst>
              <a:ext uri="{FF2B5EF4-FFF2-40B4-BE49-F238E27FC236}">
                <a16:creationId xmlns:a16="http://schemas.microsoft.com/office/drawing/2014/main" id="{C3F022BC-8C1E-50BF-F6FE-9207EA8FB03A}"/>
              </a:ext>
            </a:extLst>
          </p:cNvPr>
          <p:cNvSpPr txBox="1"/>
          <p:nvPr/>
        </p:nvSpPr>
        <p:spPr>
          <a:xfrm>
            <a:off x="557784" y="173596"/>
            <a:ext cx="796442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CA7BB3"/>
                </a:solidFill>
                <a:effectLst/>
                <a:uLnTx/>
                <a:uFillTx/>
                <a:latin typeface="Calibri" panose="020F0502020204030204" pitchFamily="34" charset="0"/>
                <a:cs typeface="Calibri" panose="020F0502020204030204" pitchFamily="34" charset="0"/>
                <a:sym typeface="Arial"/>
              </a:rPr>
              <a:t>AI støtter dig, men du har stadig kontrollen</a:t>
            </a:r>
            <a:endParaRPr kumimoji="0" lang="en-US" sz="3600" b="0" i="0" u="none" strike="noStrike" kern="0" cap="none" spc="0" normalizeH="0" baseline="0" noProof="0" dirty="0">
              <a:ln>
                <a:noFill/>
              </a:ln>
              <a:solidFill>
                <a:srgbClr val="CA7BB3"/>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811223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2" name="Google Shape;632;p30"/>
          <p:cNvSpPr/>
          <p:nvPr/>
        </p:nvSpPr>
        <p:spPr>
          <a:xfrm>
            <a:off x="1021419" y="2448875"/>
            <a:ext cx="2688816" cy="3582231"/>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3" name="Google Shape;633;p30"/>
          <p:cNvSpPr/>
          <p:nvPr/>
        </p:nvSpPr>
        <p:spPr>
          <a:xfrm>
            <a:off x="969832" y="2345553"/>
            <a:ext cx="2714498" cy="1379083"/>
          </a:xfrm>
          <a:custGeom>
            <a:avLst/>
            <a:gdLst/>
            <a:ahLst/>
            <a:cxnLst/>
            <a:rect l="l" t="t" r="r" b="b"/>
            <a:pathLst>
              <a:path w="3635"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4" name="Google Shape;634;p30"/>
          <p:cNvSpPr/>
          <p:nvPr/>
        </p:nvSpPr>
        <p:spPr>
          <a:xfrm>
            <a:off x="4490026" y="2345553"/>
            <a:ext cx="2701735" cy="3724299"/>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5" name="Google Shape;635;p30"/>
          <p:cNvSpPr/>
          <p:nvPr/>
        </p:nvSpPr>
        <p:spPr>
          <a:xfrm>
            <a:off x="4420168" y="2344954"/>
            <a:ext cx="2714498" cy="1379083"/>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6" name="Google Shape;636;p30"/>
          <p:cNvSpPr/>
          <p:nvPr/>
        </p:nvSpPr>
        <p:spPr>
          <a:xfrm>
            <a:off x="7886197" y="2345553"/>
            <a:ext cx="2675902" cy="3711384"/>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7" name="Google Shape;637;p30"/>
          <p:cNvSpPr/>
          <p:nvPr/>
        </p:nvSpPr>
        <p:spPr>
          <a:xfrm>
            <a:off x="7873356" y="2332039"/>
            <a:ext cx="2714498" cy="1379083"/>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 name="tb">
            <a:extLst>
              <a:ext uri="{FF2B5EF4-FFF2-40B4-BE49-F238E27FC236}">
                <a16:creationId xmlns:a16="http://schemas.microsoft.com/office/drawing/2014/main" id="{C46B2DE2-B5A7-85B5-6E14-FC38B4E1577E}"/>
              </a:ext>
            </a:extLst>
          </p:cNvPr>
          <p:cNvSpPr txBox="1"/>
          <p:nvPr/>
        </p:nvSpPr>
        <p:spPr>
          <a:xfrm>
            <a:off x="1010959" y="2568711"/>
            <a:ext cx="2632239" cy="870686"/>
          </a:xfrm>
          <a:prstGeom prst="rect">
            <a:avLst/>
          </a:prstGeom>
          <a:noFill/>
        </p:spPr>
        <p:txBody>
          <a:bodyPr wrap="square" lIns="91440" tIns="45720" rIns="91440" bIns="45720" anchor="t">
            <a:noAutofit/>
          </a:bodyPr>
          <a:lstStyle/>
          <a:p>
            <a:pPr algn="ctr"/>
            <a:r>
              <a:rPr lang="en-GB" sz="2200" b="1" dirty="0">
                <a:solidFill>
                  <a:schemeClr val="bg1"/>
                </a:solidFill>
                <a:latin typeface="Calibri"/>
                <a:cs typeface="Calibri"/>
              </a:rPr>
              <a:t>Læg på</a:t>
            </a:r>
          </a:p>
          <a:p>
            <a:pPr algn="ctr"/>
            <a:endParaRPr lang="en-GB" sz="2200" b="1" dirty="0">
              <a:solidFill>
                <a:schemeClr val="bg1"/>
              </a:solidFill>
              <a:latin typeface="Calibri" panose="020F0502020204030204" pitchFamily="34" charset="0"/>
              <a:cs typeface="Calibri" panose="020F0502020204030204" pitchFamily="34" charset="0"/>
            </a:endParaRPr>
          </a:p>
          <a:p>
            <a:pPr algn="ctr"/>
            <a:endParaRPr lang="en-GB" sz="2200" b="1" dirty="0">
              <a:solidFill>
                <a:schemeClr val="bg1"/>
              </a:solidFill>
              <a:latin typeface="Calibri" panose="020F0502020204030204" pitchFamily="34" charset="0"/>
              <a:cs typeface="Calibri" panose="020F0502020204030204" pitchFamily="34" charset="0"/>
            </a:endParaRPr>
          </a:p>
          <a:p>
            <a:pPr algn="ctr">
              <a:spcBef>
                <a:spcPts val="400"/>
              </a:spcBef>
            </a:pPr>
            <a:r>
              <a:rPr lang="en-GB" sz="2200" dirty="0">
                <a:solidFill>
                  <a:schemeClr val="bg1"/>
                </a:solidFill>
                <a:latin typeface="Calibri"/>
                <a:cs typeface="Calibri"/>
              </a:rPr>
              <a:t>Hvis et opkald føles forkert, skal du bare lægge på. En seriøs opkalder vil ikke have noget imod det.</a:t>
            </a:r>
          </a:p>
        </p:txBody>
      </p:sp>
      <p:sp>
        <p:nvSpPr>
          <p:cNvPr id="9" name="tb">
            <a:extLst>
              <a:ext uri="{FF2B5EF4-FFF2-40B4-BE49-F238E27FC236}">
                <a16:creationId xmlns:a16="http://schemas.microsoft.com/office/drawing/2014/main" id="{F08304F7-73A3-826F-8E67-82C28ECA7718}"/>
              </a:ext>
            </a:extLst>
          </p:cNvPr>
          <p:cNvSpPr txBox="1"/>
          <p:nvPr/>
        </p:nvSpPr>
        <p:spPr>
          <a:xfrm>
            <a:off x="4497585" y="2453009"/>
            <a:ext cx="2559668" cy="1190000"/>
          </a:xfrm>
          <a:prstGeom prst="rect">
            <a:avLst/>
          </a:prstGeom>
          <a:noFill/>
        </p:spPr>
        <p:txBody>
          <a:bodyPr wrap="square" lIns="91440" tIns="45720" rIns="91440" bIns="45720" anchor="t">
            <a:noAutofit/>
          </a:bodyPr>
          <a:lstStyle/>
          <a:p>
            <a:pPr algn="ctr"/>
            <a:r>
              <a:rPr lang="en-GB" sz="2200" b="1" dirty="0">
                <a:solidFill>
                  <a:schemeClr val="bg1"/>
                </a:solidFill>
                <a:latin typeface="Calibri"/>
                <a:cs typeface="Calibri"/>
              </a:rPr>
              <a:t>Tjek det </a:t>
            </a:r>
          </a:p>
          <a:p>
            <a:pPr algn="ctr"/>
            <a:r>
              <a:rPr lang="en-GB" sz="2200" b="1" dirty="0">
                <a:solidFill>
                  <a:schemeClr val="bg1"/>
                </a:solidFill>
                <a:latin typeface="Calibri"/>
                <a:cs typeface="Calibri"/>
              </a:rPr>
              <a:t>selv</a:t>
            </a:r>
          </a:p>
          <a:p>
            <a:pPr algn="ctr"/>
            <a:endParaRPr lang="en-GB" sz="2200" b="1" dirty="0">
              <a:solidFill>
                <a:schemeClr val="bg1"/>
              </a:solidFill>
              <a:latin typeface="Calibri" panose="020F0502020204030204" pitchFamily="34" charset="0"/>
              <a:cs typeface="Calibri" panose="020F0502020204030204" pitchFamily="34" charset="0"/>
            </a:endParaRPr>
          </a:p>
          <a:p>
            <a:pPr algn="ctr">
              <a:spcBef>
                <a:spcPts val="400"/>
              </a:spcBef>
            </a:pPr>
            <a:r>
              <a:rPr lang="en-GB" sz="2200" dirty="0">
                <a:solidFill>
                  <a:schemeClr val="bg1"/>
                </a:solidFill>
                <a:latin typeface="Calibri"/>
                <a:cs typeface="Calibri"/>
              </a:rPr>
              <a:t>Ring til din bank på det nummer, der står på bagsiden af dit kort, ikke på et nummer, de giver dig.</a:t>
            </a:r>
          </a:p>
        </p:txBody>
      </p:sp>
      <p:sp>
        <p:nvSpPr>
          <p:cNvPr id="11" name="tb">
            <a:extLst>
              <a:ext uri="{FF2B5EF4-FFF2-40B4-BE49-F238E27FC236}">
                <a16:creationId xmlns:a16="http://schemas.microsoft.com/office/drawing/2014/main" id="{7012BD31-1BD3-8B1D-83F8-322EDB2BBB1F}"/>
              </a:ext>
            </a:extLst>
          </p:cNvPr>
          <p:cNvSpPr txBox="1"/>
          <p:nvPr/>
        </p:nvSpPr>
        <p:spPr>
          <a:xfrm>
            <a:off x="7950772" y="2426779"/>
            <a:ext cx="2559666" cy="1190000"/>
          </a:xfrm>
          <a:prstGeom prst="rect">
            <a:avLst/>
          </a:prstGeom>
          <a:noFill/>
        </p:spPr>
        <p:txBody>
          <a:bodyPr wrap="square" lIns="91440" tIns="45720" rIns="91440" bIns="45720" anchor="t">
            <a:noAutofit/>
          </a:bodyPr>
          <a:lstStyle/>
          <a:p>
            <a:pPr algn="ctr"/>
            <a:r>
              <a:rPr lang="en-GB" sz="2200" b="1" dirty="0">
                <a:solidFill>
                  <a:schemeClr val="bg1"/>
                </a:solidFill>
                <a:latin typeface="Calibri"/>
                <a:cs typeface="Calibri"/>
              </a:rPr>
              <a:t>Lad dig aldrig </a:t>
            </a:r>
          </a:p>
          <a:p>
            <a:pPr algn="ctr"/>
            <a:r>
              <a:rPr lang="en-GB" sz="2200" b="1" dirty="0">
                <a:solidFill>
                  <a:schemeClr val="bg1"/>
                </a:solidFill>
                <a:latin typeface="Calibri"/>
                <a:cs typeface="Calibri"/>
              </a:rPr>
              <a:t>presset</a:t>
            </a:r>
          </a:p>
          <a:p>
            <a:pPr algn="ctr"/>
            <a:endParaRPr lang="en-GB" sz="2200" b="1" dirty="0">
              <a:solidFill>
                <a:schemeClr val="bg1"/>
              </a:solidFill>
              <a:latin typeface="Calibri" panose="020F0502020204030204" pitchFamily="34" charset="0"/>
              <a:cs typeface="Calibri" panose="020F0502020204030204" pitchFamily="34" charset="0"/>
            </a:endParaRPr>
          </a:p>
          <a:p>
            <a:pPr algn="ctr">
              <a:spcBef>
                <a:spcPts val="400"/>
              </a:spcBef>
            </a:pPr>
            <a:r>
              <a:rPr lang="en-GB" sz="2200" dirty="0">
                <a:solidFill>
                  <a:schemeClr val="bg1"/>
                </a:solidFill>
                <a:latin typeface="Calibri"/>
                <a:cs typeface="Calibri"/>
              </a:rPr>
              <a:t>Svindlere skaber panik. Tag dig god tid. Det er altid i orden at sige nej.</a:t>
            </a:r>
          </a:p>
        </p:txBody>
      </p:sp>
      <p:sp>
        <p:nvSpPr>
          <p:cNvPr id="13" name="tb">
            <a:extLst>
              <a:ext uri="{FF2B5EF4-FFF2-40B4-BE49-F238E27FC236}">
                <a16:creationId xmlns:a16="http://schemas.microsoft.com/office/drawing/2014/main" id="{E98153DB-7A40-FA98-61D7-A61BEC315264}"/>
              </a:ext>
            </a:extLst>
          </p:cNvPr>
          <p:cNvSpPr txBox="1"/>
          <p:nvPr/>
        </p:nvSpPr>
        <p:spPr>
          <a:xfrm>
            <a:off x="496000" y="316051"/>
            <a:ext cx="11200000" cy="700000"/>
          </a:xfrm>
          <a:prstGeom prst="rect">
            <a:avLst/>
          </a:prstGeom>
          <a:noFill/>
        </p:spPr>
        <p:txBody>
          <a:bodyPr wrap="square" anchor="t">
            <a:normAutofit/>
          </a:bodyPr>
          <a:lstStyle/>
          <a:p>
            <a:r>
              <a:rPr lang="en-GB" sz="3600" b="1" dirty="0">
                <a:solidFill>
                  <a:srgbClr val="31376B"/>
                </a:solidFill>
                <a:latin typeface="Calibri" panose="020F0502020204030204" pitchFamily="34" charset="0"/>
                <a:cs typeface="Calibri" panose="020F0502020204030204" pitchFamily="34" charset="0"/>
              </a:rPr>
              <a:t>Den gyldne regel: Hold en pause og tjek</a:t>
            </a:r>
          </a:p>
        </p:txBody>
      </p:sp>
      <p:sp>
        <p:nvSpPr>
          <p:cNvPr id="15" name="card">
            <a:extLst>
              <a:ext uri="{FF2B5EF4-FFF2-40B4-BE49-F238E27FC236}">
                <a16:creationId xmlns:a16="http://schemas.microsoft.com/office/drawing/2014/main" id="{ED5798F6-C5D7-8AFE-6F5C-64374F0A0282}"/>
              </a:ext>
            </a:extLst>
          </p:cNvPr>
          <p:cNvSpPr/>
          <p:nvPr/>
        </p:nvSpPr>
        <p:spPr>
          <a:xfrm>
            <a:off x="540229" y="1031950"/>
            <a:ext cx="10742378" cy="1147719"/>
          </a:xfrm>
          <a:prstGeom prst="roundRect">
            <a:avLst>
              <a:gd name="adj" fmla="val 8000"/>
            </a:avLst>
          </a:prstGeom>
          <a:solidFill>
            <a:srgbClr val="5496D1"/>
          </a:solidFill>
          <a:ln>
            <a:solidFill>
              <a:srgbClr val="5496D1"/>
            </a:solidFill>
          </a:ln>
        </p:spPr>
        <p:txBody>
          <a:bodyPr/>
          <a:lstStyle/>
          <a:p>
            <a:endParaRPr sz="2400">
              <a:latin typeface="Calibri" panose="020F0502020204030204" pitchFamily="34" charset="0"/>
              <a:cs typeface="Calibri" panose="020F0502020204030204" pitchFamily="34" charset="0"/>
            </a:endParaRPr>
          </a:p>
        </p:txBody>
      </p:sp>
      <p:sp>
        <p:nvSpPr>
          <p:cNvPr id="17" name="tb">
            <a:extLst>
              <a:ext uri="{FF2B5EF4-FFF2-40B4-BE49-F238E27FC236}">
                <a16:creationId xmlns:a16="http://schemas.microsoft.com/office/drawing/2014/main" id="{16624A1E-C0E6-F711-8AED-210C95854EBB}"/>
              </a:ext>
            </a:extLst>
          </p:cNvPr>
          <p:cNvSpPr txBox="1"/>
          <p:nvPr/>
        </p:nvSpPr>
        <p:spPr>
          <a:xfrm>
            <a:off x="609429" y="1121235"/>
            <a:ext cx="10749828" cy="978229"/>
          </a:xfrm>
          <a:prstGeom prst="rect">
            <a:avLst/>
          </a:prstGeom>
          <a:noFill/>
        </p:spPr>
        <p:txBody>
          <a:bodyPr wrap="square" lIns="91440" tIns="45720" rIns="91440" bIns="45720" anchor="ctr">
            <a:noAutofit/>
          </a:bodyPr>
          <a:lstStyle/>
          <a:p>
            <a:r>
              <a:rPr lang="en-GB" sz="2400" b="1" u="sng" dirty="0">
                <a:solidFill>
                  <a:srgbClr val="FFFFFF"/>
                </a:solidFill>
                <a:latin typeface="Calibri"/>
                <a:cs typeface="Calibri"/>
              </a:rPr>
              <a:t>Ingen </a:t>
            </a:r>
            <a:r>
              <a:rPr lang="en-GB" sz="2400" b="1" dirty="0" err="1">
                <a:solidFill>
                  <a:srgbClr val="FFFFFF"/>
                </a:solidFill>
                <a:latin typeface="Calibri"/>
                <a:cs typeface="Calibri"/>
              </a:rPr>
              <a:t>rigtig</a:t>
            </a:r>
            <a:r>
              <a:rPr lang="en-GB" sz="2400" b="1" dirty="0">
                <a:solidFill>
                  <a:srgbClr val="FFFFFF"/>
                </a:solidFill>
                <a:latin typeface="Calibri"/>
                <a:cs typeface="Calibri"/>
              </a:rPr>
              <a:t> bank, </a:t>
            </a:r>
            <a:r>
              <a:rPr lang="en-GB" sz="2400" b="1" dirty="0" err="1">
                <a:solidFill>
                  <a:srgbClr val="FFFFFF"/>
                </a:solidFill>
                <a:latin typeface="Calibri"/>
                <a:cs typeface="Calibri"/>
              </a:rPr>
              <a:t>politiet</a:t>
            </a:r>
            <a:r>
              <a:rPr lang="en-GB" sz="2400" b="1" dirty="0">
                <a:solidFill>
                  <a:srgbClr val="FFFFFF"/>
                </a:solidFill>
                <a:latin typeface="Calibri"/>
                <a:cs typeface="Calibri"/>
              </a:rPr>
              <a:t> </a:t>
            </a:r>
            <a:r>
              <a:rPr lang="en-GB" sz="2400" b="1" dirty="0" err="1">
                <a:solidFill>
                  <a:srgbClr val="FFFFFF"/>
                </a:solidFill>
                <a:latin typeface="Calibri"/>
                <a:cs typeface="Calibri"/>
              </a:rPr>
              <a:t>eller</a:t>
            </a:r>
            <a:r>
              <a:rPr lang="en-GB" sz="2400" b="1" dirty="0">
                <a:solidFill>
                  <a:srgbClr val="FFFFFF"/>
                </a:solidFill>
                <a:latin typeface="Calibri"/>
                <a:cs typeface="Calibri"/>
              </a:rPr>
              <a:t> </a:t>
            </a:r>
            <a:r>
              <a:rPr lang="en-GB" sz="2400" b="1" dirty="0" err="1">
                <a:solidFill>
                  <a:srgbClr val="FFFFFF"/>
                </a:solidFill>
                <a:latin typeface="Calibri"/>
                <a:cs typeface="Calibri"/>
              </a:rPr>
              <a:t>skattemyndighederne</a:t>
            </a:r>
            <a:r>
              <a:rPr lang="en-GB" sz="2400" b="1" dirty="0">
                <a:solidFill>
                  <a:srgbClr val="FFFFFF"/>
                </a:solidFill>
                <a:latin typeface="Calibri"/>
                <a:cs typeface="Calibri"/>
              </a:rPr>
              <a:t> </a:t>
            </a:r>
            <a:r>
              <a:rPr lang="en-GB" sz="2400" b="1" dirty="0" err="1">
                <a:solidFill>
                  <a:srgbClr val="FFFFFF"/>
                </a:solidFill>
                <a:latin typeface="Calibri"/>
                <a:cs typeface="Calibri"/>
              </a:rPr>
              <a:t>vil</a:t>
            </a:r>
            <a:r>
              <a:rPr lang="en-GB" sz="2400" b="1" dirty="0">
                <a:solidFill>
                  <a:srgbClr val="FFFFFF"/>
                </a:solidFill>
                <a:latin typeface="Calibri"/>
                <a:cs typeface="Calibri"/>
              </a:rPr>
              <a:t> </a:t>
            </a:r>
            <a:r>
              <a:rPr lang="en-GB" sz="2400" b="1" dirty="0" err="1">
                <a:solidFill>
                  <a:srgbClr val="FFFFFF"/>
                </a:solidFill>
                <a:latin typeface="Calibri"/>
                <a:cs typeface="Calibri"/>
              </a:rPr>
              <a:t>nogensinde</a:t>
            </a:r>
            <a:r>
              <a:rPr lang="en-GB" sz="2400" b="1" dirty="0">
                <a:solidFill>
                  <a:srgbClr val="FFFFFF"/>
                </a:solidFill>
                <a:latin typeface="Calibri"/>
                <a:cs typeface="Calibri"/>
              </a:rPr>
              <a:t> </a:t>
            </a:r>
            <a:r>
              <a:rPr lang="en-GB" sz="2400" b="1" dirty="0" err="1">
                <a:solidFill>
                  <a:srgbClr val="FFFFFF"/>
                </a:solidFill>
                <a:latin typeface="Calibri"/>
                <a:cs typeface="Calibri"/>
              </a:rPr>
              <a:t>ringe</a:t>
            </a:r>
            <a:r>
              <a:rPr lang="en-GB" sz="2400" b="1" dirty="0">
                <a:solidFill>
                  <a:srgbClr val="FFFFFF"/>
                </a:solidFill>
                <a:latin typeface="Calibri"/>
                <a:cs typeface="Calibri"/>
              </a:rPr>
              <a:t>, </a:t>
            </a:r>
            <a:r>
              <a:rPr lang="en-GB" sz="2400" b="1" dirty="0" err="1">
                <a:solidFill>
                  <a:srgbClr val="FFFFFF"/>
                </a:solidFill>
                <a:latin typeface="Calibri"/>
                <a:cs typeface="Calibri"/>
              </a:rPr>
              <a:t>sende</a:t>
            </a:r>
            <a:r>
              <a:rPr lang="en-GB" sz="2400" b="1" dirty="0">
                <a:solidFill>
                  <a:srgbClr val="FFFFFF"/>
                </a:solidFill>
                <a:latin typeface="Calibri"/>
                <a:cs typeface="Calibri"/>
              </a:rPr>
              <a:t> </a:t>
            </a:r>
            <a:r>
              <a:rPr lang="en-GB" sz="2400" b="1" dirty="0" err="1">
                <a:solidFill>
                  <a:srgbClr val="FFFFFF"/>
                </a:solidFill>
                <a:latin typeface="Calibri"/>
                <a:cs typeface="Calibri"/>
              </a:rPr>
              <a:t>en</a:t>
            </a:r>
            <a:r>
              <a:rPr lang="en-GB" sz="2400" b="1" dirty="0">
                <a:solidFill>
                  <a:srgbClr val="FFFFFF"/>
                </a:solidFill>
                <a:latin typeface="Calibri"/>
                <a:cs typeface="Calibri"/>
              </a:rPr>
              <a:t> </a:t>
            </a:r>
            <a:r>
              <a:rPr lang="en-GB" sz="2400" b="1" dirty="0" err="1">
                <a:solidFill>
                  <a:srgbClr val="FFFFFF"/>
                </a:solidFill>
                <a:latin typeface="Calibri"/>
                <a:cs typeface="Calibri"/>
              </a:rPr>
              <a:t>sms</a:t>
            </a:r>
            <a:r>
              <a:rPr lang="en-GB" sz="2400" b="1" dirty="0">
                <a:solidFill>
                  <a:srgbClr val="FFFFFF"/>
                </a:solidFill>
                <a:latin typeface="Calibri"/>
                <a:cs typeface="Calibri"/>
              </a:rPr>
              <a:t> </a:t>
            </a:r>
            <a:r>
              <a:rPr lang="en-GB" sz="2400" b="1" dirty="0" err="1">
                <a:solidFill>
                  <a:srgbClr val="FFFFFF"/>
                </a:solidFill>
                <a:latin typeface="Calibri"/>
                <a:cs typeface="Calibri"/>
              </a:rPr>
              <a:t>eller</a:t>
            </a:r>
            <a:r>
              <a:rPr lang="en-GB" sz="2400" b="1" dirty="0">
                <a:solidFill>
                  <a:srgbClr val="FFFFFF"/>
                </a:solidFill>
                <a:latin typeface="Calibri"/>
                <a:cs typeface="Calibri"/>
              </a:rPr>
              <a:t> e-mail </a:t>
            </a:r>
            <a:r>
              <a:rPr lang="en-GB" sz="2400" b="1" dirty="0" err="1">
                <a:solidFill>
                  <a:srgbClr val="FFFFFF"/>
                </a:solidFill>
                <a:latin typeface="Calibri"/>
                <a:cs typeface="Calibri"/>
              </a:rPr>
              <a:t>til</a:t>
            </a:r>
            <a:r>
              <a:rPr lang="en-GB" sz="2400" b="1" dirty="0">
                <a:solidFill>
                  <a:srgbClr val="FFFFFF"/>
                </a:solidFill>
                <a:latin typeface="Calibri"/>
                <a:cs typeface="Calibri"/>
              </a:rPr>
              <a:t> dig </a:t>
            </a:r>
            <a:r>
              <a:rPr lang="en-GB" sz="2400" b="1" dirty="0" err="1">
                <a:solidFill>
                  <a:srgbClr val="FFFFFF"/>
                </a:solidFill>
                <a:latin typeface="Calibri"/>
                <a:cs typeface="Calibri"/>
              </a:rPr>
              <a:t>og</a:t>
            </a:r>
            <a:r>
              <a:rPr lang="en-GB" sz="2400" b="1" dirty="0">
                <a:solidFill>
                  <a:srgbClr val="FFFFFF"/>
                </a:solidFill>
                <a:latin typeface="Calibri"/>
                <a:cs typeface="Calibri"/>
              </a:rPr>
              <a:t> </a:t>
            </a:r>
            <a:r>
              <a:rPr lang="en-GB" sz="2400" b="1" dirty="0" err="1">
                <a:solidFill>
                  <a:srgbClr val="FFFFFF"/>
                </a:solidFill>
                <a:latin typeface="Calibri"/>
                <a:cs typeface="Calibri"/>
              </a:rPr>
              <a:t>bede</a:t>
            </a:r>
            <a:r>
              <a:rPr lang="en-GB" sz="2400" b="1" dirty="0">
                <a:solidFill>
                  <a:srgbClr val="FFFFFF"/>
                </a:solidFill>
                <a:latin typeface="Calibri"/>
                <a:cs typeface="Calibri"/>
              </a:rPr>
              <a:t> om din PIN-kode, adgangskode, kortoplysninger eller om at overføre penge.</a:t>
            </a:r>
          </a:p>
        </p:txBody>
      </p:sp>
      <p:sp>
        <p:nvSpPr>
          <p:cNvPr id="27" name="card">
            <a:extLst>
              <a:ext uri="{FF2B5EF4-FFF2-40B4-BE49-F238E27FC236}">
                <a16:creationId xmlns:a16="http://schemas.microsoft.com/office/drawing/2014/main" id="{248F68F1-E2BE-98A2-6A0B-4DD3575A001B}"/>
              </a:ext>
            </a:extLst>
          </p:cNvPr>
          <p:cNvSpPr/>
          <p:nvPr/>
        </p:nvSpPr>
        <p:spPr>
          <a:xfrm>
            <a:off x="689810" y="6058458"/>
            <a:ext cx="10579568" cy="700000"/>
          </a:xfrm>
          <a:prstGeom prst="roundRect">
            <a:avLst>
              <a:gd name="adj" fmla="val 8000"/>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25" name="tb">
            <a:extLst>
              <a:ext uri="{FF2B5EF4-FFF2-40B4-BE49-F238E27FC236}">
                <a16:creationId xmlns:a16="http://schemas.microsoft.com/office/drawing/2014/main" id="{866D6D4A-EEB0-8C0C-0185-BE692CC6F3BA}"/>
              </a:ext>
            </a:extLst>
          </p:cNvPr>
          <p:cNvSpPr txBox="1"/>
          <p:nvPr/>
        </p:nvSpPr>
        <p:spPr>
          <a:xfrm>
            <a:off x="746909" y="6031106"/>
            <a:ext cx="10278376" cy="820000"/>
          </a:xfrm>
          <a:prstGeom prst="rect">
            <a:avLst/>
          </a:prstGeom>
          <a:noFill/>
        </p:spPr>
        <p:txBody>
          <a:bodyPr wrap="square" anchor="ctr">
            <a:noAutofit/>
          </a:bodyPr>
          <a:lstStyle/>
          <a:p>
            <a:r>
              <a:rPr lang="en-GB" sz="2000" b="1" dirty="0">
                <a:solidFill>
                  <a:srgbClr val="002465"/>
                </a:solidFill>
                <a:latin typeface="Calibri" panose="020F0502020204030204" pitchFamily="34" charset="0"/>
                <a:cs typeface="Calibri" panose="020F0502020204030204" pitchFamily="34" charset="0"/>
              </a:rPr>
              <a:t>Spørgsmål: Hvad hvis beskeden er i samme tråd som mine ægte bank-sms'er? </a:t>
            </a:r>
            <a:r>
              <a:rPr lang="en-GB" sz="2000" dirty="0">
                <a:solidFill>
                  <a:srgbClr val="002465"/>
                </a:solidFill>
                <a:latin typeface="Calibri" panose="020F0502020204030204" pitchFamily="34" charset="0"/>
                <a:cs typeface="Calibri" panose="020F0502020204030204" pitchFamily="34" charset="0"/>
              </a:rPr>
              <a:t> Svar: Den kan stadig være falsk. Svindlere kan kopiere et afsender-navn. Tjek altid uafhængigt.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91800"/>
            <a:ext cx="6469656" cy="3103024"/>
          </a:xfrm>
        </p:spPr>
        <p:txBody>
          <a:bodyPr lIns="91440" tIns="45720" rIns="91440" bIns="45720" anchor="ctr">
            <a:normAutofit/>
          </a:bodyPr>
          <a:lstStyle/>
          <a:p>
            <a:pPr algn="l"/>
            <a:r>
              <a:rPr lang="en-IE" dirty="0" err="1"/>
              <a:t>Hvis</a:t>
            </a:r>
            <a:r>
              <a:rPr lang="en-IE" dirty="0"/>
              <a:t> du </a:t>
            </a:r>
            <a:r>
              <a:rPr lang="en-IE" dirty="0" err="1"/>
              <a:t>støder</a:t>
            </a:r>
            <a:r>
              <a:rPr lang="en-IE" dirty="0"/>
              <a:t> </a:t>
            </a:r>
            <a:r>
              <a:rPr lang="en-IE" dirty="0" err="1"/>
              <a:t>på</a:t>
            </a:r>
            <a:r>
              <a:rPr lang="en-IE" dirty="0"/>
              <a:t> </a:t>
            </a:r>
            <a:r>
              <a:rPr lang="en-IE" dirty="0" err="1"/>
              <a:t>ukendte</a:t>
            </a:r>
            <a:r>
              <a:rPr lang="en-IE" dirty="0"/>
              <a:t> </a:t>
            </a:r>
            <a:r>
              <a:rPr lang="en-IE" dirty="0" err="1"/>
              <a:t>ord</a:t>
            </a:r>
            <a:r>
              <a:rPr lang="en-IE" dirty="0"/>
              <a:t> </a:t>
            </a:r>
            <a:r>
              <a:rPr lang="en-IE" dirty="0" err="1"/>
              <a:t>eller</a:t>
            </a:r>
            <a:r>
              <a:rPr lang="en-IE" dirty="0"/>
              <a:t> </a:t>
            </a:r>
            <a:r>
              <a:rPr lang="en-IE" dirty="0" err="1"/>
              <a:t>fagudtryk</a:t>
            </a:r>
            <a:r>
              <a:rPr lang="en-IE" dirty="0"/>
              <a:t> </a:t>
            </a:r>
            <a:r>
              <a:rPr lang="en-IE" dirty="0" err="1"/>
              <a:t>i</a:t>
            </a:r>
            <a:r>
              <a:rPr lang="en-IE" dirty="0"/>
              <a:t> </a:t>
            </a:r>
            <a:r>
              <a:rPr lang="en-IE" dirty="0" err="1"/>
              <a:t>løbet</a:t>
            </a:r>
            <a:r>
              <a:rPr lang="en-IE" dirty="0"/>
              <a:t> </a:t>
            </a:r>
            <a:r>
              <a:rPr lang="en-IE" dirty="0" err="1"/>
              <a:t>af</a:t>
            </a:r>
            <a:r>
              <a:rPr lang="en-IE" dirty="0"/>
              <a:t> </a:t>
            </a:r>
            <a:r>
              <a:rPr lang="en-IE" dirty="0" err="1"/>
              <a:t>dette</a:t>
            </a:r>
            <a:r>
              <a:rPr lang="en-IE" dirty="0"/>
              <a:t> </a:t>
            </a:r>
            <a:r>
              <a:rPr lang="en-IE" dirty="0" err="1"/>
              <a:t>modul</a:t>
            </a:r>
            <a:r>
              <a:rPr lang="en-IE" dirty="0"/>
              <a:t> </a:t>
            </a:r>
            <a:r>
              <a:rPr lang="en-IE" dirty="0" err="1"/>
              <a:t>og</a:t>
            </a:r>
            <a:r>
              <a:rPr lang="en-IE" dirty="0"/>
              <a:t> </a:t>
            </a:r>
            <a:endParaRPr lang="da-DK" dirty="0">
              <a:ea typeface="Calibri" panose="020F0502020204030204"/>
              <a:cs typeface="Calibri" panose="020F0502020204030204"/>
            </a:endParaRPr>
          </a:p>
          <a:p>
            <a:pPr algn="l"/>
            <a:r>
              <a:rPr lang="en-IE" dirty="0" err="1"/>
              <a:t>kurset</a:t>
            </a:r>
            <a:r>
              <a:rPr lang="en-IE" dirty="0"/>
              <a:t> »AI for </a:t>
            </a:r>
            <a:r>
              <a:rPr lang="en-IE" dirty="0" err="1"/>
              <a:t>seniorer</a:t>
            </a:r>
            <a:r>
              <a:rPr lang="en-IE" dirty="0"/>
              <a:t>«… </a:t>
            </a:r>
            <a:r>
              <a:rPr lang="en-IE" dirty="0" err="1"/>
              <a:t>kan</a:t>
            </a:r>
            <a:r>
              <a:rPr lang="en-IE" dirty="0"/>
              <a:t> du </a:t>
            </a:r>
            <a:r>
              <a:rPr lang="en-IE" dirty="0" err="1"/>
              <a:t>til</a:t>
            </a:r>
            <a:r>
              <a:rPr lang="en-IE" dirty="0"/>
              <a:t> </a:t>
            </a:r>
            <a:endParaRPr lang="da-DK">
              <a:ea typeface="Calibri"/>
              <a:cs typeface="Calibri"/>
            </a:endParaRPr>
          </a:p>
          <a:p>
            <a:pPr algn="l"/>
            <a:r>
              <a:rPr lang="en-IE" dirty="0" err="1"/>
              <a:t>enhver</a:t>
            </a:r>
            <a:r>
              <a:rPr lang="en-IE" dirty="0"/>
              <a:t> </a:t>
            </a:r>
            <a:r>
              <a:rPr lang="en-IE" dirty="0" err="1"/>
              <a:t>tid</a:t>
            </a:r>
            <a:r>
              <a:rPr lang="en-IE" dirty="0"/>
              <a:t> </a:t>
            </a:r>
            <a:r>
              <a:rPr lang="en-IE" dirty="0" err="1"/>
              <a:t>finde</a:t>
            </a:r>
            <a:r>
              <a:rPr lang="en-IE" dirty="0"/>
              <a:t> </a:t>
            </a:r>
            <a:r>
              <a:rPr lang="en-IE" dirty="0" err="1"/>
              <a:t>enkle</a:t>
            </a:r>
            <a:r>
              <a:rPr lang="en-IE" dirty="0"/>
              <a:t> </a:t>
            </a:r>
            <a:r>
              <a:rPr lang="en-IE" dirty="0" err="1"/>
              <a:t>forklaringer</a:t>
            </a:r>
            <a:r>
              <a:rPr lang="en-IE" dirty="0"/>
              <a:t> </a:t>
            </a:r>
            <a:r>
              <a:rPr lang="en-IE" dirty="0" err="1"/>
              <a:t>i</a:t>
            </a:r>
            <a:r>
              <a:rPr lang="en-IE" dirty="0"/>
              <a:t>    </a:t>
            </a:r>
            <a:endParaRPr lang="da-DK">
              <a:ea typeface="Calibri"/>
              <a:cs typeface="Calibri"/>
            </a:endParaRPr>
          </a:p>
          <a:p>
            <a:pPr algn="l"/>
            <a:r>
              <a:rPr lang="en-IE" b="1" dirty="0" err="1"/>
              <a:t>ordlisten</a:t>
            </a:r>
            <a:r>
              <a:rPr lang="en-IE" dirty="0"/>
              <a:t> </a:t>
            </a:r>
            <a:r>
              <a:rPr lang="en-IE" dirty="0" err="1"/>
              <a:t>til</a:t>
            </a:r>
            <a:r>
              <a:rPr lang="en-IE" dirty="0"/>
              <a:t> »AI for </a:t>
            </a:r>
            <a:r>
              <a:rPr lang="en-IE" dirty="0" err="1"/>
              <a:t>seniorer</a:t>
            </a:r>
            <a:r>
              <a:rPr lang="en-IE" dirty="0"/>
              <a:t>« </a:t>
            </a:r>
            <a:r>
              <a:rPr lang="en-IE" dirty="0" err="1"/>
              <a:t>på</a:t>
            </a:r>
            <a:r>
              <a:rPr lang="en-IE" dirty="0"/>
              <a:t>  </a:t>
            </a:r>
            <a:endParaRPr lang="en-IE"/>
          </a:p>
          <a:p>
            <a:pPr algn="l"/>
            <a:r>
              <a:rPr lang="en-IE" dirty="0" err="1"/>
              <a:t>vores</a:t>
            </a:r>
            <a:r>
              <a:rPr lang="en-IE" dirty="0"/>
              <a:t> </a:t>
            </a:r>
            <a:r>
              <a:rPr lang="en-IE" dirty="0" err="1"/>
              <a:t>hjemmeside</a:t>
            </a:r>
            <a:r>
              <a:rPr lang="en-IE" dirty="0"/>
              <a:t>! </a:t>
            </a:r>
            <a:endParaRPr lang="en-IE">
              <a:ea typeface="Calibri"/>
              <a:cs typeface="Calibri"/>
            </a:endParaRP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rPr>
              <a:t>www.ai4seniorsproject.eu</a:t>
            </a:r>
          </a:p>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91;p8">
            <a:extLst>
              <a:ext uri="{FF2B5EF4-FFF2-40B4-BE49-F238E27FC236}">
                <a16:creationId xmlns:a16="http://schemas.microsoft.com/office/drawing/2014/main" id="{AB3BC1D9-87F9-E65F-152D-74674AD8B1B5}"/>
              </a:ext>
            </a:extLst>
          </p:cNvPr>
          <p:cNvSpPr txBox="1">
            <a:spLocks noGrp="1"/>
          </p:cNvSpPr>
          <p:nvPr>
            <p:ph type="body" idx="1"/>
          </p:nvPr>
        </p:nvSpPr>
        <p:spPr>
          <a:xfrm>
            <a:off x="2634808" y="520469"/>
            <a:ext cx="7463529" cy="4159293"/>
          </a:xfrm>
          <a:prstGeom prst="rect">
            <a:avLst/>
          </a:prstGeom>
          <a:noFill/>
          <a:ln>
            <a:noFill/>
          </a:ln>
        </p:spPr>
        <p:txBody>
          <a:bodyPr spcFirstLastPara="1" wrap="square" lIns="91425" tIns="45700" rIns="91425" bIns="45700" anchor="t" anchorCtr="0">
            <a:noAutofit/>
          </a:bodyPr>
          <a:lstStyle/>
          <a:p>
            <a:r>
              <a:rPr lang="en-US" sz="3600" b="1" dirty="0"/>
              <a:t>Hurtig quiz</a:t>
            </a:r>
          </a:p>
          <a:p>
            <a:endParaRPr lang="en-US" sz="3200" dirty="0"/>
          </a:p>
          <a:p>
            <a:r>
              <a:rPr lang="en-US" sz="2400" b="1" dirty="0"/>
              <a:t>Hvilket udsagn er korrekt?</a:t>
            </a:r>
          </a:p>
          <a:p>
            <a:endParaRPr lang="en-US" sz="2400" b="1" dirty="0"/>
          </a:p>
          <a:p>
            <a:pPr marL="914400" indent="-457200" algn="l">
              <a:buFont typeface="+mj-lt"/>
              <a:buAutoNum type="alphaUcPeriod"/>
            </a:pPr>
            <a:r>
              <a:rPr lang="en-US" sz="2400" dirty="0"/>
              <a:t>Hvis en besked omtaler svindel, må den være ægte</a:t>
            </a:r>
          </a:p>
          <a:p>
            <a:pPr marL="914400" indent="-457200" algn="l">
              <a:buFont typeface="+mj-lt"/>
              <a:buAutoNum type="alphaUcPeriod"/>
            </a:pPr>
            <a:r>
              <a:rPr lang="en-US" sz="2400" dirty="0"/>
              <a:t>AI kan hjælpe banker med at opdage usædvanlig aktivitet, men mennesker skal stadig verificere advarslerne</a:t>
            </a:r>
          </a:p>
          <a:p>
            <a:pPr marL="914400" indent="-457200" algn="l">
              <a:buFont typeface="+mj-lt"/>
              <a:buAutoNum type="alphaUcPeriod"/>
            </a:pPr>
            <a:r>
              <a:rPr lang="en-US" sz="2400" dirty="0"/>
              <a:t>AI betyder, at du ikke længere behøver at kontrollere transaktioner</a:t>
            </a:r>
          </a:p>
          <a:p>
            <a:pPr marL="914400" indent="-457200" algn="l">
              <a:buFont typeface="+mj-lt"/>
              <a:buAutoNum type="alphaUcPeriod"/>
            </a:pPr>
            <a:r>
              <a:rPr lang="en-US" sz="2400" dirty="0"/>
              <a:t>En bankchatbot kan erstatte en menneskelig rådgiver i alle situationer</a:t>
            </a:r>
          </a:p>
        </p:txBody>
      </p:sp>
    </p:spTree>
    <p:extLst>
      <p:ext uri="{BB962C8B-B14F-4D97-AF65-F5344CB8AC3E}">
        <p14:creationId xmlns:p14="http://schemas.microsoft.com/office/powerpoint/2010/main" val="770741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4D573-A96A-A88B-E2B4-3CAD94261B3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E4215D-967B-4B29-EC37-A3E60552C8EF}"/>
              </a:ext>
            </a:extLst>
          </p:cNvPr>
          <p:cNvSpPr>
            <a:spLocks noGrp="1"/>
          </p:cNvSpPr>
          <p:nvPr>
            <p:ph type="body" sz="quarter" idx="17"/>
          </p:nvPr>
        </p:nvSpPr>
        <p:spPr>
          <a:xfrm>
            <a:off x="7276362" y="543238"/>
            <a:ext cx="3126070" cy="582221"/>
          </a:xfrm>
        </p:spPr>
        <p:txBody>
          <a:bodyPr/>
          <a:lstStyle/>
          <a:p>
            <a:r>
              <a:rPr lang="en-IE" dirty="0"/>
              <a:t>03</a:t>
            </a:r>
          </a:p>
        </p:txBody>
      </p:sp>
      <p:pic>
        <p:nvPicPr>
          <p:cNvPr id="17" name="Picture Placeholder 16">
            <a:extLst>
              <a:ext uri="{FF2B5EF4-FFF2-40B4-BE49-F238E27FC236}">
                <a16:creationId xmlns:a16="http://schemas.microsoft.com/office/drawing/2014/main" id="{36C6E1EF-238E-D367-6AD8-463AB3CBB85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E12FBE79-BC94-C26A-8787-EFD6404B6A8C}"/>
              </a:ext>
            </a:extLst>
          </p:cNvPr>
          <p:cNvSpPr/>
          <p:nvPr/>
        </p:nvSpPr>
        <p:spPr>
          <a:xfrm>
            <a:off x="5722297" y="3566886"/>
            <a:ext cx="49849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CBD40984-4CA1-14B2-B23C-ADAA1D8FC2D4}"/>
              </a:ext>
            </a:extLst>
          </p:cNvPr>
          <p:cNvSpPr txBox="1"/>
          <p:nvPr/>
        </p:nvSpPr>
        <p:spPr>
          <a:xfrm>
            <a:off x="5841006" y="3597413"/>
            <a:ext cx="4974867" cy="1776097"/>
          </a:xfrm>
          <a:prstGeom prst="rect">
            <a:avLst/>
          </a:prstGeom>
          <a:noFill/>
        </p:spPr>
        <p:txBody>
          <a:bodyPr wrap="square" lIns="91440" tIns="45720" rIns="91440" bIns="45720" rtlCol="0" anchor="t">
            <a:spAutoFit/>
          </a:bodyPr>
          <a:lstStyle/>
          <a:p>
            <a:r>
              <a:rPr lang="en-US" sz="3600" b="1" spc="324" dirty="0">
                <a:solidFill>
                  <a:srgbClr val="242B62"/>
                </a:solidFill>
                <a:latin typeface="Calibri"/>
                <a:cs typeface="Calibri"/>
              </a:rPr>
              <a:t>SÅDAN VÆLGER OG BRUGER DU APPS PÅ EN SIKKER MÅDE</a:t>
            </a:r>
          </a:p>
        </p:txBody>
      </p:sp>
    </p:spTree>
    <p:extLst>
      <p:ext uri="{BB962C8B-B14F-4D97-AF65-F5344CB8AC3E}">
        <p14:creationId xmlns:p14="http://schemas.microsoft.com/office/powerpoint/2010/main" val="2200961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9AC1A8B-A40E-6CD4-C759-5D49D5391A8C}"/>
              </a:ext>
            </a:extLst>
          </p:cNvPr>
          <p:cNvSpPr txBox="1"/>
          <p:nvPr/>
        </p:nvSpPr>
        <p:spPr>
          <a:xfrm>
            <a:off x="-4693" y="111823"/>
            <a:ext cx="7192403" cy="489364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31376B"/>
                </a:solidFill>
                <a:effectLst/>
                <a:uLnTx/>
                <a:uFillTx/>
                <a:latin typeface="Calibri" panose="020F0502020204030204" pitchFamily="34" charset="0"/>
                <a:cs typeface="Calibri" panose="020F0502020204030204" pitchFamily="34" charset="0"/>
                <a:sym typeface="Arial"/>
              </a:rPr>
              <a:t>Vælg apps, du kan stole på</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EBCB1F"/>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FFFFFF"/>
                </a:solidFill>
                <a:effectLst/>
                <a:uLnTx/>
                <a:uFillTx/>
                <a:latin typeface="Calibri"/>
                <a:cs typeface="Calibri"/>
                <a:sym typeface="Arial"/>
              </a:rPr>
              <a:t>Før</a:t>
            </a:r>
            <a:r>
              <a:rPr kumimoji="0" lang="en-US" sz="2400" b="0" i="0" u="none" strike="noStrike" kern="0" cap="none" spc="0" normalizeH="0" baseline="0" noProof="0" dirty="0">
                <a:ln>
                  <a:noFill/>
                </a:ln>
                <a:solidFill>
                  <a:srgbClr val="FFFFFF"/>
                </a:solidFill>
                <a:effectLst/>
                <a:uLnTx/>
                <a:uFillTx/>
                <a:latin typeface="Calibri"/>
                <a:cs typeface="Calibri"/>
                <a:sym typeface="Arial"/>
              </a:rPr>
              <a:t> du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bruger</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en</a:t>
            </a:r>
            <a:r>
              <a:rPr kumimoji="0" lang="en-US" sz="2400" b="0" i="0" u="none" strike="noStrike" kern="0" cap="none" spc="0" normalizeH="0" baseline="0" noProof="0" dirty="0">
                <a:ln>
                  <a:noFill/>
                </a:ln>
                <a:solidFill>
                  <a:srgbClr val="FFFFFF"/>
                </a:solidFill>
                <a:effectLst/>
                <a:uLnTx/>
                <a:uFillTx/>
                <a:latin typeface="Calibri"/>
                <a:cs typeface="Calibri"/>
                <a:sym typeface="Arial"/>
              </a:rPr>
              <a:t> app,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skal</a:t>
            </a:r>
            <a:r>
              <a:rPr kumimoji="0" lang="en-US" sz="2400" b="0" i="0" u="none" strike="noStrike" kern="0" cap="none" spc="0" normalizeH="0" baseline="0" noProof="0" dirty="0">
                <a:ln>
                  <a:noFill/>
                </a:ln>
                <a:solidFill>
                  <a:srgbClr val="FFFFFF"/>
                </a:solidFill>
                <a:effectLst/>
                <a:uLnTx/>
                <a:uFillTx/>
                <a:latin typeface="Calibri"/>
                <a:cs typeface="Calibri"/>
                <a:sym typeface="Arial"/>
              </a:rPr>
              <a:t> du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sikre</a:t>
            </a:r>
            <a:r>
              <a:rPr kumimoji="0" lang="en-US" sz="2400" b="0" i="0" u="none" strike="noStrike" kern="0" cap="none" spc="0" normalizeH="0" baseline="0" noProof="0" dirty="0">
                <a:ln>
                  <a:noFill/>
                </a:ln>
                <a:solidFill>
                  <a:srgbClr val="FFFFFF"/>
                </a:solidFill>
                <a:effectLst/>
                <a:uLnTx/>
                <a:uFillTx/>
                <a:latin typeface="Calibri"/>
                <a:cs typeface="Calibri"/>
                <a:sym typeface="Arial"/>
              </a:rPr>
              <a:t> dig, at den er </a:t>
            </a:r>
            <a:r>
              <a:rPr lang="en-US" sz="2400" dirty="0" err="1">
                <a:solidFill>
                  <a:srgbClr val="FFFFFF"/>
                </a:solidFill>
                <a:latin typeface="Calibri"/>
                <a:cs typeface="Calibri"/>
              </a:rPr>
              <a:t>sikker</a:t>
            </a:r>
            <a:r>
              <a:rPr kumimoji="0" lang="en-US" sz="2400" b="0" i="0" u="none" strike="noStrike" kern="0" cap="none" spc="0" normalizeH="0" baseline="0" noProof="0" dirty="0">
                <a:ln>
                  <a:noFill/>
                </a:ln>
                <a:solidFill>
                  <a:srgbClr val="FFFFFF"/>
                </a:solidFill>
                <a:effectLst/>
                <a:uLnTx/>
                <a:uFillTx/>
                <a:latin typeface="Calibri"/>
                <a:cs typeface="Calibri"/>
                <a:sym typeface="Arial"/>
              </a:rPr>
              <a:t>.</a:t>
            </a:r>
            <a:endParaRPr lang="en-US" sz="2400" b="0" i="0" u="none" strike="noStrike" kern="0" cap="none" spc="0" normalizeH="0" baseline="0" noProof="0" dirty="0">
              <a:ln>
                <a:noFill/>
              </a:ln>
              <a:solidFill>
                <a:srgbClr val="FFFFFF"/>
              </a:solidFill>
              <a:effectLst/>
              <a:uLnTx/>
              <a:uFillTx/>
              <a:latin typeface="Calibri"/>
              <a:cs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Se efter: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endParaRP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lang="en-US" sz="2400" dirty="0">
                <a:solidFill>
                  <a:srgbClr val="FFFFFF"/>
                </a:solidFill>
                <a:latin typeface="Calibri"/>
                <a:cs typeface="Calibri"/>
              </a:rPr>
              <a:t>En</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velkendt</a:t>
            </a:r>
            <a:r>
              <a:rPr kumimoji="0" lang="en-US" sz="2400" b="0" i="0" u="none" strike="noStrike" kern="0" cap="none" spc="0" normalizeH="0" baseline="0" noProof="0" dirty="0">
                <a:ln>
                  <a:noFill/>
                </a:ln>
                <a:solidFill>
                  <a:srgbClr val="FFFFFF"/>
                </a:solidFill>
                <a:effectLst/>
                <a:uLnTx/>
                <a:uFillTx/>
                <a:latin typeface="Calibri"/>
                <a:cs typeface="Calibri"/>
                <a:sym typeface="Arial"/>
              </a:rPr>
              <a:t> bank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eller</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udbyder</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endParaRPr lang="en-US" sz="2400" b="0" i="0" u="none" strike="noStrike" kern="0" cap="none" spc="0" normalizeH="0" baseline="0" noProof="0" dirty="0">
              <a:ln>
                <a:noFill/>
              </a:ln>
              <a:solidFill>
                <a:srgbClr val="FFFFFF"/>
              </a:solidFill>
              <a:effectLst/>
              <a:uLnTx/>
              <a:uFillTx/>
              <a:latin typeface="Calibri"/>
              <a:cs typeface="Calibri"/>
            </a:endParaRP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lang="en-US" sz="2400" dirty="0" err="1">
                <a:solidFill>
                  <a:srgbClr val="FFFFFF"/>
                </a:solidFill>
                <a:latin typeface="Calibri"/>
                <a:cs typeface="Calibri"/>
              </a:rPr>
              <a:t>Tydelig</a:t>
            </a:r>
            <a:r>
              <a:rPr kumimoji="0" lang="en-US" sz="2400" b="0" i="0" u="none" strike="noStrike" kern="0" cap="none" spc="0" normalizeH="0" baseline="0" noProof="0" dirty="0">
                <a:ln>
                  <a:noFill/>
                </a:ln>
                <a:solidFill>
                  <a:srgbClr val="FFFFFF"/>
                </a:solidFill>
                <a:effectLst/>
                <a:uLnTx/>
                <a:uFillTx/>
                <a:latin typeface="Calibri"/>
                <a:cs typeface="Calibri"/>
                <a:sym typeface="Arial"/>
              </a:rPr>
              <a:t> branding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og</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korrekt</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stavning</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endParaRPr lang="en-US" sz="2400" b="0" i="0" u="none" strike="noStrike" kern="0" cap="none" spc="0" normalizeH="0" baseline="0" noProof="0" dirty="0">
              <a:ln>
                <a:noFill/>
              </a:ln>
              <a:solidFill>
                <a:srgbClr val="FFFFFF"/>
              </a:solidFill>
              <a:effectLst/>
              <a:uLnTx/>
              <a:uFillTx/>
              <a:latin typeface="Calibri"/>
              <a:cs typeface="Calibri"/>
            </a:endParaRP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lang="en-US" sz="2400" dirty="0">
                <a:solidFill>
                  <a:srgbClr val="FFFFFF"/>
                </a:solidFill>
                <a:latin typeface="Calibri"/>
                <a:cs typeface="Calibri"/>
              </a:rPr>
              <a:t>Gode</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bedømmelser</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og</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ensartede</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anmeldelser</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endParaRPr lang="en-US" sz="2400" b="0" i="0" u="none" strike="noStrike" kern="0" cap="none" spc="0" normalizeH="0" baseline="0" noProof="0" dirty="0">
              <a:ln>
                <a:noFill/>
              </a:ln>
              <a:solidFill>
                <a:srgbClr val="FFFFFF"/>
              </a:solidFill>
              <a:effectLst/>
              <a:uLnTx/>
              <a:uFillTx/>
              <a:latin typeface="Calibri"/>
              <a:cs typeface="Calibri"/>
            </a:endParaRP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lang="en-US" sz="2400" dirty="0" err="1">
                <a:solidFill>
                  <a:srgbClr val="FFFFFF"/>
                </a:solidFill>
                <a:latin typeface="Calibri"/>
                <a:cs typeface="Calibri"/>
              </a:rPr>
              <a:t>Regelmæssige</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opdateringer</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endParaRPr lang="en-US" sz="2400" b="0" i="0" u="none" strike="noStrike" kern="0" cap="none" spc="0" normalizeH="0" baseline="0" noProof="0" dirty="0">
              <a:ln>
                <a:noFill/>
              </a:ln>
              <a:solidFill>
                <a:srgbClr val="FFFFFF"/>
              </a:solidFill>
              <a:effectLst/>
              <a:uLnTx/>
              <a:uFillTx/>
              <a:latin typeface="Calibri"/>
              <a:cs typeface="Calibri"/>
            </a:endParaRPr>
          </a:p>
          <a:p>
            <a:pPr marR="0" lvl="0" algn="l" defTabSz="914400">
              <a:lnSpc>
                <a:spcPct val="100000"/>
              </a:lnSpc>
              <a:spcBef>
                <a:spcPts val="0"/>
              </a:spcBef>
              <a:spcAft>
                <a:spcPts val="0"/>
              </a:spcAft>
              <a:buSzTx/>
              <a:tabLst/>
              <a:defRPr/>
            </a:pPr>
            <a:endParaRPr lang="en-US" sz="12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a:p>
            <a:pPr>
              <a:defRPr/>
            </a:pPr>
            <a:r>
              <a:rPr kumimoji="0" lang="en-US" sz="2400" b="1" i="0" u="none" strike="noStrike" kern="0" cap="none" spc="0" normalizeH="0" baseline="0" noProof="0" dirty="0" err="1">
                <a:ln>
                  <a:noFill/>
                </a:ln>
                <a:solidFill>
                  <a:srgbClr val="FFFFFF"/>
                </a:solidFill>
                <a:effectLst/>
                <a:uLnTx/>
                <a:uFillTx/>
                <a:latin typeface="Calibri"/>
                <a:cs typeface="Calibri"/>
                <a:sym typeface="Arial"/>
              </a:rPr>
              <a:t>Vær</a:t>
            </a:r>
            <a:r>
              <a:rPr kumimoji="0" lang="en-US" sz="2400" b="1" i="0" u="none" strike="noStrike" kern="0" cap="none" spc="0" normalizeH="0" baseline="0" noProof="0" dirty="0">
                <a:ln>
                  <a:noFill/>
                </a:ln>
                <a:solidFill>
                  <a:srgbClr val="FFFFFF"/>
                </a:solidFill>
                <a:effectLst/>
                <a:uLnTx/>
                <a:uFillTx/>
                <a:latin typeface="Calibri"/>
                <a:cs typeface="Calibri"/>
                <a:sym typeface="Arial"/>
              </a:rPr>
              <a:t> </a:t>
            </a:r>
            <a:r>
              <a:rPr kumimoji="0" lang="en-US" sz="2400" b="1" i="0" u="none" strike="noStrike" kern="0" cap="none" spc="0" normalizeH="0" baseline="0" noProof="0" dirty="0" err="1">
                <a:ln>
                  <a:noFill/>
                </a:ln>
                <a:solidFill>
                  <a:srgbClr val="FFFFFF"/>
                </a:solidFill>
                <a:effectLst/>
                <a:uLnTx/>
                <a:uFillTx/>
                <a:latin typeface="Calibri"/>
                <a:cs typeface="Calibri"/>
                <a:sym typeface="Arial"/>
              </a:rPr>
              <a:t>forsigtig</a:t>
            </a:r>
            <a:r>
              <a:rPr kumimoji="0" lang="en-US" sz="2400" b="0" i="0" u="none" strike="noStrike" kern="0" cap="none" spc="0" normalizeH="0" baseline="0" noProof="0" dirty="0">
                <a:ln>
                  <a:noFill/>
                </a:ln>
                <a:solidFill>
                  <a:srgbClr val="FFFFFF"/>
                </a:solidFill>
                <a:effectLst/>
                <a:uLnTx/>
                <a:uFillTx/>
                <a:latin typeface="Calibri"/>
                <a:cs typeface="Calibri"/>
                <a:sym typeface="Arial"/>
              </a:rPr>
              <a:t>, </a:t>
            </a:r>
            <a:r>
              <a:rPr kumimoji="0" lang="en-US" sz="2400" b="0" i="0" u="none" strike="noStrike" kern="0" cap="none" spc="0" normalizeH="0" baseline="0" noProof="0" dirty="0" err="1">
                <a:ln>
                  <a:noFill/>
                </a:ln>
                <a:solidFill>
                  <a:srgbClr val="FFFFFF"/>
                </a:solidFill>
                <a:effectLst/>
                <a:uLnTx/>
                <a:uFillTx/>
                <a:latin typeface="Calibri"/>
                <a:cs typeface="Calibri"/>
                <a:sym typeface="Arial"/>
              </a:rPr>
              <a:t>hvis</a:t>
            </a:r>
            <a:r>
              <a:rPr kumimoji="0" lang="en-US" sz="2400" b="0" i="0" u="none" strike="noStrike" kern="0" cap="none" spc="0" normalizeH="0" baseline="0" noProof="0" dirty="0">
                <a:ln>
                  <a:noFill/>
                </a:ln>
                <a:solidFill>
                  <a:srgbClr val="FFFFFF"/>
                </a:solidFill>
                <a:effectLst/>
                <a:uLnTx/>
                <a:uFillTx/>
                <a:latin typeface="Calibri"/>
                <a:cs typeface="Calibri"/>
                <a:sym typeface="Arial"/>
              </a:rPr>
              <a:t>:</a:t>
            </a:r>
            <a:endParaRPr lang="en-US" dirty="0">
              <a:solidFill>
                <a:schemeClr val="bg1"/>
              </a:solidFill>
              <a:latin typeface="Calibri"/>
              <a:cs typeface="Calibri"/>
            </a:endParaRPr>
          </a:p>
          <a:p>
            <a:pPr>
              <a:defRPr/>
            </a:pPr>
            <a:r>
              <a:rPr lang="en-US" sz="2400" dirty="0">
                <a:solidFill>
                  <a:schemeClr val="bg1"/>
                </a:solidFill>
                <a:latin typeface="Calibri"/>
                <a:cs typeface="Calibri"/>
              </a:rPr>
              <a:t>Appen</a:t>
            </a:r>
            <a:r>
              <a:rPr kumimoji="0" lang="en-US" sz="2400" b="0" i="0" u="none" strike="noStrike" kern="0" cap="none" spc="0" normalizeH="0" baseline="0" noProof="0" dirty="0">
                <a:ln>
                  <a:noFill/>
                </a:ln>
                <a:solidFill>
                  <a:schemeClr val="bg1"/>
                </a:solidFill>
                <a:effectLst/>
                <a:uLnTx/>
                <a:uFillTx/>
                <a:latin typeface="Calibri"/>
                <a:cs typeface="Calibri"/>
                <a:sym typeface="Arial"/>
              </a:rPr>
              <a:t> ser </a:t>
            </a:r>
            <a:r>
              <a:rPr kumimoji="0" lang="en-US" sz="2400" b="0" i="0" u="none" strike="noStrike" kern="0" cap="none" spc="0" normalizeH="0" baseline="0" noProof="0" dirty="0" err="1">
                <a:ln>
                  <a:noFill/>
                </a:ln>
                <a:solidFill>
                  <a:schemeClr val="bg1"/>
                </a:solidFill>
                <a:effectLst/>
                <a:uLnTx/>
                <a:uFillTx/>
                <a:latin typeface="Calibri"/>
                <a:cs typeface="Calibri"/>
                <a:sym typeface="Arial"/>
              </a:rPr>
              <a:t>ukendt</a:t>
            </a:r>
            <a:r>
              <a:rPr kumimoji="0" lang="en-US" sz="2400" b="0" i="0" u="none" strike="noStrike" kern="0" cap="none" spc="0" normalizeH="0" baseline="0" noProof="0" dirty="0">
                <a:ln>
                  <a:noFill/>
                </a:ln>
                <a:solidFill>
                  <a:schemeClr val="bg1"/>
                </a:solidFill>
                <a:effectLst/>
                <a:uLnTx/>
                <a:uFillTx/>
                <a:latin typeface="Calibri"/>
                <a:cs typeface="Calibri"/>
                <a:sym typeface="Arial"/>
              </a:rPr>
              <a:t> </a:t>
            </a:r>
            <a:r>
              <a:rPr kumimoji="0" lang="en-US" sz="2400" b="0" i="0" u="none" strike="noStrike" kern="0" cap="none" spc="0" normalizeH="0" baseline="0" noProof="0" dirty="0" err="1">
                <a:ln>
                  <a:noFill/>
                </a:ln>
                <a:solidFill>
                  <a:schemeClr val="bg1"/>
                </a:solidFill>
                <a:effectLst/>
                <a:uLnTx/>
                <a:uFillTx/>
                <a:latin typeface="Calibri"/>
                <a:cs typeface="Calibri"/>
                <a:sym typeface="Arial"/>
              </a:rPr>
              <a:t>ud</a:t>
            </a:r>
            <a:r>
              <a:rPr kumimoji="0" lang="en-US" sz="2400" b="0" i="0" u="none" strike="noStrike" kern="0" cap="none" spc="0" normalizeH="0" baseline="0" noProof="0" dirty="0">
                <a:ln>
                  <a:noFill/>
                </a:ln>
                <a:solidFill>
                  <a:schemeClr val="bg1"/>
                </a:solidFill>
                <a:effectLst/>
                <a:uLnTx/>
                <a:uFillTx/>
                <a:latin typeface="Calibri"/>
                <a:cs typeface="Calibri"/>
                <a:sym typeface="Arial"/>
              </a:rPr>
              <a:t> </a:t>
            </a:r>
            <a:r>
              <a:rPr kumimoji="0" lang="en-US" sz="2400" b="0" i="0" u="none" strike="noStrike" kern="0" cap="none" spc="0" normalizeH="0" baseline="0" noProof="0" dirty="0" err="1">
                <a:ln>
                  <a:noFill/>
                </a:ln>
                <a:solidFill>
                  <a:schemeClr val="bg1"/>
                </a:solidFill>
                <a:effectLst/>
                <a:uLnTx/>
                <a:uFillTx/>
                <a:latin typeface="Calibri"/>
                <a:cs typeface="Calibri"/>
                <a:sym typeface="Arial"/>
              </a:rPr>
              <a:t>eller</a:t>
            </a:r>
            <a:r>
              <a:rPr kumimoji="0" lang="en-US" sz="2400" b="0" i="0" u="none" strike="noStrike" kern="0" cap="none" spc="0" normalizeH="0" baseline="0" noProof="0" dirty="0">
                <a:ln>
                  <a:noFill/>
                </a:ln>
                <a:solidFill>
                  <a:schemeClr val="bg1"/>
                </a:solidFill>
                <a:effectLst/>
                <a:uLnTx/>
                <a:uFillTx/>
                <a:latin typeface="Calibri"/>
                <a:cs typeface="Calibri"/>
                <a:sym typeface="Arial"/>
              </a:rPr>
              <a:t> er </a:t>
            </a:r>
            <a:r>
              <a:rPr kumimoji="0" lang="en-US" sz="2400" b="0" i="0" u="none" strike="noStrike" kern="0" cap="none" spc="0" normalizeH="0" baseline="0" noProof="0" dirty="0" err="1">
                <a:ln>
                  <a:noFill/>
                </a:ln>
                <a:solidFill>
                  <a:schemeClr val="bg1"/>
                </a:solidFill>
                <a:effectLst/>
                <a:uLnTx/>
                <a:uFillTx/>
                <a:latin typeface="Calibri"/>
                <a:cs typeface="Calibri"/>
                <a:sym typeface="Arial"/>
              </a:rPr>
              <a:t>dårligt</a:t>
            </a:r>
            <a:r>
              <a:rPr kumimoji="0" lang="en-US" sz="2400" b="0" i="0" u="none" strike="noStrike" kern="0" cap="none" spc="0" normalizeH="0" baseline="0" noProof="0" dirty="0">
                <a:ln>
                  <a:noFill/>
                </a:ln>
                <a:solidFill>
                  <a:schemeClr val="bg1"/>
                </a:solidFill>
                <a:effectLst/>
                <a:uLnTx/>
                <a:uFillTx/>
                <a:latin typeface="Calibri"/>
                <a:cs typeface="Calibri"/>
                <a:sym typeface="Arial"/>
              </a:rPr>
              <a:t> </a:t>
            </a:r>
            <a:r>
              <a:rPr lang="en-US" sz="2400" dirty="0" err="1">
                <a:solidFill>
                  <a:schemeClr val="bg1"/>
                </a:solidFill>
                <a:latin typeface="Calibri"/>
                <a:cs typeface="Calibri"/>
              </a:rPr>
              <a:t>designet</a:t>
            </a:r>
            <a:r>
              <a:rPr lang="en-US" sz="2400" dirty="0">
                <a:solidFill>
                  <a:schemeClr val="bg1"/>
                </a:solidFill>
                <a:latin typeface="Calibri"/>
                <a:cs typeface="Calibri"/>
              </a:rPr>
              <a:t>.</a:t>
            </a:r>
            <a:endParaRPr lang="en-US">
              <a:solidFill>
                <a:schemeClr val="bg1"/>
              </a:solidFill>
              <a:latin typeface="Calibri"/>
              <a:cs typeface="Calibri"/>
            </a:endParaRPr>
          </a:p>
          <a:p>
            <a:pPr>
              <a:defRPr/>
            </a:pPr>
            <a:r>
              <a:rPr lang="en-US" sz="2400" dirty="0" err="1">
                <a:solidFill>
                  <a:schemeClr val="bg1"/>
                </a:solidFill>
                <a:latin typeface="Calibri"/>
                <a:cs typeface="Calibri"/>
              </a:rPr>
              <a:t>Navnet</a:t>
            </a:r>
            <a:r>
              <a:rPr kumimoji="0" lang="en-US" sz="2400" b="0" i="0" u="none" strike="noStrike" kern="0" cap="none" spc="0" normalizeH="0" baseline="0" noProof="0" dirty="0">
                <a:ln>
                  <a:noFill/>
                </a:ln>
                <a:solidFill>
                  <a:schemeClr val="bg1"/>
                </a:solidFill>
                <a:effectLst/>
                <a:uLnTx/>
                <a:uFillTx/>
                <a:latin typeface="Calibri"/>
                <a:cs typeface="Calibri"/>
                <a:sym typeface="Arial"/>
              </a:rPr>
              <a:t> </a:t>
            </a:r>
            <a:r>
              <a:rPr kumimoji="0" lang="en-US" sz="2400" b="0" i="0" u="none" strike="noStrike" kern="0" cap="none" spc="0" normalizeH="0" baseline="0" noProof="0" dirty="0" err="1">
                <a:ln>
                  <a:noFill/>
                </a:ln>
                <a:solidFill>
                  <a:schemeClr val="bg1"/>
                </a:solidFill>
                <a:effectLst/>
                <a:uLnTx/>
                <a:uFillTx/>
                <a:latin typeface="Calibri"/>
                <a:cs typeface="Calibri"/>
                <a:sym typeface="Arial"/>
              </a:rPr>
              <a:t>adskiller</a:t>
            </a:r>
            <a:r>
              <a:rPr kumimoji="0" lang="en-US" sz="2400" b="0" i="0" u="none" strike="noStrike" kern="0" cap="none" spc="0" normalizeH="0" baseline="0" noProof="0" dirty="0">
                <a:ln>
                  <a:noFill/>
                </a:ln>
                <a:solidFill>
                  <a:schemeClr val="bg1"/>
                </a:solidFill>
                <a:effectLst/>
                <a:uLnTx/>
                <a:uFillTx/>
                <a:latin typeface="Calibri"/>
                <a:cs typeface="Calibri"/>
                <a:sym typeface="Arial"/>
              </a:rPr>
              <a:t> sig </a:t>
            </a:r>
            <a:r>
              <a:rPr kumimoji="0" lang="en-US" sz="2400" b="0" i="0" u="none" strike="noStrike" kern="0" cap="none" spc="0" normalizeH="0" baseline="0" noProof="0" dirty="0" err="1">
                <a:ln>
                  <a:noFill/>
                </a:ln>
                <a:solidFill>
                  <a:schemeClr val="bg1"/>
                </a:solidFill>
                <a:effectLst/>
                <a:uLnTx/>
                <a:uFillTx/>
                <a:latin typeface="Calibri"/>
                <a:cs typeface="Calibri"/>
                <a:sym typeface="Arial"/>
              </a:rPr>
              <a:t>en</a:t>
            </a:r>
            <a:r>
              <a:rPr kumimoji="0" lang="en-US" sz="2400" b="0" i="0" u="none" strike="noStrike" kern="0" cap="none" spc="0" normalizeH="0" baseline="0" noProof="0" dirty="0">
                <a:ln>
                  <a:noFill/>
                </a:ln>
                <a:solidFill>
                  <a:schemeClr val="bg1"/>
                </a:solidFill>
                <a:effectLst/>
                <a:uLnTx/>
                <a:uFillTx/>
                <a:latin typeface="Calibri"/>
                <a:cs typeface="Calibri"/>
                <a:sym typeface="Arial"/>
              </a:rPr>
              <a:t> </a:t>
            </a:r>
            <a:r>
              <a:rPr kumimoji="0" lang="en-US" sz="2400" b="0" i="0" u="none" strike="noStrike" kern="0" cap="none" spc="0" normalizeH="0" baseline="0" noProof="0" dirty="0" err="1">
                <a:ln>
                  <a:noFill/>
                </a:ln>
                <a:solidFill>
                  <a:schemeClr val="bg1"/>
                </a:solidFill>
                <a:effectLst/>
                <a:uLnTx/>
                <a:uFillTx/>
                <a:latin typeface="Calibri"/>
                <a:cs typeface="Calibri"/>
                <a:sym typeface="Arial"/>
              </a:rPr>
              <a:t>smule</a:t>
            </a:r>
            <a:r>
              <a:rPr kumimoji="0" lang="en-US" sz="2400" b="0" i="0" u="none" strike="noStrike" kern="0" cap="none" spc="0" normalizeH="0" baseline="0" noProof="0" dirty="0">
                <a:ln>
                  <a:noFill/>
                </a:ln>
                <a:solidFill>
                  <a:schemeClr val="bg1"/>
                </a:solidFill>
                <a:effectLst/>
                <a:uLnTx/>
                <a:uFillTx/>
                <a:latin typeface="Calibri"/>
                <a:cs typeface="Calibri"/>
                <a:sym typeface="Arial"/>
              </a:rPr>
              <a:t> </a:t>
            </a:r>
            <a:r>
              <a:rPr kumimoji="0" lang="en-US" sz="2400" b="0" i="0" u="none" strike="noStrike" kern="0" cap="none" spc="0" normalizeH="0" baseline="0" noProof="0" dirty="0" err="1">
                <a:ln>
                  <a:noFill/>
                </a:ln>
                <a:solidFill>
                  <a:schemeClr val="bg1"/>
                </a:solidFill>
                <a:effectLst/>
                <a:uLnTx/>
                <a:uFillTx/>
                <a:latin typeface="Calibri"/>
                <a:cs typeface="Calibri"/>
                <a:sym typeface="Arial"/>
              </a:rPr>
              <a:t>fra</a:t>
            </a:r>
            <a:r>
              <a:rPr kumimoji="0" lang="en-US" sz="2400" b="0" i="0" u="none" strike="noStrike" kern="0" cap="none" spc="0" normalizeH="0" baseline="0" noProof="0" dirty="0">
                <a:ln>
                  <a:noFill/>
                </a:ln>
                <a:solidFill>
                  <a:schemeClr val="bg1"/>
                </a:solidFill>
                <a:effectLst/>
                <a:uLnTx/>
                <a:uFillTx/>
                <a:latin typeface="Calibri"/>
                <a:cs typeface="Calibri"/>
                <a:sym typeface="Arial"/>
              </a:rPr>
              <a:t> et </a:t>
            </a:r>
            <a:r>
              <a:rPr kumimoji="0" lang="en-US" sz="2400" b="0" i="0" u="none" strike="noStrike" kern="0" cap="none" spc="0" normalizeH="0" baseline="0" noProof="0" dirty="0" err="1">
                <a:ln>
                  <a:noFill/>
                </a:ln>
                <a:solidFill>
                  <a:schemeClr val="bg1"/>
                </a:solidFill>
                <a:effectLst/>
                <a:uLnTx/>
                <a:uFillTx/>
                <a:latin typeface="Calibri"/>
                <a:cs typeface="Calibri"/>
                <a:sym typeface="Arial"/>
              </a:rPr>
              <a:t>kendt</a:t>
            </a:r>
            <a:r>
              <a:rPr kumimoji="0" lang="en-US" sz="2400" b="0" i="0" u="none" strike="noStrike" kern="0" cap="none" spc="0" normalizeH="0" baseline="0" noProof="0" dirty="0">
                <a:ln>
                  <a:noFill/>
                </a:ln>
                <a:solidFill>
                  <a:schemeClr val="bg1"/>
                </a:solidFill>
                <a:effectLst/>
                <a:uLnTx/>
                <a:uFillTx/>
                <a:latin typeface="Calibri"/>
                <a:cs typeface="Calibri"/>
                <a:sym typeface="Arial"/>
              </a:rPr>
              <a:t> </a:t>
            </a:r>
            <a:endParaRPr lang="en-US" dirty="0">
              <a:solidFill>
                <a:schemeClr val="bg1"/>
              </a:solidFill>
              <a:latin typeface="Calibri"/>
              <a:cs typeface="Calibri"/>
            </a:endParaRPr>
          </a:p>
          <a:p>
            <a:pPr>
              <a:defRPr/>
            </a:pPr>
            <a:r>
              <a:rPr kumimoji="0" lang="en-US" sz="2400" b="0" i="0" u="none" strike="noStrike" kern="0" cap="none" spc="0" normalizeH="0" baseline="0" noProof="0" dirty="0" err="1">
                <a:ln>
                  <a:noFill/>
                </a:ln>
                <a:solidFill>
                  <a:schemeClr val="bg1"/>
                </a:solidFill>
                <a:effectLst/>
                <a:uLnTx/>
                <a:uFillTx/>
                <a:latin typeface="Calibri"/>
                <a:cs typeface="Calibri"/>
                <a:sym typeface="Arial"/>
              </a:rPr>
              <a:t>mærke</a:t>
            </a:r>
            <a:endParaRPr lang="en-US" b="0" i="0" u="none" strike="noStrike" kern="0" cap="none" spc="0" normalizeH="0" baseline="0" noProof="0" dirty="0" err="1">
              <a:ln>
                <a:noFill/>
              </a:ln>
              <a:solidFill>
                <a:schemeClr val="bg1"/>
              </a:solidFill>
              <a:effectLst/>
              <a:uLnTx/>
              <a:uFillTx/>
              <a:latin typeface="Calibri"/>
              <a:cs typeface="Calibri"/>
            </a:endParaRPr>
          </a:p>
        </p:txBody>
      </p:sp>
      <p:pic>
        <p:nvPicPr>
          <p:cNvPr id="2050" name="Picture 2" descr="black iphone 5 on yellow textile">
            <a:extLst>
              <a:ext uri="{FF2B5EF4-FFF2-40B4-BE49-F238E27FC236}">
                <a16:creationId xmlns:a16="http://schemas.microsoft.com/office/drawing/2014/main" id="{976EF197-965F-2243-C95A-54E1B0C98FBE}"/>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6285770" y="1608707"/>
            <a:ext cx="6654298" cy="660322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2D059AA-9963-8310-A25F-98F5878748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06231" y="-977478"/>
            <a:ext cx="4517528" cy="4840644"/>
          </a:xfrm>
          <a:prstGeom prst="rect">
            <a:avLst/>
          </a:prstGeom>
        </p:spPr>
      </p:pic>
    </p:spTree>
    <p:extLst>
      <p:ext uri="{BB962C8B-B14F-4D97-AF65-F5344CB8AC3E}">
        <p14:creationId xmlns:p14="http://schemas.microsoft.com/office/powerpoint/2010/main" val="1028814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124;p35">
            <a:extLst>
              <a:ext uri="{FF2B5EF4-FFF2-40B4-BE49-F238E27FC236}">
                <a16:creationId xmlns:a16="http://schemas.microsoft.com/office/drawing/2014/main" id="{2CD62617-79D7-6750-3BCF-660261BB9462}"/>
              </a:ext>
            </a:extLst>
          </p:cNvPr>
          <p:cNvSpPr/>
          <p:nvPr/>
        </p:nvSpPr>
        <p:spPr>
          <a:xfrm>
            <a:off x="837434" y="2046961"/>
            <a:ext cx="4359969" cy="3971284"/>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1125;p35">
            <a:extLst>
              <a:ext uri="{FF2B5EF4-FFF2-40B4-BE49-F238E27FC236}">
                <a16:creationId xmlns:a16="http://schemas.microsoft.com/office/drawing/2014/main" id="{9280948E-12BD-9902-6555-12F571721D99}"/>
              </a:ext>
            </a:extLst>
          </p:cNvPr>
          <p:cNvSpPr/>
          <p:nvPr/>
        </p:nvSpPr>
        <p:spPr>
          <a:xfrm>
            <a:off x="800142" y="1391424"/>
            <a:ext cx="4423310" cy="1142513"/>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 name="Google Shape;1124;p35">
            <a:extLst>
              <a:ext uri="{FF2B5EF4-FFF2-40B4-BE49-F238E27FC236}">
                <a16:creationId xmlns:a16="http://schemas.microsoft.com/office/drawing/2014/main" id="{141B0FCB-BF1B-519B-FCEA-CCDDB5D14512}"/>
              </a:ext>
            </a:extLst>
          </p:cNvPr>
          <p:cNvSpPr/>
          <p:nvPr/>
        </p:nvSpPr>
        <p:spPr>
          <a:xfrm>
            <a:off x="6883239" y="2024029"/>
            <a:ext cx="4359969" cy="3994216"/>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1125;p35">
            <a:extLst>
              <a:ext uri="{FF2B5EF4-FFF2-40B4-BE49-F238E27FC236}">
                <a16:creationId xmlns:a16="http://schemas.microsoft.com/office/drawing/2014/main" id="{345C3C3F-B192-149F-6F12-06F6EDE65F16}"/>
              </a:ext>
            </a:extLst>
          </p:cNvPr>
          <p:cNvSpPr/>
          <p:nvPr/>
        </p:nvSpPr>
        <p:spPr>
          <a:xfrm>
            <a:off x="6866731" y="1434146"/>
            <a:ext cx="4423310" cy="109979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4" name="tb">
            <a:extLst>
              <a:ext uri="{FF2B5EF4-FFF2-40B4-BE49-F238E27FC236}">
                <a16:creationId xmlns:a16="http://schemas.microsoft.com/office/drawing/2014/main" id="{A270DB42-5F30-3FEC-2E3F-258DD095FEA8}"/>
              </a:ext>
            </a:extLst>
          </p:cNvPr>
          <p:cNvSpPr txBox="1"/>
          <p:nvPr/>
        </p:nvSpPr>
        <p:spPr>
          <a:xfrm>
            <a:off x="2262570" y="170258"/>
            <a:ext cx="11400000" cy="640000"/>
          </a:xfrm>
          <a:prstGeom prst="rect">
            <a:avLst/>
          </a:prstGeom>
          <a:noFill/>
        </p:spPr>
        <p:txBody>
          <a:bodyPr wrap="square" lIns="91440" tIns="45720" rIns="91440" bIns="45720" anchor="t">
            <a:normAutofit lnSpcReduction="10000"/>
          </a:bodyPr>
          <a:lstStyle/>
          <a:p>
            <a:r>
              <a:rPr lang="en-GB" sz="3600" b="1" dirty="0" err="1">
                <a:solidFill>
                  <a:srgbClr val="31376B"/>
                </a:solidFill>
                <a:latin typeface="Calibri"/>
                <a:cs typeface="Calibri"/>
              </a:rPr>
              <a:t>Pålidelige</a:t>
            </a:r>
            <a:r>
              <a:rPr lang="en-GB" sz="3600" b="1" dirty="0">
                <a:solidFill>
                  <a:srgbClr val="31376B"/>
                </a:solidFill>
                <a:latin typeface="Calibri"/>
                <a:cs typeface="Calibri"/>
              </a:rPr>
              <a:t> apps, der </a:t>
            </a:r>
            <a:r>
              <a:rPr lang="en-GB" sz="3600" b="1" dirty="0" err="1">
                <a:solidFill>
                  <a:srgbClr val="31376B"/>
                </a:solidFill>
                <a:latin typeface="Calibri"/>
                <a:cs typeface="Calibri"/>
              </a:rPr>
              <a:t>bruges</a:t>
            </a:r>
            <a:r>
              <a:rPr lang="en-GB" sz="3600" b="1" dirty="0">
                <a:solidFill>
                  <a:srgbClr val="31376B"/>
                </a:solidFill>
                <a:latin typeface="Calibri"/>
                <a:cs typeface="Calibri"/>
              </a:rPr>
              <a:t> </a:t>
            </a:r>
            <a:r>
              <a:rPr lang="en-GB" sz="3600" b="1" dirty="0" err="1">
                <a:solidFill>
                  <a:srgbClr val="31376B"/>
                </a:solidFill>
                <a:latin typeface="Calibri"/>
                <a:cs typeface="Calibri"/>
              </a:rPr>
              <a:t>i</a:t>
            </a:r>
            <a:r>
              <a:rPr lang="en-GB" sz="3600" b="1" dirty="0">
                <a:solidFill>
                  <a:srgbClr val="31376B"/>
                </a:solidFill>
                <a:latin typeface="Calibri"/>
                <a:cs typeface="Calibri"/>
              </a:rPr>
              <a:t> Danmark</a:t>
            </a:r>
          </a:p>
        </p:txBody>
      </p:sp>
      <p:sp>
        <p:nvSpPr>
          <p:cNvPr id="36" name="tb">
            <a:extLst>
              <a:ext uri="{FF2B5EF4-FFF2-40B4-BE49-F238E27FC236}">
                <a16:creationId xmlns:a16="http://schemas.microsoft.com/office/drawing/2014/main" id="{36787C54-AF8F-15B3-F4C6-23111B868FCB}"/>
              </a:ext>
            </a:extLst>
          </p:cNvPr>
          <p:cNvSpPr txBox="1"/>
          <p:nvPr/>
        </p:nvSpPr>
        <p:spPr>
          <a:xfrm>
            <a:off x="602192" y="1511194"/>
            <a:ext cx="4775912" cy="1041288"/>
          </a:xfrm>
          <a:prstGeom prst="rect">
            <a:avLst/>
          </a:prstGeom>
          <a:noFill/>
        </p:spPr>
        <p:txBody>
          <a:bodyPr wrap="square" lIns="91440" tIns="45720" rIns="91440" bIns="45720" anchor="ctr">
            <a:normAutofit/>
          </a:bodyPr>
          <a:lstStyle/>
          <a:p>
            <a:pPr algn="ctr"/>
            <a:r>
              <a:rPr lang="en-GB" sz="2400" b="1" dirty="0">
                <a:solidFill>
                  <a:srgbClr val="FFFFFF"/>
                </a:solidFill>
                <a:latin typeface="Calibri"/>
                <a:cs typeface="Calibri"/>
              </a:rPr>
              <a:t>Banker </a:t>
            </a:r>
            <a:r>
              <a:rPr lang="en-GB" sz="2400" b="1" dirty="0" err="1">
                <a:solidFill>
                  <a:srgbClr val="FFFFFF"/>
                </a:solidFill>
                <a:latin typeface="Calibri"/>
                <a:cs typeface="Calibri"/>
              </a:rPr>
              <a:t>og</a:t>
            </a:r>
            <a:r>
              <a:rPr lang="en-GB" sz="2400" b="1" dirty="0">
                <a:solidFill>
                  <a:srgbClr val="FFFFFF"/>
                </a:solidFill>
                <a:latin typeface="Calibri"/>
                <a:cs typeface="Calibri"/>
              </a:rPr>
              <a:t> </a:t>
            </a:r>
            <a:endParaRPr lang="da-DK"/>
          </a:p>
          <a:p>
            <a:pPr algn="ctr"/>
            <a:r>
              <a:rPr lang="en-GB" sz="2400" b="1" dirty="0" err="1">
                <a:solidFill>
                  <a:srgbClr val="FFFFFF"/>
                </a:solidFill>
                <a:latin typeface="Calibri"/>
                <a:cs typeface="Calibri"/>
              </a:rPr>
              <a:t>sikker</a:t>
            </a:r>
            <a:r>
              <a:rPr lang="en-GB" sz="2400" b="1" dirty="0">
                <a:solidFill>
                  <a:srgbClr val="FFFFFF"/>
                </a:solidFill>
                <a:latin typeface="Calibri"/>
                <a:cs typeface="Calibri"/>
              </a:rPr>
              <a:t> </a:t>
            </a:r>
            <a:r>
              <a:rPr lang="en-GB" sz="2400" b="1" dirty="0" err="1">
                <a:solidFill>
                  <a:srgbClr val="FFFFFF"/>
                </a:solidFill>
                <a:latin typeface="Calibri"/>
                <a:cs typeface="Calibri"/>
              </a:rPr>
              <a:t>identifikation</a:t>
            </a:r>
            <a:endParaRPr lang="en-GB" sz="2400" b="1">
              <a:solidFill>
                <a:srgbClr val="FFFFFF"/>
              </a:solidFill>
              <a:latin typeface="Calibri"/>
              <a:cs typeface="Calibri"/>
            </a:endParaRPr>
          </a:p>
          <a:p>
            <a:pPr algn="ctr"/>
            <a:endParaRPr lang="en-GB" sz="2400" b="1" dirty="0">
              <a:solidFill>
                <a:srgbClr val="FFFFFF"/>
              </a:solidFill>
              <a:latin typeface="Calibri"/>
              <a:cs typeface="Calibri"/>
            </a:endParaRPr>
          </a:p>
        </p:txBody>
      </p:sp>
      <p:sp>
        <p:nvSpPr>
          <p:cNvPr id="38" name="c">
            <a:extLst>
              <a:ext uri="{FF2B5EF4-FFF2-40B4-BE49-F238E27FC236}">
                <a16:creationId xmlns:a16="http://schemas.microsoft.com/office/drawing/2014/main" id="{6474B584-5912-A4A8-A5C4-D9E59D3BF6EF}"/>
              </a:ext>
            </a:extLst>
          </p:cNvPr>
          <p:cNvSpPr/>
          <p:nvPr/>
        </p:nvSpPr>
        <p:spPr>
          <a:xfrm>
            <a:off x="1014014" y="2740184"/>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40" name="tb">
            <a:extLst>
              <a:ext uri="{FF2B5EF4-FFF2-40B4-BE49-F238E27FC236}">
                <a16:creationId xmlns:a16="http://schemas.microsoft.com/office/drawing/2014/main" id="{B5DA45BA-3CC0-B891-7FFD-8284038E2753}"/>
              </a:ext>
            </a:extLst>
          </p:cNvPr>
          <p:cNvSpPr txBox="1"/>
          <p:nvPr/>
        </p:nvSpPr>
        <p:spPr>
          <a:xfrm>
            <a:off x="1422195" y="2670585"/>
            <a:ext cx="3959847" cy="673699"/>
          </a:xfrm>
          <a:prstGeom prst="rect">
            <a:avLst/>
          </a:prstGeom>
          <a:noFill/>
          <a:ln>
            <a:noFill/>
          </a:ln>
        </p:spPr>
        <p:txBody>
          <a:bodyPr wrap="square" lIns="91440" tIns="45720" rIns="91440" bIns="45720" anchor="ctr">
            <a:noAutofit/>
          </a:bodyPr>
          <a:lstStyle/>
          <a:p>
            <a:r>
              <a:rPr lang="en-GB" sz="2000" dirty="0" err="1">
                <a:solidFill>
                  <a:schemeClr val="bg1"/>
                </a:solidFill>
                <a:latin typeface="Calibri"/>
                <a:ea typeface="Calibri"/>
                <a:cs typeface="Calibri"/>
              </a:rPr>
              <a:t>MitID</a:t>
            </a:r>
            <a:r>
              <a:rPr lang="en-GB" sz="2000" dirty="0">
                <a:solidFill>
                  <a:schemeClr val="bg1"/>
                </a:solidFill>
                <a:latin typeface="Calibri"/>
                <a:ea typeface="Calibri"/>
                <a:cs typeface="Calibri"/>
              </a:rPr>
              <a:t> - Sikker </a:t>
            </a:r>
            <a:r>
              <a:rPr lang="en-GB" sz="2000" dirty="0" err="1">
                <a:solidFill>
                  <a:schemeClr val="bg1"/>
                </a:solidFill>
                <a:latin typeface="Calibri"/>
                <a:ea typeface="Calibri"/>
                <a:cs typeface="Calibri"/>
              </a:rPr>
              <a:t>adgang</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til</a:t>
            </a:r>
            <a:r>
              <a:rPr lang="en-GB" sz="2000" dirty="0">
                <a:solidFill>
                  <a:schemeClr val="bg1"/>
                </a:solidFill>
                <a:latin typeface="Calibri"/>
                <a:ea typeface="Calibri"/>
                <a:cs typeface="Calibri"/>
              </a:rPr>
              <a:t> banker </a:t>
            </a:r>
            <a:r>
              <a:rPr lang="en-GB" sz="2000" dirty="0" err="1">
                <a:solidFill>
                  <a:schemeClr val="bg1"/>
                </a:solidFill>
                <a:latin typeface="Calibri"/>
                <a:ea typeface="Calibri"/>
                <a:cs typeface="Calibri"/>
              </a:rPr>
              <a:t>og</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offentlige</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selvbetjeningsløsninger</a:t>
            </a:r>
            <a:r>
              <a:rPr lang="en-GB" sz="2000" dirty="0">
                <a:solidFill>
                  <a:schemeClr val="bg1"/>
                </a:solidFill>
                <a:latin typeface="Calibri"/>
                <a:ea typeface="Calibri"/>
                <a:cs typeface="Calibri"/>
              </a:rPr>
              <a:t>.</a:t>
            </a:r>
            <a:endParaRPr lang="da-DK" sz="2000">
              <a:solidFill>
                <a:schemeClr val="bg1"/>
              </a:solidFill>
              <a:latin typeface="Calibri"/>
              <a:ea typeface="Calibri"/>
              <a:cs typeface="Calibri"/>
            </a:endParaRPr>
          </a:p>
        </p:txBody>
      </p:sp>
      <p:sp>
        <p:nvSpPr>
          <p:cNvPr id="42" name="c">
            <a:extLst>
              <a:ext uri="{FF2B5EF4-FFF2-40B4-BE49-F238E27FC236}">
                <a16:creationId xmlns:a16="http://schemas.microsoft.com/office/drawing/2014/main" id="{BC5C77D7-4D66-159D-F8D2-8E63E813141E}"/>
              </a:ext>
            </a:extLst>
          </p:cNvPr>
          <p:cNvSpPr/>
          <p:nvPr/>
        </p:nvSpPr>
        <p:spPr>
          <a:xfrm>
            <a:off x="1014014" y="3443022"/>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44" name="tb">
            <a:extLst>
              <a:ext uri="{FF2B5EF4-FFF2-40B4-BE49-F238E27FC236}">
                <a16:creationId xmlns:a16="http://schemas.microsoft.com/office/drawing/2014/main" id="{CFAEEDD4-C012-D6EC-7F64-848068A8B1F9}"/>
              </a:ext>
            </a:extLst>
          </p:cNvPr>
          <p:cNvSpPr txBox="1"/>
          <p:nvPr/>
        </p:nvSpPr>
        <p:spPr>
          <a:xfrm>
            <a:off x="1440618" y="3299773"/>
            <a:ext cx="3959847" cy="673699"/>
          </a:xfrm>
          <a:prstGeom prst="rect">
            <a:avLst/>
          </a:prstGeom>
          <a:noFill/>
        </p:spPr>
        <p:txBody>
          <a:bodyPr wrap="square" lIns="91440" tIns="45720" rIns="91440" bIns="45720" anchor="ctr">
            <a:noAutofit/>
          </a:bodyPr>
          <a:lstStyle/>
          <a:p>
            <a:r>
              <a:rPr lang="en-GB" sz="2000" b="1" dirty="0">
                <a:solidFill>
                  <a:schemeClr val="bg1"/>
                </a:solidFill>
                <a:latin typeface="Calibri"/>
                <a:cs typeface="Calibri"/>
              </a:rPr>
              <a:t>Nordea Mobile - </a:t>
            </a:r>
            <a:r>
              <a:rPr lang="en-GB" sz="2000" dirty="0">
                <a:solidFill>
                  <a:schemeClr val="bg1"/>
                </a:solidFill>
                <a:latin typeface="Calibri"/>
                <a:cs typeface="Calibri"/>
              </a:rPr>
              <a:t>Bank </a:t>
            </a:r>
            <a:r>
              <a:rPr lang="en-GB" sz="2000" dirty="0" err="1">
                <a:solidFill>
                  <a:schemeClr val="bg1"/>
                </a:solidFill>
                <a:latin typeface="Calibri"/>
                <a:cs typeface="Calibri"/>
              </a:rPr>
              <a:t>og</a:t>
            </a:r>
            <a:r>
              <a:rPr lang="en-GB" sz="2000" dirty="0">
                <a:solidFill>
                  <a:schemeClr val="bg1"/>
                </a:solidFill>
                <a:latin typeface="Calibri"/>
                <a:cs typeface="Calibri"/>
              </a:rPr>
              <a:t> </a:t>
            </a:r>
            <a:r>
              <a:rPr lang="en-GB" sz="2000" dirty="0" err="1">
                <a:solidFill>
                  <a:schemeClr val="bg1"/>
                </a:solidFill>
                <a:latin typeface="Calibri"/>
                <a:cs typeface="Calibri"/>
              </a:rPr>
              <a:t>betaling</a:t>
            </a:r>
            <a:endParaRPr lang="da-DK" dirty="0" err="1">
              <a:solidFill>
                <a:schemeClr val="bg1"/>
              </a:solidFill>
            </a:endParaRPr>
          </a:p>
        </p:txBody>
      </p:sp>
      <p:sp>
        <p:nvSpPr>
          <p:cNvPr id="46" name="c">
            <a:extLst>
              <a:ext uri="{FF2B5EF4-FFF2-40B4-BE49-F238E27FC236}">
                <a16:creationId xmlns:a16="http://schemas.microsoft.com/office/drawing/2014/main" id="{31C1904C-14F5-B9E5-2818-8E6538CF7D14}"/>
              </a:ext>
            </a:extLst>
          </p:cNvPr>
          <p:cNvSpPr/>
          <p:nvPr/>
        </p:nvSpPr>
        <p:spPr>
          <a:xfrm>
            <a:off x="995300" y="4148984"/>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48" name="tb">
            <a:extLst>
              <a:ext uri="{FF2B5EF4-FFF2-40B4-BE49-F238E27FC236}">
                <a16:creationId xmlns:a16="http://schemas.microsoft.com/office/drawing/2014/main" id="{596EEED9-30E1-D47A-5F8B-FA0B5A3DBB67}"/>
              </a:ext>
            </a:extLst>
          </p:cNvPr>
          <p:cNvSpPr txBox="1"/>
          <p:nvPr/>
        </p:nvSpPr>
        <p:spPr>
          <a:xfrm>
            <a:off x="1440618" y="4040299"/>
            <a:ext cx="3959847" cy="673699"/>
          </a:xfrm>
          <a:prstGeom prst="rect">
            <a:avLst/>
          </a:prstGeom>
          <a:noFill/>
        </p:spPr>
        <p:txBody>
          <a:bodyPr wrap="square" lIns="91440" tIns="45720" rIns="91440" bIns="45720" anchor="ctr">
            <a:normAutofit lnSpcReduction="10000"/>
          </a:bodyPr>
          <a:lstStyle/>
          <a:p>
            <a:r>
              <a:rPr lang="en-GB" sz="2000" b="1" dirty="0">
                <a:solidFill>
                  <a:schemeClr val="bg1"/>
                </a:solidFill>
                <a:latin typeface="Calibri"/>
                <a:cs typeface="Calibri"/>
              </a:rPr>
              <a:t>Jyske Bank </a:t>
            </a:r>
            <a:r>
              <a:rPr lang="en-GB" sz="2000" b="1" dirty="0" err="1">
                <a:solidFill>
                  <a:schemeClr val="bg1"/>
                </a:solidFill>
                <a:latin typeface="Calibri"/>
                <a:cs typeface="Calibri"/>
              </a:rPr>
              <a:t>Mobilbank</a:t>
            </a:r>
            <a:r>
              <a:rPr lang="en-GB" sz="2000" b="1" dirty="0">
                <a:solidFill>
                  <a:schemeClr val="bg1"/>
                </a:solidFill>
                <a:latin typeface="Calibri"/>
                <a:cs typeface="Calibri"/>
              </a:rPr>
              <a:t> -</a:t>
            </a:r>
            <a:r>
              <a:rPr lang="en-GB" sz="2000" dirty="0">
                <a:solidFill>
                  <a:schemeClr val="bg1"/>
                </a:solidFill>
                <a:latin typeface="Calibri"/>
                <a:cs typeface="Calibri"/>
              </a:rPr>
              <a:t> Bank </a:t>
            </a:r>
            <a:r>
              <a:rPr lang="en-GB" sz="2000" dirty="0" err="1">
                <a:solidFill>
                  <a:schemeClr val="bg1"/>
                </a:solidFill>
                <a:latin typeface="Calibri"/>
                <a:cs typeface="Calibri"/>
              </a:rPr>
              <a:t>og</a:t>
            </a:r>
            <a:r>
              <a:rPr lang="en-GB" sz="2000" dirty="0">
                <a:solidFill>
                  <a:schemeClr val="bg1"/>
                </a:solidFill>
                <a:latin typeface="Calibri"/>
                <a:cs typeface="Calibri"/>
              </a:rPr>
              <a:t> </a:t>
            </a:r>
            <a:r>
              <a:rPr lang="en-GB" sz="2000" dirty="0" err="1">
                <a:solidFill>
                  <a:schemeClr val="bg1"/>
                </a:solidFill>
                <a:latin typeface="Calibri"/>
                <a:cs typeface="Calibri"/>
              </a:rPr>
              <a:t>betaling</a:t>
            </a:r>
            <a:endParaRPr lang="da-DK" dirty="0" err="1">
              <a:solidFill>
                <a:schemeClr val="bg1"/>
              </a:solidFill>
            </a:endParaRPr>
          </a:p>
        </p:txBody>
      </p:sp>
      <p:sp>
        <p:nvSpPr>
          <p:cNvPr id="50" name="c">
            <a:extLst>
              <a:ext uri="{FF2B5EF4-FFF2-40B4-BE49-F238E27FC236}">
                <a16:creationId xmlns:a16="http://schemas.microsoft.com/office/drawing/2014/main" id="{BC8F95AC-C07F-C366-3E7A-930A600CE91F}"/>
              </a:ext>
            </a:extLst>
          </p:cNvPr>
          <p:cNvSpPr/>
          <p:nvPr/>
        </p:nvSpPr>
        <p:spPr>
          <a:xfrm>
            <a:off x="1014014" y="4779459"/>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52" name="tb">
            <a:extLst>
              <a:ext uri="{FF2B5EF4-FFF2-40B4-BE49-F238E27FC236}">
                <a16:creationId xmlns:a16="http://schemas.microsoft.com/office/drawing/2014/main" id="{A66C6A78-282A-BF64-F900-73DE13648777}"/>
              </a:ext>
            </a:extLst>
          </p:cNvPr>
          <p:cNvSpPr txBox="1"/>
          <p:nvPr/>
        </p:nvSpPr>
        <p:spPr>
          <a:xfrm>
            <a:off x="1438111" y="4672829"/>
            <a:ext cx="3959847" cy="673699"/>
          </a:xfrm>
          <a:prstGeom prst="rect">
            <a:avLst/>
          </a:prstGeom>
          <a:noFill/>
        </p:spPr>
        <p:txBody>
          <a:bodyPr wrap="square" lIns="91440" tIns="45720" rIns="91440" bIns="45720" anchor="ctr">
            <a:noAutofit/>
          </a:bodyPr>
          <a:lstStyle/>
          <a:p>
            <a:r>
              <a:rPr lang="en-GB" sz="2000" b="1" dirty="0">
                <a:solidFill>
                  <a:schemeClr val="bg1"/>
                </a:solidFill>
                <a:latin typeface="Calibri"/>
                <a:cs typeface="Calibri"/>
              </a:rPr>
              <a:t>Nordea Mobile </a:t>
            </a:r>
            <a:r>
              <a:rPr lang="en-GB" sz="2000" dirty="0">
                <a:solidFill>
                  <a:schemeClr val="bg1"/>
                </a:solidFill>
                <a:latin typeface="Calibri"/>
                <a:cs typeface="Calibri"/>
              </a:rPr>
              <a:t>- Bank </a:t>
            </a:r>
            <a:r>
              <a:rPr lang="en-GB" sz="2000" dirty="0" err="1">
                <a:solidFill>
                  <a:schemeClr val="bg1"/>
                </a:solidFill>
                <a:latin typeface="Calibri"/>
                <a:cs typeface="Calibri"/>
              </a:rPr>
              <a:t>og</a:t>
            </a:r>
            <a:r>
              <a:rPr lang="en-GB" sz="2000" dirty="0">
                <a:solidFill>
                  <a:schemeClr val="bg1"/>
                </a:solidFill>
                <a:latin typeface="Calibri"/>
                <a:cs typeface="Calibri"/>
              </a:rPr>
              <a:t> </a:t>
            </a:r>
            <a:r>
              <a:rPr lang="en-GB" sz="2000" dirty="0" err="1">
                <a:solidFill>
                  <a:schemeClr val="bg1"/>
                </a:solidFill>
                <a:latin typeface="Calibri"/>
                <a:cs typeface="Calibri"/>
              </a:rPr>
              <a:t>betaling</a:t>
            </a:r>
            <a:endParaRPr lang="da-DK" dirty="0" err="1">
              <a:solidFill>
                <a:schemeClr val="bg1"/>
              </a:solidFill>
            </a:endParaRPr>
          </a:p>
        </p:txBody>
      </p:sp>
      <p:sp>
        <p:nvSpPr>
          <p:cNvPr id="54" name="tb">
            <a:extLst>
              <a:ext uri="{FF2B5EF4-FFF2-40B4-BE49-F238E27FC236}">
                <a16:creationId xmlns:a16="http://schemas.microsoft.com/office/drawing/2014/main" id="{408AF830-1C29-7D9B-5522-5734E807793A}"/>
              </a:ext>
            </a:extLst>
          </p:cNvPr>
          <p:cNvSpPr txBox="1"/>
          <p:nvPr/>
        </p:nvSpPr>
        <p:spPr>
          <a:xfrm>
            <a:off x="6342795" y="1364372"/>
            <a:ext cx="5319525" cy="1165113"/>
          </a:xfrm>
          <a:prstGeom prst="rect">
            <a:avLst/>
          </a:prstGeom>
          <a:noFill/>
        </p:spPr>
        <p:txBody>
          <a:bodyPr wrap="square" lIns="91440" tIns="45720" rIns="91440" bIns="45720" anchor="ctr">
            <a:normAutofit/>
          </a:bodyPr>
          <a:lstStyle/>
          <a:p>
            <a:pPr algn="ctr"/>
            <a:r>
              <a:rPr lang="en-GB" sz="2400" b="1" dirty="0">
                <a:solidFill>
                  <a:srgbClr val="FFFFFF"/>
                </a:solidFill>
                <a:latin typeface="Calibri"/>
                <a:cs typeface="Calibri"/>
              </a:rPr>
              <a:t>Apps </a:t>
            </a:r>
            <a:r>
              <a:rPr lang="en-GB" sz="2400" b="1" dirty="0" err="1">
                <a:solidFill>
                  <a:srgbClr val="FFFFFF"/>
                </a:solidFill>
                <a:latin typeface="Calibri"/>
                <a:cs typeface="Calibri"/>
              </a:rPr>
              <a:t>til</a:t>
            </a:r>
            <a:r>
              <a:rPr lang="en-GB" sz="2400" b="1" dirty="0">
                <a:solidFill>
                  <a:srgbClr val="FFFFFF"/>
                </a:solidFill>
                <a:latin typeface="Calibri"/>
                <a:cs typeface="Calibri"/>
              </a:rPr>
              <a:t> </a:t>
            </a:r>
            <a:r>
              <a:rPr lang="en-GB" sz="2400" b="1" dirty="0" err="1">
                <a:solidFill>
                  <a:srgbClr val="FFFFFF"/>
                </a:solidFill>
                <a:latin typeface="Calibri"/>
                <a:cs typeface="Calibri"/>
              </a:rPr>
              <a:t>betaling</a:t>
            </a:r>
            <a:r>
              <a:rPr lang="en-GB" sz="2400" b="1" dirty="0">
                <a:solidFill>
                  <a:srgbClr val="FFFFFF"/>
                </a:solidFill>
                <a:latin typeface="Calibri"/>
                <a:cs typeface="Calibri"/>
              </a:rPr>
              <a:t> </a:t>
            </a:r>
            <a:r>
              <a:rPr lang="en-GB" sz="2400" b="1" dirty="0" err="1">
                <a:solidFill>
                  <a:srgbClr val="FFFFFF"/>
                </a:solidFill>
                <a:latin typeface="Calibri"/>
                <a:cs typeface="Calibri"/>
              </a:rPr>
              <a:t>og</a:t>
            </a:r>
          </a:p>
          <a:p>
            <a:pPr algn="ctr"/>
            <a:r>
              <a:rPr lang="en-GB" sz="2400" b="1" dirty="0" err="1">
                <a:solidFill>
                  <a:srgbClr val="FFFFFF"/>
                </a:solidFill>
                <a:latin typeface="Calibri"/>
                <a:cs typeface="Calibri"/>
              </a:rPr>
              <a:t>regninger</a:t>
            </a:r>
          </a:p>
        </p:txBody>
      </p:sp>
      <p:sp>
        <p:nvSpPr>
          <p:cNvPr id="56" name="tb">
            <a:extLst>
              <a:ext uri="{FF2B5EF4-FFF2-40B4-BE49-F238E27FC236}">
                <a16:creationId xmlns:a16="http://schemas.microsoft.com/office/drawing/2014/main" id="{EA611A0C-8428-A7E0-D318-A2F6C751F465}"/>
              </a:ext>
            </a:extLst>
          </p:cNvPr>
          <p:cNvSpPr txBox="1"/>
          <p:nvPr/>
        </p:nvSpPr>
        <p:spPr>
          <a:xfrm>
            <a:off x="7450167" y="2522862"/>
            <a:ext cx="3883152" cy="654649"/>
          </a:xfrm>
          <a:prstGeom prst="rect">
            <a:avLst/>
          </a:prstGeom>
          <a:noFill/>
        </p:spPr>
        <p:txBody>
          <a:bodyPr wrap="square" lIns="91440" tIns="45720" rIns="91440" bIns="45720" anchor="ctr">
            <a:noAutofit/>
          </a:bodyPr>
          <a:lstStyle/>
          <a:p>
            <a:r>
              <a:rPr lang="en-GB" sz="2000" b="1" dirty="0" err="1">
                <a:solidFill>
                  <a:schemeClr val="bg1"/>
                </a:solidFill>
                <a:latin typeface="Calibri"/>
                <a:cs typeface="Calibri"/>
              </a:rPr>
              <a:t>MobilePay</a:t>
            </a:r>
            <a:r>
              <a:rPr lang="en-GB" sz="2000" dirty="0">
                <a:solidFill>
                  <a:schemeClr val="bg1"/>
                </a:solidFill>
                <a:latin typeface="Calibri"/>
                <a:cs typeface="Calibri"/>
              </a:rPr>
              <a:t> - send </a:t>
            </a:r>
            <a:r>
              <a:rPr lang="en-GB" sz="2000" dirty="0" err="1">
                <a:solidFill>
                  <a:schemeClr val="bg1"/>
                </a:solidFill>
                <a:latin typeface="Calibri"/>
                <a:cs typeface="Calibri"/>
              </a:rPr>
              <a:t>og</a:t>
            </a:r>
            <a:r>
              <a:rPr lang="en-GB" sz="2000" dirty="0">
                <a:solidFill>
                  <a:schemeClr val="bg1"/>
                </a:solidFill>
                <a:latin typeface="Calibri"/>
                <a:cs typeface="Calibri"/>
              </a:rPr>
              <a:t> </a:t>
            </a:r>
            <a:r>
              <a:rPr lang="en-GB" sz="2000" dirty="0" err="1">
                <a:solidFill>
                  <a:schemeClr val="bg1"/>
                </a:solidFill>
                <a:latin typeface="Calibri"/>
                <a:cs typeface="Calibri"/>
              </a:rPr>
              <a:t>modtag</a:t>
            </a:r>
            <a:r>
              <a:rPr lang="en-GB" sz="2000" dirty="0">
                <a:solidFill>
                  <a:schemeClr val="bg1"/>
                </a:solidFill>
                <a:latin typeface="Calibri"/>
                <a:cs typeface="Calibri"/>
              </a:rPr>
              <a:t> </a:t>
            </a:r>
            <a:r>
              <a:rPr lang="en-GB" sz="2000" dirty="0" err="1">
                <a:solidFill>
                  <a:schemeClr val="bg1"/>
                </a:solidFill>
                <a:latin typeface="Calibri"/>
                <a:cs typeface="Calibri"/>
              </a:rPr>
              <a:t>penge</a:t>
            </a:r>
            <a:endParaRPr lang="en-GB" sz="2000" dirty="0">
              <a:solidFill>
                <a:schemeClr val="bg1"/>
              </a:solidFill>
              <a:latin typeface="Calibri"/>
              <a:cs typeface="Calibri"/>
            </a:endParaRPr>
          </a:p>
        </p:txBody>
      </p:sp>
      <p:sp>
        <p:nvSpPr>
          <p:cNvPr id="58" name="tb">
            <a:extLst>
              <a:ext uri="{FF2B5EF4-FFF2-40B4-BE49-F238E27FC236}">
                <a16:creationId xmlns:a16="http://schemas.microsoft.com/office/drawing/2014/main" id="{93013153-AC8C-AEEE-0D0E-E5AE6B4BDC5E}"/>
              </a:ext>
            </a:extLst>
          </p:cNvPr>
          <p:cNvSpPr txBox="1"/>
          <p:nvPr/>
        </p:nvSpPr>
        <p:spPr>
          <a:xfrm>
            <a:off x="7489612" y="3922962"/>
            <a:ext cx="3844940" cy="673699"/>
          </a:xfrm>
          <a:prstGeom prst="rect">
            <a:avLst/>
          </a:prstGeom>
          <a:noFill/>
        </p:spPr>
        <p:txBody>
          <a:bodyPr wrap="square" lIns="91440" tIns="45720" rIns="91440" bIns="45720" anchor="ctr">
            <a:noAutofit/>
          </a:bodyPr>
          <a:lstStyle/>
          <a:p>
            <a:r>
              <a:rPr lang="en-GB" sz="2000" b="1" dirty="0">
                <a:solidFill>
                  <a:schemeClr val="bg1"/>
                </a:solidFill>
                <a:latin typeface="Calibri"/>
                <a:cs typeface="Calibri"/>
              </a:rPr>
              <a:t>Din banks </a:t>
            </a:r>
            <a:r>
              <a:rPr lang="en-GB" sz="2000" b="1" dirty="0" err="1">
                <a:solidFill>
                  <a:schemeClr val="bg1"/>
                </a:solidFill>
                <a:latin typeface="Calibri"/>
                <a:cs typeface="Calibri"/>
              </a:rPr>
              <a:t>mobilbank</a:t>
            </a:r>
            <a:r>
              <a:rPr lang="en-GB" sz="2000" dirty="0">
                <a:solidFill>
                  <a:schemeClr val="bg1"/>
                </a:solidFill>
                <a:latin typeface="Calibri"/>
                <a:cs typeface="Calibri"/>
              </a:rPr>
              <a:t> - </a:t>
            </a:r>
            <a:r>
              <a:rPr lang="en-GB" sz="2000" dirty="0" err="1">
                <a:solidFill>
                  <a:schemeClr val="bg1"/>
                </a:solidFill>
                <a:latin typeface="Calibri"/>
                <a:cs typeface="Calibri"/>
              </a:rPr>
              <a:t>Overførsler</a:t>
            </a:r>
            <a:r>
              <a:rPr lang="en-GB" sz="2000" dirty="0">
                <a:solidFill>
                  <a:schemeClr val="bg1"/>
                </a:solidFill>
                <a:latin typeface="Calibri"/>
                <a:cs typeface="Calibri"/>
              </a:rPr>
              <a:t> </a:t>
            </a:r>
            <a:r>
              <a:rPr lang="en-GB" sz="2000" dirty="0" err="1">
                <a:solidFill>
                  <a:schemeClr val="bg1"/>
                </a:solidFill>
                <a:latin typeface="Calibri"/>
                <a:cs typeface="Calibri"/>
              </a:rPr>
              <a:t>og</a:t>
            </a:r>
            <a:r>
              <a:rPr lang="en-GB" sz="2000" dirty="0">
                <a:solidFill>
                  <a:schemeClr val="bg1"/>
                </a:solidFill>
                <a:latin typeface="Calibri"/>
                <a:cs typeface="Calibri"/>
              </a:rPr>
              <a:t> </a:t>
            </a:r>
            <a:r>
              <a:rPr lang="en-GB" sz="2000" dirty="0" err="1">
                <a:solidFill>
                  <a:schemeClr val="bg1"/>
                </a:solidFill>
                <a:latin typeface="Calibri"/>
                <a:cs typeface="Calibri"/>
              </a:rPr>
              <a:t>betalinger</a:t>
            </a:r>
            <a:endParaRPr lang="en-GB" sz="2000" dirty="0">
              <a:solidFill>
                <a:schemeClr val="bg1"/>
              </a:solidFill>
              <a:latin typeface="Calibri"/>
              <a:cs typeface="Calibri"/>
            </a:endParaRPr>
          </a:p>
        </p:txBody>
      </p:sp>
      <p:sp>
        <p:nvSpPr>
          <p:cNvPr id="60" name="tb">
            <a:extLst>
              <a:ext uri="{FF2B5EF4-FFF2-40B4-BE49-F238E27FC236}">
                <a16:creationId xmlns:a16="http://schemas.microsoft.com/office/drawing/2014/main" id="{359916E8-7EE8-B2EA-4A6A-59CEF6D9D789}"/>
              </a:ext>
            </a:extLst>
          </p:cNvPr>
          <p:cNvSpPr txBox="1"/>
          <p:nvPr/>
        </p:nvSpPr>
        <p:spPr>
          <a:xfrm>
            <a:off x="7484824" y="4706664"/>
            <a:ext cx="3847886" cy="673699"/>
          </a:xfrm>
          <a:prstGeom prst="rect">
            <a:avLst/>
          </a:prstGeom>
          <a:noFill/>
        </p:spPr>
        <p:txBody>
          <a:bodyPr wrap="square" lIns="91440" tIns="45720" rIns="91440" bIns="45720" anchor="ctr">
            <a:noAutofit/>
          </a:bodyPr>
          <a:lstStyle/>
          <a:p>
            <a:r>
              <a:rPr lang="en-GB" sz="2000" b="1" dirty="0" err="1">
                <a:solidFill>
                  <a:schemeClr val="bg1"/>
                </a:solidFill>
                <a:latin typeface="Calibri"/>
                <a:cs typeface="Calibri"/>
              </a:rPr>
              <a:t>Dankort</a:t>
            </a:r>
            <a:r>
              <a:rPr lang="en-GB" sz="2000" b="1" dirty="0">
                <a:solidFill>
                  <a:schemeClr val="bg1"/>
                </a:solidFill>
                <a:latin typeface="Calibri"/>
                <a:cs typeface="Calibri"/>
              </a:rPr>
              <a:t>/</a:t>
            </a:r>
            <a:r>
              <a:rPr lang="en-GB" sz="2000" b="1" dirty="0" err="1">
                <a:solidFill>
                  <a:schemeClr val="bg1"/>
                </a:solidFill>
                <a:latin typeface="Calibri"/>
                <a:cs typeface="Calibri"/>
              </a:rPr>
              <a:t>Kortbetaling</a:t>
            </a:r>
            <a:r>
              <a:rPr lang="en-GB" sz="2000" b="1" dirty="0">
                <a:solidFill>
                  <a:schemeClr val="bg1"/>
                </a:solidFill>
                <a:latin typeface="Calibri"/>
                <a:cs typeface="Calibri"/>
              </a:rPr>
              <a:t> </a:t>
            </a:r>
            <a:r>
              <a:rPr lang="en-GB" sz="2000" dirty="0">
                <a:solidFill>
                  <a:schemeClr val="bg1"/>
                </a:solidFill>
                <a:latin typeface="Calibri"/>
                <a:cs typeface="Calibri"/>
              </a:rPr>
              <a:t>- Sikker </a:t>
            </a:r>
            <a:r>
              <a:rPr lang="en-GB" sz="2000" dirty="0" err="1">
                <a:solidFill>
                  <a:schemeClr val="bg1"/>
                </a:solidFill>
                <a:latin typeface="Calibri"/>
                <a:cs typeface="Calibri"/>
              </a:rPr>
              <a:t>betaling</a:t>
            </a:r>
            <a:r>
              <a:rPr lang="en-GB" sz="2000" dirty="0">
                <a:solidFill>
                  <a:schemeClr val="bg1"/>
                </a:solidFill>
                <a:latin typeface="Calibri"/>
                <a:cs typeface="Calibri"/>
              </a:rPr>
              <a:t> I </a:t>
            </a:r>
            <a:r>
              <a:rPr lang="en-GB" sz="2000" dirty="0" err="1">
                <a:solidFill>
                  <a:schemeClr val="bg1"/>
                </a:solidFill>
                <a:latin typeface="Calibri"/>
                <a:cs typeface="Calibri"/>
              </a:rPr>
              <a:t>butikker</a:t>
            </a:r>
            <a:r>
              <a:rPr lang="en-GB" sz="2000" dirty="0">
                <a:solidFill>
                  <a:schemeClr val="bg1"/>
                </a:solidFill>
                <a:latin typeface="Calibri"/>
                <a:cs typeface="Calibri"/>
              </a:rPr>
              <a:t> </a:t>
            </a:r>
            <a:r>
              <a:rPr lang="en-GB" sz="2000" dirty="0" err="1">
                <a:solidFill>
                  <a:schemeClr val="bg1"/>
                </a:solidFill>
                <a:latin typeface="Calibri"/>
                <a:cs typeface="Calibri"/>
              </a:rPr>
              <a:t>og</a:t>
            </a:r>
            <a:r>
              <a:rPr lang="en-GB" sz="2000" dirty="0">
                <a:solidFill>
                  <a:schemeClr val="bg1"/>
                </a:solidFill>
                <a:latin typeface="Calibri"/>
                <a:cs typeface="Calibri"/>
              </a:rPr>
              <a:t> </a:t>
            </a:r>
            <a:r>
              <a:rPr lang="en-GB" sz="2000" dirty="0" err="1">
                <a:solidFill>
                  <a:schemeClr val="bg1"/>
                </a:solidFill>
                <a:latin typeface="Calibri"/>
                <a:cs typeface="Calibri"/>
              </a:rPr>
              <a:t>på</a:t>
            </a:r>
            <a:r>
              <a:rPr lang="en-GB" sz="2000" dirty="0">
                <a:solidFill>
                  <a:schemeClr val="bg1"/>
                </a:solidFill>
                <a:latin typeface="Calibri"/>
                <a:cs typeface="Calibri"/>
              </a:rPr>
              <a:t> </a:t>
            </a:r>
            <a:r>
              <a:rPr lang="en-GB" sz="2000" dirty="0" err="1">
                <a:solidFill>
                  <a:schemeClr val="bg1"/>
                </a:solidFill>
                <a:latin typeface="Calibri"/>
                <a:cs typeface="Calibri"/>
              </a:rPr>
              <a:t>nette</a:t>
            </a:r>
            <a:r>
              <a:rPr lang="en-GB" sz="2000" dirty="0">
                <a:solidFill>
                  <a:schemeClr val="bg1"/>
                </a:solidFill>
                <a:latin typeface="Calibri"/>
                <a:cs typeface="Calibri"/>
              </a:rPr>
              <a:t>.</a:t>
            </a:r>
          </a:p>
        </p:txBody>
      </p:sp>
      <p:sp>
        <p:nvSpPr>
          <p:cNvPr id="62" name="tb">
            <a:extLst>
              <a:ext uri="{FF2B5EF4-FFF2-40B4-BE49-F238E27FC236}">
                <a16:creationId xmlns:a16="http://schemas.microsoft.com/office/drawing/2014/main" id="{A06C3332-0708-FFE4-0767-32D8A6BC9257}"/>
              </a:ext>
            </a:extLst>
          </p:cNvPr>
          <p:cNvSpPr txBox="1"/>
          <p:nvPr/>
        </p:nvSpPr>
        <p:spPr>
          <a:xfrm>
            <a:off x="7456309" y="3188636"/>
            <a:ext cx="3661842" cy="673699"/>
          </a:xfrm>
          <a:prstGeom prst="rect">
            <a:avLst/>
          </a:prstGeom>
          <a:noFill/>
        </p:spPr>
        <p:txBody>
          <a:bodyPr wrap="square" lIns="91440" tIns="45720" rIns="91440" bIns="45720" anchor="ctr">
            <a:noAutofit/>
          </a:bodyPr>
          <a:lstStyle/>
          <a:p>
            <a:r>
              <a:rPr lang="en-GB" sz="2000" b="1" dirty="0" err="1">
                <a:solidFill>
                  <a:schemeClr val="bg1"/>
                </a:solidFill>
                <a:latin typeface="Calibri"/>
                <a:cs typeface="Calibri"/>
              </a:rPr>
              <a:t>Betalingsservice</a:t>
            </a:r>
            <a:r>
              <a:rPr lang="en-GB" sz="2000" b="1" dirty="0">
                <a:solidFill>
                  <a:schemeClr val="bg1"/>
                </a:solidFill>
                <a:latin typeface="Calibri"/>
                <a:cs typeface="Calibri"/>
              </a:rPr>
              <a:t> (PBS)</a:t>
            </a:r>
            <a:r>
              <a:rPr lang="en-GB" sz="2000" dirty="0">
                <a:solidFill>
                  <a:schemeClr val="bg1"/>
                </a:solidFill>
                <a:latin typeface="Calibri"/>
                <a:cs typeface="Calibri"/>
              </a:rPr>
              <a:t> - </a:t>
            </a:r>
            <a:r>
              <a:rPr lang="en-GB" sz="2000" dirty="0" err="1">
                <a:solidFill>
                  <a:schemeClr val="bg1"/>
                </a:solidFill>
                <a:latin typeface="Calibri"/>
                <a:cs typeface="Calibri"/>
              </a:rPr>
              <a:t>Automatisk</a:t>
            </a:r>
            <a:r>
              <a:rPr lang="en-GB" sz="2000" dirty="0">
                <a:solidFill>
                  <a:schemeClr val="bg1"/>
                </a:solidFill>
                <a:latin typeface="Calibri"/>
                <a:cs typeface="Calibri"/>
              </a:rPr>
              <a:t> </a:t>
            </a:r>
            <a:r>
              <a:rPr lang="en-GB" sz="2000" dirty="0" err="1">
                <a:solidFill>
                  <a:schemeClr val="bg1"/>
                </a:solidFill>
                <a:latin typeface="Calibri"/>
                <a:cs typeface="Calibri"/>
              </a:rPr>
              <a:t>betaling</a:t>
            </a:r>
            <a:r>
              <a:rPr lang="en-GB" sz="2000" dirty="0">
                <a:solidFill>
                  <a:schemeClr val="bg1"/>
                </a:solidFill>
                <a:latin typeface="Calibri"/>
                <a:cs typeface="Calibri"/>
              </a:rPr>
              <a:t> </a:t>
            </a:r>
            <a:r>
              <a:rPr lang="en-GB" sz="2000" dirty="0" err="1">
                <a:solidFill>
                  <a:schemeClr val="bg1"/>
                </a:solidFill>
                <a:latin typeface="Calibri"/>
                <a:cs typeface="Calibri"/>
              </a:rPr>
              <a:t>af</a:t>
            </a:r>
            <a:r>
              <a:rPr lang="en-GB" sz="2000" dirty="0">
                <a:solidFill>
                  <a:schemeClr val="bg1"/>
                </a:solidFill>
                <a:latin typeface="Calibri"/>
                <a:cs typeface="Calibri"/>
              </a:rPr>
              <a:t> </a:t>
            </a:r>
            <a:r>
              <a:rPr lang="en-GB" sz="2000" dirty="0" err="1">
                <a:solidFill>
                  <a:schemeClr val="bg1"/>
                </a:solidFill>
                <a:latin typeface="Calibri"/>
                <a:cs typeface="Calibri"/>
              </a:rPr>
              <a:t>regninger</a:t>
            </a:r>
            <a:endParaRPr lang="en-GB" sz="2000">
              <a:solidFill>
                <a:schemeClr val="bg1"/>
              </a:solidFill>
              <a:latin typeface="Calibri"/>
              <a:cs typeface="Calibri"/>
            </a:endParaRPr>
          </a:p>
        </p:txBody>
      </p:sp>
      <p:sp>
        <p:nvSpPr>
          <p:cNvPr id="64" name="c">
            <a:extLst>
              <a:ext uri="{FF2B5EF4-FFF2-40B4-BE49-F238E27FC236}">
                <a16:creationId xmlns:a16="http://schemas.microsoft.com/office/drawing/2014/main" id="{F256ED33-C528-46D2-1D54-7010F3044CA3}"/>
              </a:ext>
            </a:extLst>
          </p:cNvPr>
          <p:cNvSpPr/>
          <p:nvPr/>
        </p:nvSpPr>
        <p:spPr>
          <a:xfrm>
            <a:off x="7024985" y="2668763"/>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66" name="c">
            <a:extLst>
              <a:ext uri="{FF2B5EF4-FFF2-40B4-BE49-F238E27FC236}">
                <a16:creationId xmlns:a16="http://schemas.microsoft.com/office/drawing/2014/main" id="{D939864A-3E82-87BD-6ED9-98DAA80E54B7}"/>
              </a:ext>
            </a:extLst>
          </p:cNvPr>
          <p:cNvSpPr/>
          <p:nvPr/>
        </p:nvSpPr>
        <p:spPr>
          <a:xfrm>
            <a:off x="7024985" y="3295401"/>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68" name="c">
            <a:extLst>
              <a:ext uri="{FF2B5EF4-FFF2-40B4-BE49-F238E27FC236}">
                <a16:creationId xmlns:a16="http://schemas.microsoft.com/office/drawing/2014/main" id="{9AF1D37E-D88A-85A6-89FE-D3127E25EB4E}"/>
              </a:ext>
            </a:extLst>
          </p:cNvPr>
          <p:cNvSpPr/>
          <p:nvPr/>
        </p:nvSpPr>
        <p:spPr>
          <a:xfrm>
            <a:off x="7025321" y="3925163"/>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70" name="c">
            <a:extLst>
              <a:ext uri="{FF2B5EF4-FFF2-40B4-BE49-F238E27FC236}">
                <a16:creationId xmlns:a16="http://schemas.microsoft.com/office/drawing/2014/main" id="{26E1D84D-1189-0512-E1D8-B08202B51035}"/>
              </a:ext>
            </a:extLst>
          </p:cNvPr>
          <p:cNvSpPr/>
          <p:nvPr/>
        </p:nvSpPr>
        <p:spPr>
          <a:xfrm>
            <a:off x="7034510" y="4708038"/>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72" name="tb">
            <a:extLst>
              <a:ext uri="{FF2B5EF4-FFF2-40B4-BE49-F238E27FC236}">
                <a16:creationId xmlns:a16="http://schemas.microsoft.com/office/drawing/2014/main" id="{D613A97B-D288-6137-3484-136825128612}"/>
              </a:ext>
            </a:extLst>
          </p:cNvPr>
          <p:cNvSpPr txBox="1"/>
          <p:nvPr/>
        </p:nvSpPr>
        <p:spPr>
          <a:xfrm>
            <a:off x="272325" y="657421"/>
            <a:ext cx="11400000" cy="860000"/>
          </a:xfrm>
          <a:prstGeom prst="rect">
            <a:avLst/>
          </a:prstGeom>
          <a:noFill/>
        </p:spPr>
        <p:txBody>
          <a:bodyPr wrap="square" lIns="91440" tIns="45720" rIns="91440" bIns="45720" anchor="t">
            <a:noAutofit/>
          </a:bodyPr>
          <a:lstStyle/>
          <a:p>
            <a:r>
              <a:rPr lang="en-GB" sz="2000" dirty="0">
                <a:solidFill>
                  <a:srgbClr val="002465"/>
                </a:solidFill>
                <a:latin typeface="Calibri"/>
                <a:cs typeface="Calibri"/>
              </a:rPr>
              <a:t>Dette er velkendte, regulerede udbydere. Download altid den officielle app fra app-butikken, og husk: Ingen af dem vil nogensinde bede om din PIN-kode eller adgangskode via opkald, sms eller e-mail.</a:t>
            </a:r>
          </a:p>
        </p:txBody>
      </p:sp>
      <p:sp>
        <p:nvSpPr>
          <p:cNvPr id="74" name="tb">
            <a:extLst>
              <a:ext uri="{FF2B5EF4-FFF2-40B4-BE49-F238E27FC236}">
                <a16:creationId xmlns:a16="http://schemas.microsoft.com/office/drawing/2014/main" id="{5D7266C5-6702-EDB0-1867-6ECCC4C980E0}"/>
              </a:ext>
            </a:extLst>
          </p:cNvPr>
          <p:cNvSpPr txBox="1"/>
          <p:nvPr/>
        </p:nvSpPr>
        <p:spPr>
          <a:xfrm>
            <a:off x="796025" y="6382130"/>
            <a:ext cx="10857125" cy="477497"/>
          </a:xfrm>
          <a:prstGeom prst="rect">
            <a:avLst/>
          </a:prstGeom>
          <a:noFill/>
        </p:spPr>
        <p:txBody>
          <a:bodyPr wrap="square" lIns="91440" tIns="45720" rIns="91440" bIns="45720" anchor="ctr">
            <a:noAutofit/>
          </a:bodyPr>
          <a:lstStyle/>
          <a:p>
            <a:pPr algn="ctr"/>
            <a:r>
              <a:rPr lang="en-GB" sz="2400" dirty="0">
                <a:solidFill>
                  <a:srgbClr val="002465"/>
                </a:solidFill>
                <a:latin typeface="Calibri"/>
                <a:ea typeface="Calibri"/>
                <a:cs typeface="Calibri"/>
              </a:rPr>
              <a:t>Er du </a:t>
            </a:r>
            <a:r>
              <a:rPr lang="en-GB" sz="2400" dirty="0" err="1">
                <a:solidFill>
                  <a:srgbClr val="002465"/>
                </a:solidFill>
                <a:latin typeface="Calibri"/>
                <a:ea typeface="Calibri"/>
                <a:cs typeface="Calibri"/>
              </a:rPr>
              <a:t>i</a:t>
            </a:r>
            <a:r>
              <a:rPr lang="en-GB" sz="2400" dirty="0">
                <a:solidFill>
                  <a:srgbClr val="002465"/>
                </a:solidFill>
                <a:latin typeface="Calibri"/>
                <a:ea typeface="Calibri"/>
                <a:cs typeface="Calibri"/>
              </a:rPr>
              <a:t> </a:t>
            </a:r>
            <a:r>
              <a:rPr lang="en-GB" sz="2400" dirty="0" err="1">
                <a:solidFill>
                  <a:srgbClr val="002465"/>
                </a:solidFill>
                <a:latin typeface="Calibri"/>
                <a:ea typeface="Calibri"/>
                <a:cs typeface="Calibri"/>
              </a:rPr>
              <a:t>tvivl</a:t>
            </a:r>
            <a:r>
              <a:rPr lang="en-GB" sz="2400" dirty="0">
                <a:solidFill>
                  <a:srgbClr val="002465"/>
                </a:solidFill>
                <a:latin typeface="Calibri"/>
                <a:ea typeface="Calibri"/>
                <a:cs typeface="Calibri"/>
              </a:rPr>
              <a:t>? </a:t>
            </a:r>
            <a:r>
              <a:rPr lang="en-GB" sz="2400" dirty="0" err="1">
                <a:solidFill>
                  <a:srgbClr val="002465"/>
                </a:solidFill>
                <a:latin typeface="Calibri"/>
                <a:ea typeface="Calibri"/>
                <a:cs typeface="Calibri"/>
              </a:rPr>
              <a:t>Kontakt</a:t>
            </a:r>
            <a:r>
              <a:rPr lang="en-GB" sz="2400" dirty="0">
                <a:solidFill>
                  <a:srgbClr val="002465"/>
                </a:solidFill>
                <a:latin typeface="Calibri"/>
                <a:ea typeface="Calibri"/>
                <a:cs typeface="Calibri"/>
              </a:rPr>
              <a:t> din bank </a:t>
            </a:r>
            <a:r>
              <a:rPr lang="en-GB" sz="2400" dirty="0" err="1">
                <a:solidFill>
                  <a:srgbClr val="002465"/>
                </a:solidFill>
                <a:latin typeface="Calibri"/>
                <a:ea typeface="Calibri"/>
                <a:cs typeface="Calibri"/>
              </a:rPr>
              <a:t>eller</a:t>
            </a:r>
            <a:r>
              <a:rPr lang="en-GB" sz="2400" dirty="0">
                <a:solidFill>
                  <a:srgbClr val="002465"/>
                </a:solidFill>
                <a:latin typeface="Calibri"/>
                <a:ea typeface="Calibri"/>
                <a:cs typeface="Calibri"/>
              </a:rPr>
              <a:t> </a:t>
            </a:r>
            <a:r>
              <a:rPr lang="en-GB" sz="2400" dirty="0" err="1">
                <a:solidFill>
                  <a:srgbClr val="002465"/>
                </a:solidFill>
                <a:latin typeface="Calibri"/>
                <a:ea typeface="Calibri"/>
                <a:cs typeface="Calibri"/>
              </a:rPr>
              <a:t>besøg</a:t>
            </a:r>
            <a:r>
              <a:rPr lang="en-GB" sz="2400" dirty="0">
                <a:solidFill>
                  <a:srgbClr val="31376B"/>
                </a:solidFill>
                <a:latin typeface="Calibri"/>
                <a:ea typeface="Calibri"/>
                <a:cs typeface="Calibri"/>
              </a:rPr>
              <a:t> </a:t>
            </a:r>
            <a:r>
              <a:rPr lang="en-GB" sz="2400" dirty="0">
                <a:solidFill>
                  <a:srgbClr val="31376B"/>
                </a:solidFill>
                <a:latin typeface="Calibri"/>
                <a:ea typeface="Calibri"/>
                <a:cs typeface="Calibri"/>
                <a:hlinkClick r:id="rId4">
                  <a:extLst>
                    <a:ext uri="{A12FA001-AC4F-418D-AE19-62706E023703}">
                      <ahyp:hlinkClr xmlns:ahyp="http://schemas.microsoft.com/office/drawing/2018/hyperlinkcolor" val="tx"/>
                    </a:ext>
                  </a:extLst>
                </a:hlinkClick>
              </a:rPr>
              <a:t>www.sikkerdigital.dk</a:t>
            </a:r>
            <a:endParaRPr lang="da-DK" sz="2400">
              <a:solidFill>
                <a:srgbClr val="31376B"/>
              </a:solidFill>
              <a:latin typeface="Calibri"/>
              <a:ea typeface="Calibri"/>
              <a:cs typeface="Calibri"/>
              <a:hlinkClick r:id="rId4">
                <a:extLst>
                  <a:ext uri="{A12FA001-AC4F-418D-AE19-62706E023703}">
                    <ahyp:hlinkClr xmlns:ahyp="http://schemas.microsoft.com/office/drawing/2018/hyperlinkcolor" val="tx"/>
                  </a:ext>
                </a:extLst>
              </a:hlinkClick>
            </a:endParaRPr>
          </a:p>
          <a:p>
            <a:pPr algn="ctr"/>
            <a:endParaRPr lang="en-GB" sz="2400" b="1" dirty="0">
              <a:solidFill>
                <a:srgbClr val="002465"/>
              </a:solidFill>
              <a:latin typeface="Calibri"/>
              <a:ea typeface="Calibri"/>
              <a:cs typeface="Calibri" panose="020F0502020204030204" pitchFamily="34" charset="0"/>
            </a:endParaRPr>
          </a:p>
        </p:txBody>
      </p:sp>
      <p:sp>
        <p:nvSpPr>
          <p:cNvPr id="2" name="Tekstfelt 1">
            <a:extLst>
              <a:ext uri="{FF2B5EF4-FFF2-40B4-BE49-F238E27FC236}">
                <a16:creationId xmlns:a16="http://schemas.microsoft.com/office/drawing/2014/main" id="{34D3C769-ADE7-0F50-7AD9-D0099C3487CE}"/>
              </a:ext>
            </a:extLst>
          </p:cNvPr>
          <p:cNvSpPr txBox="1"/>
          <p:nvPr/>
        </p:nvSpPr>
        <p:spPr>
          <a:xfrm>
            <a:off x="4200525" y="-1209675"/>
            <a:ext cx="609600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Char char="•"/>
            </a:pPr>
            <a:r>
              <a:rPr lang="en-US" dirty="0">
                <a:latin typeface="Segoe UI"/>
                <a:ea typeface="Segoe UI"/>
                <a:cs typeface="Segoe UI"/>
              </a:rPr>
              <a:t>Danske Bank</a:t>
            </a:r>
            <a:endParaRPr lang="da-DK" dirty="0"/>
          </a:p>
          <a:p>
            <a:pPr>
              <a:buFont typeface=""/>
              <a:buChar char="•"/>
            </a:pPr>
            <a:r>
              <a:rPr lang="en-US" dirty="0">
                <a:latin typeface="Segoe UI"/>
                <a:ea typeface="Segoe UI"/>
                <a:cs typeface="Segoe UI"/>
              </a:rPr>
              <a:t>Nordea Mobile</a:t>
            </a:r>
          </a:p>
          <a:p>
            <a:pPr>
              <a:buFont typeface=""/>
              <a:buChar char="•"/>
            </a:pPr>
            <a:r>
              <a:rPr lang="en-US" dirty="0">
                <a:latin typeface="Segoe UI"/>
                <a:ea typeface="Segoe UI"/>
                <a:cs typeface="Segoe UI"/>
              </a:rPr>
              <a:t>Jyske Bank </a:t>
            </a:r>
            <a:r>
              <a:rPr lang="en-US" dirty="0" err="1">
                <a:latin typeface="Segoe UI"/>
                <a:ea typeface="Segoe UI"/>
                <a:cs typeface="Segoe UI"/>
              </a:rPr>
              <a:t>Mobilbank</a:t>
            </a:r>
          </a:p>
          <a:p>
            <a:pPr>
              <a:buFont typeface=""/>
              <a:buChar char="•"/>
            </a:pPr>
            <a:r>
              <a:rPr lang="en-US" dirty="0" err="1">
                <a:latin typeface="Segoe UI"/>
                <a:ea typeface="Segoe UI"/>
                <a:cs typeface="Segoe UI"/>
              </a:rPr>
              <a:t>MitID</a:t>
            </a:r>
          </a:p>
          <a:p>
            <a:endParaRPr lang="en-US">
              <a:latin typeface="Segoe UI"/>
              <a:ea typeface="Segoe UI"/>
              <a:cs typeface="Segoe UI"/>
            </a:endParaRPr>
          </a:p>
          <a:p>
            <a:pPr algn="ctr"/>
            <a:endParaRPr lang="da-DK"/>
          </a:p>
        </p:txBody>
      </p:sp>
    </p:spTree>
    <p:extLst>
      <p:ext uri="{BB962C8B-B14F-4D97-AF65-F5344CB8AC3E}">
        <p14:creationId xmlns:p14="http://schemas.microsoft.com/office/powerpoint/2010/main" val="2784787443"/>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5" name="Google Shape;1095;p34"/>
          <p:cNvSpPr/>
          <p:nvPr/>
        </p:nvSpPr>
        <p:spPr>
          <a:xfrm>
            <a:off x="492152" y="1213883"/>
            <a:ext cx="2102418" cy="5208172"/>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6" name="Google Shape;1096;p34"/>
          <p:cNvSpPr/>
          <p:nvPr/>
        </p:nvSpPr>
        <p:spPr>
          <a:xfrm>
            <a:off x="499001" y="1165845"/>
            <a:ext cx="2102418" cy="1282367"/>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7" name="Google Shape;1097;p34"/>
          <p:cNvSpPr/>
          <p:nvPr/>
        </p:nvSpPr>
        <p:spPr>
          <a:xfrm>
            <a:off x="2669061" y="1210536"/>
            <a:ext cx="2102418" cy="5208172"/>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8" name="Google Shape;1098;p34"/>
          <p:cNvSpPr/>
          <p:nvPr/>
        </p:nvSpPr>
        <p:spPr>
          <a:xfrm>
            <a:off x="2669061" y="1176387"/>
            <a:ext cx="2102418" cy="1275184"/>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9" name="Google Shape;1099;p34"/>
          <p:cNvSpPr/>
          <p:nvPr/>
        </p:nvSpPr>
        <p:spPr>
          <a:xfrm>
            <a:off x="4845970" y="1165845"/>
            <a:ext cx="2099553" cy="5243354"/>
          </a:xfrm>
          <a:custGeom>
            <a:avLst/>
            <a:gdLst/>
            <a:ahLst/>
            <a:cxnLst/>
            <a:rect l="l" t="t" r="r" b="b"/>
            <a:pathLst>
              <a:path w="3234" h="8984" extrusionOk="0">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0" name="Google Shape;1100;p34"/>
          <p:cNvSpPr/>
          <p:nvPr/>
        </p:nvSpPr>
        <p:spPr>
          <a:xfrm>
            <a:off x="4845970" y="1166877"/>
            <a:ext cx="2099553" cy="1275184"/>
          </a:xfrm>
          <a:custGeom>
            <a:avLst/>
            <a:gdLst/>
            <a:ahLst/>
            <a:cxnLst/>
            <a:rect l="l" t="t" r="r" b="b"/>
            <a:pathLst>
              <a:path w="3234" h="3583" extrusionOk="0">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1" name="Google Shape;1101;p34"/>
          <p:cNvSpPr/>
          <p:nvPr/>
        </p:nvSpPr>
        <p:spPr>
          <a:xfrm>
            <a:off x="7040133" y="1240669"/>
            <a:ext cx="2102418" cy="5208172"/>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2" name="Google Shape;1102;p34"/>
          <p:cNvSpPr/>
          <p:nvPr/>
        </p:nvSpPr>
        <p:spPr>
          <a:xfrm>
            <a:off x="7040133" y="1160723"/>
            <a:ext cx="2102418" cy="1275184"/>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1115;p34">
            <a:extLst>
              <a:ext uri="{FF2B5EF4-FFF2-40B4-BE49-F238E27FC236}">
                <a16:creationId xmlns:a16="http://schemas.microsoft.com/office/drawing/2014/main" id="{CC4B53E6-51C0-9143-9900-0091DDAB54CC}"/>
              </a:ext>
            </a:extLst>
          </p:cNvPr>
          <p:cNvSpPr/>
          <p:nvPr/>
        </p:nvSpPr>
        <p:spPr>
          <a:xfrm>
            <a:off x="9214177" y="1240669"/>
            <a:ext cx="2102418" cy="5208172"/>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 name="Google Shape;1116;p34">
            <a:extLst>
              <a:ext uri="{FF2B5EF4-FFF2-40B4-BE49-F238E27FC236}">
                <a16:creationId xmlns:a16="http://schemas.microsoft.com/office/drawing/2014/main" id="{BE34D288-7B64-A18F-6824-AFFDFA911CDE}"/>
              </a:ext>
            </a:extLst>
          </p:cNvPr>
          <p:cNvSpPr/>
          <p:nvPr/>
        </p:nvSpPr>
        <p:spPr>
          <a:xfrm>
            <a:off x="9210193" y="1176387"/>
            <a:ext cx="2102418" cy="1275184"/>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tb">
            <a:extLst>
              <a:ext uri="{FF2B5EF4-FFF2-40B4-BE49-F238E27FC236}">
                <a16:creationId xmlns:a16="http://schemas.microsoft.com/office/drawing/2014/main" id="{69236051-2BE5-8F5B-14AF-9BF0FF2E1A41}"/>
              </a:ext>
            </a:extLst>
          </p:cNvPr>
          <p:cNvSpPr txBox="1"/>
          <p:nvPr/>
        </p:nvSpPr>
        <p:spPr>
          <a:xfrm>
            <a:off x="401351" y="509074"/>
            <a:ext cx="11200000" cy="700000"/>
          </a:xfrm>
          <a:prstGeom prst="rect">
            <a:avLst/>
          </a:prstGeom>
          <a:noFill/>
        </p:spPr>
        <p:txBody>
          <a:bodyPr wrap="square" lIns="91440" tIns="45720" rIns="91440" bIns="45720" anchor="t">
            <a:normAutofit fontScale="92500"/>
          </a:bodyPr>
          <a:lstStyle/>
          <a:p>
            <a:r>
              <a:rPr lang="en-GB" sz="3600" b="1" dirty="0">
                <a:solidFill>
                  <a:srgbClr val="31376B"/>
                </a:solidFill>
                <a:latin typeface="Calibri"/>
                <a:cs typeface="Calibri"/>
              </a:rPr>
              <a:t>Trin for trin: </a:t>
            </a:r>
            <a:r>
              <a:rPr lang="en-GB" sz="3600" b="1" dirty="0" err="1">
                <a:solidFill>
                  <a:srgbClr val="31376B"/>
                </a:solidFill>
                <a:latin typeface="Calibri"/>
                <a:cs typeface="Calibri"/>
              </a:rPr>
              <a:t>Sådan</a:t>
            </a:r>
            <a:r>
              <a:rPr lang="en-GB" sz="3600" b="1" dirty="0">
                <a:solidFill>
                  <a:srgbClr val="31376B"/>
                </a:solidFill>
                <a:latin typeface="Calibri"/>
                <a:cs typeface="Calibri"/>
              </a:rPr>
              <a:t> </a:t>
            </a:r>
            <a:r>
              <a:rPr lang="en-GB" sz="3600" b="1" dirty="0" err="1">
                <a:solidFill>
                  <a:srgbClr val="31376B"/>
                </a:solidFill>
                <a:latin typeface="Calibri"/>
                <a:cs typeface="Calibri"/>
              </a:rPr>
              <a:t>downloades</a:t>
            </a:r>
            <a:r>
              <a:rPr lang="en-GB" sz="3600" b="1" dirty="0">
                <a:solidFill>
                  <a:srgbClr val="31376B"/>
                </a:solidFill>
                <a:latin typeface="Calibri"/>
                <a:cs typeface="Calibri"/>
              </a:rPr>
              <a:t> </a:t>
            </a:r>
            <a:r>
              <a:rPr lang="en-GB" sz="3600" b="1" dirty="0" err="1">
                <a:solidFill>
                  <a:srgbClr val="31376B"/>
                </a:solidFill>
                <a:latin typeface="Calibri"/>
                <a:cs typeface="Calibri"/>
              </a:rPr>
              <a:t>en</a:t>
            </a:r>
            <a:r>
              <a:rPr lang="en-GB" sz="3600" b="1" dirty="0">
                <a:solidFill>
                  <a:srgbClr val="31376B"/>
                </a:solidFill>
                <a:latin typeface="Calibri"/>
                <a:cs typeface="Calibri"/>
              </a:rPr>
              <a:t> </a:t>
            </a:r>
            <a:r>
              <a:rPr lang="en-GB" sz="3600" b="1" dirty="0" err="1">
                <a:solidFill>
                  <a:srgbClr val="31376B"/>
                </a:solidFill>
                <a:latin typeface="Calibri"/>
                <a:cs typeface="Calibri"/>
              </a:rPr>
              <a:t>bankapp</a:t>
            </a:r>
            <a:r>
              <a:rPr lang="en-GB" sz="3600" b="1" dirty="0">
                <a:solidFill>
                  <a:srgbClr val="31376B"/>
                </a:solidFill>
                <a:latin typeface="Calibri"/>
                <a:cs typeface="Calibri"/>
              </a:rPr>
              <a:t> </a:t>
            </a:r>
            <a:r>
              <a:rPr lang="en-GB" sz="3600" b="1" dirty="0" err="1">
                <a:solidFill>
                  <a:srgbClr val="31376B"/>
                </a:solidFill>
                <a:latin typeface="Calibri"/>
                <a:cs typeface="Calibri"/>
              </a:rPr>
              <a:t>på</a:t>
            </a:r>
            <a:r>
              <a:rPr lang="en-GB" sz="3600" b="1" dirty="0">
                <a:solidFill>
                  <a:srgbClr val="31376B"/>
                </a:solidFill>
                <a:latin typeface="Calibri"/>
                <a:cs typeface="Calibri"/>
              </a:rPr>
              <a:t> </a:t>
            </a:r>
            <a:r>
              <a:rPr lang="en-GB" sz="3600" b="1" dirty="0" err="1">
                <a:solidFill>
                  <a:srgbClr val="31376B"/>
                </a:solidFill>
                <a:latin typeface="Calibri"/>
                <a:cs typeface="Calibri"/>
              </a:rPr>
              <a:t>en</a:t>
            </a:r>
            <a:r>
              <a:rPr lang="en-GB" sz="3600" b="1" dirty="0">
                <a:solidFill>
                  <a:srgbClr val="31376B"/>
                </a:solidFill>
                <a:latin typeface="Calibri"/>
                <a:cs typeface="Calibri"/>
              </a:rPr>
              <a:t> </a:t>
            </a:r>
            <a:r>
              <a:rPr lang="en-GB" sz="3600" b="1" dirty="0" err="1">
                <a:solidFill>
                  <a:srgbClr val="31376B"/>
                </a:solidFill>
                <a:latin typeface="Calibri"/>
                <a:cs typeface="Calibri"/>
              </a:rPr>
              <a:t>sikker</a:t>
            </a:r>
            <a:r>
              <a:rPr lang="en-GB" sz="3600" b="1" dirty="0">
                <a:solidFill>
                  <a:srgbClr val="31376B"/>
                </a:solidFill>
                <a:latin typeface="Calibri"/>
                <a:cs typeface="Calibri"/>
              </a:rPr>
              <a:t> </a:t>
            </a:r>
            <a:r>
              <a:rPr lang="en-GB" sz="3600" b="1" dirty="0" err="1">
                <a:solidFill>
                  <a:srgbClr val="31376B"/>
                </a:solidFill>
                <a:latin typeface="Calibri"/>
                <a:cs typeface="Calibri"/>
              </a:rPr>
              <a:t>måde</a:t>
            </a:r>
            <a:endParaRPr lang="en-GB" sz="3600" b="1" dirty="0">
              <a:solidFill>
                <a:srgbClr val="31376B"/>
              </a:solidFill>
              <a:latin typeface="Calibri"/>
              <a:cs typeface="Calibri"/>
            </a:endParaRPr>
          </a:p>
        </p:txBody>
      </p:sp>
      <p:sp>
        <p:nvSpPr>
          <p:cNvPr id="10" name="tb">
            <a:extLst>
              <a:ext uri="{FF2B5EF4-FFF2-40B4-BE49-F238E27FC236}">
                <a16:creationId xmlns:a16="http://schemas.microsoft.com/office/drawing/2014/main" id="{A4474337-335C-9BBC-C2B6-B030E1318565}"/>
              </a:ext>
            </a:extLst>
          </p:cNvPr>
          <p:cNvSpPr txBox="1"/>
          <p:nvPr/>
        </p:nvSpPr>
        <p:spPr>
          <a:xfrm>
            <a:off x="553751" y="3862710"/>
            <a:ext cx="1961967" cy="833532"/>
          </a:xfrm>
          <a:prstGeom prst="rect">
            <a:avLst/>
          </a:prstGeom>
          <a:noFill/>
        </p:spPr>
        <p:txBody>
          <a:bodyPr wrap="square" lIns="91440" tIns="45720" rIns="91440" bIns="45720" anchor="ctr">
            <a:noAutofit/>
          </a:bodyPr>
          <a:lstStyle/>
          <a:p>
            <a:pPr algn="ctr"/>
            <a:r>
              <a:rPr lang="en-GB" sz="2000" b="1" dirty="0">
                <a:solidFill>
                  <a:schemeClr val="bg1"/>
                </a:solidFill>
                <a:latin typeface="Calibri" panose="020F0502020204030204" pitchFamily="34" charset="0"/>
                <a:cs typeface="Calibri" panose="020F0502020204030204" pitchFamily="34" charset="0"/>
              </a:rPr>
              <a:t>Start det rigtige sted</a:t>
            </a:r>
          </a:p>
          <a:p>
            <a:pPr algn="ctr"/>
            <a:endParaRPr lang="en-GB" sz="2000" b="1" dirty="0">
              <a:solidFill>
                <a:schemeClr val="bg1"/>
              </a:solidFill>
              <a:latin typeface="Calibri" panose="020F0502020204030204" pitchFamily="34" charset="0"/>
              <a:cs typeface="Calibri" panose="020F0502020204030204" pitchFamily="34" charset="0"/>
            </a:endParaRPr>
          </a:p>
          <a:p>
            <a:pPr algn="ctr"/>
            <a:r>
              <a:rPr lang="en-GB" sz="2000" dirty="0">
                <a:solidFill>
                  <a:schemeClr val="bg1"/>
                </a:solidFill>
                <a:latin typeface="Calibri"/>
                <a:cs typeface="Calibri"/>
              </a:rPr>
              <a:t>Åbn din telefons officielle app-butik (App Store på iPhone, Play Store </a:t>
            </a:r>
            <a:r>
              <a:rPr lang="en-GB" sz="2000" dirty="0" err="1">
                <a:solidFill>
                  <a:schemeClr val="bg1"/>
                </a:solidFill>
                <a:latin typeface="Calibri"/>
                <a:cs typeface="Calibri"/>
              </a:rPr>
              <a:t>på</a:t>
            </a:r>
            <a:r>
              <a:rPr lang="en-GB" sz="2000" dirty="0">
                <a:solidFill>
                  <a:schemeClr val="bg1"/>
                </a:solidFill>
                <a:latin typeface="Calibri"/>
                <a:cs typeface="Calibri"/>
              </a:rPr>
              <a:t> Android). Brug ALDRIG et link </a:t>
            </a:r>
            <a:r>
              <a:rPr lang="en-GB" sz="2000" dirty="0" err="1">
                <a:solidFill>
                  <a:schemeClr val="bg1"/>
                </a:solidFill>
                <a:latin typeface="Calibri"/>
                <a:cs typeface="Calibri"/>
              </a:rPr>
              <a:t>fra</a:t>
            </a:r>
            <a:r>
              <a:rPr lang="en-GB" sz="2000" dirty="0">
                <a:solidFill>
                  <a:schemeClr val="bg1"/>
                </a:solidFill>
                <a:latin typeface="Calibri"/>
                <a:cs typeface="Calibri"/>
              </a:rPr>
              <a:t> </a:t>
            </a:r>
            <a:r>
              <a:rPr lang="en-GB" sz="2000" dirty="0" err="1">
                <a:solidFill>
                  <a:schemeClr val="bg1"/>
                </a:solidFill>
                <a:latin typeface="Calibri"/>
                <a:cs typeface="Calibri"/>
              </a:rPr>
              <a:t>en</a:t>
            </a:r>
            <a:r>
              <a:rPr lang="en-GB" sz="2000" dirty="0">
                <a:solidFill>
                  <a:schemeClr val="bg1"/>
                </a:solidFill>
                <a:latin typeface="Calibri"/>
                <a:cs typeface="Calibri"/>
              </a:rPr>
              <a:t> </a:t>
            </a:r>
            <a:r>
              <a:rPr lang="en-GB" sz="2000" dirty="0" err="1">
                <a:solidFill>
                  <a:schemeClr val="bg1"/>
                </a:solidFill>
                <a:latin typeface="Calibri"/>
                <a:cs typeface="Calibri"/>
              </a:rPr>
              <a:t>sms</a:t>
            </a:r>
            <a:r>
              <a:rPr lang="en-GB" sz="2000" dirty="0">
                <a:solidFill>
                  <a:schemeClr val="bg1"/>
                </a:solidFill>
                <a:latin typeface="Calibri"/>
                <a:cs typeface="Calibri"/>
              </a:rPr>
              <a:t> </a:t>
            </a:r>
            <a:r>
              <a:rPr lang="en-GB" sz="2000" dirty="0" err="1">
                <a:solidFill>
                  <a:schemeClr val="bg1"/>
                </a:solidFill>
                <a:latin typeface="Calibri"/>
                <a:cs typeface="Calibri"/>
              </a:rPr>
              <a:t>eller</a:t>
            </a:r>
            <a:r>
              <a:rPr lang="en-GB" sz="2000" dirty="0">
                <a:solidFill>
                  <a:schemeClr val="bg1"/>
                </a:solidFill>
                <a:latin typeface="Calibri"/>
                <a:cs typeface="Calibri"/>
              </a:rPr>
              <a:t> e-mail.</a:t>
            </a:r>
          </a:p>
        </p:txBody>
      </p:sp>
      <p:sp>
        <p:nvSpPr>
          <p:cNvPr id="12" name="tb">
            <a:extLst>
              <a:ext uri="{FF2B5EF4-FFF2-40B4-BE49-F238E27FC236}">
                <a16:creationId xmlns:a16="http://schemas.microsoft.com/office/drawing/2014/main" id="{191AA718-B0AC-4FE1-4E59-4DCAC407D461}"/>
              </a:ext>
            </a:extLst>
          </p:cNvPr>
          <p:cNvSpPr txBox="1"/>
          <p:nvPr/>
        </p:nvSpPr>
        <p:spPr>
          <a:xfrm>
            <a:off x="2602776" y="3732082"/>
            <a:ext cx="2230470" cy="804504"/>
          </a:xfrm>
          <a:prstGeom prst="rect">
            <a:avLst/>
          </a:prstGeom>
          <a:noFill/>
        </p:spPr>
        <p:txBody>
          <a:bodyPr wrap="square" lIns="91440" tIns="45720" rIns="91440" bIns="45720" anchor="ctr">
            <a:noAutofit/>
          </a:bodyPr>
          <a:lstStyle/>
          <a:p>
            <a:pPr algn="ctr"/>
            <a:r>
              <a:rPr lang="en-GB" sz="2000" b="1" dirty="0">
                <a:solidFill>
                  <a:schemeClr val="bg1"/>
                </a:solidFill>
                <a:latin typeface="Calibri" panose="020F0502020204030204" pitchFamily="34" charset="0"/>
                <a:cs typeface="Calibri" panose="020F0502020204030204" pitchFamily="34" charset="0"/>
              </a:rPr>
              <a:t>Søg efter bankens nøjagtige navn</a:t>
            </a:r>
          </a:p>
          <a:p>
            <a:pPr algn="ctr"/>
            <a:endParaRPr lang="en-GB" sz="2000" b="1" dirty="0">
              <a:solidFill>
                <a:schemeClr val="bg1"/>
              </a:solidFill>
              <a:latin typeface="Calibri" panose="020F0502020204030204" pitchFamily="34" charset="0"/>
              <a:cs typeface="Calibri" panose="020F0502020204030204" pitchFamily="34" charset="0"/>
            </a:endParaRPr>
          </a:p>
          <a:p>
            <a:pPr algn="ctr"/>
            <a:endParaRPr lang="en-GB" sz="2000" b="1" dirty="0">
              <a:solidFill>
                <a:schemeClr val="bg1"/>
              </a:solidFill>
              <a:latin typeface="Calibri"/>
              <a:cs typeface="Calibri"/>
            </a:endParaRPr>
          </a:p>
          <a:p>
            <a:pPr algn="ctr"/>
            <a:r>
              <a:rPr lang="en-GB" sz="2000" dirty="0">
                <a:solidFill>
                  <a:schemeClr val="bg1"/>
                </a:solidFill>
                <a:latin typeface="Calibri" panose="020F0502020204030204" pitchFamily="34" charset="0"/>
                <a:cs typeface="Calibri" panose="020F0502020204030204" pitchFamily="34" charset="0"/>
              </a:rPr>
              <a:t>Indtast selv navnet på din bank. Tjek stavningen omhyggeligt, da svindlere kopierer rigtige navne med små ændringer.</a:t>
            </a:r>
          </a:p>
        </p:txBody>
      </p:sp>
      <p:sp>
        <p:nvSpPr>
          <p:cNvPr id="14" name="tb">
            <a:extLst>
              <a:ext uri="{FF2B5EF4-FFF2-40B4-BE49-F238E27FC236}">
                <a16:creationId xmlns:a16="http://schemas.microsoft.com/office/drawing/2014/main" id="{2457933C-5EE8-39D0-C1AA-21FA2A9B177F}"/>
              </a:ext>
            </a:extLst>
          </p:cNvPr>
          <p:cNvSpPr txBox="1"/>
          <p:nvPr/>
        </p:nvSpPr>
        <p:spPr>
          <a:xfrm>
            <a:off x="4755613" y="3755318"/>
            <a:ext cx="2261921" cy="850767"/>
          </a:xfrm>
          <a:prstGeom prst="rect">
            <a:avLst/>
          </a:prstGeom>
          <a:noFill/>
        </p:spPr>
        <p:txBody>
          <a:bodyPr wrap="square" lIns="91440" tIns="45720" rIns="91440" bIns="45720" anchor="ctr">
            <a:noAutofit/>
          </a:bodyPr>
          <a:lstStyle/>
          <a:p>
            <a:pPr algn="ctr"/>
            <a:r>
              <a:rPr lang="en-GB" sz="2000" b="1" dirty="0">
                <a:solidFill>
                  <a:schemeClr val="bg1"/>
                </a:solidFill>
                <a:latin typeface="Calibri" panose="020F0502020204030204" pitchFamily="34" charset="0"/>
                <a:cs typeface="Calibri" panose="020F0502020204030204" pitchFamily="34" charset="0"/>
              </a:rPr>
              <a:t>Tjek, før du installerer</a:t>
            </a:r>
          </a:p>
          <a:p>
            <a:pPr algn="ctr"/>
            <a:endParaRPr lang="en-GB" sz="2000" b="1" dirty="0">
              <a:solidFill>
                <a:schemeClr val="bg1"/>
              </a:solidFill>
              <a:latin typeface="Calibri" panose="020F0502020204030204" pitchFamily="34" charset="0"/>
              <a:cs typeface="Calibri" panose="020F0502020204030204" pitchFamily="34" charset="0"/>
            </a:endParaRPr>
          </a:p>
          <a:p>
            <a:pPr algn="ctr"/>
            <a:r>
              <a:rPr lang="en-GB" sz="2000" dirty="0">
                <a:solidFill>
                  <a:schemeClr val="bg1"/>
                </a:solidFill>
                <a:latin typeface="Calibri"/>
                <a:cs typeface="Calibri"/>
              </a:rPr>
              <a:t>Se efter, at den officielle bank er </a:t>
            </a:r>
            <a:r>
              <a:rPr lang="en-GB" sz="2000" dirty="0" err="1">
                <a:solidFill>
                  <a:schemeClr val="bg1"/>
                </a:solidFill>
                <a:latin typeface="Calibri"/>
                <a:cs typeface="Calibri"/>
              </a:rPr>
              <a:t>angivet</a:t>
            </a:r>
            <a:r>
              <a:rPr lang="en-GB" sz="2000" dirty="0">
                <a:solidFill>
                  <a:schemeClr val="bg1"/>
                </a:solidFill>
                <a:latin typeface="Calibri"/>
                <a:cs typeface="Calibri"/>
              </a:rPr>
              <a:t> </a:t>
            </a:r>
            <a:r>
              <a:rPr lang="en-GB" sz="2000" dirty="0" err="1">
                <a:solidFill>
                  <a:schemeClr val="bg1"/>
                </a:solidFill>
                <a:latin typeface="Calibri"/>
                <a:cs typeface="Calibri"/>
              </a:rPr>
              <a:t>som</a:t>
            </a:r>
            <a:r>
              <a:rPr lang="en-GB" sz="2000" dirty="0">
                <a:solidFill>
                  <a:schemeClr val="bg1"/>
                </a:solidFill>
                <a:latin typeface="Calibri"/>
                <a:cs typeface="Calibri"/>
              </a:rPr>
              <a:t> </a:t>
            </a:r>
            <a:r>
              <a:rPr lang="en-GB" sz="2000" dirty="0" err="1">
                <a:solidFill>
                  <a:schemeClr val="bg1"/>
                </a:solidFill>
                <a:latin typeface="Calibri"/>
                <a:cs typeface="Calibri"/>
              </a:rPr>
              <a:t>udbyder</a:t>
            </a:r>
            <a:r>
              <a:rPr lang="en-GB" sz="2000" dirty="0">
                <a:solidFill>
                  <a:schemeClr val="bg1"/>
                </a:solidFill>
                <a:latin typeface="Calibri"/>
                <a:cs typeface="Calibri"/>
              </a:rPr>
              <a:t>, der er mange </a:t>
            </a:r>
            <a:r>
              <a:rPr lang="en-GB" sz="2000" dirty="0" err="1">
                <a:solidFill>
                  <a:schemeClr val="bg1"/>
                </a:solidFill>
                <a:latin typeface="Calibri"/>
                <a:cs typeface="Calibri"/>
              </a:rPr>
              <a:t>anmeldelser</a:t>
            </a:r>
            <a:r>
              <a:rPr lang="en-GB" sz="2000" dirty="0">
                <a:solidFill>
                  <a:schemeClr val="bg1"/>
                </a:solidFill>
                <a:latin typeface="Calibri"/>
                <a:cs typeface="Calibri"/>
              </a:rPr>
              <a:t> </a:t>
            </a:r>
            <a:r>
              <a:rPr lang="en-GB" sz="2000" dirty="0" err="1">
                <a:solidFill>
                  <a:schemeClr val="bg1"/>
                </a:solidFill>
                <a:latin typeface="Calibri"/>
                <a:cs typeface="Calibri"/>
              </a:rPr>
              <a:t>og</a:t>
            </a:r>
            <a:r>
              <a:rPr lang="en-GB" sz="2000" dirty="0">
                <a:solidFill>
                  <a:schemeClr val="bg1"/>
                </a:solidFill>
                <a:latin typeface="Calibri"/>
                <a:cs typeface="Calibri"/>
              </a:rPr>
              <a:t> at appen er opdateret for nylig.</a:t>
            </a:r>
          </a:p>
        </p:txBody>
      </p:sp>
      <p:sp>
        <p:nvSpPr>
          <p:cNvPr id="16" name="tb">
            <a:extLst>
              <a:ext uri="{FF2B5EF4-FFF2-40B4-BE49-F238E27FC236}">
                <a16:creationId xmlns:a16="http://schemas.microsoft.com/office/drawing/2014/main" id="{98F341A9-50A7-4050-7AF7-E3C827F01B9D}"/>
              </a:ext>
            </a:extLst>
          </p:cNvPr>
          <p:cNvSpPr txBox="1"/>
          <p:nvPr/>
        </p:nvSpPr>
        <p:spPr>
          <a:xfrm>
            <a:off x="7012498" y="3587398"/>
            <a:ext cx="2127782" cy="826275"/>
          </a:xfrm>
          <a:prstGeom prst="rect">
            <a:avLst/>
          </a:prstGeom>
          <a:noFill/>
        </p:spPr>
        <p:txBody>
          <a:bodyPr wrap="square" lIns="91440" tIns="45720" rIns="91440" bIns="45720" anchor="ctr">
            <a:noAutofit/>
          </a:bodyPr>
          <a:lstStyle/>
          <a:p>
            <a:pPr algn="ctr"/>
            <a:r>
              <a:rPr lang="en-GB" sz="2000" b="1" dirty="0">
                <a:solidFill>
                  <a:schemeClr val="bg1"/>
                </a:solidFill>
                <a:latin typeface="Calibri"/>
                <a:cs typeface="Calibri"/>
              </a:rPr>
              <a:t>Installer </a:t>
            </a:r>
            <a:r>
              <a:rPr lang="en-GB" sz="2000" b="1" dirty="0" err="1">
                <a:solidFill>
                  <a:schemeClr val="bg1"/>
                </a:solidFill>
                <a:latin typeface="Calibri"/>
                <a:cs typeface="Calibri"/>
              </a:rPr>
              <a:t>appen</a:t>
            </a:r>
            <a:r>
              <a:rPr lang="en-GB" sz="2000" b="1" dirty="0">
                <a:solidFill>
                  <a:schemeClr val="bg1"/>
                </a:solidFill>
                <a:latin typeface="Calibri"/>
                <a:cs typeface="Calibri"/>
              </a:rPr>
              <a:t>- </a:t>
            </a:r>
            <a:r>
              <a:rPr lang="en-GB" sz="2000" b="1" dirty="0" err="1">
                <a:solidFill>
                  <a:schemeClr val="bg1"/>
                </a:solidFill>
                <a:latin typeface="Calibri"/>
                <a:cs typeface="Calibri"/>
              </a:rPr>
              <a:t>åbn</a:t>
            </a:r>
            <a:r>
              <a:rPr lang="en-GB" sz="2000" b="1" dirty="0">
                <a:solidFill>
                  <a:schemeClr val="bg1"/>
                </a:solidFill>
                <a:latin typeface="Calibri"/>
                <a:cs typeface="Calibri"/>
              </a:rPr>
              <a:t> den </a:t>
            </a:r>
            <a:r>
              <a:rPr lang="en-GB" sz="2000" b="1" dirty="0" err="1">
                <a:solidFill>
                  <a:schemeClr val="bg1"/>
                </a:solidFill>
                <a:latin typeface="Calibri"/>
                <a:cs typeface="Calibri"/>
              </a:rPr>
              <a:t>derefter</a:t>
            </a:r>
            <a:r>
              <a:rPr lang="en-GB" sz="2000" b="1" dirty="0">
                <a:solidFill>
                  <a:schemeClr val="bg1"/>
                </a:solidFill>
                <a:latin typeface="Calibri"/>
                <a:cs typeface="Calibri"/>
              </a:rPr>
              <a:t> </a:t>
            </a:r>
            <a:r>
              <a:rPr lang="en-GB" sz="2000" b="1" dirty="0" err="1">
                <a:solidFill>
                  <a:schemeClr val="bg1"/>
                </a:solidFill>
                <a:latin typeface="Calibri"/>
                <a:cs typeface="Calibri"/>
              </a:rPr>
              <a:t>selv</a:t>
            </a:r>
            <a:endParaRPr lang="en-GB" sz="2000" b="1" dirty="0">
              <a:solidFill>
                <a:schemeClr val="bg1"/>
              </a:solidFill>
              <a:latin typeface="Calibri"/>
              <a:cs typeface="Calibri"/>
            </a:endParaRPr>
          </a:p>
          <a:p>
            <a:pPr algn="ctr"/>
            <a:endParaRPr lang="en-GB" sz="2000" b="1" dirty="0">
              <a:solidFill>
                <a:schemeClr val="bg1"/>
              </a:solidFill>
              <a:latin typeface="Calibri"/>
              <a:cs typeface="Calibri"/>
            </a:endParaRPr>
          </a:p>
          <a:p>
            <a:pPr algn="ctr"/>
            <a:r>
              <a:rPr lang="en-GB" sz="2000" dirty="0">
                <a:solidFill>
                  <a:schemeClr val="bg1"/>
                </a:solidFill>
                <a:latin typeface="Calibri"/>
                <a:cs typeface="Calibri"/>
              </a:rPr>
              <a:t>Tryk </a:t>
            </a:r>
            <a:r>
              <a:rPr lang="en-GB" sz="2000" dirty="0" err="1">
                <a:solidFill>
                  <a:schemeClr val="bg1"/>
                </a:solidFill>
                <a:latin typeface="Calibri"/>
                <a:cs typeface="Calibri"/>
              </a:rPr>
              <a:t>på</a:t>
            </a:r>
            <a:r>
              <a:rPr lang="en-GB" sz="2000" dirty="0">
                <a:solidFill>
                  <a:schemeClr val="bg1"/>
                </a:solidFill>
                <a:latin typeface="Calibri"/>
                <a:cs typeface="Calibri"/>
              </a:rPr>
              <a:t> "Installer". </a:t>
            </a:r>
            <a:r>
              <a:rPr lang="en-GB" sz="2000" dirty="0" err="1">
                <a:solidFill>
                  <a:schemeClr val="bg1"/>
                </a:solidFill>
                <a:latin typeface="Calibri"/>
                <a:cs typeface="Calibri"/>
              </a:rPr>
              <a:t>Når</a:t>
            </a:r>
            <a:r>
              <a:rPr lang="en-GB" sz="2000" dirty="0">
                <a:solidFill>
                  <a:schemeClr val="bg1"/>
                </a:solidFill>
                <a:latin typeface="Calibri"/>
                <a:cs typeface="Calibri"/>
              </a:rPr>
              <a:t> du er klar, skal du åbne appen fra din egen skærm, ikke fra en besked.</a:t>
            </a:r>
            <a:endParaRPr lang="en-GB" sz="2000" b="1" dirty="0">
              <a:solidFill>
                <a:schemeClr val="bg1"/>
              </a:solidFill>
              <a:latin typeface="Calibri"/>
              <a:cs typeface="Calibri"/>
            </a:endParaRPr>
          </a:p>
        </p:txBody>
      </p:sp>
      <p:sp>
        <p:nvSpPr>
          <p:cNvPr id="18" name="tb">
            <a:extLst>
              <a:ext uri="{FF2B5EF4-FFF2-40B4-BE49-F238E27FC236}">
                <a16:creationId xmlns:a16="http://schemas.microsoft.com/office/drawing/2014/main" id="{4E016D8A-214B-9DB3-7ED9-26D63733BCB3}"/>
              </a:ext>
            </a:extLst>
          </p:cNvPr>
          <p:cNvSpPr txBox="1"/>
          <p:nvPr/>
        </p:nvSpPr>
        <p:spPr>
          <a:xfrm>
            <a:off x="9116321" y="3785608"/>
            <a:ext cx="2336879" cy="892950"/>
          </a:xfrm>
          <a:prstGeom prst="rect">
            <a:avLst/>
          </a:prstGeom>
          <a:noFill/>
        </p:spPr>
        <p:txBody>
          <a:bodyPr wrap="square" lIns="91440" tIns="45720" rIns="91440" bIns="45720" anchor="ctr">
            <a:noAutofit/>
          </a:bodyPr>
          <a:lstStyle/>
          <a:p>
            <a:pPr algn="ctr"/>
            <a:r>
              <a:rPr lang="en-GB" sz="2000" b="1" dirty="0">
                <a:solidFill>
                  <a:schemeClr val="bg1"/>
                </a:solidFill>
                <a:latin typeface="Calibri" panose="020F0502020204030204" pitchFamily="34" charset="0"/>
                <a:cs typeface="Calibri" panose="020F0502020204030204" pitchFamily="34" charset="0"/>
              </a:rPr>
              <a:t>Konfigurer sikkert</a:t>
            </a:r>
          </a:p>
          <a:p>
            <a:pPr algn="ctr"/>
            <a:endParaRPr lang="en-GB" sz="2000" b="1" dirty="0">
              <a:solidFill>
                <a:schemeClr val="bg1"/>
              </a:solidFill>
              <a:latin typeface="Calibri" panose="020F0502020204030204" pitchFamily="34" charset="0"/>
              <a:cs typeface="Calibri" panose="020F0502020204030204" pitchFamily="34" charset="0"/>
            </a:endParaRPr>
          </a:p>
          <a:p>
            <a:pPr algn="ctr"/>
            <a:r>
              <a:rPr lang="en-GB" sz="2000" dirty="0">
                <a:solidFill>
                  <a:schemeClr val="bg1"/>
                </a:solidFill>
                <a:latin typeface="Calibri"/>
                <a:cs typeface="Calibri"/>
              </a:rPr>
              <a:t>Brug </a:t>
            </a:r>
            <a:r>
              <a:rPr lang="en-GB" sz="2000" dirty="0" err="1">
                <a:solidFill>
                  <a:schemeClr val="bg1"/>
                </a:solidFill>
                <a:latin typeface="Calibri"/>
                <a:cs typeface="Calibri"/>
              </a:rPr>
              <a:t>en</a:t>
            </a:r>
            <a:r>
              <a:rPr lang="en-GB" sz="2000" dirty="0">
                <a:solidFill>
                  <a:schemeClr val="bg1"/>
                </a:solidFill>
                <a:latin typeface="Calibri"/>
                <a:cs typeface="Calibri"/>
              </a:rPr>
              <a:t> </a:t>
            </a:r>
            <a:r>
              <a:rPr lang="en-GB" sz="2000" dirty="0" err="1">
                <a:solidFill>
                  <a:schemeClr val="bg1"/>
                </a:solidFill>
                <a:latin typeface="Calibri"/>
                <a:cs typeface="Calibri"/>
              </a:rPr>
              <a:t>stærk</a:t>
            </a:r>
            <a:r>
              <a:rPr lang="en-GB" sz="2000" dirty="0">
                <a:solidFill>
                  <a:schemeClr val="bg1"/>
                </a:solidFill>
                <a:latin typeface="Calibri"/>
                <a:cs typeface="Calibri"/>
              </a:rPr>
              <a:t> </a:t>
            </a:r>
            <a:r>
              <a:rPr lang="en-GB" sz="2000" dirty="0" err="1">
                <a:solidFill>
                  <a:schemeClr val="bg1"/>
                </a:solidFill>
                <a:latin typeface="Calibri"/>
                <a:cs typeface="Calibri"/>
              </a:rPr>
              <a:t>adgangskode</a:t>
            </a:r>
            <a:r>
              <a:rPr lang="en-GB" sz="2000" dirty="0">
                <a:solidFill>
                  <a:schemeClr val="bg1"/>
                </a:solidFill>
                <a:latin typeface="Calibri"/>
                <a:cs typeface="Calibri"/>
              </a:rPr>
              <a:t>, finger-</a:t>
            </a:r>
            <a:r>
              <a:rPr lang="en-GB" sz="2000" dirty="0" err="1">
                <a:solidFill>
                  <a:schemeClr val="bg1"/>
                </a:solidFill>
                <a:latin typeface="Calibri"/>
                <a:cs typeface="Calibri"/>
              </a:rPr>
              <a:t>aftryk</a:t>
            </a:r>
            <a:r>
              <a:rPr lang="en-GB" sz="2000" dirty="0">
                <a:solidFill>
                  <a:schemeClr val="bg1"/>
                </a:solidFill>
                <a:latin typeface="Calibri"/>
                <a:cs typeface="Calibri"/>
              </a:rPr>
              <a:t> </a:t>
            </a:r>
            <a:r>
              <a:rPr lang="en-GB" sz="2000" dirty="0" err="1">
                <a:solidFill>
                  <a:schemeClr val="bg1"/>
                </a:solidFill>
                <a:latin typeface="Calibri"/>
                <a:cs typeface="Calibri"/>
              </a:rPr>
              <a:t>eller</a:t>
            </a:r>
            <a:r>
              <a:rPr lang="en-GB" sz="2000" dirty="0">
                <a:solidFill>
                  <a:schemeClr val="bg1"/>
                </a:solidFill>
                <a:latin typeface="Calibri"/>
                <a:cs typeface="Calibri"/>
              </a:rPr>
              <a:t> </a:t>
            </a:r>
            <a:r>
              <a:rPr lang="en-GB" sz="2000" dirty="0" err="1">
                <a:solidFill>
                  <a:schemeClr val="bg1"/>
                </a:solidFill>
                <a:latin typeface="Calibri"/>
                <a:cs typeface="Calibri"/>
              </a:rPr>
              <a:t>ansigtsgenkendelse</a:t>
            </a:r>
            <a:r>
              <a:rPr lang="en-GB" sz="2000" dirty="0">
                <a:solidFill>
                  <a:schemeClr val="bg1"/>
                </a:solidFill>
                <a:latin typeface="Calibri"/>
                <a:cs typeface="Calibri"/>
              </a:rPr>
              <a:t> </a:t>
            </a:r>
            <a:r>
              <a:rPr lang="en-GB" sz="2000" dirty="0" err="1">
                <a:solidFill>
                  <a:schemeClr val="bg1"/>
                </a:solidFill>
                <a:latin typeface="Calibri"/>
                <a:cs typeface="Calibri"/>
              </a:rPr>
              <a:t>Aktivér</a:t>
            </a:r>
            <a:r>
              <a:rPr lang="en-GB" sz="2000" dirty="0">
                <a:solidFill>
                  <a:schemeClr val="bg1"/>
                </a:solidFill>
                <a:latin typeface="Calibri"/>
                <a:cs typeface="Calibri"/>
              </a:rPr>
              <a:t> </a:t>
            </a:r>
            <a:r>
              <a:rPr lang="en-GB" sz="2000" dirty="0" err="1">
                <a:solidFill>
                  <a:schemeClr val="bg1"/>
                </a:solidFill>
                <a:latin typeface="Calibri"/>
                <a:cs typeface="Calibri"/>
              </a:rPr>
              <a:t>advarsler</a:t>
            </a:r>
            <a:r>
              <a:rPr lang="en-GB" sz="2000" dirty="0">
                <a:solidFill>
                  <a:schemeClr val="bg1"/>
                </a:solidFill>
                <a:latin typeface="Calibri"/>
                <a:cs typeface="Calibri"/>
              </a:rPr>
              <a:t>, </a:t>
            </a:r>
            <a:r>
              <a:rPr lang="en-GB" sz="2000" dirty="0" err="1">
                <a:solidFill>
                  <a:schemeClr val="bg1"/>
                </a:solidFill>
                <a:latin typeface="Calibri"/>
                <a:cs typeface="Calibri"/>
              </a:rPr>
              <a:t>så</a:t>
            </a:r>
            <a:r>
              <a:rPr lang="en-GB" sz="2000" dirty="0">
                <a:solidFill>
                  <a:schemeClr val="bg1"/>
                </a:solidFill>
                <a:latin typeface="Calibri"/>
                <a:cs typeface="Calibri"/>
              </a:rPr>
              <a:t> din bank kan advare dig om usædvanlig aktivitet.</a:t>
            </a:r>
          </a:p>
        </p:txBody>
      </p:sp>
      <p:sp>
        <p:nvSpPr>
          <p:cNvPr id="19" name="TextBox 18">
            <a:extLst>
              <a:ext uri="{FF2B5EF4-FFF2-40B4-BE49-F238E27FC236}">
                <a16:creationId xmlns:a16="http://schemas.microsoft.com/office/drawing/2014/main" id="{6FDD5450-BB83-1F4B-2DA8-E76A65DCC37A}"/>
              </a:ext>
            </a:extLst>
          </p:cNvPr>
          <p:cNvSpPr txBox="1"/>
          <p:nvPr/>
        </p:nvSpPr>
        <p:spPr>
          <a:xfrm>
            <a:off x="1263721" y="142901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1</a:t>
            </a:r>
          </a:p>
        </p:txBody>
      </p:sp>
      <p:sp>
        <p:nvSpPr>
          <p:cNvPr id="21" name="TextBox 20">
            <a:extLst>
              <a:ext uri="{FF2B5EF4-FFF2-40B4-BE49-F238E27FC236}">
                <a16:creationId xmlns:a16="http://schemas.microsoft.com/office/drawing/2014/main" id="{6CC6DACD-4F8F-D76D-8045-11C808A2B130}"/>
              </a:ext>
            </a:extLst>
          </p:cNvPr>
          <p:cNvSpPr txBox="1"/>
          <p:nvPr/>
        </p:nvSpPr>
        <p:spPr>
          <a:xfrm>
            <a:off x="5675414" y="1330725"/>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3</a:t>
            </a:r>
          </a:p>
        </p:txBody>
      </p:sp>
      <p:sp>
        <p:nvSpPr>
          <p:cNvPr id="23" name="TextBox 22">
            <a:extLst>
              <a:ext uri="{FF2B5EF4-FFF2-40B4-BE49-F238E27FC236}">
                <a16:creationId xmlns:a16="http://schemas.microsoft.com/office/drawing/2014/main" id="{9A9EC9B9-10CE-A031-8EAC-E5F0C957C083}"/>
              </a:ext>
            </a:extLst>
          </p:cNvPr>
          <p:cNvSpPr txBox="1"/>
          <p:nvPr/>
        </p:nvSpPr>
        <p:spPr>
          <a:xfrm>
            <a:off x="3430863" y="142901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2</a:t>
            </a:r>
          </a:p>
        </p:txBody>
      </p:sp>
      <p:sp>
        <p:nvSpPr>
          <p:cNvPr id="25" name="TextBox 24">
            <a:extLst>
              <a:ext uri="{FF2B5EF4-FFF2-40B4-BE49-F238E27FC236}">
                <a16:creationId xmlns:a16="http://schemas.microsoft.com/office/drawing/2014/main" id="{4B8E4F70-AF2B-32F1-F05D-71CABCDCE050}"/>
              </a:ext>
            </a:extLst>
          </p:cNvPr>
          <p:cNvSpPr txBox="1"/>
          <p:nvPr/>
        </p:nvSpPr>
        <p:spPr>
          <a:xfrm>
            <a:off x="10070549" y="142901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5</a:t>
            </a:r>
          </a:p>
        </p:txBody>
      </p:sp>
      <p:sp>
        <p:nvSpPr>
          <p:cNvPr id="27" name="TextBox 26">
            <a:extLst>
              <a:ext uri="{FF2B5EF4-FFF2-40B4-BE49-F238E27FC236}">
                <a16:creationId xmlns:a16="http://schemas.microsoft.com/office/drawing/2014/main" id="{5D05A0B1-BFCD-E00B-3A94-B54B2C543CCA}"/>
              </a:ext>
            </a:extLst>
          </p:cNvPr>
          <p:cNvSpPr txBox="1"/>
          <p:nvPr/>
        </p:nvSpPr>
        <p:spPr>
          <a:xfrm>
            <a:off x="7869577" y="135560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b"/>
          <p:cNvSpPr txBox="1"/>
          <p:nvPr/>
        </p:nvSpPr>
        <p:spPr>
          <a:xfrm>
            <a:off x="510303" y="603409"/>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Hvor kan du opbevare dine adgangskoder sikkert</a:t>
            </a:r>
          </a:p>
        </p:txBody>
      </p:sp>
      <p:sp>
        <p:nvSpPr>
          <p:cNvPr id="2" name="card"/>
          <p:cNvSpPr/>
          <p:nvPr/>
        </p:nvSpPr>
        <p:spPr>
          <a:xfrm>
            <a:off x="533813" y="1539199"/>
            <a:ext cx="5350000" cy="3735263"/>
          </a:xfrm>
          <a:prstGeom prst="roundRect">
            <a:avLst>
              <a:gd name="adj" fmla="val 8000"/>
            </a:avLst>
          </a:prstGeom>
          <a:solidFill>
            <a:srgbClr val="ADCCE9"/>
          </a:solidFill>
          <a:ln w="57150">
            <a:solidFill>
              <a:srgbClr val="5496D1"/>
            </a:solidFill>
          </a:ln>
        </p:spPr>
        <p:txBody>
          <a:bodyPr/>
          <a:lstStyle/>
          <a:p>
            <a:endParaRPr sz="2400">
              <a:latin typeface="Calibri" panose="020F0502020204030204" pitchFamily="34" charset="0"/>
              <a:cs typeface="Calibri" panose="020F0502020204030204" pitchFamily="34" charset="0"/>
            </a:endParaRPr>
          </a:p>
        </p:txBody>
      </p:sp>
      <p:sp>
        <p:nvSpPr>
          <p:cNvPr id="3" name="card"/>
          <p:cNvSpPr/>
          <p:nvPr/>
        </p:nvSpPr>
        <p:spPr>
          <a:xfrm>
            <a:off x="510303" y="1422730"/>
            <a:ext cx="5397020" cy="640000"/>
          </a:xfrm>
          <a:prstGeom prst="roundRect">
            <a:avLst>
              <a:gd name="adj" fmla="val 8000"/>
            </a:avLst>
          </a:prstGeom>
          <a:solidFill>
            <a:srgbClr val="5496D1"/>
          </a:solidFill>
        </p:spPr>
        <p:txBody>
          <a:bodyPr/>
          <a:lstStyle/>
          <a:p>
            <a:endParaRPr sz="2400">
              <a:latin typeface="Calibri" panose="020F0502020204030204" pitchFamily="34" charset="0"/>
              <a:cs typeface="Calibri" panose="020F0502020204030204" pitchFamily="34" charset="0"/>
            </a:endParaRPr>
          </a:p>
        </p:txBody>
      </p:sp>
      <p:sp>
        <p:nvSpPr>
          <p:cNvPr id="102" name="tb"/>
          <p:cNvSpPr txBox="1"/>
          <p:nvPr/>
        </p:nvSpPr>
        <p:spPr>
          <a:xfrm>
            <a:off x="261755" y="1454509"/>
            <a:ext cx="5873510" cy="520000"/>
          </a:xfrm>
          <a:prstGeom prst="rect">
            <a:avLst/>
          </a:prstGeom>
          <a:noFill/>
        </p:spPr>
        <p:txBody>
          <a:bodyPr wrap="square" lIns="91440" tIns="45720" rIns="91440" bIns="45720" anchor="ctr">
            <a:noAutofit/>
          </a:bodyPr>
          <a:lstStyle/>
          <a:p>
            <a:pPr algn="ctr"/>
            <a:r>
              <a:rPr lang="en-GB" sz="2400" b="1" dirty="0">
                <a:solidFill>
                  <a:srgbClr val="FFFFFF"/>
                </a:solidFill>
                <a:latin typeface="Calibri"/>
                <a:cs typeface="Calibri"/>
              </a:rPr>
              <a:t>En </a:t>
            </a:r>
            <a:r>
              <a:rPr lang="en-GB" sz="2400" b="1" dirty="0" err="1">
                <a:solidFill>
                  <a:srgbClr val="FFFFFF"/>
                </a:solidFill>
                <a:latin typeface="Calibri"/>
                <a:cs typeface="Calibri"/>
              </a:rPr>
              <a:t>adgangskodemanager</a:t>
            </a:r>
            <a:r>
              <a:rPr lang="en-GB" sz="2400" b="1" dirty="0">
                <a:solidFill>
                  <a:srgbClr val="FFFFFF"/>
                </a:solidFill>
                <a:latin typeface="Calibri"/>
                <a:cs typeface="Calibri"/>
              </a:rPr>
              <a:t>/</a:t>
            </a:r>
            <a:r>
              <a:rPr lang="en-GB" sz="2400" b="1" dirty="0" err="1">
                <a:solidFill>
                  <a:srgbClr val="FFFFFF"/>
                </a:solidFill>
                <a:latin typeface="Calibri"/>
                <a:cs typeface="Calibri"/>
              </a:rPr>
              <a:t>nøglering</a:t>
            </a:r>
            <a:r>
              <a:rPr lang="en-GB" sz="2400" b="1" dirty="0">
                <a:solidFill>
                  <a:srgbClr val="FFFFFF"/>
                </a:solidFill>
                <a:latin typeface="Calibri"/>
                <a:cs typeface="Calibri"/>
              </a:rPr>
              <a:t> </a:t>
            </a:r>
            <a:endParaRPr lang="da-DK" dirty="0"/>
          </a:p>
          <a:p>
            <a:pPr algn="ctr"/>
            <a:r>
              <a:rPr lang="en-GB" sz="2400" b="1" dirty="0" err="1">
                <a:solidFill>
                  <a:srgbClr val="FFFFFF"/>
                </a:solidFill>
                <a:latin typeface="Calibri"/>
                <a:cs typeface="Calibri"/>
              </a:rPr>
              <a:t>til</a:t>
            </a:r>
            <a:r>
              <a:rPr lang="en-GB" sz="2400" b="1" dirty="0">
                <a:solidFill>
                  <a:srgbClr val="FFFFFF"/>
                </a:solidFill>
                <a:latin typeface="Calibri"/>
                <a:cs typeface="Calibri"/>
              </a:rPr>
              <a:t> din </a:t>
            </a:r>
            <a:r>
              <a:rPr lang="en-GB" sz="2400" b="1" dirty="0" err="1">
                <a:solidFill>
                  <a:srgbClr val="FFFFFF"/>
                </a:solidFill>
                <a:latin typeface="Calibri"/>
                <a:cs typeface="Calibri"/>
              </a:rPr>
              <a:t>telefon</a:t>
            </a:r>
            <a:endParaRPr lang="en-GB" sz="2400" b="1" dirty="0">
              <a:solidFill>
                <a:srgbClr val="FFFFFF"/>
              </a:solidFill>
              <a:latin typeface="Calibri"/>
              <a:cs typeface="Calibri"/>
            </a:endParaRPr>
          </a:p>
        </p:txBody>
      </p:sp>
      <p:sp>
        <p:nvSpPr>
          <p:cNvPr id="103" name="tb"/>
          <p:cNvSpPr txBox="1"/>
          <p:nvPr/>
        </p:nvSpPr>
        <p:spPr>
          <a:xfrm>
            <a:off x="521110" y="1966445"/>
            <a:ext cx="5354800" cy="2327625"/>
          </a:xfrm>
          <a:prstGeom prst="rect">
            <a:avLst/>
          </a:prstGeom>
          <a:noFill/>
        </p:spPr>
        <p:txBody>
          <a:bodyPr wrap="square" lIns="91440" tIns="45720" rIns="91440" bIns="45720" anchor="t">
            <a:noAutofit/>
          </a:bodyPr>
          <a:lstStyle/>
          <a:p>
            <a:r>
              <a:rPr lang="en-GB" sz="2000" b="1" dirty="0">
                <a:solidFill>
                  <a:srgbClr val="002465"/>
                </a:solidFill>
                <a:latin typeface="Calibri" panose="020F0502020204030204" pitchFamily="34" charset="0"/>
                <a:cs typeface="Calibri" panose="020F0502020204030204" pitchFamily="34" charset="0"/>
              </a:rPr>
              <a:t>Fordele</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Husker stærke, forskellige adgangskoder for dig</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Er allerede indbygget i de fleste telefoner (gratis)</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Udfylder dem, så du aldrig behøver at indtaste dem</a:t>
            </a:r>
          </a:p>
          <a:p>
            <a:pPr>
              <a:spcBef>
                <a:spcPts val="600"/>
              </a:spcBef>
            </a:pPr>
            <a:r>
              <a:rPr lang="en-GB" sz="2000" b="1" dirty="0">
                <a:solidFill>
                  <a:srgbClr val="002465"/>
                </a:solidFill>
                <a:latin typeface="Calibri" panose="020F0502020204030204" pitchFamily="34" charset="0"/>
                <a:cs typeface="Calibri" panose="020F0502020204030204" pitchFamily="34" charset="0"/>
              </a:rPr>
              <a:t>Vær opmærksom på</a:t>
            </a:r>
          </a:p>
          <a:p>
            <a:pPr marL="457200" indent="-342900">
              <a:buFont typeface="Arial" panose="020B0604020202020204" pitchFamily="34" charset="0"/>
              <a:buChar char="•"/>
            </a:pPr>
            <a:r>
              <a:rPr lang="en-GB" sz="2000" dirty="0">
                <a:solidFill>
                  <a:srgbClr val="002465"/>
                </a:solidFill>
                <a:latin typeface="Calibri"/>
                <a:cs typeface="Calibri"/>
              </a:rPr>
              <a:t>Du </a:t>
            </a:r>
            <a:r>
              <a:rPr lang="en-GB" sz="2000" dirty="0" err="1">
                <a:solidFill>
                  <a:srgbClr val="002465"/>
                </a:solidFill>
                <a:latin typeface="Calibri"/>
                <a:cs typeface="Calibri"/>
              </a:rPr>
              <a:t>skal</a:t>
            </a:r>
            <a:r>
              <a:rPr lang="en-GB" sz="2000" dirty="0">
                <a:solidFill>
                  <a:srgbClr val="002465"/>
                </a:solidFill>
                <a:latin typeface="Calibri"/>
                <a:cs typeface="Calibri"/>
              </a:rPr>
              <a:t> </a:t>
            </a:r>
            <a:r>
              <a:rPr lang="en-GB" sz="2000" dirty="0" err="1">
                <a:solidFill>
                  <a:srgbClr val="002465"/>
                </a:solidFill>
                <a:latin typeface="Calibri"/>
                <a:cs typeface="Calibri"/>
              </a:rPr>
              <a:t>huske</a:t>
            </a:r>
            <a:r>
              <a:rPr lang="en-GB" sz="2000" dirty="0">
                <a:solidFill>
                  <a:srgbClr val="002465"/>
                </a:solidFill>
                <a:latin typeface="Calibri"/>
                <a:cs typeface="Calibri"/>
              </a:rPr>
              <a:t> </a:t>
            </a:r>
            <a:r>
              <a:rPr lang="en-GB" sz="2000" dirty="0" err="1">
                <a:solidFill>
                  <a:srgbClr val="002465"/>
                </a:solidFill>
                <a:latin typeface="Calibri"/>
                <a:cs typeface="Calibri"/>
              </a:rPr>
              <a:t>én</a:t>
            </a:r>
            <a:r>
              <a:rPr lang="en-GB" sz="2000" dirty="0">
                <a:solidFill>
                  <a:srgbClr val="002465"/>
                </a:solidFill>
                <a:latin typeface="Calibri"/>
                <a:cs typeface="Calibri"/>
              </a:rPr>
              <a:t> </a:t>
            </a:r>
            <a:r>
              <a:rPr lang="en-GB" sz="2000" dirty="0" err="1">
                <a:solidFill>
                  <a:srgbClr val="002465"/>
                </a:solidFill>
                <a:latin typeface="Calibri"/>
                <a:cs typeface="Calibri"/>
              </a:rPr>
              <a:t>stærk</a:t>
            </a:r>
            <a:r>
              <a:rPr lang="en-GB" sz="2000" dirty="0">
                <a:solidFill>
                  <a:srgbClr val="002465"/>
                </a:solidFill>
                <a:latin typeface="Calibri"/>
                <a:cs typeface="Calibri"/>
              </a:rPr>
              <a:t> </a:t>
            </a:r>
            <a:r>
              <a:rPr lang="en-GB" sz="2000" dirty="0" err="1">
                <a:solidFill>
                  <a:srgbClr val="002465"/>
                </a:solidFill>
                <a:latin typeface="Calibri"/>
                <a:cs typeface="Calibri"/>
              </a:rPr>
              <a:t>hovedadgangskode</a:t>
            </a:r>
            <a:endParaRPr lang="en-GB" sz="2000" dirty="0" err="1">
              <a:solidFill>
                <a:srgbClr val="002465"/>
              </a:solidFill>
              <a:latin typeface="Calibri" panose="020F0502020204030204" pitchFamily="34" charset="0"/>
              <a:cs typeface="Calibri" panose="020F0502020204030204" pitchFamily="34" charset="0"/>
            </a:endParaRP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Kræver lidt opsætning første </a:t>
            </a:r>
            <a:r>
              <a:rPr lang="en-GB" sz="2000" dirty="0">
                <a:solidFill>
                  <a:srgbClr val="3A3A3A"/>
                </a:solidFill>
                <a:latin typeface="Calibri" panose="020F0502020204030204" pitchFamily="34" charset="0"/>
                <a:cs typeface="Calibri" panose="020F0502020204030204" pitchFamily="34" charset="0"/>
              </a:rPr>
              <a:t>gang</a:t>
            </a:r>
          </a:p>
        </p:txBody>
      </p:sp>
      <p:sp>
        <p:nvSpPr>
          <p:cNvPr id="104" name="card"/>
          <p:cNvSpPr/>
          <p:nvPr/>
        </p:nvSpPr>
        <p:spPr>
          <a:xfrm>
            <a:off x="5976490" y="1561369"/>
            <a:ext cx="5350000" cy="3735262"/>
          </a:xfrm>
          <a:prstGeom prst="roundRect">
            <a:avLst>
              <a:gd name="adj" fmla="val 8000"/>
            </a:avLst>
          </a:prstGeom>
          <a:solidFill>
            <a:srgbClr val="EACCE1"/>
          </a:solidFill>
          <a:ln w="57150">
            <a:solidFill>
              <a:srgbClr val="CA7BB3"/>
            </a:solidFill>
          </a:ln>
        </p:spPr>
        <p:txBody>
          <a:bodyPr/>
          <a:lstStyle/>
          <a:p>
            <a:endParaRPr sz="2400">
              <a:latin typeface="Calibri" panose="020F0502020204030204" pitchFamily="34" charset="0"/>
              <a:cs typeface="Calibri" panose="020F0502020204030204" pitchFamily="34" charset="0"/>
            </a:endParaRPr>
          </a:p>
        </p:txBody>
      </p:sp>
      <p:sp>
        <p:nvSpPr>
          <p:cNvPr id="105" name="card"/>
          <p:cNvSpPr/>
          <p:nvPr/>
        </p:nvSpPr>
        <p:spPr>
          <a:xfrm>
            <a:off x="5959624" y="1434022"/>
            <a:ext cx="5397020" cy="640000"/>
          </a:xfrm>
          <a:prstGeom prst="roundRect">
            <a:avLst>
              <a:gd name="adj" fmla="val 8000"/>
            </a:avLst>
          </a:prstGeom>
          <a:solidFill>
            <a:srgbClr val="CA7BB3"/>
          </a:solidFill>
        </p:spPr>
        <p:txBody>
          <a:bodyPr/>
          <a:lstStyle/>
          <a:p>
            <a:endParaRPr sz="2400">
              <a:latin typeface="Calibri" panose="020F0502020204030204" pitchFamily="34" charset="0"/>
              <a:cs typeface="Calibri" panose="020F0502020204030204" pitchFamily="34" charset="0"/>
            </a:endParaRPr>
          </a:p>
        </p:txBody>
      </p:sp>
      <p:sp>
        <p:nvSpPr>
          <p:cNvPr id="106" name="tb"/>
          <p:cNvSpPr txBox="1"/>
          <p:nvPr/>
        </p:nvSpPr>
        <p:spPr>
          <a:xfrm>
            <a:off x="5990475" y="1474972"/>
            <a:ext cx="5354800" cy="624775"/>
          </a:xfrm>
          <a:prstGeom prst="rect">
            <a:avLst/>
          </a:prstGeom>
          <a:noFill/>
        </p:spPr>
        <p:txBody>
          <a:bodyPr wrap="square" lIns="91440" tIns="45720" rIns="91440" bIns="45720" anchor="ctr">
            <a:normAutofit fontScale="92500"/>
          </a:bodyPr>
          <a:lstStyle/>
          <a:p>
            <a:pPr algn="ctr"/>
            <a:r>
              <a:rPr lang="en-GB" sz="2400" b="1" dirty="0" err="1">
                <a:solidFill>
                  <a:srgbClr val="FFFFFF"/>
                </a:solidFill>
                <a:latin typeface="Calibri"/>
                <a:cs typeface="Calibri"/>
              </a:rPr>
              <a:t>Skrives</a:t>
            </a:r>
            <a:r>
              <a:rPr lang="en-GB" sz="2400" b="1" dirty="0">
                <a:solidFill>
                  <a:srgbClr val="FFFFFF"/>
                </a:solidFill>
                <a:latin typeface="Calibri"/>
                <a:cs typeface="Calibri"/>
              </a:rPr>
              <a:t> ned </a:t>
            </a:r>
            <a:r>
              <a:rPr lang="en-GB" sz="2400" b="1" dirty="0" err="1">
                <a:solidFill>
                  <a:srgbClr val="FFFFFF"/>
                </a:solidFill>
                <a:latin typeface="Calibri"/>
                <a:cs typeface="Calibri"/>
              </a:rPr>
              <a:t>derhjemme</a:t>
            </a:r>
            <a:r>
              <a:rPr lang="en-GB" sz="2400" b="1" dirty="0">
                <a:solidFill>
                  <a:srgbClr val="FFFFFF"/>
                </a:solidFill>
                <a:latin typeface="Calibri"/>
                <a:cs typeface="Calibri"/>
              </a:rPr>
              <a:t>, offline - </a:t>
            </a:r>
            <a:r>
              <a:rPr lang="en-GB" sz="2400" b="1" dirty="0" err="1">
                <a:solidFill>
                  <a:srgbClr val="FFFFFF"/>
                </a:solidFill>
                <a:latin typeface="Calibri"/>
                <a:cs typeface="Calibri"/>
              </a:rPr>
              <a:t>og</a:t>
            </a:r>
            <a:r>
              <a:rPr lang="en-GB" sz="2400" b="1" dirty="0">
                <a:solidFill>
                  <a:srgbClr val="FFFFFF"/>
                </a:solidFill>
                <a:latin typeface="Calibri"/>
                <a:cs typeface="Calibri"/>
              </a:rPr>
              <a:t> </a:t>
            </a:r>
            <a:r>
              <a:rPr lang="en-GB" sz="2400" b="1" dirty="0" err="1">
                <a:solidFill>
                  <a:srgbClr val="FFFFFF"/>
                </a:solidFill>
                <a:latin typeface="Calibri"/>
                <a:cs typeface="Calibri"/>
              </a:rPr>
              <a:t>gemmes</a:t>
            </a:r>
            <a:endParaRPr lang="en-GB" sz="2400" b="1" dirty="0" err="1">
              <a:solidFill>
                <a:srgbClr val="FFFFFF"/>
              </a:solidFill>
              <a:latin typeface="Calibri" panose="020F0502020204030204" pitchFamily="34" charset="0"/>
              <a:cs typeface="Calibri" panose="020F0502020204030204" pitchFamily="34" charset="0"/>
            </a:endParaRPr>
          </a:p>
        </p:txBody>
      </p:sp>
      <p:sp>
        <p:nvSpPr>
          <p:cNvPr id="107" name="tb"/>
          <p:cNvSpPr txBox="1"/>
          <p:nvPr/>
        </p:nvSpPr>
        <p:spPr>
          <a:xfrm>
            <a:off x="6126490" y="2186018"/>
            <a:ext cx="5050000" cy="2280000"/>
          </a:xfrm>
          <a:prstGeom prst="rect">
            <a:avLst/>
          </a:prstGeom>
          <a:noFill/>
        </p:spPr>
        <p:txBody>
          <a:bodyPr wrap="square" anchor="t">
            <a:noAutofit/>
          </a:bodyPr>
          <a:lstStyle/>
          <a:p>
            <a:r>
              <a:rPr lang="en-GB" sz="2000" b="1" dirty="0">
                <a:solidFill>
                  <a:srgbClr val="002465"/>
                </a:solidFill>
                <a:latin typeface="Calibri" panose="020F0502020204030204" pitchFamily="34" charset="0"/>
                <a:cs typeface="Calibri" panose="020F0502020204030204" pitchFamily="34" charset="0"/>
              </a:rPr>
              <a:t>Fordele</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Enkelt, intet at lære</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Kan ikke hackes fra internettet</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Let at opbevare et sikkert sted</a:t>
            </a:r>
          </a:p>
          <a:p>
            <a:pPr>
              <a:spcBef>
                <a:spcPts val="600"/>
              </a:spcBef>
            </a:pPr>
            <a:r>
              <a:rPr lang="en-GB" sz="2000" b="1" dirty="0">
                <a:solidFill>
                  <a:srgbClr val="002465"/>
                </a:solidFill>
                <a:latin typeface="Calibri" panose="020F0502020204030204" pitchFamily="34" charset="0"/>
                <a:cs typeface="Calibri" panose="020F0502020204030204" pitchFamily="34" charset="0"/>
              </a:rPr>
              <a:t>Vær opmærksom på</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Opbevar den skjult, ikke ved computeren</a:t>
            </a:r>
          </a:p>
          <a:p>
            <a:pPr marL="457200" indent="-342900">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Ubrugelig, hvis den går tabt; fortæl én person, du stoler på, hvor den er</a:t>
            </a:r>
          </a:p>
        </p:txBody>
      </p:sp>
      <p:sp>
        <p:nvSpPr>
          <p:cNvPr id="108" name="card"/>
          <p:cNvSpPr/>
          <p:nvPr/>
        </p:nvSpPr>
        <p:spPr>
          <a:xfrm>
            <a:off x="356644" y="5423978"/>
            <a:ext cx="11111755" cy="1082769"/>
          </a:xfrm>
          <a:prstGeom prst="roundRect">
            <a:avLst>
              <a:gd name="adj" fmla="val 8000"/>
            </a:avLst>
          </a:prstGeom>
          <a:solidFill>
            <a:srgbClr val="EBCB1F"/>
          </a:solidFill>
          <a:ln w="57150">
            <a:solidFill>
              <a:srgbClr val="F6E8A0"/>
            </a:solidFill>
          </a:ln>
        </p:spPr>
        <p:txBody>
          <a:bodyPr/>
          <a:lstStyle/>
          <a:p>
            <a:endParaRPr/>
          </a:p>
        </p:txBody>
      </p:sp>
      <p:sp>
        <p:nvSpPr>
          <p:cNvPr id="109" name="tb"/>
          <p:cNvSpPr txBox="1"/>
          <p:nvPr/>
        </p:nvSpPr>
        <p:spPr>
          <a:xfrm>
            <a:off x="261394" y="5449354"/>
            <a:ext cx="11371475" cy="1041541"/>
          </a:xfrm>
          <a:prstGeom prst="rect">
            <a:avLst/>
          </a:prstGeom>
          <a:noFill/>
        </p:spPr>
        <p:txBody>
          <a:bodyPr wrap="square" lIns="91440" tIns="45720" rIns="91440" bIns="45720" anchor="ctr">
            <a:noAutofit/>
          </a:bodyPr>
          <a:lstStyle/>
          <a:p>
            <a:pPr algn="ctr"/>
            <a:r>
              <a:rPr lang="en-GB" sz="2400" b="1" dirty="0">
                <a:solidFill>
                  <a:srgbClr val="31376B"/>
                </a:solidFill>
                <a:latin typeface="Calibri"/>
                <a:cs typeface="Calibri"/>
              </a:rPr>
              <a:t>Spørgsmål: Hvad kendetegner en stærk adgangskode? </a:t>
            </a:r>
            <a:r>
              <a:rPr lang="en-GB" sz="2400" dirty="0">
                <a:solidFill>
                  <a:srgbClr val="31376B"/>
                </a:solidFill>
                <a:latin typeface="Calibri"/>
                <a:cs typeface="Calibri"/>
              </a:rPr>
              <a:t> Svar: Tre </a:t>
            </a:r>
            <a:r>
              <a:rPr lang="en-GB" sz="2400" dirty="0" err="1">
                <a:solidFill>
                  <a:srgbClr val="31376B"/>
                </a:solidFill>
                <a:latin typeface="Calibri"/>
                <a:cs typeface="Calibri"/>
              </a:rPr>
              <a:t>tilfældige</a:t>
            </a:r>
            <a:r>
              <a:rPr lang="en-GB" sz="2400" dirty="0">
                <a:solidFill>
                  <a:srgbClr val="31376B"/>
                </a:solidFill>
                <a:latin typeface="Calibri"/>
                <a:cs typeface="Calibri"/>
              </a:rPr>
              <a:t> </a:t>
            </a:r>
            <a:r>
              <a:rPr lang="en-GB" sz="2400" dirty="0" err="1">
                <a:solidFill>
                  <a:srgbClr val="31376B"/>
                </a:solidFill>
                <a:latin typeface="Calibri"/>
                <a:cs typeface="Calibri"/>
              </a:rPr>
              <a:t>ord</a:t>
            </a:r>
            <a:r>
              <a:rPr lang="en-GB" sz="2400" dirty="0">
                <a:solidFill>
                  <a:srgbClr val="31376B"/>
                </a:solidFill>
                <a:latin typeface="Calibri"/>
                <a:cs typeface="Calibri"/>
              </a:rPr>
              <a:t> sat </a:t>
            </a:r>
            <a:r>
              <a:rPr lang="en-GB" sz="2400" dirty="0" err="1">
                <a:solidFill>
                  <a:srgbClr val="31376B"/>
                </a:solidFill>
                <a:latin typeface="Calibri"/>
                <a:cs typeface="Calibri"/>
              </a:rPr>
              <a:t>sammen</a:t>
            </a:r>
            <a:r>
              <a:rPr lang="en-GB" sz="2400" dirty="0">
                <a:solidFill>
                  <a:srgbClr val="31376B"/>
                </a:solidFill>
                <a:latin typeface="Calibri"/>
                <a:cs typeface="Calibri"/>
              </a:rPr>
              <a:t>, </a:t>
            </a:r>
            <a:r>
              <a:rPr lang="en-GB" sz="2400" dirty="0" err="1">
                <a:solidFill>
                  <a:srgbClr val="31376B"/>
                </a:solidFill>
                <a:latin typeface="Calibri"/>
                <a:cs typeface="Calibri"/>
              </a:rPr>
              <a:t>f.eks</a:t>
            </a:r>
            <a:r>
              <a:rPr lang="en-GB" sz="2400" dirty="0">
                <a:solidFill>
                  <a:srgbClr val="31376B"/>
                </a:solidFill>
                <a:latin typeface="Calibri"/>
                <a:cs typeface="Calibri"/>
              </a:rPr>
              <a:t>. </a:t>
            </a:r>
            <a:r>
              <a:rPr lang="en-GB" sz="2400" dirty="0" err="1">
                <a:solidFill>
                  <a:srgbClr val="31376B"/>
                </a:solidFill>
                <a:latin typeface="Calibri"/>
                <a:cs typeface="Calibri"/>
              </a:rPr>
              <a:t>GrønStribetParaply</a:t>
            </a:r>
            <a:r>
              <a:rPr lang="en-GB" sz="2400" dirty="0">
                <a:solidFill>
                  <a:srgbClr val="31376B"/>
                </a:solidFill>
                <a:latin typeface="Calibri"/>
                <a:cs typeface="Calibri"/>
              </a:rPr>
              <a:t>. En lang </a:t>
            </a:r>
            <a:r>
              <a:rPr lang="en-GB" sz="2400" dirty="0" err="1">
                <a:solidFill>
                  <a:srgbClr val="31376B"/>
                </a:solidFill>
                <a:latin typeface="Calibri"/>
                <a:cs typeface="Calibri"/>
              </a:rPr>
              <a:t>adgangskode</a:t>
            </a:r>
            <a:r>
              <a:rPr lang="en-GB" sz="2400" dirty="0">
                <a:solidFill>
                  <a:srgbClr val="31376B"/>
                </a:solidFill>
                <a:latin typeface="Calibri"/>
                <a:cs typeface="Calibri"/>
              </a:rPr>
              <a:t> er </a:t>
            </a:r>
            <a:r>
              <a:rPr lang="en-GB" sz="2400" dirty="0" err="1">
                <a:solidFill>
                  <a:srgbClr val="31376B"/>
                </a:solidFill>
                <a:latin typeface="Calibri"/>
                <a:cs typeface="Calibri"/>
              </a:rPr>
              <a:t>stærkere</a:t>
            </a:r>
            <a:r>
              <a:rPr lang="en-GB" sz="2400" dirty="0">
                <a:solidFill>
                  <a:srgbClr val="31376B"/>
                </a:solidFill>
                <a:latin typeface="Calibri"/>
                <a:cs typeface="Calibri"/>
              </a:rPr>
              <a:t> end </a:t>
            </a:r>
            <a:r>
              <a:rPr lang="en-GB" sz="2400" dirty="0" err="1">
                <a:solidFill>
                  <a:srgbClr val="31376B"/>
                </a:solidFill>
                <a:latin typeface="Calibri"/>
                <a:cs typeface="Calibri"/>
              </a:rPr>
              <a:t>en</a:t>
            </a:r>
            <a:r>
              <a:rPr lang="en-GB" sz="2400" dirty="0">
                <a:solidFill>
                  <a:srgbClr val="31376B"/>
                </a:solidFill>
                <a:latin typeface="Calibri"/>
                <a:cs typeface="Calibri"/>
              </a:rPr>
              <a:t> </a:t>
            </a:r>
            <a:r>
              <a:rPr lang="en-GB" sz="2400" dirty="0" err="1">
                <a:solidFill>
                  <a:srgbClr val="31376B"/>
                </a:solidFill>
                <a:latin typeface="Calibri"/>
                <a:cs typeface="Calibri"/>
              </a:rPr>
              <a:t>kompliceret</a:t>
            </a:r>
            <a:r>
              <a:rPr lang="en-GB" sz="2400" dirty="0">
                <a:solidFill>
                  <a:srgbClr val="31376B"/>
                </a:solidFill>
                <a:latin typeface="Calibri"/>
                <a:cs typeface="Calibri"/>
              </a:rPr>
              <a:t>. </a:t>
            </a:r>
            <a:r>
              <a:rPr lang="en-GB" sz="2400" dirty="0" err="1">
                <a:solidFill>
                  <a:srgbClr val="31376B"/>
                </a:solidFill>
                <a:latin typeface="Calibri"/>
                <a:cs typeface="Calibri"/>
              </a:rPr>
              <a:t>Undgå</a:t>
            </a:r>
            <a:r>
              <a:rPr lang="en-GB" sz="2400" dirty="0">
                <a:solidFill>
                  <a:srgbClr val="31376B"/>
                </a:solidFill>
                <a:latin typeface="Calibri"/>
                <a:cs typeface="Calibri"/>
              </a:rPr>
              <a:t> </a:t>
            </a:r>
            <a:r>
              <a:rPr lang="en-GB" sz="2400" dirty="0" err="1">
                <a:solidFill>
                  <a:srgbClr val="31376B"/>
                </a:solidFill>
                <a:latin typeface="Calibri"/>
                <a:cs typeface="Calibri"/>
              </a:rPr>
              <a:t>noget</a:t>
            </a:r>
            <a:r>
              <a:rPr lang="en-GB" sz="2400" dirty="0">
                <a:solidFill>
                  <a:srgbClr val="31376B"/>
                </a:solidFill>
                <a:latin typeface="Calibri"/>
                <a:cs typeface="Calibri"/>
              </a:rPr>
              <a:t> </a:t>
            </a:r>
            <a:r>
              <a:rPr lang="en-GB" sz="2400" dirty="0" err="1">
                <a:solidFill>
                  <a:srgbClr val="31376B"/>
                </a:solidFill>
                <a:latin typeface="Calibri"/>
                <a:cs typeface="Calibri"/>
              </a:rPr>
              <a:t>forudsigeligt</a:t>
            </a:r>
            <a:r>
              <a:rPr lang="en-GB" sz="2400" dirty="0">
                <a:solidFill>
                  <a:srgbClr val="31376B"/>
                </a:solidFill>
                <a:latin typeface="Calibri"/>
                <a:cs typeface="Calibri"/>
              </a:rPr>
              <a:t> </a:t>
            </a:r>
            <a:r>
              <a:rPr lang="en-GB" sz="2400" dirty="0" err="1">
                <a:solidFill>
                  <a:srgbClr val="31376B"/>
                </a:solidFill>
                <a:latin typeface="Calibri"/>
                <a:cs typeface="Calibri"/>
              </a:rPr>
              <a:t>som</a:t>
            </a:r>
            <a:r>
              <a:rPr lang="en-GB" sz="2400" dirty="0">
                <a:solidFill>
                  <a:srgbClr val="31376B"/>
                </a:solidFill>
                <a:latin typeface="Calibri"/>
                <a:cs typeface="Calibri"/>
              </a:rPr>
              <a:t> </a:t>
            </a:r>
            <a:r>
              <a:rPr lang="en-GB" sz="2400" dirty="0" err="1">
                <a:solidFill>
                  <a:srgbClr val="31376B"/>
                </a:solidFill>
                <a:latin typeface="Calibri"/>
                <a:cs typeface="Calibri"/>
              </a:rPr>
              <a:t>en</a:t>
            </a:r>
            <a:r>
              <a:rPr lang="en-GB" sz="2400" dirty="0">
                <a:solidFill>
                  <a:srgbClr val="31376B"/>
                </a:solidFill>
                <a:latin typeface="Calibri"/>
                <a:cs typeface="Calibri"/>
              </a:rPr>
              <a:t> </a:t>
            </a:r>
            <a:r>
              <a:rPr lang="en-GB" sz="2400" dirty="0" err="1">
                <a:solidFill>
                  <a:srgbClr val="31376B"/>
                </a:solidFill>
                <a:latin typeface="Calibri"/>
                <a:cs typeface="Calibri"/>
              </a:rPr>
              <a:t>fødselsdag</a:t>
            </a:r>
            <a:r>
              <a:rPr lang="en-GB" sz="2400" dirty="0">
                <a:solidFill>
                  <a:srgbClr val="31376B"/>
                </a:solidFill>
                <a:latin typeface="Calibri"/>
                <a:cs typeface="Calibri"/>
              </a:rPr>
              <a:t> </a:t>
            </a:r>
            <a:r>
              <a:rPr lang="en-GB" sz="2400" dirty="0" err="1">
                <a:solidFill>
                  <a:srgbClr val="31376B"/>
                </a:solidFill>
                <a:latin typeface="Calibri"/>
                <a:cs typeface="Calibri"/>
              </a:rPr>
              <a:t>eller</a:t>
            </a:r>
            <a:r>
              <a:rPr lang="en-GB" sz="2400" dirty="0">
                <a:solidFill>
                  <a:srgbClr val="31376B"/>
                </a:solidFill>
                <a:latin typeface="Calibri"/>
                <a:cs typeface="Calibri"/>
              </a:rPr>
              <a:t> et kæledyrs navn. (se modul 1)</a:t>
            </a:r>
          </a:p>
        </p:txBody>
      </p:sp>
      <p:pic>
        <p:nvPicPr>
          <p:cNvPr id="5" name="Picture 4">
            <a:extLst>
              <a:ext uri="{FF2B5EF4-FFF2-40B4-BE49-F238E27FC236}">
                <a16:creationId xmlns:a16="http://schemas.microsoft.com/office/drawing/2014/main" id="{1E7C40D0-A866-6A38-9A54-8990C551A5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64718" y="360581"/>
            <a:ext cx="885245" cy="885245"/>
          </a:xfrm>
          <a:prstGeom prst="rect">
            <a:avLst/>
          </a:prstGeom>
        </p:spPr>
      </p:pic>
    </p:spTree>
    <p:extLst>
      <p:ext uri="{BB962C8B-B14F-4D97-AF65-F5344CB8AC3E}">
        <p14:creationId xmlns:p14="http://schemas.microsoft.com/office/powerpoint/2010/main" val="4108925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2DC4F2-455F-79F4-319A-4EC3DD6A53D2}"/>
              </a:ext>
            </a:extLst>
          </p:cNvPr>
          <p:cNvSpPr>
            <a:spLocks noGrp="1"/>
          </p:cNvSpPr>
          <p:nvPr>
            <p:ph type="body" idx="2"/>
          </p:nvPr>
        </p:nvSpPr>
        <p:spPr>
          <a:xfrm>
            <a:off x="398381" y="380508"/>
            <a:ext cx="11320868" cy="5926986"/>
          </a:xfrm>
        </p:spPr>
        <p:txBody>
          <a:bodyPr/>
          <a:lstStyle/>
          <a:p>
            <a:r>
              <a:rPr lang="en-US" sz="3600" b="1" dirty="0">
                <a:solidFill>
                  <a:srgbClr val="CA7BB3"/>
                </a:solidFill>
              </a:rPr>
              <a:t>Forståelse af adgang og kontrol</a:t>
            </a:r>
          </a:p>
          <a:p>
            <a:endParaRPr lang="en-US" b="1" dirty="0">
              <a:solidFill>
                <a:srgbClr val="EBCB1F"/>
              </a:solidFill>
            </a:endParaRPr>
          </a:p>
          <a:p>
            <a:r>
              <a:rPr lang="en-US" b="1" dirty="0"/>
              <a:t>Vær klar over, hvad du giver samtykke til</a:t>
            </a:r>
            <a:endParaRPr lang="en-US" dirty="0"/>
          </a:p>
          <a:p>
            <a:r>
              <a:rPr lang="en-US" dirty="0"/>
              <a:t>Når du installerer en app, kan du blive bedt om at give adgang.</a:t>
            </a:r>
          </a:p>
          <a:p>
            <a:endParaRPr lang="en-US" dirty="0"/>
          </a:p>
          <a:p>
            <a:r>
              <a:rPr lang="en-US" dirty="0"/>
              <a:t>Tag dig et øjeblik til at tjekke:</a:t>
            </a:r>
          </a:p>
          <a:p>
            <a:pPr marL="685800" indent="-457200">
              <a:buClr>
                <a:srgbClr val="002465"/>
              </a:buClr>
              <a:buFont typeface="Arial" panose="020B0604020202020204" pitchFamily="34" charset="0"/>
              <a:buChar char="•"/>
            </a:pPr>
            <a:r>
              <a:rPr lang="en-US" dirty="0"/>
              <a:t>hvilke oplysninger appen ønsker </a:t>
            </a:r>
          </a:p>
          <a:p>
            <a:pPr marL="685800" indent="-457200">
              <a:buClr>
                <a:srgbClr val="002465"/>
              </a:buClr>
              <a:buFont typeface="Arial" panose="020B0604020202020204" pitchFamily="34" charset="0"/>
              <a:buChar char="•"/>
            </a:pPr>
            <a:r>
              <a:rPr lang="en-US" dirty="0"/>
              <a:t>hvorfor den muligvis har brug for dem </a:t>
            </a:r>
          </a:p>
          <a:p>
            <a:pPr marL="685800" indent="-457200">
              <a:buClr>
                <a:srgbClr val="002465"/>
              </a:buClr>
              <a:buFont typeface="Arial" panose="020B0604020202020204" pitchFamily="34" charset="0"/>
              <a:buChar char="•"/>
            </a:pPr>
            <a:r>
              <a:rPr lang="en-US" dirty="0"/>
              <a:t>om det virker rimeligt </a:t>
            </a:r>
          </a:p>
          <a:p>
            <a:endParaRPr lang="en-US" sz="1200" dirty="0"/>
          </a:p>
          <a:p>
            <a:r>
              <a:rPr lang="en-US" dirty="0"/>
              <a:t>Vær forsigtig, hvis:</a:t>
            </a:r>
          </a:p>
          <a:p>
            <a:pPr marL="571500" indent="-342900">
              <a:buClr>
                <a:srgbClr val="002465"/>
              </a:buClr>
              <a:buFont typeface="Arial" panose="020B0604020202020204" pitchFamily="34" charset="0"/>
              <a:buChar char="•"/>
            </a:pPr>
            <a:r>
              <a:rPr lang="en-US" dirty="0"/>
              <a:t>anmodningen virker irrelevant </a:t>
            </a:r>
          </a:p>
          <a:p>
            <a:pPr marL="571500" indent="-342900">
              <a:buClr>
                <a:srgbClr val="002465"/>
              </a:buClr>
              <a:buFont typeface="Arial" panose="020B0604020202020204" pitchFamily="34" charset="0"/>
              <a:buChar char="•"/>
            </a:pPr>
            <a:r>
              <a:rPr lang="en-US" dirty="0"/>
              <a:t>der kræves for stor adgang </a:t>
            </a:r>
          </a:p>
          <a:p>
            <a:endParaRPr lang="en-US" dirty="0"/>
          </a:p>
          <a:p>
            <a:r>
              <a:rPr lang="en-US" dirty="0"/>
              <a:t>Du kan sige nej til tilladelser, du er usikker på.</a:t>
            </a:r>
          </a:p>
          <a:p>
            <a:endParaRPr lang="en-GB" dirty="0"/>
          </a:p>
        </p:txBody>
      </p:sp>
      <p:pic>
        <p:nvPicPr>
          <p:cNvPr id="5" name="Picture 4">
            <a:extLst>
              <a:ext uri="{FF2B5EF4-FFF2-40B4-BE49-F238E27FC236}">
                <a16:creationId xmlns:a16="http://schemas.microsoft.com/office/drawing/2014/main" id="{8C076334-3220-9D41-DAEF-1AEDF723BC8A}"/>
              </a:ext>
            </a:extLst>
          </p:cNvPr>
          <p:cNvPicPr>
            <a:picLocks noChangeAspect="1"/>
          </p:cNvPicPr>
          <p:nvPr/>
        </p:nvPicPr>
        <p:blipFill>
          <a:blip r:embed="rId2"/>
          <a:stretch>
            <a:fillRect/>
          </a:stretch>
        </p:blipFill>
        <p:spPr>
          <a:xfrm>
            <a:off x="8475079" y="3549845"/>
            <a:ext cx="1947213" cy="1947213"/>
          </a:xfrm>
          <a:prstGeom prst="rect">
            <a:avLst/>
          </a:prstGeom>
        </p:spPr>
      </p:pic>
    </p:spTree>
    <p:extLst>
      <p:ext uri="{BB962C8B-B14F-4D97-AF65-F5344CB8AC3E}">
        <p14:creationId xmlns:p14="http://schemas.microsoft.com/office/powerpoint/2010/main" val="1125869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C26E3F-9F00-262B-A5CC-7C6FC726E3ED}"/>
              </a:ext>
            </a:extLst>
          </p:cNvPr>
          <p:cNvSpPr>
            <a:spLocks noGrp="1"/>
          </p:cNvSpPr>
          <p:nvPr>
            <p:ph type="body" idx="3"/>
          </p:nvPr>
        </p:nvSpPr>
        <p:spPr>
          <a:xfrm>
            <a:off x="6097416" y="1527175"/>
            <a:ext cx="6330917" cy="5647700"/>
          </a:xfrm>
        </p:spPr>
        <p:txBody>
          <a:bodyPr/>
          <a:lstStyle/>
          <a:p>
            <a:endParaRPr lang="en-US" sz="1600" b="1" dirty="0">
              <a:solidFill>
                <a:srgbClr val="EBCB1F"/>
              </a:solidFill>
            </a:endParaRPr>
          </a:p>
          <a:p>
            <a:r>
              <a:rPr lang="en-US" dirty="0"/>
              <a:t>Enkle tiltag kan hjælpe med at beskytte dig:</a:t>
            </a:r>
          </a:p>
          <a:p>
            <a:pPr marL="571500" indent="-342900">
              <a:buFont typeface="Arial" panose="020B0604020202020204" pitchFamily="34" charset="0"/>
              <a:buChar char="•"/>
            </a:pPr>
            <a:r>
              <a:rPr lang="en-US" dirty="0" err="1"/>
              <a:t>Tjek</a:t>
            </a:r>
            <a:r>
              <a:rPr lang="en-US" dirty="0"/>
              <a:t> din </a:t>
            </a:r>
            <a:r>
              <a:rPr lang="en-US" dirty="0" err="1"/>
              <a:t>konto</a:t>
            </a:r>
            <a:r>
              <a:rPr lang="en-US" dirty="0"/>
              <a:t> </a:t>
            </a:r>
            <a:r>
              <a:rPr lang="en-US" dirty="0" err="1"/>
              <a:t>regelmæssigt</a:t>
            </a:r>
            <a:r>
              <a:rPr lang="en-US" dirty="0"/>
              <a:t> </a:t>
            </a:r>
          </a:p>
          <a:p>
            <a:pPr marL="571500" indent="-342900">
              <a:buFont typeface="Arial" panose="020B0604020202020204" pitchFamily="34" charset="0"/>
              <a:buChar char="•"/>
            </a:pPr>
            <a:r>
              <a:rPr lang="en-US" dirty="0"/>
              <a:t>Gennemgå transaktioner, du ikke genkender </a:t>
            </a:r>
          </a:p>
          <a:p>
            <a:pPr marL="571500" indent="-342900">
              <a:buFont typeface="Arial" panose="020B0604020202020204" pitchFamily="34" charset="0"/>
              <a:buChar char="•"/>
            </a:pPr>
            <a:r>
              <a:rPr lang="en-US" dirty="0" err="1"/>
              <a:t>Undgå</a:t>
            </a:r>
            <a:r>
              <a:rPr lang="en-US" dirty="0"/>
              <a:t> at </a:t>
            </a:r>
            <a:r>
              <a:rPr lang="en-US" dirty="0" err="1"/>
              <a:t>skynde</a:t>
            </a:r>
            <a:r>
              <a:rPr lang="en-US" dirty="0"/>
              <a:t> dig, </a:t>
            </a:r>
            <a:r>
              <a:rPr lang="en-US" dirty="0" err="1"/>
              <a:t>når</a:t>
            </a:r>
            <a:r>
              <a:rPr lang="en-US" dirty="0"/>
              <a:t> du </a:t>
            </a:r>
            <a:r>
              <a:rPr lang="en-US" dirty="0" err="1"/>
              <a:t>foretager</a:t>
            </a:r>
            <a:r>
              <a:rPr lang="en-US" dirty="0"/>
              <a:t> </a:t>
            </a:r>
            <a:r>
              <a:rPr lang="en-US" dirty="0" err="1"/>
              <a:t>betalinger</a:t>
            </a:r>
            <a:r>
              <a:rPr lang="en-US" dirty="0"/>
              <a:t> </a:t>
            </a:r>
          </a:p>
          <a:p>
            <a:pPr marL="571500" indent="-342900">
              <a:buFont typeface="Arial" panose="020B0604020202020204" pitchFamily="34" charset="0"/>
              <a:buChar char="•"/>
            </a:pPr>
            <a:r>
              <a:rPr lang="en-US" dirty="0" err="1"/>
              <a:t>Tjek</a:t>
            </a:r>
            <a:r>
              <a:rPr lang="en-US" dirty="0"/>
              <a:t> </a:t>
            </a:r>
            <a:r>
              <a:rPr lang="en-US" dirty="0" err="1"/>
              <a:t>navne</a:t>
            </a:r>
            <a:r>
              <a:rPr lang="en-US" dirty="0"/>
              <a:t>, </a:t>
            </a:r>
            <a:r>
              <a:rPr lang="en-US" dirty="0" err="1"/>
              <a:t>beløb</a:t>
            </a:r>
            <a:r>
              <a:rPr lang="en-US" dirty="0"/>
              <a:t> </a:t>
            </a:r>
            <a:r>
              <a:rPr lang="en-US" dirty="0" err="1"/>
              <a:t>og</a:t>
            </a:r>
            <a:r>
              <a:rPr lang="en-US" dirty="0"/>
              <a:t> </a:t>
            </a:r>
            <a:r>
              <a:rPr lang="en-US" dirty="0" err="1"/>
              <a:t>oplysninger</a:t>
            </a:r>
            <a:r>
              <a:rPr lang="en-US" dirty="0"/>
              <a:t> </a:t>
            </a:r>
            <a:r>
              <a:rPr lang="en-US" dirty="0" err="1"/>
              <a:t>en</a:t>
            </a:r>
            <a:r>
              <a:rPr lang="en-US" dirty="0"/>
              <a:t> </a:t>
            </a:r>
            <a:r>
              <a:rPr lang="en-US" dirty="0" err="1"/>
              <a:t>ekstra</a:t>
            </a:r>
            <a:r>
              <a:rPr lang="en-US" dirty="0"/>
              <a:t> gang </a:t>
            </a:r>
          </a:p>
          <a:p>
            <a:pPr marL="571500" indent="-342900">
              <a:buFont typeface="Arial" panose="020B0604020202020204" pitchFamily="34" charset="0"/>
              <a:buChar char="•"/>
            </a:pPr>
            <a:r>
              <a:rPr lang="en-US" dirty="0"/>
              <a:t>Tag dig god </a:t>
            </a:r>
            <a:r>
              <a:rPr lang="en-US" dirty="0" err="1"/>
              <a:t>tid</a:t>
            </a:r>
            <a:r>
              <a:rPr lang="en-US" dirty="0"/>
              <a:t>, </a:t>
            </a:r>
            <a:r>
              <a:rPr lang="en-US" dirty="0" err="1"/>
              <a:t>før</a:t>
            </a:r>
            <a:r>
              <a:rPr lang="en-US" dirty="0"/>
              <a:t> du </a:t>
            </a:r>
            <a:r>
              <a:rPr lang="en-US" dirty="0" err="1"/>
              <a:t>bekræfter</a:t>
            </a:r>
            <a:r>
              <a:rPr lang="en-US" dirty="0"/>
              <a:t> </a:t>
            </a:r>
            <a:r>
              <a:rPr lang="en-US" dirty="0" err="1"/>
              <a:t>noget</a:t>
            </a:r>
            <a:r>
              <a:rPr lang="en-US" dirty="0"/>
              <a:t> </a:t>
            </a:r>
          </a:p>
          <a:p>
            <a:endParaRPr lang="en-US" sz="1600" dirty="0"/>
          </a:p>
          <a:p>
            <a:r>
              <a:rPr lang="en-US" dirty="0"/>
              <a:t>     At </a:t>
            </a:r>
            <a:r>
              <a:rPr lang="en-US" dirty="0" err="1"/>
              <a:t>tage</a:t>
            </a:r>
            <a:r>
              <a:rPr lang="en-US" dirty="0"/>
              <a:t> det </a:t>
            </a:r>
            <a:r>
              <a:rPr lang="en-US" dirty="0" err="1"/>
              <a:t>roligt</a:t>
            </a:r>
            <a:r>
              <a:rPr lang="en-US" dirty="0"/>
              <a:t> </a:t>
            </a:r>
            <a:r>
              <a:rPr lang="en-US" dirty="0" err="1"/>
              <a:t>hjælper</a:t>
            </a:r>
            <a:r>
              <a:rPr lang="en-US" dirty="0"/>
              <a:t> dig med at </a:t>
            </a:r>
          </a:p>
          <a:p>
            <a:r>
              <a:rPr lang="en-US" dirty="0"/>
              <a:t>     </a:t>
            </a:r>
            <a:r>
              <a:rPr lang="en-US" dirty="0" err="1"/>
              <a:t>opdage</a:t>
            </a:r>
            <a:r>
              <a:rPr lang="en-US" dirty="0"/>
              <a:t> </a:t>
            </a:r>
            <a:r>
              <a:rPr lang="en-US" dirty="0" err="1"/>
              <a:t>fejl</a:t>
            </a:r>
            <a:r>
              <a:rPr lang="en-US" dirty="0"/>
              <a:t>.</a:t>
            </a:r>
          </a:p>
          <a:p>
            <a:endParaRPr lang="en-GB" dirty="0"/>
          </a:p>
        </p:txBody>
      </p:sp>
      <p:pic>
        <p:nvPicPr>
          <p:cNvPr id="5" name="Picture 2" descr="Scam spelled with scrabbles on a wooden table">
            <a:extLst>
              <a:ext uri="{FF2B5EF4-FFF2-40B4-BE49-F238E27FC236}">
                <a16:creationId xmlns:a16="http://schemas.microsoft.com/office/drawing/2014/main" id="{BFE5C919-0496-F69A-9D58-5CE0DE43CAD0}"/>
              </a:ext>
            </a:extLst>
          </p:cNvPr>
          <p:cNvPicPr>
            <a:picLocks noGrp="1" noChangeAspect="1" noChangeArrowheads="1"/>
          </p:cNvPicPr>
          <p:nvPr>
            <p:ph type="pic" idx="2"/>
          </p:nvPr>
        </p:nvPicPr>
        <p:blipFill>
          <a:blip r:embed="rId3" cstate="email">
            <a:extLst>
              <a:ext uri="{28A0092B-C50C-407E-A947-70E740481C1C}">
                <a14:useLocalDpi xmlns:a14="http://schemas.microsoft.com/office/drawing/2010/main"/>
              </a:ext>
            </a:extLst>
          </a:blip>
          <a:srcRect/>
          <a:stretch>
            <a:fillRect/>
          </a:stretch>
        </p:blipFill>
        <p:spPr bwMode="auto">
          <a:xfrm>
            <a:off x="1114425" y="2801938"/>
            <a:ext cx="4981575" cy="3090862"/>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290;p8" descr="A colorful circles with white lines and dots  AI-generated content may be incorrect.">
            <a:extLst>
              <a:ext uri="{FF2B5EF4-FFF2-40B4-BE49-F238E27FC236}">
                <a16:creationId xmlns:a16="http://schemas.microsoft.com/office/drawing/2014/main" id="{1DB4A751-D3D3-5ED1-7ECB-366EF5DE978B}"/>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89968">
            <a:off x="-361208" y="-240040"/>
            <a:ext cx="4090133" cy="3201331"/>
          </a:xfrm>
          <a:prstGeom prst="rect">
            <a:avLst/>
          </a:prstGeom>
          <a:noFill/>
          <a:ln>
            <a:noFill/>
          </a:ln>
        </p:spPr>
      </p:pic>
      <p:sp>
        <p:nvSpPr>
          <p:cNvPr id="2" name="Tekstfelt 1">
            <a:extLst>
              <a:ext uri="{FF2B5EF4-FFF2-40B4-BE49-F238E27FC236}">
                <a16:creationId xmlns:a16="http://schemas.microsoft.com/office/drawing/2014/main" id="{C4CCD4F5-B009-FB99-60BA-4F75C242209A}"/>
              </a:ext>
            </a:extLst>
          </p:cNvPr>
          <p:cNvSpPr txBox="1"/>
          <p:nvPr/>
        </p:nvSpPr>
        <p:spPr>
          <a:xfrm>
            <a:off x="5657850" y="504825"/>
            <a:ext cx="609600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baseline="0" dirty="0">
                <a:solidFill>
                  <a:srgbClr val="31376B"/>
                </a:solidFill>
                <a:latin typeface="Calibri"/>
              </a:rPr>
              <a:t>Sikker </a:t>
            </a:r>
            <a:r>
              <a:rPr lang="en-US" sz="3600" b="1" baseline="0" dirty="0" err="1">
                <a:solidFill>
                  <a:srgbClr val="31376B"/>
                </a:solidFill>
                <a:latin typeface="Calibri"/>
              </a:rPr>
              <a:t>adfærd</a:t>
            </a:r>
            <a:r>
              <a:rPr lang="en-US" sz="3600" b="1" baseline="0" dirty="0">
                <a:solidFill>
                  <a:srgbClr val="31376B"/>
                </a:solidFill>
                <a:latin typeface="Calibri"/>
              </a:rPr>
              <a:t> </a:t>
            </a:r>
            <a:r>
              <a:rPr lang="en-US" sz="3600" b="1" baseline="0" dirty="0" err="1">
                <a:solidFill>
                  <a:srgbClr val="31376B"/>
                </a:solidFill>
                <a:latin typeface="Calibri"/>
              </a:rPr>
              <a:t>i</a:t>
            </a:r>
            <a:r>
              <a:rPr lang="en-US" sz="3600" b="1" baseline="0" dirty="0">
                <a:solidFill>
                  <a:srgbClr val="31376B"/>
                </a:solidFill>
                <a:latin typeface="Calibri"/>
              </a:rPr>
              <a:t> </a:t>
            </a:r>
            <a:endParaRPr lang="da-DK" sz="3600" dirty="0"/>
          </a:p>
          <a:p>
            <a:pPr algn="ctr"/>
            <a:r>
              <a:rPr lang="en-US" sz="3600" b="1" baseline="0" dirty="0" err="1">
                <a:solidFill>
                  <a:srgbClr val="31376B"/>
                </a:solidFill>
                <a:latin typeface="Calibri"/>
              </a:rPr>
              <a:t>hverdagen</a:t>
            </a:r>
            <a:r>
              <a:rPr sz="3600" dirty="0">
                <a:latin typeface="Calibri"/>
                <a:ea typeface="Calibri"/>
                <a:cs typeface="Calibri"/>
              </a:rPr>
              <a:t>​</a:t>
            </a:r>
            <a:endParaRPr lang="da-DK" sz="3600" dirty="0"/>
          </a:p>
          <a:p>
            <a:pPr algn="ctr"/>
            <a:endParaRPr lang="da-DK" sz="3600" dirty="0"/>
          </a:p>
        </p:txBody>
      </p:sp>
    </p:spTree>
    <p:extLst>
      <p:ext uri="{BB962C8B-B14F-4D97-AF65-F5344CB8AC3E}">
        <p14:creationId xmlns:p14="http://schemas.microsoft.com/office/powerpoint/2010/main" val="2590935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a:extLst>
              <a:ext uri="{FF2B5EF4-FFF2-40B4-BE49-F238E27FC236}">
                <a16:creationId xmlns:a16="http://schemas.microsoft.com/office/drawing/2014/main" id="{72EFECB9-F7CD-20C8-6EA6-BF68A6DCAC0C}"/>
              </a:ext>
            </a:extLst>
          </p:cNvPr>
          <p:cNvPicPr>
            <a:picLocks noGrp="1" noChangeAspect="1" noChangeArrowheads="1"/>
          </p:cNvPicPr>
          <p:nvPr>
            <p:ph type="pic" idx="2"/>
          </p:nvPr>
        </p:nvPicPr>
        <p:blipFill rotWithShape="1">
          <a:blip r:embed="rId3">
            <a:extLst>
              <a:ext uri="{28A0092B-C50C-407E-A947-70E740481C1C}">
                <a14:useLocalDpi xmlns:a14="http://schemas.microsoft.com/office/drawing/2010/main"/>
              </a:ext>
            </a:extLst>
          </a:blip>
          <a:srcRect/>
          <a:stretch>
            <a:fillRect/>
          </a:stretch>
        </p:blipFill>
        <p:spPr bwMode="auto">
          <a:xfrm>
            <a:off x="6661078" y="450270"/>
            <a:ext cx="4025774" cy="5957460"/>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290;p8" descr="A colorful circles with white lines and dots  AI-generated content may be incorrect.">
            <a:extLst>
              <a:ext uri="{FF2B5EF4-FFF2-40B4-BE49-F238E27FC236}">
                <a16:creationId xmlns:a16="http://schemas.microsoft.com/office/drawing/2014/main" id="{969CCE61-ED70-92B7-1B7F-EE29EA822C5D}"/>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3245222">
            <a:off x="10381054" y="-803939"/>
            <a:ext cx="3845287" cy="3119494"/>
          </a:xfrm>
          <a:prstGeom prst="rect">
            <a:avLst/>
          </a:prstGeom>
          <a:noFill/>
          <a:ln>
            <a:noFill/>
          </a:ln>
        </p:spPr>
      </p:pic>
      <p:sp>
        <p:nvSpPr>
          <p:cNvPr id="11" name="Text Placeholder 10">
            <a:extLst>
              <a:ext uri="{FF2B5EF4-FFF2-40B4-BE49-F238E27FC236}">
                <a16:creationId xmlns:a16="http://schemas.microsoft.com/office/drawing/2014/main" id="{7B574AB0-0649-71BE-7826-381D88109B6D}"/>
              </a:ext>
            </a:extLst>
          </p:cNvPr>
          <p:cNvSpPr>
            <a:spLocks noGrp="1"/>
          </p:cNvSpPr>
          <p:nvPr>
            <p:ph type="body" idx="3"/>
          </p:nvPr>
        </p:nvSpPr>
        <p:spPr>
          <a:xfrm>
            <a:off x="206634" y="1053904"/>
            <a:ext cx="5676050" cy="5093383"/>
          </a:xfrm>
        </p:spPr>
        <p:txBody>
          <a:bodyPr/>
          <a:lstStyle/>
          <a:p>
            <a:endParaRPr lang="en-US" b="1" dirty="0"/>
          </a:p>
          <a:p>
            <a:r>
              <a:rPr lang="en-US" dirty="0"/>
              <a:t>Din telefon eller tablet er en del af din</a:t>
            </a:r>
          </a:p>
          <a:p>
            <a:r>
              <a:rPr lang="en-US" dirty="0"/>
              <a:t>sikkerhed.</a:t>
            </a:r>
          </a:p>
          <a:p>
            <a:endParaRPr lang="en-US" dirty="0"/>
          </a:p>
          <a:p>
            <a:r>
              <a:rPr lang="en-US" dirty="0"/>
              <a:t>Sørg for at:</a:t>
            </a:r>
          </a:p>
          <a:p>
            <a:pPr marL="571500" indent="-342900">
              <a:buFont typeface="Arial" panose="020B0604020202020204" pitchFamily="34" charset="0"/>
              <a:buChar char="•"/>
            </a:pPr>
            <a:r>
              <a:rPr lang="en-US" dirty="0"/>
              <a:t>Bruge </a:t>
            </a:r>
            <a:r>
              <a:rPr lang="en-US" dirty="0" err="1"/>
              <a:t>en</a:t>
            </a:r>
            <a:r>
              <a:rPr lang="en-US" dirty="0"/>
              <a:t> PIN-</a:t>
            </a:r>
            <a:r>
              <a:rPr lang="en-US" dirty="0" err="1"/>
              <a:t>kode</a:t>
            </a:r>
            <a:r>
              <a:rPr lang="en-US" dirty="0"/>
              <a:t> </a:t>
            </a:r>
            <a:r>
              <a:rPr lang="en-US" dirty="0" err="1"/>
              <a:t>eller</a:t>
            </a:r>
            <a:r>
              <a:rPr lang="en-US" dirty="0"/>
              <a:t> </a:t>
            </a:r>
            <a:r>
              <a:rPr lang="en-US" dirty="0" err="1"/>
              <a:t>adgangskode</a:t>
            </a:r>
            <a:r>
              <a:rPr lang="en-US" dirty="0"/>
              <a:t> </a:t>
            </a:r>
            <a:r>
              <a:rPr lang="en-US" dirty="0" err="1"/>
              <a:t>til</a:t>
            </a:r>
            <a:r>
              <a:rPr lang="en-US" dirty="0"/>
              <a:t> at </a:t>
            </a:r>
            <a:r>
              <a:rPr lang="en-US" dirty="0" err="1"/>
              <a:t>låse</a:t>
            </a:r>
            <a:r>
              <a:rPr lang="en-US" dirty="0"/>
              <a:t> </a:t>
            </a:r>
            <a:r>
              <a:rPr lang="en-US" dirty="0" err="1"/>
              <a:t>skærmen</a:t>
            </a:r>
            <a:endParaRPr lang="en-US" dirty="0"/>
          </a:p>
          <a:p>
            <a:pPr marL="571500" indent="-342900">
              <a:buFont typeface="Arial" panose="020B0604020202020204" pitchFamily="34" charset="0"/>
              <a:buChar char="•"/>
            </a:pPr>
            <a:r>
              <a:rPr lang="en-US" dirty="0"/>
              <a:t>Holde din </a:t>
            </a:r>
            <a:r>
              <a:rPr lang="en-US" dirty="0" err="1"/>
              <a:t>enhed</a:t>
            </a:r>
            <a:r>
              <a:rPr lang="en-US" dirty="0"/>
              <a:t> </a:t>
            </a:r>
            <a:r>
              <a:rPr lang="en-US" dirty="0" err="1"/>
              <a:t>opdateret</a:t>
            </a:r>
            <a:r>
              <a:rPr lang="en-US" dirty="0"/>
              <a:t> </a:t>
            </a:r>
          </a:p>
          <a:p>
            <a:pPr marL="571500" indent="-342900">
              <a:buFont typeface="Arial" panose="020B0604020202020204" pitchFamily="34" charset="0"/>
              <a:buChar char="•"/>
            </a:pPr>
            <a:r>
              <a:rPr lang="en-US" dirty="0" err="1"/>
              <a:t>Undgår</a:t>
            </a:r>
            <a:r>
              <a:rPr lang="en-US" dirty="0"/>
              <a:t> at dele din </a:t>
            </a:r>
            <a:r>
              <a:rPr lang="en-US" dirty="0" err="1"/>
              <a:t>enhed</a:t>
            </a:r>
            <a:r>
              <a:rPr lang="en-US" dirty="0"/>
              <a:t> </a:t>
            </a:r>
            <a:r>
              <a:rPr lang="en-US" dirty="0" err="1"/>
              <a:t>eller</a:t>
            </a:r>
            <a:r>
              <a:rPr lang="en-US" dirty="0"/>
              <a:t> dine </a:t>
            </a:r>
            <a:r>
              <a:rPr lang="en-US" dirty="0" err="1"/>
              <a:t>adgangskoder</a:t>
            </a:r>
            <a:r>
              <a:rPr lang="en-US" dirty="0"/>
              <a:t> med </a:t>
            </a:r>
            <a:r>
              <a:rPr lang="en-US" dirty="0" err="1"/>
              <a:t>andre</a:t>
            </a:r>
            <a:r>
              <a:rPr lang="en-US" dirty="0"/>
              <a:t> </a:t>
            </a:r>
          </a:p>
          <a:p>
            <a:pPr marL="571500" indent="-342900">
              <a:buFont typeface="Arial" panose="020B0604020202020204" pitchFamily="34" charset="0"/>
              <a:buChar char="•"/>
            </a:pPr>
            <a:r>
              <a:rPr lang="en-US" dirty="0" err="1"/>
              <a:t>Installerer</a:t>
            </a:r>
            <a:r>
              <a:rPr lang="en-US" dirty="0"/>
              <a:t> </a:t>
            </a:r>
            <a:r>
              <a:rPr lang="en-US" dirty="0" err="1"/>
              <a:t>opdateringer</a:t>
            </a:r>
            <a:r>
              <a:rPr lang="en-US" dirty="0"/>
              <a:t>, </a:t>
            </a:r>
            <a:r>
              <a:rPr lang="en-US" dirty="0" err="1"/>
              <a:t>når</a:t>
            </a:r>
            <a:r>
              <a:rPr lang="en-US" dirty="0"/>
              <a:t> du </a:t>
            </a:r>
            <a:r>
              <a:rPr lang="en-US" dirty="0" err="1"/>
              <a:t>bliver</a:t>
            </a:r>
            <a:r>
              <a:rPr lang="en-US" dirty="0"/>
              <a:t> </a:t>
            </a:r>
            <a:r>
              <a:rPr lang="en-US" dirty="0" err="1"/>
              <a:t>bedt</a:t>
            </a:r>
            <a:r>
              <a:rPr lang="en-US" dirty="0"/>
              <a:t> om det</a:t>
            </a:r>
          </a:p>
          <a:p>
            <a:endParaRPr lang="en-GB" dirty="0"/>
          </a:p>
        </p:txBody>
      </p:sp>
      <p:pic>
        <p:nvPicPr>
          <p:cNvPr id="3" name="Picture 2">
            <a:extLst>
              <a:ext uri="{FF2B5EF4-FFF2-40B4-BE49-F238E27FC236}">
                <a16:creationId xmlns:a16="http://schemas.microsoft.com/office/drawing/2014/main" id="{FACA3342-E45F-F204-2538-CA76AC4A6A9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5861" y="310663"/>
            <a:ext cx="824579" cy="891254"/>
          </a:xfrm>
          <a:prstGeom prst="rect">
            <a:avLst/>
          </a:prstGeom>
        </p:spPr>
      </p:pic>
      <p:sp>
        <p:nvSpPr>
          <p:cNvPr id="2" name="Tekstfelt 1">
            <a:extLst>
              <a:ext uri="{FF2B5EF4-FFF2-40B4-BE49-F238E27FC236}">
                <a16:creationId xmlns:a16="http://schemas.microsoft.com/office/drawing/2014/main" id="{E6D5B855-1B47-17A9-4C1E-7107EAAB0BE4}"/>
              </a:ext>
            </a:extLst>
          </p:cNvPr>
          <p:cNvSpPr txBox="1"/>
          <p:nvPr/>
        </p:nvSpPr>
        <p:spPr>
          <a:xfrm>
            <a:off x="942975" y="342900"/>
            <a:ext cx="60960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baseline="0">
                <a:solidFill>
                  <a:srgbClr val="31376B"/>
                </a:solidFill>
                <a:latin typeface="Calibri"/>
              </a:rPr>
              <a:t>Sådan sikrer du din enhed</a:t>
            </a:r>
            <a:r>
              <a:rPr sz="3600">
                <a:latin typeface="Calibri"/>
                <a:ea typeface="Calibri"/>
                <a:cs typeface="Calibri"/>
              </a:rPr>
              <a:t>​</a:t>
            </a:r>
            <a:endParaRPr lang="da-DK"/>
          </a:p>
          <a:p>
            <a:pPr algn="ctr"/>
            <a:endParaRPr lang="da-DK"/>
          </a:p>
        </p:txBody>
      </p:sp>
    </p:spTree>
    <p:extLst>
      <p:ext uri="{BB962C8B-B14F-4D97-AF65-F5344CB8AC3E}">
        <p14:creationId xmlns:p14="http://schemas.microsoft.com/office/powerpoint/2010/main" val="1629291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4B0ED35-4CBE-8E92-AB64-79564B5C9BE5}"/>
              </a:ext>
            </a:extLst>
          </p:cNvPr>
          <p:cNvSpPr txBox="1"/>
          <p:nvPr/>
        </p:nvSpPr>
        <p:spPr>
          <a:xfrm>
            <a:off x="533269" y="465119"/>
            <a:ext cx="12505610" cy="5055230"/>
          </a:xfrm>
          <a:prstGeom prst="rect">
            <a:avLst/>
          </a:prstGeom>
          <a:noFill/>
        </p:spPr>
        <p:txBody>
          <a:bodyPr wrap="square">
            <a:spAutoFit/>
          </a:bodyPr>
          <a:lstStyle/>
          <a:p>
            <a:pPr>
              <a:buNone/>
            </a:pPr>
            <a:r>
              <a:rPr lang="en-GB" sz="3600" b="1" dirty="0">
                <a:solidFill>
                  <a:srgbClr val="5496D1"/>
                </a:solidFill>
                <a:latin typeface="Calibri" panose="020F0502020204030204" pitchFamily="34" charset="0"/>
                <a:cs typeface="Calibri" panose="020F0502020204030204" pitchFamily="34" charset="0"/>
              </a:rPr>
              <a:t>Nyttigt eller mistænkeligt?</a:t>
            </a:r>
          </a:p>
          <a:p>
            <a:pPr>
              <a:buNone/>
            </a:pPr>
            <a:endParaRPr lang="en-GB" sz="800" b="1" dirty="0">
              <a:solidFill>
                <a:srgbClr val="8DA73C"/>
              </a:solidFill>
              <a:latin typeface="Calibri" panose="020F0502020204030204" pitchFamily="34" charset="0"/>
              <a:cs typeface="Calibri" panose="020F0502020204030204" pitchFamily="34" charset="0"/>
            </a:endParaRPr>
          </a:p>
          <a:p>
            <a:r>
              <a:rPr lang="en-US" sz="2000" dirty="0">
                <a:solidFill>
                  <a:srgbClr val="002465"/>
                </a:solidFill>
                <a:latin typeface="Calibri" panose="020F0502020204030204" pitchFamily="34" charset="0"/>
                <a:cs typeface="Calibri" panose="020F0502020204030204" pitchFamily="34" charset="0"/>
              </a:rPr>
              <a:t>Læs hvert eksempel og tag stilling:</a:t>
            </a:r>
          </a:p>
          <a:p>
            <a:r>
              <a:rPr lang="en-US" sz="2400" b="1" dirty="0">
                <a:solidFill>
                  <a:srgbClr val="002465"/>
                </a:solidFill>
                <a:latin typeface="Calibri" panose="020F0502020204030204" pitchFamily="34" charset="0"/>
                <a:cs typeface="Calibri" panose="020F0502020204030204" pitchFamily="34" charset="0"/>
              </a:rPr>
              <a:t>Virker dette nyttigt, mistænkeligt, eller har du brug for mere information?</a:t>
            </a:r>
          </a:p>
          <a:p>
            <a:endParaRPr lang="en-US" sz="1050" b="1"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Eksempel 1</a:t>
            </a:r>
            <a:endParaRPr lang="en-US" sz="900" b="1" dirty="0">
              <a:solidFill>
                <a:srgbClr val="CA7BB3"/>
              </a:solidFill>
              <a:latin typeface="Calibri" panose="020F0502020204030204" pitchFamily="34" charset="0"/>
              <a:cs typeface="Calibri" panose="020F0502020204030204" pitchFamily="34" charset="0"/>
            </a:endParaRPr>
          </a:p>
          <a:p>
            <a:r>
              <a:rPr lang="en-US" sz="2000" dirty="0">
                <a:solidFill>
                  <a:srgbClr val="002465"/>
                </a:solidFill>
                <a:latin typeface="Calibri" panose="020F0502020204030204" pitchFamily="34" charset="0"/>
                <a:cs typeface="Calibri" panose="020F0502020204030204" pitchFamily="34" charset="0"/>
              </a:rPr>
              <a:t>Din bankapp viser:</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”Der er registreret en usædvanlig betaling. Bekræft venligst, om det var dig.”</a:t>
            </a:r>
          </a:p>
          <a:p>
            <a:endParaRPr lang="en-US" sz="1000"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Eksempel 2</a:t>
            </a:r>
          </a:p>
          <a:p>
            <a:r>
              <a:rPr lang="en-US" sz="2000" dirty="0">
                <a:solidFill>
                  <a:srgbClr val="002465"/>
                </a:solidFill>
                <a:latin typeface="Calibri" panose="020F0502020204030204" pitchFamily="34" charset="0"/>
                <a:cs typeface="Calibri" panose="020F0502020204030204" pitchFamily="34" charset="0"/>
              </a:rPr>
              <a:t>Du modtager en sms, der lyder:</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»Haster: Advarsel om svindel. Klik her nu, ellers bliver din konto spærret.«</a:t>
            </a:r>
          </a:p>
          <a:p>
            <a:endParaRPr lang="en-US" sz="1000"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Eksempel 3</a:t>
            </a:r>
          </a:p>
          <a:p>
            <a:r>
              <a:rPr lang="en-US" sz="2000" dirty="0">
                <a:solidFill>
                  <a:srgbClr val="002465"/>
                </a:solidFill>
                <a:latin typeface="Calibri" panose="020F0502020204030204" pitchFamily="34" charset="0"/>
                <a:cs typeface="Calibri" panose="020F0502020204030204" pitchFamily="34" charset="0"/>
              </a:rPr>
              <a:t>En person ringer og siger:</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„Vi er fra banken. Overfør straks dine penge til en sikker konto.“</a:t>
            </a:r>
            <a:endParaRPr lang="en-US" sz="2400" dirty="0">
              <a:solidFill>
                <a:srgbClr val="002465"/>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F93C6CF-3F40-BC8D-86B6-4B9F582C622D}"/>
              </a:ext>
            </a:extLst>
          </p:cNvPr>
          <p:cNvSpPr txBox="1"/>
          <p:nvPr/>
        </p:nvSpPr>
        <p:spPr>
          <a:xfrm>
            <a:off x="612312" y="5506451"/>
            <a:ext cx="9935186" cy="1046440"/>
          </a:xfrm>
          <a:prstGeom prst="rect">
            <a:avLst/>
          </a:prstGeom>
          <a:noFill/>
          <a:ln>
            <a:noFill/>
          </a:ln>
        </p:spPr>
        <p:txBody>
          <a:bodyPr wrap="square" rtlCol="0">
            <a:spAutoFit/>
          </a:bodyPr>
          <a:lstStyle/>
          <a:p>
            <a:pPr>
              <a:buClr>
                <a:srgbClr val="EBCB1F"/>
              </a:buClr>
            </a:pPr>
            <a:r>
              <a:rPr lang="en-US" sz="2400" b="1" dirty="0">
                <a:solidFill>
                  <a:srgbClr val="EBCB1F"/>
                </a:solidFill>
                <a:latin typeface="Calibri" panose="020F0502020204030204" pitchFamily="34" charset="0"/>
                <a:cs typeface="Calibri" panose="020F0502020204030204" pitchFamily="34" charset="0"/>
              </a:rPr>
              <a:t>Hvilket eksempel virker mest troværdigt?  Hvilke virker mistænkelige?  Hvad er forskellen?  Hvad ville du gøre i hvert enkelt tilfælde?</a:t>
            </a:r>
          </a:p>
          <a:p>
            <a:endParaRPr lang="en-GB" dirty="0"/>
          </a:p>
        </p:txBody>
      </p:sp>
    </p:spTree>
    <p:extLst>
      <p:ext uri="{BB962C8B-B14F-4D97-AF65-F5344CB8AC3E}">
        <p14:creationId xmlns:p14="http://schemas.microsoft.com/office/powerpoint/2010/main" val="2470745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2"/>
          <p:cNvPicPr preferRelativeResize="0">
            <a:picLocks noGrp="1"/>
          </p:cNvPicPr>
          <p:nvPr>
            <p:ph type="pic" idx="2"/>
          </p:nvPr>
        </p:nvPicPr>
        <p:blipFill>
          <a:blip r:embed="rId3" cstate="email">
            <a:alphaModFix/>
            <a:extLst>
              <a:ext uri="{28A0092B-C50C-407E-A947-70E740481C1C}">
                <a14:useLocalDpi xmlns:a14="http://schemas.microsoft.com/office/drawing/2010/main"/>
              </a:ext>
            </a:extLst>
          </a:blip>
          <a:srcRect/>
          <a:stretch>
            <a:fillRect/>
          </a:stretch>
        </p:blipFill>
        <p:spPr>
          <a:xfrm>
            <a:off x="788894" y="-727682"/>
            <a:ext cx="11403106" cy="2975915"/>
          </a:xfrm>
          <a:prstGeom prst="rect">
            <a:avLst/>
          </a:prstGeom>
          <a:solidFill>
            <a:srgbClr val="D9D9D9"/>
          </a:solidFill>
          <a:ln>
            <a:noFill/>
          </a:ln>
        </p:spPr>
      </p:pic>
      <p:sp>
        <p:nvSpPr>
          <p:cNvPr id="231" name="Google Shape;231;p2"/>
          <p:cNvSpPr txBox="1">
            <a:spLocks noGrp="1"/>
          </p:cNvSpPr>
          <p:nvPr>
            <p:ph type="body" idx="1"/>
          </p:nvPr>
        </p:nvSpPr>
        <p:spPr>
          <a:xfrm>
            <a:off x="2040141" y="2298584"/>
            <a:ext cx="605405"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dirty="0"/>
              <a:t>01</a:t>
            </a:r>
            <a:endParaRPr dirty="0"/>
          </a:p>
        </p:txBody>
      </p:sp>
      <p:sp>
        <p:nvSpPr>
          <p:cNvPr id="232" name="Google Shape;232;p2"/>
          <p:cNvSpPr txBox="1">
            <a:spLocks noGrp="1"/>
          </p:cNvSpPr>
          <p:nvPr>
            <p:ph type="body" idx="3"/>
          </p:nvPr>
        </p:nvSpPr>
        <p:spPr>
          <a:xfrm>
            <a:off x="2766251" y="2261060"/>
            <a:ext cx="8298215" cy="566444"/>
          </a:xfrm>
          <a:prstGeom prst="rect">
            <a:avLst/>
          </a:prstGeom>
          <a:noFill/>
          <a:ln>
            <a:noFill/>
          </a:ln>
        </p:spPr>
        <p:txBody>
          <a:bodyPr spcFirstLastPara="1" wrap="square" lIns="91425" tIns="45700" rIns="91425" bIns="45700" anchor="ctr" anchorCtr="0">
            <a:noAutofit/>
          </a:bodyPr>
          <a:lstStyle/>
          <a:p>
            <a:pPr marL="0" lvl="0" indent="0"/>
            <a:r>
              <a:rPr lang="en-GB" dirty="0"/>
              <a:t>Kom godt i gang med digital valuta</a:t>
            </a:r>
            <a:endParaRPr dirty="0"/>
          </a:p>
        </p:txBody>
      </p:sp>
      <p:sp>
        <p:nvSpPr>
          <p:cNvPr id="233" name="Google Shape;233;p2"/>
          <p:cNvSpPr txBox="1">
            <a:spLocks noGrp="1"/>
          </p:cNvSpPr>
          <p:nvPr>
            <p:ph type="body" idx="4"/>
          </p:nvPr>
        </p:nvSpPr>
        <p:spPr>
          <a:xfrm>
            <a:off x="2040141" y="2877653"/>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234" name="Google Shape;234;p2"/>
          <p:cNvSpPr txBox="1">
            <a:spLocks noGrp="1"/>
          </p:cNvSpPr>
          <p:nvPr>
            <p:ph type="body" idx="5"/>
          </p:nvPr>
        </p:nvSpPr>
        <p:spPr>
          <a:xfrm>
            <a:off x="2766251" y="2849576"/>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Sådan bruger din bank AI til at beskytte dig</a:t>
            </a:r>
            <a:endParaRPr dirty="0"/>
          </a:p>
        </p:txBody>
      </p:sp>
      <p:sp>
        <p:nvSpPr>
          <p:cNvPr id="235" name="Google Shape;235;p2"/>
          <p:cNvSpPr txBox="1">
            <a:spLocks noGrp="1"/>
          </p:cNvSpPr>
          <p:nvPr>
            <p:ph type="body" idx="6"/>
          </p:nvPr>
        </p:nvSpPr>
        <p:spPr>
          <a:xfrm>
            <a:off x="2040141" y="345997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236" name="Google Shape;236;p2"/>
          <p:cNvSpPr txBox="1">
            <a:spLocks noGrp="1"/>
          </p:cNvSpPr>
          <p:nvPr>
            <p:ph type="body" idx="7"/>
          </p:nvPr>
        </p:nvSpPr>
        <p:spPr>
          <a:xfrm>
            <a:off x="2766253" y="3459980"/>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Sådan vælger og bruger du apps sikkert</a:t>
            </a:r>
            <a:endParaRPr lang="en-US" dirty="0">
              <a:solidFill>
                <a:srgbClr val="002060"/>
              </a:solidFill>
              <a:latin typeface="Calibri" panose="020F0502020204030204" pitchFamily="34" charset="0"/>
              <a:cs typeface="Calibri" panose="020F0502020204030204" pitchFamily="34" charset="0"/>
            </a:endParaRPr>
          </a:p>
        </p:txBody>
      </p:sp>
      <p:sp>
        <p:nvSpPr>
          <p:cNvPr id="237" name="Google Shape;237;p2"/>
          <p:cNvSpPr txBox="1">
            <a:spLocks noGrp="1"/>
          </p:cNvSpPr>
          <p:nvPr>
            <p:ph type="body" idx="8"/>
          </p:nvPr>
        </p:nvSpPr>
        <p:spPr>
          <a:xfrm>
            <a:off x="2040141" y="4039078"/>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238" name="Google Shape;238;p2"/>
          <p:cNvSpPr txBox="1">
            <a:spLocks noGrp="1"/>
          </p:cNvSpPr>
          <p:nvPr>
            <p:ph type="body" idx="9"/>
          </p:nvPr>
        </p:nvSpPr>
        <p:spPr>
          <a:xfrm>
            <a:off x="2766253" y="4039079"/>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Sådan fungerer svindel, og hvordan AI understøtter den</a:t>
            </a:r>
            <a:endParaRPr dirty="0"/>
          </a:p>
        </p:txBody>
      </p:sp>
      <p:sp>
        <p:nvSpPr>
          <p:cNvPr id="239" name="Google Shape;239;p2"/>
          <p:cNvSpPr txBox="1">
            <a:spLocks noGrp="1"/>
          </p:cNvSpPr>
          <p:nvPr>
            <p:ph type="body" idx="13"/>
          </p:nvPr>
        </p:nvSpPr>
        <p:spPr>
          <a:xfrm>
            <a:off x="2027668" y="463117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dirty="0"/>
              <a:t>05</a:t>
            </a:r>
            <a:endParaRPr dirty="0"/>
          </a:p>
        </p:txBody>
      </p:sp>
      <p:sp>
        <p:nvSpPr>
          <p:cNvPr id="240" name="Google Shape;240;p2"/>
          <p:cNvSpPr txBox="1">
            <a:spLocks noGrp="1"/>
          </p:cNvSpPr>
          <p:nvPr>
            <p:ph type="body" idx="14"/>
          </p:nvPr>
        </p:nvSpPr>
        <p:spPr>
          <a:xfrm>
            <a:off x="2766252" y="4610758"/>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At genkende svindel og advarselstegn</a:t>
            </a:r>
            <a:endParaRPr dirty="0"/>
          </a:p>
        </p:txBody>
      </p:sp>
      <p:sp>
        <p:nvSpPr>
          <p:cNvPr id="241" name="Google Shape;241;p2"/>
          <p:cNvSpPr/>
          <p:nvPr/>
        </p:nvSpPr>
        <p:spPr>
          <a:xfrm>
            <a:off x="309446" y="620052"/>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242" name="Google Shape;242;p2"/>
          <p:cNvSpPr txBox="1"/>
          <p:nvPr/>
        </p:nvSpPr>
        <p:spPr>
          <a:xfrm>
            <a:off x="348920" y="604169"/>
            <a:ext cx="189686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rgbClr val="242B62"/>
                </a:solidFill>
                <a:latin typeface="Calibri"/>
                <a:ea typeface="Calibri"/>
                <a:cs typeface="Calibri"/>
                <a:sym typeface="Calibri"/>
              </a:rPr>
              <a:t>Indhold</a:t>
            </a:r>
            <a:endParaRPr dirty="0"/>
          </a:p>
        </p:txBody>
      </p:sp>
      <p:pic>
        <p:nvPicPr>
          <p:cNvPr id="243" name="Google Shape;243;p2" descr="A colorful circles with white lines and dots  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178028">
            <a:off x="-1133750" y="3918500"/>
            <a:ext cx="3845287" cy="3119494"/>
          </a:xfrm>
          <a:prstGeom prst="rect">
            <a:avLst/>
          </a:prstGeom>
          <a:noFill/>
          <a:ln>
            <a:noFill/>
          </a:ln>
        </p:spPr>
      </p:pic>
      <p:sp>
        <p:nvSpPr>
          <p:cNvPr id="3" name="Google Shape;240;p2">
            <a:extLst>
              <a:ext uri="{FF2B5EF4-FFF2-40B4-BE49-F238E27FC236}">
                <a16:creationId xmlns:a16="http://schemas.microsoft.com/office/drawing/2014/main" id="{0209259E-5F9C-C911-F9E8-2BFD36CECC6C}"/>
              </a:ext>
            </a:extLst>
          </p:cNvPr>
          <p:cNvSpPr txBox="1">
            <a:spLocks/>
          </p:cNvSpPr>
          <p:nvPr/>
        </p:nvSpPr>
        <p:spPr>
          <a:xfrm>
            <a:off x="2766251" y="5244496"/>
            <a:ext cx="8298215" cy="56644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US" dirty="0"/>
              <a:t>Bevar kontrollen og få hjælp</a:t>
            </a:r>
          </a:p>
        </p:txBody>
      </p:sp>
      <p:sp>
        <p:nvSpPr>
          <p:cNvPr id="4" name="Google Shape;239;p2">
            <a:extLst>
              <a:ext uri="{FF2B5EF4-FFF2-40B4-BE49-F238E27FC236}">
                <a16:creationId xmlns:a16="http://schemas.microsoft.com/office/drawing/2014/main" id="{2DE06A5B-8183-4B44-44F0-D3E6396AF78C}"/>
              </a:ext>
            </a:extLst>
          </p:cNvPr>
          <p:cNvSpPr txBox="1">
            <a:spLocks/>
          </p:cNvSpPr>
          <p:nvPr/>
        </p:nvSpPr>
        <p:spPr>
          <a:xfrm>
            <a:off x="2027667" y="5235926"/>
            <a:ext cx="700387" cy="56644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cxnSp>
        <p:nvCxnSpPr>
          <p:cNvPr id="6" name="Straight Connector 5">
            <a:extLst>
              <a:ext uri="{FF2B5EF4-FFF2-40B4-BE49-F238E27FC236}">
                <a16:creationId xmlns:a16="http://schemas.microsoft.com/office/drawing/2014/main" id="{2F7665F2-BC26-0C74-A9DE-90AEDB73689A}"/>
              </a:ext>
            </a:extLst>
          </p:cNvPr>
          <p:cNvCxnSpPr/>
          <p:nvPr/>
        </p:nvCxnSpPr>
        <p:spPr>
          <a:xfrm>
            <a:off x="1938309" y="2787004"/>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A426B4-C209-16BD-D172-B85C2DE1A00F}"/>
              </a:ext>
            </a:extLst>
          </p:cNvPr>
          <p:cNvCxnSpPr/>
          <p:nvPr/>
        </p:nvCxnSpPr>
        <p:spPr>
          <a:xfrm>
            <a:off x="1938309" y="5857819"/>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4A381796-E4F2-B187-9C88-0A3E454E84DD}"/>
              </a:ext>
            </a:extLst>
          </p:cNvPr>
          <p:cNvSpPr txBox="1">
            <a:spLocks/>
          </p:cNvSpPr>
          <p:nvPr/>
        </p:nvSpPr>
        <p:spPr>
          <a:xfrm>
            <a:off x="554396" y="515741"/>
            <a:ext cx="10805515" cy="611832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600" b="1" dirty="0">
                <a:solidFill>
                  <a:srgbClr val="5496D1"/>
                </a:solidFill>
              </a:rPr>
              <a:t>Hvad er forskellen?</a:t>
            </a:r>
          </a:p>
          <a:p>
            <a:pPr marL="0" indent="0">
              <a:buClrTx/>
              <a:buNone/>
            </a:pPr>
            <a:endParaRPr lang="en-US" sz="1400" b="1" dirty="0">
              <a:solidFill>
                <a:srgbClr val="5496D1"/>
              </a:solidFill>
            </a:endParaRPr>
          </a:p>
          <a:p>
            <a:pPr marL="0" indent="0">
              <a:buClrTx/>
              <a:buNone/>
            </a:pPr>
            <a:r>
              <a:rPr lang="en-US" sz="2400" dirty="0">
                <a:solidFill>
                  <a:srgbClr val="002465"/>
                </a:solidFill>
              </a:rPr>
              <a:t>De samme ord kan forekomme i både ægte og falske beskeder.</a:t>
            </a:r>
          </a:p>
          <a:p>
            <a:pPr marL="0" indent="0">
              <a:buClrTx/>
              <a:buNone/>
            </a:pPr>
            <a:r>
              <a:rPr lang="en-US" sz="2400" dirty="0">
                <a:solidFill>
                  <a:srgbClr val="002465"/>
                </a:solidFill>
              </a:rPr>
              <a:t>Det afgørende er ikke kun, hvad der står i beskeden, men også:</a:t>
            </a:r>
          </a:p>
          <a:p>
            <a:pPr marL="571500" indent="-342900">
              <a:buClrTx/>
            </a:pPr>
            <a:r>
              <a:rPr lang="en-US" sz="2400" dirty="0" err="1">
                <a:solidFill>
                  <a:srgbClr val="002465"/>
                </a:solidFill>
              </a:rPr>
              <a:t>Hvor</a:t>
            </a:r>
            <a:r>
              <a:rPr lang="en-US" sz="2400" dirty="0">
                <a:solidFill>
                  <a:srgbClr val="002465"/>
                </a:solidFill>
              </a:rPr>
              <a:t> den vises </a:t>
            </a:r>
            <a:endParaRPr lang="en-US" sz="2400" dirty="0">
              <a:solidFill>
                <a:srgbClr val="002465"/>
              </a:solidFill>
              <a:ea typeface="Calibri"/>
              <a:cs typeface="Calibri"/>
            </a:endParaRPr>
          </a:p>
          <a:p>
            <a:pPr marL="571500" indent="-342900">
              <a:buClrTx/>
            </a:pPr>
            <a:r>
              <a:rPr lang="en-US" sz="2400" dirty="0" err="1">
                <a:solidFill>
                  <a:srgbClr val="002465"/>
                </a:solidFill>
              </a:rPr>
              <a:t>Hvordan</a:t>
            </a:r>
            <a:r>
              <a:rPr lang="en-US" sz="2400" dirty="0">
                <a:solidFill>
                  <a:srgbClr val="002465"/>
                </a:solidFill>
              </a:rPr>
              <a:t> den </a:t>
            </a:r>
            <a:r>
              <a:rPr lang="en-US" sz="2400" dirty="0" err="1">
                <a:solidFill>
                  <a:srgbClr val="002465"/>
                </a:solidFill>
              </a:rPr>
              <a:t>når</a:t>
            </a:r>
            <a:r>
              <a:rPr lang="en-US" sz="2400" dirty="0">
                <a:solidFill>
                  <a:srgbClr val="002465"/>
                </a:solidFill>
              </a:rPr>
              <a:t> </a:t>
            </a:r>
            <a:r>
              <a:rPr lang="en-US" sz="2400" dirty="0" err="1">
                <a:solidFill>
                  <a:srgbClr val="002465"/>
                </a:solidFill>
              </a:rPr>
              <a:t>frem</a:t>
            </a:r>
            <a:r>
              <a:rPr lang="en-US" sz="2400" dirty="0">
                <a:solidFill>
                  <a:srgbClr val="002465"/>
                </a:solidFill>
              </a:rPr>
              <a:t> </a:t>
            </a:r>
            <a:r>
              <a:rPr lang="en-US" sz="2400" dirty="0" err="1">
                <a:solidFill>
                  <a:srgbClr val="002465"/>
                </a:solidFill>
              </a:rPr>
              <a:t>til</a:t>
            </a:r>
            <a:r>
              <a:rPr lang="en-US" sz="2400" dirty="0">
                <a:solidFill>
                  <a:srgbClr val="002465"/>
                </a:solidFill>
              </a:rPr>
              <a:t> dig </a:t>
            </a:r>
            <a:endParaRPr lang="en-US" sz="2400" dirty="0">
              <a:solidFill>
                <a:srgbClr val="002465"/>
              </a:solidFill>
              <a:ea typeface="Calibri" panose="020F0502020204030204"/>
              <a:cs typeface="Calibri" panose="020F0502020204030204"/>
            </a:endParaRPr>
          </a:p>
          <a:p>
            <a:pPr marL="571500" indent="-342900">
              <a:buClrTx/>
            </a:pPr>
            <a:r>
              <a:rPr lang="en-US" sz="2400" dirty="0">
                <a:solidFill>
                  <a:srgbClr val="002465"/>
                </a:solidFill>
              </a:rPr>
              <a:t>Om du </a:t>
            </a:r>
            <a:r>
              <a:rPr lang="en-US" sz="2400" dirty="0" err="1">
                <a:solidFill>
                  <a:srgbClr val="002465"/>
                </a:solidFill>
              </a:rPr>
              <a:t>selv</a:t>
            </a:r>
            <a:r>
              <a:rPr lang="en-US" sz="2400" dirty="0">
                <a:solidFill>
                  <a:srgbClr val="002465"/>
                </a:solidFill>
              </a:rPr>
              <a:t> </a:t>
            </a:r>
            <a:r>
              <a:rPr lang="en-US" sz="2400" dirty="0" err="1">
                <a:solidFill>
                  <a:srgbClr val="002465"/>
                </a:solidFill>
              </a:rPr>
              <a:t>har</a:t>
            </a:r>
            <a:r>
              <a:rPr lang="en-US" sz="2400" dirty="0">
                <a:solidFill>
                  <a:srgbClr val="002465"/>
                </a:solidFill>
              </a:rPr>
              <a:t> </a:t>
            </a:r>
            <a:r>
              <a:rPr lang="en-US" sz="2400" dirty="0" err="1">
                <a:solidFill>
                  <a:srgbClr val="002465"/>
                </a:solidFill>
              </a:rPr>
              <a:t>åbnet</a:t>
            </a:r>
            <a:r>
              <a:rPr lang="en-US" sz="2400" dirty="0">
                <a:solidFill>
                  <a:srgbClr val="002465"/>
                </a:solidFill>
              </a:rPr>
              <a:t> den </a:t>
            </a:r>
            <a:endParaRPr lang="en-US" sz="2400" dirty="0">
              <a:solidFill>
                <a:srgbClr val="002465"/>
              </a:solidFill>
              <a:ea typeface="Calibri" panose="020F0502020204030204"/>
              <a:cs typeface="Calibri" panose="020F0502020204030204"/>
            </a:endParaRPr>
          </a:p>
          <a:p>
            <a:pPr marL="0" indent="0">
              <a:buClrTx/>
              <a:buNone/>
            </a:pPr>
            <a:endParaRPr lang="en-US" sz="1050" b="1" dirty="0">
              <a:solidFill>
                <a:srgbClr val="002465"/>
              </a:solidFill>
            </a:endParaRPr>
          </a:p>
          <a:p>
            <a:pPr marL="0" indent="0">
              <a:buClrTx/>
              <a:buNone/>
            </a:pPr>
            <a:r>
              <a:rPr lang="en-US" sz="2400" b="1" dirty="0">
                <a:solidFill>
                  <a:srgbClr val="002465"/>
                </a:solidFill>
              </a:rPr>
              <a:t>Vigtigt eksempel</a:t>
            </a:r>
          </a:p>
          <a:p>
            <a:pPr marL="0" indent="0">
              <a:buClrTx/>
              <a:buNone/>
            </a:pPr>
            <a:r>
              <a:rPr lang="en-US" sz="2400" dirty="0">
                <a:solidFill>
                  <a:srgbClr val="002465"/>
                </a:solidFill>
              </a:rPr>
              <a:t>En advarsel, der vises i din egen officielle bankapp, som du selv har åbnet, er noget andet end at modtage de samme ord i en uventet sms eller e-mail.</a:t>
            </a:r>
          </a:p>
          <a:p>
            <a:pPr marL="0" indent="0">
              <a:buClrTx/>
              <a:buNone/>
            </a:pPr>
            <a:r>
              <a:rPr lang="en-US" sz="2400" dirty="0">
                <a:solidFill>
                  <a:srgbClr val="002465"/>
                </a:solidFill>
              </a:rPr>
              <a:t>Ordlyden i sig selv er ikke nok til, at du kan stole på en besked.</a:t>
            </a:r>
          </a:p>
          <a:p>
            <a:pPr marL="0" indent="0">
              <a:buClrTx/>
              <a:buNone/>
            </a:pPr>
            <a:r>
              <a:rPr lang="en-US" sz="2400" dirty="0">
                <a:solidFill>
                  <a:srgbClr val="002465"/>
                </a:solidFill>
              </a:rPr>
              <a:t>Spørg </a:t>
            </a:r>
            <a:r>
              <a:rPr lang="en-US" sz="2400" dirty="0" err="1">
                <a:solidFill>
                  <a:srgbClr val="002465"/>
                </a:solidFill>
              </a:rPr>
              <a:t>altid</a:t>
            </a:r>
            <a:r>
              <a:rPr lang="en-US" sz="2400" dirty="0">
                <a:solidFill>
                  <a:srgbClr val="002465"/>
                </a:solidFill>
              </a:rPr>
              <a:t> dig </a:t>
            </a:r>
            <a:r>
              <a:rPr lang="en-US" sz="2400" dirty="0" err="1">
                <a:solidFill>
                  <a:srgbClr val="002465"/>
                </a:solidFill>
              </a:rPr>
              <a:t>selv</a:t>
            </a:r>
            <a:r>
              <a:rPr lang="en-US" sz="2400" dirty="0">
                <a:solidFill>
                  <a:srgbClr val="002465"/>
                </a:solidFill>
              </a:rPr>
              <a:t>: </a:t>
            </a:r>
            <a:r>
              <a:rPr lang="en-US" sz="2400" b="1" dirty="0" err="1">
                <a:solidFill>
                  <a:srgbClr val="5496D1"/>
                </a:solidFill>
              </a:rPr>
              <a:t>Hvor</a:t>
            </a:r>
            <a:r>
              <a:rPr lang="en-US" sz="2400" b="1" dirty="0">
                <a:solidFill>
                  <a:srgbClr val="5496D1"/>
                </a:solidFill>
              </a:rPr>
              <a:t> </a:t>
            </a:r>
            <a:r>
              <a:rPr lang="en-US" sz="2400" b="1" dirty="0" err="1">
                <a:solidFill>
                  <a:srgbClr val="5496D1"/>
                </a:solidFill>
              </a:rPr>
              <a:t>kommer</a:t>
            </a:r>
            <a:r>
              <a:rPr lang="en-US" sz="2400" b="1" dirty="0">
                <a:solidFill>
                  <a:srgbClr val="5496D1"/>
                </a:solidFill>
              </a:rPr>
              <a:t> den </a:t>
            </a:r>
            <a:r>
              <a:rPr lang="en-US" sz="2400" b="1" dirty="0" err="1">
                <a:solidFill>
                  <a:srgbClr val="5496D1"/>
                </a:solidFill>
              </a:rPr>
              <a:t>fra</a:t>
            </a:r>
            <a:r>
              <a:rPr lang="en-US" sz="2400" b="1" dirty="0">
                <a:solidFill>
                  <a:srgbClr val="5496D1"/>
                </a:solidFill>
              </a:rPr>
              <a:t>?</a:t>
            </a:r>
          </a:p>
          <a:p>
            <a:pPr>
              <a:buClrTx/>
            </a:pPr>
            <a:endParaRPr lang="en-GB" dirty="0"/>
          </a:p>
        </p:txBody>
      </p:sp>
    </p:spTree>
    <p:extLst>
      <p:ext uri="{BB962C8B-B14F-4D97-AF65-F5344CB8AC3E}">
        <p14:creationId xmlns:p14="http://schemas.microsoft.com/office/powerpoint/2010/main" val="11152655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CBBF5-4913-87DE-40AA-F0E74D9BEB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906850-25D4-21EE-742E-0B09C1987162}"/>
              </a:ext>
            </a:extLst>
          </p:cNvPr>
          <p:cNvSpPr>
            <a:spLocks noGrp="1"/>
          </p:cNvSpPr>
          <p:nvPr>
            <p:ph type="body" sz="quarter" idx="17"/>
          </p:nvPr>
        </p:nvSpPr>
        <p:spPr>
          <a:xfrm>
            <a:off x="7276362" y="543238"/>
            <a:ext cx="3126070" cy="582221"/>
          </a:xfrm>
        </p:spPr>
        <p:txBody>
          <a:bodyPr/>
          <a:lstStyle/>
          <a:p>
            <a:r>
              <a:rPr lang="en-IE" dirty="0"/>
              <a:t>04</a:t>
            </a:r>
          </a:p>
        </p:txBody>
      </p:sp>
      <p:pic>
        <p:nvPicPr>
          <p:cNvPr id="8" name="Picture Placeholder 7">
            <a:extLst>
              <a:ext uri="{FF2B5EF4-FFF2-40B4-BE49-F238E27FC236}">
                <a16:creationId xmlns:a16="http://schemas.microsoft.com/office/drawing/2014/main" id="{2A34703B-74B7-72B3-E328-242917EE56C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59896185-8754-C1C6-C562-95F0986690C8}"/>
              </a:ext>
            </a:extLst>
          </p:cNvPr>
          <p:cNvSpPr/>
          <p:nvPr/>
        </p:nvSpPr>
        <p:spPr>
          <a:xfrm>
            <a:off x="6541447" y="3686175"/>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80AD694E-33D5-58B1-BBDC-4CC7A62841EF}"/>
              </a:ext>
            </a:extLst>
          </p:cNvPr>
          <p:cNvSpPr txBox="1"/>
          <p:nvPr/>
        </p:nvSpPr>
        <p:spPr>
          <a:xfrm>
            <a:off x="6540629" y="3740899"/>
            <a:ext cx="4604753" cy="1754326"/>
          </a:xfrm>
          <a:prstGeom prst="rect">
            <a:avLst/>
          </a:prstGeom>
          <a:noFill/>
        </p:spPr>
        <p:txBody>
          <a:bodyPr wrap="square" lIns="91440" tIns="45720" rIns="91440" bIns="45720" rtlCol="0" anchor="t">
            <a:spAutoFit/>
          </a:bodyPr>
          <a:lstStyle/>
          <a:p>
            <a:r>
              <a:rPr lang="en-US" sz="3600" b="1" spc="324" dirty="0">
                <a:solidFill>
                  <a:srgbClr val="242B62"/>
                </a:solidFill>
                <a:latin typeface="Calibri"/>
                <a:cs typeface="Calibri"/>
              </a:rPr>
              <a:t>SÅDAN FUNGERER SVINDEL &amp; SÅDAN STØTTER AI DEM </a:t>
            </a:r>
          </a:p>
        </p:txBody>
      </p:sp>
    </p:spTree>
    <p:extLst>
      <p:ext uri="{BB962C8B-B14F-4D97-AF65-F5344CB8AC3E}">
        <p14:creationId xmlns:p14="http://schemas.microsoft.com/office/powerpoint/2010/main" val="1605340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17E07ED-AEDC-A8AA-7111-1AF32E3BE42A}"/>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096000" y="0"/>
            <a:ext cx="5361066" cy="6858000"/>
          </a:xfrm>
          <a:prstGeom prst="rect">
            <a:avLst/>
          </a:prstGeom>
          <a:solidFill>
            <a:srgbClr val="D8D8D8"/>
          </a:solidFill>
          <a:ln>
            <a:noFill/>
          </a:ln>
        </p:spPr>
      </p:pic>
      <p:sp>
        <p:nvSpPr>
          <p:cNvPr id="6" name="TextBox 5">
            <a:extLst>
              <a:ext uri="{FF2B5EF4-FFF2-40B4-BE49-F238E27FC236}">
                <a16:creationId xmlns:a16="http://schemas.microsoft.com/office/drawing/2014/main" id="{10D87E9C-9676-DAC5-F0E2-CC7F07BEBCCC}"/>
              </a:ext>
            </a:extLst>
          </p:cNvPr>
          <p:cNvSpPr txBox="1"/>
          <p:nvPr/>
        </p:nvSpPr>
        <p:spPr>
          <a:xfrm>
            <a:off x="283464" y="356663"/>
            <a:ext cx="5812536" cy="6186309"/>
          </a:xfrm>
          <a:prstGeom prst="rect">
            <a:avLst/>
          </a:prstGeom>
          <a:noFill/>
          <a:ln>
            <a:noFill/>
          </a:ln>
        </p:spPr>
        <p:txBody>
          <a:bodyPr wrap="square" lIns="91440" tIns="45720" rIns="91440" bIns="45720" anchor="t">
            <a:spAutoFit/>
          </a:bodyPr>
          <a:lstStyle/>
          <a:p>
            <a:r>
              <a:rPr lang="en-US" sz="3600" b="1" dirty="0">
                <a:solidFill>
                  <a:schemeClr val="bg1"/>
                </a:solidFill>
                <a:latin typeface="Calibri" panose="020F0502020204030204" pitchFamily="34" charset="0"/>
                <a:cs typeface="Calibri" panose="020F0502020204030204" pitchFamily="34" charset="0"/>
              </a:rPr>
              <a:t>Hvad er AI-baseret svindel?</a:t>
            </a:r>
          </a:p>
          <a:p>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AI-baseret svindel er, når kriminelle bruger kunstig intelligens til at gøre svindelnumre mere overbevisende og sværere at opdage.</a:t>
            </a:r>
          </a:p>
          <a:p>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AI giver svindlere mulighed for at:</a:t>
            </a:r>
          </a:p>
          <a:p>
            <a:pPr marL="342900" indent="-342900">
              <a:buClr>
                <a:schemeClr val="bg1"/>
              </a:buClr>
              <a:buFont typeface="Arial" panose="020B0604020202020204" pitchFamily="34" charset="0"/>
              <a:buChar char="•"/>
            </a:pPr>
            <a:r>
              <a:rPr lang="en-US" sz="2400" dirty="0">
                <a:solidFill>
                  <a:schemeClr val="bg1"/>
                </a:solidFill>
                <a:latin typeface="Calibri"/>
                <a:cs typeface="Calibri"/>
              </a:rPr>
              <a:t>Kopiere </a:t>
            </a:r>
            <a:r>
              <a:rPr lang="en-US" sz="2400" dirty="0" err="1">
                <a:solidFill>
                  <a:schemeClr val="bg1"/>
                </a:solidFill>
                <a:latin typeface="Calibri"/>
                <a:cs typeface="Calibri"/>
              </a:rPr>
              <a:t>ægte</a:t>
            </a:r>
            <a:r>
              <a:rPr lang="en-US" sz="2400" dirty="0">
                <a:solidFill>
                  <a:schemeClr val="bg1"/>
                </a:solidFill>
                <a:latin typeface="Calibri"/>
                <a:cs typeface="Calibri"/>
              </a:rPr>
              <a:t> </a:t>
            </a:r>
            <a:r>
              <a:rPr lang="en-US" sz="2400" dirty="0" err="1">
                <a:solidFill>
                  <a:schemeClr val="bg1"/>
                </a:solidFill>
                <a:latin typeface="Calibri"/>
                <a:cs typeface="Calibri"/>
              </a:rPr>
              <a:t>beskeder</a:t>
            </a:r>
            <a:r>
              <a:rPr lang="en-US" sz="2400" dirty="0">
                <a:solidFill>
                  <a:schemeClr val="bg1"/>
                </a:solidFill>
                <a:latin typeface="Calibri"/>
                <a:cs typeface="Calibri"/>
              </a:rPr>
              <a:t> </a:t>
            </a:r>
            <a:r>
              <a:rPr lang="en-US" sz="2400" dirty="0" err="1">
                <a:solidFill>
                  <a:schemeClr val="bg1"/>
                </a:solidFill>
                <a:latin typeface="Calibri"/>
                <a:cs typeface="Calibri"/>
              </a:rPr>
              <a:t>og</a:t>
            </a:r>
            <a:r>
              <a:rPr lang="en-US" sz="2400" dirty="0">
                <a:solidFill>
                  <a:schemeClr val="bg1"/>
                </a:solidFill>
                <a:latin typeface="Calibri"/>
                <a:cs typeface="Calibri"/>
              </a:rPr>
              <a:t> </a:t>
            </a:r>
            <a:r>
              <a:rPr lang="en-US" sz="2400" dirty="0" err="1">
                <a:solidFill>
                  <a:schemeClr val="bg1"/>
                </a:solidFill>
                <a:latin typeface="Calibri"/>
                <a:cs typeface="Calibri"/>
              </a:rPr>
              <a:t>skrivestil</a:t>
            </a:r>
            <a:endParaRPr lang="en-US" sz="2400" dirty="0">
              <a:solidFill>
                <a:schemeClr val="bg1"/>
              </a:solidFill>
              <a:latin typeface="Calibri"/>
              <a:cs typeface="Calibri"/>
            </a:endParaRPr>
          </a:p>
          <a:p>
            <a:pPr marL="342900" indent="-342900">
              <a:buClr>
                <a:schemeClr val="bg1"/>
              </a:buClr>
              <a:buFont typeface="Arial" panose="020B0604020202020204" pitchFamily="34" charset="0"/>
              <a:buChar char="•"/>
            </a:pPr>
            <a:r>
              <a:rPr lang="en-US" sz="2400" dirty="0">
                <a:solidFill>
                  <a:schemeClr val="bg1"/>
                </a:solidFill>
                <a:latin typeface="Calibri"/>
                <a:cs typeface="Calibri"/>
              </a:rPr>
              <a:t>At </a:t>
            </a:r>
            <a:r>
              <a:rPr lang="en-US" sz="2400" dirty="0" err="1">
                <a:solidFill>
                  <a:schemeClr val="bg1"/>
                </a:solidFill>
                <a:latin typeface="Calibri"/>
                <a:cs typeface="Calibri"/>
              </a:rPr>
              <a:t>oprette</a:t>
            </a:r>
            <a:r>
              <a:rPr lang="en-US" sz="2400" dirty="0">
                <a:solidFill>
                  <a:schemeClr val="bg1"/>
                </a:solidFill>
                <a:latin typeface="Calibri"/>
                <a:cs typeface="Calibri"/>
              </a:rPr>
              <a:t> </a:t>
            </a:r>
            <a:r>
              <a:rPr lang="en-US" sz="2400" dirty="0" err="1">
                <a:solidFill>
                  <a:schemeClr val="bg1"/>
                </a:solidFill>
                <a:latin typeface="Calibri"/>
                <a:cs typeface="Calibri"/>
              </a:rPr>
              <a:t>personlige</a:t>
            </a:r>
            <a:r>
              <a:rPr lang="en-US" sz="2400" dirty="0">
                <a:solidFill>
                  <a:schemeClr val="bg1"/>
                </a:solidFill>
                <a:latin typeface="Calibri"/>
                <a:cs typeface="Calibri"/>
              </a:rPr>
              <a:t> </a:t>
            </a:r>
            <a:r>
              <a:rPr lang="en-US" sz="2400" dirty="0" err="1">
                <a:solidFill>
                  <a:schemeClr val="bg1"/>
                </a:solidFill>
                <a:latin typeface="Calibri"/>
                <a:cs typeface="Calibri"/>
              </a:rPr>
              <a:t>beskeder</a:t>
            </a:r>
            <a:r>
              <a:rPr lang="en-US" sz="2400" dirty="0">
                <a:solidFill>
                  <a:schemeClr val="bg1"/>
                </a:solidFill>
                <a:latin typeface="Calibri"/>
                <a:cs typeface="Calibri"/>
              </a:rPr>
              <a:t> </a:t>
            </a:r>
            <a:r>
              <a:rPr lang="en-US" sz="2400" dirty="0" err="1">
                <a:solidFill>
                  <a:schemeClr val="bg1"/>
                </a:solidFill>
                <a:latin typeface="Calibri"/>
                <a:cs typeface="Calibri"/>
              </a:rPr>
              <a:t>ved</a:t>
            </a:r>
            <a:r>
              <a:rPr lang="en-US" sz="2400" dirty="0">
                <a:solidFill>
                  <a:schemeClr val="bg1"/>
                </a:solidFill>
                <a:latin typeface="Calibri"/>
                <a:cs typeface="Calibri"/>
              </a:rPr>
              <a:t> </a:t>
            </a:r>
            <a:r>
              <a:rPr lang="en-US" sz="2400" dirty="0" err="1">
                <a:solidFill>
                  <a:schemeClr val="bg1"/>
                </a:solidFill>
                <a:latin typeface="Calibri"/>
                <a:cs typeface="Calibri"/>
              </a:rPr>
              <a:t>hjælp</a:t>
            </a:r>
            <a:r>
              <a:rPr lang="en-US" sz="2400" dirty="0">
                <a:solidFill>
                  <a:schemeClr val="bg1"/>
                </a:solidFill>
                <a:latin typeface="Calibri"/>
                <a:cs typeface="Calibri"/>
              </a:rPr>
              <a:t> </a:t>
            </a:r>
            <a:r>
              <a:rPr lang="en-US" sz="2400" dirty="0" err="1">
                <a:solidFill>
                  <a:schemeClr val="bg1"/>
                </a:solidFill>
                <a:latin typeface="Calibri"/>
                <a:cs typeface="Calibri"/>
              </a:rPr>
              <a:t>af</a:t>
            </a:r>
            <a:r>
              <a:rPr lang="en-US" sz="2400" dirty="0">
                <a:solidFill>
                  <a:schemeClr val="bg1"/>
                </a:solidFill>
                <a:latin typeface="Calibri"/>
                <a:cs typeface="Calibri"/>
              </a:rPr>
              <a:t> dine oplysninger</a:t>
            </a:r>
          </a:p>
          <a:p>
            <a:pPr marL="342900" indent="-342900">
              <a:buClr>
                <a:schemeClr val="bg1"/>
              </a:buClr>
              <a:buFont typeface="Arial" panose="020B0604020202020204" pitchFamily="34" charset="0"/>
              <a:buChar char="•"/>
            </a:pPr>
            <a:r>
              <a:rPr lang="en-US" sz="2400" dirty="0" err="1">
                <a:solidFill>
                  <a:schemeClr val="bg1"/>
                </a:solidFill>
                <a:latin typeface="Calibri"/>
                <a:cs typeface="Calibri"/>
              </a:rPr>
              <a:t>Efterligne</a:t>
            </a:r>
            <a:r>
              <a:rPr lang="en-US" sz="2400" dirty="0">
                <a:solidFill>
                  <a:schemeClr val="bg1"/>
                </a:solidFill>
                <a:latin typeface="Calibri"/>
                <a:cs typeface="Calibri"/>
              </a:rPr>
              <a:t> stemmer </a:t>
            </a:r>
            <a:r>
              <a:rPr lang="en-US" sz="2400" dirty="0" err="1">
                <a:solidFill>
                  <a:schemeClr val="bg1"/>
                </a:solidFill>
                <a:latin typeface="Calibri"/>
                <a:cs typeface="Calibri"/>
              </a:rPr>
              <a:t>eller</a:t>
            </a:r>
            <a:r>
              <a:rPr lang="en-US" sz="2400" dirty="0">
                <a:solidFill>
                  <a:schemeClr val="bg1"/>
                </a:solidFill>
                <a:latin typeface="Calibri"/>
                <a:cs typeface="Calibri"/>
              </a:rPr>
              <a:t> </a:t>
            </a:r>
            <a:r>
              <a:rPr lang="en-US" sz="2400" dirty="0" err="1">
                <a:solidFill>
                  <a:schemeClr val="bg1"/>
                </a:solidFill>
                <a:latin typeface="Calibri"/>
                <a:cs typeface="Calibri"/>
              </a:rPr>
              <a:t>samtaler</a:t>
            </a:r>
          </a:p>
          <a:p>
            <a:pPr marL="342900" indent="-342900">
              <a:buClr>
                <a:schemeClr val="bg1"/>
              </a:buClr>
              <a:buFont typeface="Arial" panose="020B0604020202020204" pitchFamily="34" charset="0"/>
              <a:buChar char="•"/>
            </a:pPr>
            <a:r>
              <a:rPr lang="en-US" sz="2400" dirty="0" err="1">
                <a:solidFill>
                  <a:schemeClr val="bg1"/>
                </a:solidFill>
                <a:latin typeface="Calibri"/>
                <a:cs typeface="Calibri"/>
              </a:rPr>
              <a:t>Oprette</a:t>
            </a:r>
            <a:r>
              <a:rPr lang="en-US" sz="2400" dirty="0">
                <a:solidFill>
                  <a:schemeClr val="bg1"/>
                </a:solidFill>
                <a:latin typeface="Calibri"/>
                <a:cs typeface="Calibri"/>
              </a:rPr>
              <a:t> </a:t>
            </a:r>
            <a:r>
              <a:rPr lang="en-US" sz="2400" dirty="0" err="1">
                <a:solidFill>
                  <a:schemeClr val="bg1"/>
                </a:solidFill>
                <a:latin typeface="Calibri"/>
                <a:cs typeface="Calibri"/>
              </a:rPr>
              <a:t>realistiske</a:t>
            </a:r>
            <a:r>
              <a:rPr lang="en-US" sz="2400" dirty="0">
                <a:solidFill>
                  <a:schemeClr val="bg1"/>
                </a:solidFill>
                <a:latin typeface="Calibri"/>
                <a:cs typeface="Calibri"/>
              </a:rPr>
              <a:t> </a:t>
            </a:r>
            <a:r>
              <a:rPr lang="en-US" sz="2400" dirty="0" err="1">
                <a:solidFill>
                  <a:schemeClr val="bg1"/>
                </a:solidFill>
                <a:latin typeface="Calibri"/>
                <a:cs typeface="Calibri"/>
              </a:rPr>
              <a:t>falske</a:t>
            </a:r>
            <a:r>
              <a:rPr lang="en-US" sz="2400" dirty="0">
                <a:solidFill>
                  <a:schemeClr val="bg1"/>
                </a:solidFill>
                <a:latin typeface="Calibri"/>
                <a:cs typeface="Calibri"/>
              </a:rPr>
              <a:t> </a:t>
            </a:r>
            <a:r>
              <a:rPr lang="en-US" sz="2400" dirty="0" err="1">
                <a:solidFill>
                  <a:schemeClr val="bg1"/>
                </a:solidFill>
                <a:latin typeface="Calibri"/>
                <a:cs typeface="Calibri"/>
              </a:rPr>
              <a:t>hjemmesider</a:t>
            </a:r>
            <a:r>
              <a:rPr lang="en-US" sz="2400" dirty="0">
                <a:solidFill>
                  <a:schemeClr val="bg1"/>
                </a:solidFill>
                <a:latin typeface="Calibri"/>
                <a:cs typeface="Calibri"/>
              </a:rPr>
              <a:t> </a:t>
            </a:r>
            <a:r>
              <a:rPr lang="en-US" sz="2400" dirty="0" err="1">
                <a:solidFill>
                  <a:schemeClr val="bg1"/>
                </a:solidFill>
                <a:latin typeface="Calibri"/>
                <a:cs typeface="Calibri"/>
              </a:rPr>
              <a:t>eller</a:t>
            </a:r>
            <a:r>
              <a:rPr lang="en-US" sz="2400" dirty="0">
                <a:solidFill>
                  <a:schemeClr val="bg1"/>
                </a:solidFill>
                <a:latin typeface="Calibri"/>
                <a:cs typeface="Calibri"/>
              </a:rPr>
              <a:t> apps</a:t>
            </a:r>
            <a:br>
              <a:rPr lang="en-US" sz="2400" dirty="0">
                <a:latin typeface="Calibri" panose="020F0502020204030204" pitchFamily="34" charset="0"/>
                <a:cs typeface="Calibri" panose="020F0502020204030204" pitchFamily="34" charset="0"/>
              </a:rPr>
            </a:br>
            <a:endParaRPr lang="en-US" sz="2400" dirty="0">
              <a:solidFill>
                <a:schemeClr val="bg1"/>
              </a:solidFill>
              <a:latin typeface="Calibri" panose="020F0502020204030204" pitchFamily="34" charset="0"/>
              <a:cs typeface="Calibri" panose="020F0502020204030204" pitchFamily="34" charset="0"/>
            </a:endParaRPr>
          </a:p>
          <a:p>
            <a:pPr>
              <a:buClr>
                <a:schemeClr val="bg1"/>
              </a:buClr>
            </a:pPr>
            <a:r>
              <a:rPr lang="en-US" sz="2400" dirty="0">
                <a:solidFill>
                  <a:schemeClr val="bg1"/>
                </a:solidFill>
                <a:latin typeface="Calibri" panose="020F0502020204030204" pitchFamily="34" charset="0"/>
                <a:cs typeface="Calibri" panose="020F0502020204030204" pitchFamily="34" charset="0"/>
              </a:rPr>
              <a:t>AI skaber ikke nye svindelforsøg; den gør eksisterende svindelforsøg mere troværdige.</a:t>
            </a:r>
          </a:p>
        </p:txBody>
      </p:sp>
    </p:spTree>
    <p:extLst>
      <p:ext uri="{BB962C8B-B14F-4D97-AF65-F5344CB8AC3E}">
        <p14:creationId xmlns:p14="http://schemas.microsoft.com/office/powerpoint/2010/main" val="3299651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b"/>
          <p:cNvSpPr txBox="1"/>
          <p:nvPr/>
        </p:nvSpPr>
        <p:spPr>
          <a:xfrm>
            <a:off x="628293" y="370955"/>
            <a:ext cx="11200000" cy="700000"/>
          </a:xfrm>
          <a:prstGeom prst="rect">
            <a:avLst/>
          </a:prstGeom>
          <a:noFill/>
        </p:spPr>
        <p:txBody>
          <a:bodyPr wrap="square" lIns="91440" tIns="45720" rIns="91440" bIns="45720" anchor="t">
            <a:normAutofit fontScale="92500"/>
          </a:bodyPr>
          <a:lstStyle/>
          <a:p>
            <a:r>
              <a:rPr lang="en-GB" sz="3600" b="1" dirty="0">
                <a:solidFill>
                  <a:srgbClr val="EBCB1F"/>
                </a:solidFill>
                <a:latin typeface="Calibri"/>
                <a:cs typeface="Calibri"/>
              </a:rPr>
              <a:t>Et </a:t>
            </a:r>
            <a:r>
              <a:rPr lang="en-GB" sz="3600" b="1" dirty="0" err="1">
                <a:solidFill>
                  <a:srgbClr val="EBCB1F"/>
                </a:solidFill>
                <a:latin typeface="Calibri"/>
                <a:cs typeface="Calibri"/>
              </a:rPr>
              <a:t>konkret</a:t>
            </a:r>
            <a:r>
              <a:rPr lang="en-GB" sz="3600" b="1" dirty="0">
                <a:solidFill>
                  <a:srgbClr val="EBCB1F"/>
                </a:solidFill>
                <a:latin typeface="Calibri"/>
                <a:cs typeface="Calibri"/>
              </a:rPr>
              <a:t> </a:t>
            </a:r>
            <a:r>
              <a:rPr lang="en-GB" sz="3600" b="1" dirty="0" err="1">
                <a:solidFill>
                  <a:srgbClr val="EBCB1F"/>
                </a:solidFill>
                <a:latin typeface="Calibri"/>
                <a:cs typeface="Calibri"/>
              </a:rPr>
              <a:t>eksempel</a:t>
            </a:r>
            <a:r>
              <a:rPr lang="en-GB" sz="3600" b="1" dirty="0">
                <a:solidFill>
                  <a:srgbClr val="EBCB1F"/>
                </a:solidFill>
                <a:latin typeface="Calibri"/>
                <a:cs typeface="Calibri"/>
              </a:rPr>
              <a:t>: AI-</a:t>
            </a:r>
            <a:r>
              <a:rPr lang="en-GB" sz="3600" b="1" dirty="0" err="1">
                <a:solidFill>
                  <a:srgbClr val="EBCB1F"/>
                </a:solidFill>
                <a:latin typeface="Calibri"/>
                <a:cs typeface="Calibri"/>
              </a:rPr>
              <a:t>genererede</a:t>
            </a:r>
            <a:r>
              <a:rPr lang="en-GB" sz="3600" b="1" dirty="0">
                <a:solidFill>
                  <a:srgbClr val="EBCB1F"/>
                </a:solidFill>
                <a:latin typeface="Calibri"/>
                <a:cs typeface="Calibri"/>
              </a:rPr>
              <a:t> </a:t>
            </a:r>
            <a:r>
              <a:rPr lang="en-GB" sz="3600" b="1" dirty="0" err="1">
                <a:solidFill>
                  <a:srgbClr val="EBCB1F"/>
                </a:solidFill>
                <a:latin typeface="Calibri"/>
                <a:cs typeface="Calibri"/>
              </a:rPr>
              <a:t>investeringsannoncer</a:t>
            </a:r>
            <a:endParaRPr lang="en-GB" sz="3600" b="1" dirty="0" err="1">
              <a:solidFill>
                <a:srgbClr val="EBCB1F"/>
              </a:solidFill>
              <a:latin typeface="Calibri" panose="020F0502020204030204" pitchFamily="34" charset="0"/>
              <a:cs typeface="Calibri" panose="020F0502020204030204" pitchFamily="34" charset="0"/>
            </a:endParaRPr>
          </a:p>
        </p:txBody>
      </p:sp>
      <p:sp>
        <p:nvSpPr>
          <p:cNvPr id="101" name="card"/>
          <p:cNvSpPr/>
          <p:nvPr/>
        </p:nvSpPr>
        <p:spPr>
          <a:xfrm>
            <a:off x="592226" y="1107819"/>
            <a:ext cx="5288338" cy="4727891"/>
          </a:xfrm>
          <a:prstGeom prst="roundRect">
            <a:avLst>
              <a:gd name="adj" fmla="val 8000"/>
            </a:avLst>
          </a:prstGeom>
          <a:solidFill>
            <a:srgbClr val="D8E1F0"/>
          </a:solidFill>
          <a:ln w="57150">
            <a:solidFill>
              <a:srgbClr val="5496D1"/>
            </a:solidFill>
          </a:ln>
        </p:spPr>
        <p:txBody>
          <a:bodyPr/>
          <a:lstStyle/>
          <a:p>
            <a:endParaRPr/>
          </a:p>
        </p:txBody>
      </p:sp>
      <p:sp>
        <p:nvSpPr>
          <p:cNvPr id="102" name="circ"/>
          <p:cNvSpPr/>
          <p:nvPr/>
        </p:nvSpPr>
        <p:spPr>
          <a:xfrm>
            <a:off x="11135983" y="431462"/>
            <a:ext cx="865874" cy="841040"/>
          </a:xfrm>
          <a:prstGeom prst="ellipse">
            <a:avLst/>
          </a:prstGeom>
          <a:solidFill>
            <a:srgbClr val="EBCB1F"/>
          </a:solidFill>
        </p:spPr>
        <p:txBody>
          <a:bodyPr/>
          <a:lstStyle/>
          <a:p>
            <a:endParaRPr/>
          </a:p>
        </p:txBody>
      </p:sp>
      <p:sp>
        <p:nvSpPr>
          <p:cNvPr id="103" name="tb"/>
          <p:cNvSpPr txBox="1"/>
          <p:nvPr/>
        </p:nvSpPr>
        <p:spPr>
          <a:xfrm>
            <a:off x="11288920" y="575963"/>
            <a:ext cx="560000" cy="560000"/>
          </a:xfrm>
          <a:prstGeom prst="rect">
            <a:avLst/>
          </a:prstGeom>
          <a:noFill/>
        </p:spPr>
        <p:txBody>
          <a:bodyPr wrap="square" anchor="ctr">
            <a:normAutofit fontScale="92500" lnSpcReduction="10000"/>
          </a:bodyPr>
          <a:lstStyle/>
          <a:p>
            <a:pPr algn="ctr"/>
            <a:r>
              <a:rPr lang="en-GB" sz="3600" b="1" dirty="0">
                <a:solidFill>
                  <a:srgbClr val="002465"/>
                </a:solidFill>
                <a:latin typeface="Calibri" panose="020F0502020204030204" pitchFamily="34" charset="0"/>
                <a:cs typeface="Calibri" panose="020F0502020204030204" pitchFamily="34" charset="0"/>
              </a:rPr>
              <a:t>!</a:t>
            </a:r>
          </a:p>
        </p:txBody>
      </p:sp>
      <p:sp>
        <p:nvSpPr>
          <p:cNvPr id="104" name="tb"/>
          <p:cNvSpPr txBox="1"/>
          <p:nvPr/>
        </p:nvSpPr>
        <p:spPr>
          <a:xfrm>
            <a:off x="694493" y="1272151"/>
            <a:ext cx="5405007" cy="4550000"/>
          </a:xfrm>
          <a:prstGeom prst="rect">
            <a:avLst/>
          </a:prstGeom>
          <a:noFill/>
        </p:spPr>
        <p:txBody>
          <a:bodyPr wrap="square" lIns="91440" tIns="45720" rIns="91440" bIns="45720" anchor="t">
            <a:noAutofit/>
          </a:bodyPr>
          <a:lstStyle/>
          <a:p>
            <a:r>
              <a:rPr lang="en-GB" sz="2800" b="1" dirty="0">
                <a:solidFill>
                  <a:srgbClr val="002060"/>
                </a:solidFill>
                <a:latin typeface="Calibri" panose="020F0502020204030204" pitchFamily="34" charset="0"/>
                <a:cs typeface="Calibri" panose="020F0502020204030204" pitchFamily="34" charset="0"/>
              </a:rPr>
              <a:t>Hvad sker der</a:t>
            </a:r>
          </a:p>
          <a:p>
            <a:endParaRPr lang="en-GB" sz="1200" b="1" dirty="0">
              <a:solidFill>
                <a:srgbClr val="002465"/>
              </a:solidFill>
              <a:latin typeface="Calibri" panose="020F0502020204030204" pitchFamily="34" charset="0"/>
              <a:cs typeface="Calibri" panose="020F0502020204030204" pitchFamily="34" charset="0"/>
            </a:endParaRPr>
          </a:p>
          <a:p>
            <a:pPr>
              <a:spcBef>
                <a:spcPts val="500"/>
              </a:spcBef>
            </a:pPr>
            <a:r>
              <a:rPr lang="en-GB" sz="2400" dirty="0">
                <a:solidFill>
                  <a:srgbClr val="002465"/>
                </a:solidFill>
                <a:latin typeface="Calibri" panose="020F0502020204030204" pitchFamily="34" charset="0"/>
                <a:cs typeface="Calibri" panose="020F0502020204030204" pitchFamily="34" charset="0"/>
              </a:rPr>
              <a:t>Der dukker reklamer op på nettet, hvor en kendt politiker eller tv-personlighed opfordrer dig til at tilmelde dig en "statsstøttet" opsparingsordning.</a:t>
            </a:r>
          </a:p>
          <a:p>
            <a:pPr>
              <a:spcBef>
                <a:spcPts val="500"/>
              </a:spcBef>
            </a:pPr>
            <a:endParaRPr lang="en-GB" sz="1050" dirty="0">
              <a:solidFill>
                <a:srgbClr val="002465"/>
              </a:solidFill>
              <a:latin typeface="Calibri" panose="020F0502020204030204" pitchFamily="34" charset="0"/>
              <a:cs typeface="Calibri" panose="020F0502020204030204" pitchFamily="34" charset="0"/>
            </a:endParaRPr>
          </a:p>
          <a:p>
            <a:pPr>
              <a:spcBef>
                <a:spcPts val="500"/>
              </a:spcBef>
            </a:pPr>
            <a:r>
              <a:rPr lang="en-GB" sz="2400" dirty="0">
                <a:solidFill>
                  <a:srgbClr val="002465"/>
                </a:solidFill>
                <a:latin typeface="Calibri"/>
                <a:cs typeface="Calibri"/>
              </a:rPr>
              <a:t>Billedet eller stemmen er skabt af AI. Personen har aldrig sagt det. </a:t>
            </a:r>
          </a:p>
          <a:p>
            <a:pPr>
              <a:spcBef>
                <a:spcPts val="500"/>
              </a:spcBef>
            </a:pPr>
            <a:r>
              <a:rPr lang="en-GB" sz="2400" dirty="0" err="1">
                <a:solidFill>
                  <a:srgbClr val="002465"/>
                </a:solidFill>
                <a:latin typeface="Calibri"/>
                <a:cs typeface="Calibri"/>
              </a:rPr>
              <a:t>Ordningen</a:t>
            </a:r>
            <a:r>
              <a:rPr lang="en-GB" sz="2400" dirty="0">
                <a:solidFill>
                  <a:srgbClr val="002465"/>
                </a:solidFill>
                <a:latin typeface="Calibri"/>
                <a:cs typeface="Calibri"/>
              </a:rPr>
              <a:t> er </a:t>
            </a:r>
            <a:r>
              <a:rPr lang="en-GB" sz="2400" dirty="0" err="1">
                <a:solidFill>
                  <a:srgbClr val="002465"/>
                </a:solidFill>
                <a:latin typeface="Calibri"/>
                <a:cs typeface="Calibri"/>
              </a:rPr>
              <a:t>falsk</a:t>
            </a:r>
            <a:r>
              <a:rPr lang="en-GB" sz="2400" dirty="0">
                <a:solidFill>
                  <a:srgbClr val="002465"/>
                </a:solidFill>
                <a:latin typeface="Calibri"/>
                <a:cs typeface="Calibri"/>
              </a:rPr>
              <a:t>.</a:t>
            </a:r>
            <a:endParaRPr lang="en-GB">
              <a:latin typeface="Calibri"/>
              <a:cs typeface="Calibri"/>
            </a:endParaRPr>
          </a:p>
          <a:p>
            <a:pPr>
              <a:spcBef>
                <a:spcPts val="500"/>
              </a:spcBef>
            </a:pPr>
            <a:endParaRPr lang="en-GB" sz="2000">
              <a:solidFill>
                <a:srgbClr val="31376B"/>
              </a:solidFill>
              <a:latin typeface="Calibri"/>
              <a:ea typeface="Calibri"/>
              <a:cs typeface="Calibri"/>
            </a:endParaRPr>
          </a:p>
        </p:txBody>
      </p:sp>
      <p:sp>
        <p:nvSpPr>
          <p:cNvPr id="105" name="card"/>
          <p:cNvSpPr/>
          <p:nvPr/>
        </p:nvSpPr>
        <p:spPr>
          <a:xfrm>
            <a:off x="6097131" y="1089795"/>
            <a:ext cx="5309851" cy="4725841"/>
          </a:xfrm>
          <a:prstGeom prst="roundRect">
            <a:avLst>
              <a:gd name="adj" fmla="val 8000"/>
            </a:avLst>
          </a:prstGeom>
          <a:solidFill>
            <a:srgbClr val="A19DCB"/>
          </a:solidFill>
          <a:ln w="57150">
            <a:solidFill>
              <a:srgbClr val="615AA7"/>
            </a:solidFill>
          </a:ln>
        </p:spPr>
        <p:txBody>
          <a:bodyPr/>
          <a:lstStyle/>
          <a:p>
            <a:endParaRPr dirty="0"/>
          </a:p>
        </p:txBody>
      </p:sp>
      <p:sp>
        <p:nvSpPr>
          <p:cNvPr id="106" name="tb"/>
          <p:cNvSpPr txBox="1"/>
          <p:nvPr/>
        </p:nvSpPr>
        <p:spPr>
          <a:xfrm>
            <a:off x="5971095" y="1267306"/>
            <a:ext cx="5567071" cy="4550000"/>
          </a:xfrm>
          <a:prstGeom prst="rect">
            <a:avLst/>
          </a:prstGeom>
          <a:noFill/>
        </p:spPr>
        <p:txBody>
          <a:bodyPr wrap="square" lIns="91440" tIns="45720" rIns="91440" bIns="45720" anchor="t">
            <a:noAutofit/>
          </a:bodyPr>
          <a:lstStyle/>
          <a:p>
            <a:r>
              <a:rPr lang="en-GB" sz="2800" b="1" dirty="0">
                <a:solidFill>
                  <a:srgbClr val="002060"/>
                </a:solidFill>
                <a:latin typeface="Calibri"/>
                <a:cs typeface="Calibri"/>
              </a:rPr>
              <a:t>      </a:t>
            </a:r>
            <a:r>
              <a:rPr lang="en-GB" sz="2800" b="1" dirty="0" err="1">
                <a:solidFill>
                  <a:srgbClr val="002060"/>
                </a:solidFill>
                <a:latin typeface="Calibri"/>
                <a:cs typeface="Calibri"/>
              </a:rPr>
              <a:t>Sådan</a:t>
            </a:r>
            <a:r>
              <a:rPr lang="en-GB" sz="2800" b="1" dirty="0">
                <a:solidFill>
                  <a:srgbClr val="002060"/>
                </a:solidFill>
                <a:latin typeface="Calibri"/>
                <a:cs typeface="Calibri"/>
              </a:rPr>
              <a:t> </a:t>
            </a:r>
            <a:r>
              <a:rPr lang="en-GB" sz="2800" b="1" dirty="0" err="1">
                <a:solidFill>
                  <a:srgbClr val="002060"/>
                </a:solidFill>
                <a:latin typeface="Calibri"/>
                <a:cs typeface="Calibri"/>
              </a:rPr>
              <a:t>beskytter</a:t>
            </a:r>
            <a:r>
              <a:rPr lang="en-GB" sz="2800" b="1" dirty="0">
                <a:solidFill>
                  <a:srgbClr val="002060"/>
                </a:solidFill>
                <a:latin typeface="Calibri"/>
                <a:cs typeface="Calibri"/>
              </a:rPr>
              <a:t> du dig</a:t>
            </a:r>
          </a:p>
          <a:p>
            <a:endParaRPr lang="en-GB" sz="1200" b="1" dirty="0">
              <a:solidFill>
                <a:srgbClr val="002465"/>
              </a:solidFill>
              <a:latin typeface="Calibri" panose="020F0502020204030204" pitchFamily="34" charset="0"/>
              <a:cs typeface="Calibri" panose="020F0502020204030204" pitchFamily="34" charset="0"/>
            </a:endParaRPr>
          </a:p>
          <a:p>
            <a:pPr marL="457200" indent="-342900">
              <a:buClr>
                <a:srgbClr val="002465"/>
              </a:buClr>
              <a:buFont typeface="Arial" panose="020B0604020202020204" pitchFamily="34" charset="0"/>
              <a:buChar char="•"/>
            </a:pPr>
            <a:r>
              <a:rPr lang="en-GB" sz="2400" dirty="0">
                <a:solidFill>
                  <a:srgbClr val="002465"/>
                </a:solidFill>
                <a:latin typeface="Calibri"/>
                <a:cs typeface="Calibri"/>
              </a:rPr>
              <a:t>Et </a:t>
            </a:r>
            <a:r>
              <a:rPr lang="en-GB" sz="2400" dirty="0" err="1">
                <a:solidFill>
                  <a:srgbClr val="002465"/>
                </a:solidFill>
                <a:latin typeface="Calibri"/>
                <a:cs typeface="Calibri"/>
              </a:rPr>
              <a:t>kendt</a:t>
            </a:r>
            <a:r>
              <a:rPr lang="en-GB" sz="2400" dirty="0">
                <a:solidFill>
                  <a:srgbClr val="002465"/>
                </a:solidFill>
                <a:latin typeface="Calibri"/>
                <a:cs typeface="Calibri"/>
              </a:rPr>
              <a:t> </a:t>
            </a:r>
            <a:r>
              <a:rPr lang="en-GB" sz="2400" dirty="0" err="1">
                <a:solidFill>
                  <a:srgbClr val="002465"/>
                </a:solidFill>
                <a:latin typeface="Calibri"/>
                <a:cs typeface="Calibri"/>
              </a:rPr>
              <a:t>ansigt</a:t>
            </a:r>
            <a:r>
              <a:rPr lang="en-GB" sz="2400" dirty="0">
                <a:solidFill>
                  <a:srgbClr val="002465"/>
                </a:solidFill>
                <a:latin typeface="Calibri"/>
                <a:cs typeface="Calibri"/>
              </a:rPr>
              <a:t>, </a:t>
            </a:r>
            <a:r>
              <a:rPr lang="en-GB" sz="2400" dirty="0" err="1">
                <a:solidFill>
                  <a:srgbClr val="002465"/>
                </a:solidFill>
                <a:latin typeface="Calibri"/>
                <a:cs typeface="Calibri"/>
              </a:rPr>
              <a:t>gør</a:t>
            </a:r>
            <a:r>
              <a:rPr lang="en-GB" sz="2400" dirty="0">
                <a:solidFill>
                  <a:srgbClr val="002465"/>
                </a:solidFill>
                <a:latin typeface="Calibri"/>
                <a:cs typeface="Calibri"/>
              </a:rPr>
              <a:t> </a:t>
            </a:r>
            <a:r>
              <a:rPr lang="en-GB" sz="2400" dirty="0" err="1">
                <a:solidFill>
                  <a:srgbClr val="002465"/>
                </a:solidFill>
                <a:latin typeface="Calibri"/>
                <a:cs typeface="Calibri"/>
              </a:rPr>
              <a:t>ikke</a:t>
            </a:r>
            <a:r>
              <a:rPr lang="en-GB" sz="2400" dirty="0">
                <a:solidFill>
                  <a:srgbClr val="002465"/>
                </a:solidFill>
                <a:latin typeface="Calibri"/>
                <a:cs typeface="Calibri"/>
              </a:rPr>
              <a:t> et </a:t>
            </a:r>
            <a:r>
              <a:rPr lang="en-GB" sz="2400" dirty="0" err="1">
                <a:solidFill>
                  <a:srgbClr val="002465"/>
                </a:solidFill>
                <a:latin typeface="Calibri"/>
                <a:cs typeface="Calibri"/>
              </a:rPr>
              <a:t>tilbud</a:t>
            </a:r>
            <a:r>
              <a:rPr lang="en-GB" sz="2400" dirty="0">
                <a:solidFill>
                  <a:srgbClr val="002465"/>
                </a:solidFill>
                <a:latin typeface="Calibri"/>
                <a:cs typeface="Calibri"/>
              </a:rPr>
              <a:t> </a:t>
            </a:r>
            <a:r>
              <a:rPr lang="en-GB" sz="2400" dirty="0" err="1">
                <a:solidFill>
                  <a:srgbClr val="002465"/>
                </a:solidFill>
                <a:latin typeface="Calibri"/>
                <a:cs typeface="Calibri"/>
              </a:rPr>
              <a:t>ægte</a:t>
            </a:r>
            <a:r>
              <a:rPr lang="en-GB" sz="2400" dirty="0">
                <a:solidFill>
                  <a:srgbClr val="002465"/>
                </a:solidFill>
                <a:latin typeface="Calibri"/>
                <a:cs typeface="Calibri"/>
              </a:rPr>
              <a:t>.</a:t>
            </a:r>
          </a:p>
          <a:p>
            <a:pPr marL="457200" indent="-342900">
              <a:buClr>
                <a:srgbClr val="002465"/>
              </a:buClr>
              <a:buFont typeface="Arial" panose="020B0604020202020204" pitchFamily="34" charset="0"/>
              <a:buChar char="•"/>
            </a:pPr>
            <a:r>
              <a:rPr lang="en-GB" sz="2400" dirty="0" err="1">
                <a:solidFill>
                  <a:srgbClr val="002465"/>
                </a:solidFill>
                <a:latin typeface="Calibri"/>
                <a:cs typeface="Calibri"/>
              </a:rPr>
              <a:t>Ægte</a:t>
            </a:r>
            <a:r>
              <a:rPr lang="en-GB" sz="2400" dirty="0">
                <a:solidFill>
                  <a:srgbClr val="002465"/>
                </a:solidFill>
                <a:latin typeface="Calibri"/>
                <a:cs typeface="Calibri"/>
              </a:rPr>
              <a:t> </a:t>
            </a:r>
            <a:r>
              <a:rPr lang="en-GB" sz="2400" dirty="0" err="1">
                <a:solidFill>
                  <a:srgbClr val="002465"/>
                </a:solidFill>
                <a:latin typeface="Calibri"/>
                <a:cs typeface="Calibri"/>
              </a:rPr>
              <a:t>opsparinger</a:t>
            </a:r>
            <a:r>
              <a:rPr lang="en-GB" sz="2400" dirty="0">
                <a:solidFill>
                  <a:srgbClr val="002465"/>
                </a:solidFill>
                <a:latin typeface="Calibri"/>
                <a:cs typeface="Calibri"/>
              </a:rPr>
              <a:t> </a:t>
            </a:r>
            <a:r>
              <a:rPr lang="en-GB" sz="2400" dirty="0" err="1">
                <a:solidFill>
                  <a:srgbClr val="002465"/>
                </a:solidFill>
                <a:latin typeface="Calibri"/>
                <a:cs typeface="Calibri"/>
              </a:rPr>
              <a:t>sælges</a:t>
            </a:r>
            <a:r>
              <a:rPr lang="en-GB" sz="2400" dirty="0">
                <a:solidFill>
                  <a:srgbClr val="002465"/>
                </a:solidFill>
                <a:latin typeface="Calibri"/>
                <a:cs typeface="Calibri"/>
              </a:rPr>
              <a:t> </a:t>
            </a:r>
            <a:r>
              <a:rPr lang="en-GB" sz="2400" dirty="0" err="1">
                <a:solidFill>
                  <a:srgbClr val="002465"/>
                </a:solidFill>
                <a:latin typeface="Calibri"/>
                <a:cs typeface="Calibri"/>
              </a:rPr>
              <a:t>aldrig</a:t>
            </a:r>
            <a:r>
              <a:rPr lang="en-GB" sz="2400" dirty="0">
                <a:solidFill>
                  <a:srgbClr val="002465"/>
                </a:solidFill>
                <a:latin typeface="Calibri"/>
                <a:cs typeface="Calibri"/>
              </a:rPr>
              <a:t> via </a:t>
            </a:r>
            <a:r>
              <a:rPr lang="en-GB" sz="2400" dirty="0" err="1">
                <a:solidFill>
                  <a:srgbClr val="002465"/>
                </a:solidFill>
                <a:latin typeface="Calibri"/>
                <a:cs typeface="Calibri"/>
              </a:rPr>
              <a:t>annoncer</a:t>
            </a:r>
            <a:r>
              <a:rPr lang="en-GB" sz="2400" dirty="0">
                <a:solidFill>
                  <a:srgbClr val="002465"/>
                </a:solidFill>
                <a:latin typeface="Calibri"/>
                <a:cs typeface="Calibri"/>
              </a:rPr>
              <a:t> på sociale medier.</a:t>
            </a:r>
          </a:p>
          <a:p>
            <a:pPr marL="457200" indent="-342900">
              <a:buClr>
                <a:srgbClr val="002465"/>
              </a:buClr>
              <a:buFont typeface="Arial" panose="020B0604020202020204" pitchFamily="34" charset="0"/>
              <a:buChar char="•"/>
            </a:pPr>
            <a:r>
              <a:rPr lang="en-GB" sz="2400" dirty="0">
                <a:solidFill>
                  <a:srgbClr val="002465"/>
                </a:solidFill>
                <a:latin typeface="Calibri" panose="020F0502020204030204" pitchFamily="34" charset="0"/>
                <a:cs typeface="Calibri" panose="020F0502020204030204" pitchFamily="34" charset="0"/>
              </a:rPr>
              <a:t>Klik aldrig på "registrer" eller indtast kortoplysninger fra en annonce.</a:t>
            </a:r>
          </a:p>
          <a:p>
            <a:pPr marL="457200" indent="-342900">
              <a:buClr>
                <a:srgbClr val="002465"/>
              </a:buClr>
              <a:buFont typeface="Arial" panose="020B0604020202020204" pitchFamily="34" charset="0"/>
              <a:buChar char="•"/>
            </a:pPr>
            <a:r>
              <a:rPr lang="en-GB" sz="2400" dirty="0">
                <a:solidFill>
                  <a:srgbClr val="002465"/>
                </a:solidFill>
                <a:latin typeface="Calibri" panose="020F0502020204030204" pitchFamily="34" charset="0"/>
                <a:cs typeface="Calibri" panose="020F0502020204030204" pitchFamily="34" charset="0"/>
              </a:rPr>
              <a:t>Tjek altid ethvert tilbud hos din bank eller på en officiel hjemmeside fra myndighederne først.</a:t>
            </a:r>
          </a:p>
          <a:p>
            <a:pPr marL="457200" indent="-342900">
              <a:buClr>
                <a:srgbClr val="002465"/>
              </a:buClr>
              <a:buFont typeface="Arial" panose="020B0604020202020204" pitchFamily="34" charset="0"/>
              <a:buChar char="•"/>
            </a:pPr>
            <a:r>
              <a:rPr lang="en-GB" sz="2400" dirty="0">
                <a:solidFill>
                  <a:srgbClr val="002465"/>
                </a:solidFill>
                <a:latin typeface="Calibri" panose="020F0502020204030204" pitchFamily="34" charset="0"/>
                <a:cs typeface="Calibri" panose="020F0502020204030204" pitchFamily="34" charset="0"/>
              </a:rPr>
              <a:t>Hvis der loves høje afkast uden risiko, er det svindel.</a:t>
            </a:r>
          </a:p>
        </p:txBody>
      </p:sp>
      <p:sp>
        <p:nvSpPr>
          <p:cNvPr id="2" name="Tekstfelt 1">
            <a:extLst>
              <a:ext uri="{FF2B5EF4-FFF2-40B4-BE49-F238E27FC236}">
                <a16:creationId xmlns:a16="http://schemas.microsoft.com/office/drawing/2014/main" id="{F4661AF8-FFF3-D80D-D3A3-D273A77993CC}"/>
              </a:ext>
            </a:extLst>
          </p:cNvPr>
          <p:cNvSpPr txBox="1"/>
          <p:nvPr/>
        </p:nvSpPr>
        <p:spPr>
          <a:xfrm>
            <a:off x="1038225" y="5819775"/>
            <a:ext cx="1049655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2200" dirty="0">
                <a:solidFill>
                  <a:srgbClr val="31376B"/>
                </a:solidFill>
                <a:latin typeface="Calibri"/>
                <a:ea typeface="Calibri"/>
                <a:cs typeface="Calibri"/>
              </a:rPr>
              <a:t>Investeringssvindel</a:t>
            </a:r>
            <a:r>
              <a:rPr lang="da-DK" sz="2200" baseline="0" dirty="0">
                <a:solidFill>
                  <a:srgbClr val="31376B"/>
                </a:solidFill>
                <a:latin typeface="Calibri"/>
                <a:ea typeface="Calibri"/>
                <a:cs typeface="Calibri"/>
              </a:rPr>
              <a:t> </a:t>
            </a:r>
            <a:r>
              <a:rPr lang="da-DK" sz="2200" dirty="0">
                <a:solidFill>
                  <a:srgbClr val="31376B"/>
                </a:solidFill>
                <a:latin typeface="Calibri"/>
                <a:ea typeface="Calibri"/>
                <a:cs typeface="Calibri"/>
              </a:rPr>
              <a:t>vokser i Danmark</a:t>
            </a:r>
            <a:r>
              <a:rPr lang="da-DK" sz="2200" baseline="0" dirty="0">
                <a:solidFill>
                  <a:srgbClr val="31376B"/>
                </a:solidFill>
                <a:latin typeface="Calibri"/>
                <a:ea typeface="Calibri"/>
                <a:cs typeface="Calibri"/>
              </a:rPr>
              <a:t>. I 2025 </a:t>
            </a:r>
            <a:r>
              <a:rPr lang="da-DK" sz="2200" dirty="0">
                <a:solidFill>
                  <a:srgbClr val="31376B"/>
                </a:solidFill>
                <a:latin typeface="Calibri"/>
                <a:ea typeface="Calibri"/>
                <a:cs typeface="Calibri"/>
              </a:rPr>
              <a:t>blev </a:t>
            </a:r>
            <a:r>
              <a:rPr lang="da-DK" sz="2200" baseline="0" dirty="0">
                <a:solidFill>
                  <a:srgbClr val="31376B"/>
                </a:solidFill>
                <a:latin typeface="Calibri"/>
                <a:ea typeface="Calibri"/>
                <a:cs typeface="Calibri"/>
              </a:rPr>
              <a:t>125 mio. kr. </a:t>
            </a:r>
            <a:r>
              <a:rPr lang="da-DK" sz="2200" dirty="0">
                <a:solidFill>
                  <a:srgbClr val="31376B"/>
                </a:solidFill>
                <a:latin typeface="Calibri"/>
                <a:ea typeface="Calibri"/>
                <a:cs typeface="Calibri"/>
              </a:rPr>
              <a:t>stjålet, mens bankerne </a:t>
            </a:r>
            <a:r>
              <a:rPr lang="da-DK" sz="2200" baseline="0" dirty="0">
                <a:solidFill>
                  <a:srgbClr val="31376B"/>
                </a:solidFill>
                <a:latin typeface="Calibri"/>
                <a:ea typeface="Calibri"/>
                <a:cs typeface="Calibri"/>
              </a:rPr>
              <a:t>forhindrede yderligere 130 mio. kr. i at nå svindlerne.</a:t>
            </a:r>
            <a:endParaRPr lang="da-DK" sz="2200">
              <a:solidFill>
                <a:srgbClr val="31376B"/>
              </a:solidFill>
              <a:latin typeface="Calibri"/>
              <a:ea typeface="Calibri"/>
              <a:cs typeface="Calibri"/>
            </a:endParaRPr>
          </a:p>
        </p:txBody>
      </p:sp>
    </p:spTree>
    <p:extLst>
      <p:ext uri="{BB962C8B-B14F-4D97-AF65-F5344CB8AC3E}">
        <p14:creationId xmlns:p14="http://schemas.microsoft.com/office/powerpoint/2010/main" val="3063157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E80CFE-EDA0-6E89-ECF5-C8CAFA88CDCC}"/>
              </a:ext>
            </a:extLst>
          </p:cNvPr>
          <p:cNvSpPr>
            <a:spLocks noGrp="1"/>
          </p:cNvSpPr>
          <p:nvPr>
            <p:ph type="body" idx="2"/>
          </p:nvPr>
        </p:nvSpPr>
        <p:spPr>
          <a:xfrm>
            <a:off x="232332" y="745415"/>
            <a:ext cx="8078122" cy="6034581"/>
          </a:xfrm>
        </p:spPr>
        <p:txBody>
          <a:bodyPr/>
          <a:lstStyle/>
          <a:p>
            <a:r>
              <a:rPr lang="en-US" sz="3600" b="1" dirty="0">
                <a:solidFill>
                  <a:srgbClr val="002465"/>
                </a:solidFill>
                <a:latin typeface="Calibri" panose="020F0502020204030204" pitchFamily="34" charset="0"/>
                <a:cs typeface="Calibri" panose="020F0502020204030204" pitchFamily="34" charset="0"/>
              </a:rPr>
              <a:t>Typer af AI-baseret svindel</a:t>
            </a:r>
          </a:p>
          <a:p>
            <a:endParaRPr lang="en-US" b="1" dirty="0">
              <a:solidFill>
                <a:srgbClr val="002465"/>
              </a:solidFill>
              <a:latin typeface="Calibri" panose="020F0502020204030204" pitchFamily="34" charset="0"/>
              <a:cs typeface="Calibri" panose="020F0502020204030204" pitchFamily="34" charset="0"/>
            </a:endParaRPr>
          </a:p>
          <a:p>
            <a:r>
              <a:rPr lang="en-US" dirty="0">
                <a:solidFill>
                  <a:srgbClr val="002465"/>
                </a:solidFill>
                <a:latin typeface="Calibri" panose="020F0502020204030204" pitchFamily="34" charset="0"/>
                <a:cs typeface="Calibri" panose="020F0502020204030204" pitchFamily="34" charset="0"/>
              </a:rPr>
              <a:t>AI kan bruges til at skabe:</a:t>
            </a:r>
          </a:p>
          <a:p>
            <a:endParaRPr lang="en-US"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Realistiske beskeder</a:t>
            </a:r>
          </a:p>
          <a:p>
            <a:pPr marL="572135" indent="0"/>
            <a:r>
              <a:rPr lang="en-US" dirty="0">
                <a:solidFill>
                  <a:srgbClr val="002465"/>
                </a:solidFill>
              </a:rPr>
              <a:t>E-mails </a:t>
            </a:r>
            <a:r>
              <a:rPr lang="en-US" dirty="0" err="1">
                <a:solidFill>
                  <a:srgbClr val="002465"/>
                </a:solidFill>
              </a:rPr>
              <a:t>og</a:t>
            </a:r>
            <a:r>
              <a:rPr lang="en-US" dirty="0">
                <a:solidFill>
                  <a:srgbClr val="002465"/>
                </a:solidFill>
              </a:rPr>
              <a:t> </a:t>
            </a:r>
            <a:r>
              <a:rPr lang="en-US" dirty="0" err="1">
                <a:solidFill>
                  <a:srgbClr val="002465"/>
                </a:solidFill>
              </a:rPr>
              <a:t>sms'er</a:t>
            </a:r>
            <a:r>
              <a:rPr lang="en-US" dirty="0">
                <a:solidFill>
                  <a:srgbClr val="002465"/>
                </a:solidFill>
              </a:rPr>
              <a:t> der </a:t>
            </a:r>
            <a:r>
              <a:rPr lang="en-US" dirty="0" err="1">
                <a:solidFill>
                  <a:srgbClr val="002465"/>
                </a:solidFill>
              </a:rPr>
              <a:t>ligner</a:t>
            </a:r>
            <a:r>
              <a:rPr lang="en-US" dirty="0">
                <a:solidFill>
                  <a:srgbClr val="002465"/>
                </a:solidFill>
              </a:rPr>
              <a:t> </a:t>
            </a:r>
            <a:r>
              <a:rPr lang="en-US" dirty="0" err="1">
                <a:solidFill>
                  <a:srgbClr val="002465"/>
                </a:solidFill>
              </a:rPr>
              <a:t>ægte</a:t>
            </a:r>
            <a:r>
              <a:rPr lang="en-US" dirty="0">
                <a:solidFill>
                  <a:srgbClr val="002465"/>
                </a:solidFill>
              </a:rPr>
              <a:t> </a:t>
            </a:r>
            <a:r>
              <a:rPr lang="en-US" dirty="0" err="1">
                <a:solidFill>
                  <a:srgbClr val="002465"/>
                </a:solidFill>
              </a:rPr>
              <a:t>advarsler</a:t>
            </a:r>
            <a:r>
              <a:rPr lang="en-US" dirty="0">
                <a:solidFill>
                  <a:srgbClr val="002465"/>
                </a:solidFill>
              </a:rPr>
              <a:t>. </a:t>
            </a:r>
          </a:p>
          <a:p>
            <a:pPr marL="228600" indent="0"/>
            <a:endParaRPr lang="en-US" sz="12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Stemmeforfalskning</a:t>
            </a:r>
          </a:p>
          <a:p>
            <a:pPr marL="572135" indent="0"/>
            <a:r>
              <a:rPr lang="en-US" dirty="0">
                <a:solidFill>
                  <a:srgbClr val="002465"/>
                </a:solidFill>
              </a:rPr>
              <a:t>Opkald, der lyder som en person eller organisation, </a:t>
            </a:r>
          </a:p>
          <a:p>
            <a:pPr marL="572135" indent="0"/>
            <a:r>
              <a:rPr lang="en-US" dirty="0">
                <a:solidFill>
                  <a:srgbClr val="002465"/>
                </a:solidFill>
              </a:rPr>
              <a:t>man </a:t>
            </a:r>
            <a:r>
              <a:rPr lang="en-US" dirty="0" err="1">
                <a:solidFill>
                  <a:srgbClr val="002465"/>
                </a:solidFill>
              </a:rPr>
              <a:t>stoler</a:t>
            </a:r>
            <a:r>
              <a:rPr lang="en-US" dirty="0">
                <a:solidFill>
                  <a:srgbClr val="002465"/>
                </a:solidFill>
              </a:rPr>
              <a:t> </a:t>
            </a:r>
            <a:r>
              <a:rPr lang="en-US" dirty="0" err="1">
                <a:solidFill>
                  <a:srgbClr val="002465"/>
                </a:solidFill>
              </a:rPr>
              <a:t>på</a:t>
            </a:r>
            <a:r>
              <a:rPr lang="en-US" dirty="0">
                <a:solidFill>
                  <a:srgbClr val="002465"/>
                </a:solidFill>
              </a:rPr>
              <a:t>. </a:t>
            </a:r>
            <a:endParaRPr lang="en-US"/>
          </a:p>
          <a:p>
            <a:pPr marL="228600" indent="0"/>
            <a:endParaRPr lang="en-US" sz="12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Automatiserede chat-svindelforsøg</a:t>
            </a:r>
          </a:p>
          <a:p>
            <a:pPr marL="572135" indent="0"/>
            <a:r>
              <a:rPr lang="en-US" dirty="0" err="1">
                <a:solidFill>
                  <a:srgbClr val="002465"/>
                </a:solidFill>
              </a:rPr>
              <a:t>Beskeder</a:t>
            </a:r>
            <a:r>
              <a:rPr lang="en-US" dirty="0">
                <a:solidFill>
                  <a:srgbClr val="002465"/>
                </a:solidFill>
              </a:rPr>
              <a:t>, der </a:t>
            </a:r>
            <a:r>
              <a:rPr lang="en-US" dirty="0" err="1">
                <a:solidFill>
                  <a:srgbClr val="002465"/>
                </a:solidFill>
              </a:rPr>
              <a:t>svarer</a:t>
            </a:r>
            <a:r>
              <a:rPr lang="en-US" dirty="0">
                <a:solidFill>
                  <a:srgbClr val="002465"/>
                </a:solidFill>
              </a:rPr>
              <a:t> </a:t>
            </a:r>
            <a:r>
              <a:rPr lang="en-US" dirty="0" err="1">
                <a:solidFill>
                  <a:srgbClr val="002465"/>
                </a:solidFill>
              </a:rPr>
              <a:t>i</a:t>
            </a:r>
            <a:r>
              <a:rPr lang="en-US" dirty="0">
                <a:solidFill>
                  <a:srgbClr val="002465"/>
                </a:solidFill>
              </a:rPr>
              <a:t> </a:t>
            </a:r>
            <a:r>
              <a:rPr lang="en-US" dirty="0" err="1">
                <a:solidFill>
                  <a:srgbClr val="002465"/>
                </a:solidFill>
              </a:rPr>
              <a:t>nutid</a:t>
            </a:r>
            <a:r>
              <a:rPr lang="en-US" dirty="0">
                <a:solidFill>
                  <a:srgbClr val="002465"/>
                </a:solidFill>
              </a:rPr>
              <a:t>. </a:t>
            </a:r>
          </a:p>
          <a:p>
            <a:pPr marL="228600" indent="0"/>
            <a:endParaRPr lang="en-US" sz="12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Falske hjemmesider og apps</a:t>
            </a:r>
          </a:p>
          <a:p>
            <a:pPr marL="572135" indent="0"/>
            <a:r>
              <a:rPr lang="en-US" dirty="0">
                <a:solidFill>
                  <a:srgbClr val="002465"/>
                </a:solidFill>
              </a:rPr>
              <a:t>Sider, der </a:t>
            </a:r>
            <a:r>
              <a:rPr lang="en-US" dirty="0" err="1">
                <a:solidFill>
                  <a:srgbClr val="002465"/>
                </a:solidFill>
              </a:rPr>
              <a:t>ligner</a:t>
            </a:r>
            <a:r>
              <a:rPr lang="en-US" dirty="0">
                <a:solidFill>
                  <a:srgbClr val="002465"/>
                </a:solidFill>
              </a:rPr>
              <a:t> </a:t>
            </a:r>
            <a:r>
              <a:rPr lang="en-US" dirty="0" err="1">
                <a:solidFill>
                  <a:srgbClr val="002465"/>
                </a:solidFill>
              </a:rPr>
              <a:t>officielle</a:t>
            </a:r>
            <a:r>
              <a:rPr lang="en-US" dirty="0">
                <a:solidFill>
                  <a:srgbClr val="002465"/>
                </a:solidFill>
              </a:rPr>
              <a:t> </a:t>
            </a:r>
            <a:r>
              <a:rPr lang="en-US" dirty="0" err="1">
                <a:solidFill>
                  <a:srgbClr val="002465"/>
                </a:solidFill>
              </a:rPr>
              <a:t>tjenester</a:t>
            </a:r>
            <a:r>
              <a:rPr lang="en-US" dirty="0">
                <a:solidFill>
                  <a:srgbClr val="002465"/>
                </a:solidFill>
              </a:rPr>
              <a:t>.</a:t>
            </a:r>
            <a:endParaRPr lang="en-US" dirty="0">
              <a:solidFill>
                <a:srgbClr val="002465"/>
              </a:solidFill>
              <a:latin typeface="Calibri" panose="020F0502020204030204" pitchFamily="34" charset="0"/>
              <a:cs typeface="Calibri" panose="020F0502020204030204" pitchFamily="34" charset="0"/>
            </a:endParaRPr>
          </a:p>
        </p:txBody>
      </p:sp>
      <p:pic>
        <p:nvPicPr>
          <p:cNvPr id="2050" name="Picture 2" descr="a white robot with blue eyes and a laptop">
            <a:extLst>
              <a:ext uri="{FF2B5EF4-FFF2-40B4-BE49-F238E27FC236}">
                <a16:creationId xmlns:a16="http://schemas.microsoft.com/office/drawing/2014/main" id="{C2E61DEE-8E12-2E30-519E-A0239C931D2E}"/>
              </a:ext>
            </a:extLst>
          </p:cNvPr>
          <p:cNvPicPr>
            <a:picLocks noGrp="1" noChangeAspect="1" noChangeArrowheads="1"/>
          </p:cNvPicPr>
          <p:nvPr>
            <p:ph type="pic" idx="3"/>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290;p8" descr="A colorful circles with white lines and dots  AI-generated content may be incorrect.">
            <a:extLst>
              <a:ext uri="{FF2B5EF4-FFF2-40B4-BE49-F238E27FC236}">
                <a16:creationId xmlns:a16="http://schemas.microsoft.com/office/drawing/2014/main" id="{2A48FE17-3B7D-823B-6D02-C3DD0509B122}"/>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96912">
            <a:off x="-1122640" y="-1217891"/>
            <a:ext cx="2868651" cy="2435782"/>
          </a:xfrm>
          <a:prstGeom prst="rect">
            <a:avLst/>
          </a:prstGeom>
          <a:noFill/>
          <a:ln>
            <a:noFill/>
          </a:ln>
        </p:spPr>
      </p:pic>
    </p:spTree>
    <p:extLst>
      <p:ext uri="{BB962C8B-B14F-4D97-AF65-F5344CB8AC3E}">
        <p14:creationId xmlns:p14="http://schemas.microsoft.com/office/powerpoint/2010/main" val="3023443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3" name="Google Shape;553;p29"/>
          <p:cNvSpPr/>
          <p:nvPr/>
        </p:nvSpPr>
        <p:spPr>
          <a:xfrm>
            <a:off x="3945" y="1003007"/>
            <a:ext cx="3479260" cy="3674409"/>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4" name="Google Shape;554;p29"/>
          <p:cNvSpPr/>
          <p:nvPr/>
        </p:nvSpPr>
        <p:spPr>
          <a:xfrm>
            <a:off x="99024" y="1188161"/>
            <a:ext cx="3203206" cy="3233025"/>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Identitet</a:t>
            </a:r>
          </a:p>
          <a:p>
            <a:pPr algn="ctr">
              <a:spcBef>
                <a:spcPts val="500"/>
              </a:spcBef>
            </a:pPr>
            <a:r>
              <a:rPr lang="en-GB" sz="2400" dirty="0">
                <a:solidFill>
                  <a:schemeClr val="bg1"/>
                </a:solidFill>
                <a:latin typeface="Calibri" panose="020F0502020204030204" pitchFamily="34" charset="0"/>
                <a:cs typeface="Calibri" panose="020F0502020204030204" pitchFamily="34" charset="0"/>
              </a:rPr>
              <a:t>Nogen udgiver sig for at være en person eller organisation, du stoler på.</a:t>
            </a:r>
          </a:p>
        </p:txBody>
      </p:sp>
      <p:sp>
        <p:nvSpPr>
          <p:cNvPr id="555" name="Google Shape;555;p29"/>
          <p:cNvSpPr/>
          <p:nvPr/>
        </p:nvSpPr>
        <p:spPr>
          <a:xfrm>
            <a:off x="98864" y="1131253"/>
            <a:ext cx="3240857" cy="333747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8" name="Google Shape;558;p29"/>
          <p:cNvSpPr/>
          <p:nvPr/>
        </p:nvSpPr>
        <p:spPr>
          <a:xfrm>
            <a:off x="2951652" y="2863536"/>
            <a:ext cx="3175832" cy="3412306"/>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9" name="Google Shape;559;p29"/>
          <p:cNvSpPr/>
          <p:nvPr/>
        </p:nvSpPr>
        <p:spPr>
          <a:xfrm>
            <a:off x="2924278" y="2953032"/>
            <a:ext cx="3203206" cy="3267036"/>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algn="ctr"/>
            <a:r>
              <a:rPr lang="en-GB" sz="2400" b="1" dirty="0">
                <a:solidFill>
                  <a:srgbClr val="615AA7"/>
                </a:solidFill>
                <a:latin typeface="Calibri" panose="020F0502020204030204" pitchFamily="34" charset="0"/>
                <a:cs typeface="Calibri" panose="020F0502020204030204" pitchFamily="34" charset="0"/>
              </a:rPr>
              <a:t>Situation</a:t>
            </a:r>
          </a:p>
          <a:p>
            <a:pPr algn="ctr">
              <a:spcBef>
                <a:spcPts val="500"/>
              </a:spcBef>
            </a:pPr>
            <a:r>
              <a:rPr lang="en-GB" sz="2400" dirty="0">
                <a:solidFill>
                  <a:srgbClr val="002C70"/>
                </a:solidFill>
                <a:latin typeface="Calibri" panose="020F0502020204030204" pitchFamily="34" charset="0"/>
                <a:cs typeface="Calibri" panose="020F0502020204030204" pitchFamily="34" charset="0"/>
              </a:rPr>
              <a:t>Der beskrives et problem eller en "usædvanlig aktivitet", der skal vække din bekymring.</a:t>
            </a:r>
          </a:p>
        </p:txBody>
      </p:sp>
      <p:sp>
        <p:nvSpPr>
          <p:cNvPr id="560" name="Google Shape;560;p29"/>
          <p:cNvSpPr/>
          <p:nvPr/>
        </p:nvSpPr>
        <p:spPr>
          <a:xfrm>
            <a:off x="2786251" y="2846813"/>
            <a:ext cx="3479260" cy="349257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4" name="Google Shape;564;p29"/>
          <p:cNvSpPr/>
          <p:nvPr/>
        </p:nvSpPr>
        <p:spPr>
          <a:xfrm>
            <a:off x="5428932" y="1250687"/>
            <a:ext cx="3266758" cy="3226704"/>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Haster</a:t>
            </a:r>
          </a:p>
          <a:p>
            <a:pPr algn="ctr">
              <a:spcBef>
                <a:spcPts val="500"/>
              </a:spcBef>
            </a:pPr>
            <a:r>
              <a:rPr lang="en-GB" sz="2400" dirty="0">
                <a:solidFill>
                  <a:schemeClr val="bg1"/>
                </a:solidFill>
                <a:latin typeface="Calibri" panose="020F0502020204030204" pitchFamily="34" charset="0"/>
                <a:cs typeface="Calibri" panose="020F0502020204030204" pitchFamily="34" charset="0"/>
              </a:rPr>
              <a:t>Du bliver presset til at handle hurtigt, før du når at tænke dig om.</a:t>
            </a:r>
          </a:p>
        </p:txBody>
      </p:sp>
      <p:sp>
        <p:nvSpPr>
          <p:cNvPr id="565" name="Google Shape;565;p29"/>
          <p:cNvSpPr/>
          <p:nvPr/>
        </p:nvSpPr>
        <p:spPr>
          <a:xfrm>
            <a:off x="5525400" y="1100527"/>
            <a:ext cx="3302422" cy="349257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8" name="Google Shape;568;p29"/>
          <p:cNvSpPr/>
          <p:nvPr/>
        </p:nvSpPr>
        <p:spPr>
          <a:xfrm>
            <a:off x="8367518" y="2578842"/>
            <a:ext cx="3442772" cy="3420105"/>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9" name="Google Shape;569;p29"/>
          <p:cNvSpPr/>
          <p:nvPr/>
        </p:nvSpPr>
        <p:spPr>
          <a:xfrm>
            <a:off x="8557351" y="2675543"/>
            <a:ext cx="3217681" cy="3226704"/>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a:cs typeface="Calibri"/>
              </a:rPr>
              <a:t>Eksempel: </a:t>
            </a:r>
            <a:r>
              <a:rPr lang="en-GB" sz="2400" b="1" i="1" dirty="0">
                <a:solidFill>
                  <a:srgbClr val="FFFFFF"/>
                </a:solidFill>
                <a:latin typeface="Calibri"/>
                <a:cs typeface="Calibri"/>
              </a:rPr>
              <a:t> "</a:t>
            </a:r>
            <a:r>
              <a:rPr lang="en-GB" sz="2400" b="1" i="1" dirty="0" err="1">
                <a:solidFill>
                  <a:srgbClr val="FFFFFF"/>
                </a:solidFill>
                <a:latin typeface="Calibri"/>
                <a:cs typeface="Calibri"/>
              </a:rPr>
              <a:t>Mistænkelig</a:t>
            </a:r>
            <a:r>
              <a:rPr lang="en-GB" sz="2400" b="1" i="1" dirty="0">
                <a:solidFill>
                  <a:srgbClr val="FFFFFF"/>
                </a:solidFill>
                <a:latin typeface="Calibri"/>
                <a:cs typeface="Calibri"/>
              </a:rPr>
              <a:t> </a:t>
            </a:r>
            <a:r>
              <a:rPr lang="en-GB" sz="2400" b="1" i="1" dirty="0" err="1">
                <a:solidFill>
                  <a:srgbClr val="FFFFFF"/>
                </a:solidFill>
                <a:latin typeface="Calibri"/>
                <a:cs typeface="Calibri"/>
              </a:rPr>
              <a:t>aktivitet</a:t>
            </a:r>
            <a:r>
              <a:rPr lang="en-GB" sz="2400" b="1" i="1" dirty="0">
                <a:solidFill>
                  <a:srgbClr val="FFFFFF"/>
                </a:solidFill>
                <a:latin typeface="Calibri"/>
                <a:cs typeface="Calibri"/>
              </a:rPr>
              <a:t> </a:t>
            </a:r>
            <a:r>
              <a:rPr lang="en-GB" sz="2400" b="1" i="1" dirty="0" err="1">
                <a:solidFill>
                  <a:srgbClr val="FFFFFF"/>
                </a:solidFill>
                <a:latin typeface="Calibri"/>
                <a:cs typeface="Calibri"/>
              </a:rPr>
              <a:t>opdaget</a:t>
            </a:r>
            <a:r>
              <a:rPr lang="en-GB" sz="2400" b="1" i="1" dirty="0">
                <a:solidFill>
                  <a:srgbClr val="FFFFFF"/>
                </a:solidFill>
                <a:latin typeface="Calibri"/>
                <a:cs typeface="Calibri"/>
              </a:rPr>
              <a:t>. Handel nu for at </a:t>
            </a:r>
            <a:r>
              <a:rPr lang="en-GB" sz="2400" b="1" i="1" dirty="0" err="1">
                <a:solidFill>
                  <a:srgbClr val="FFFFFF"/>
                </a:solidFill>
                <a:latin typeface="Calibri"/>
                <a:cs typeface="Calibri"/>
              </a:rPr>
              <a:t>sikre</a:t>
            </a:r>
            <a:r>
              <a:rPr lang="en-GB" sz="2400" b="1" i="1" dirty="0">
                <a:solidFill>
                  <a:srgbClr val="FFFFFF"/>
                </a:solidFill>
                <a:latin typeface="Calibri"/>
                <a:cs typeface="Calibri"/>
              </a:rPr>
              <a:t> din konto."</a:t>
            </a:r>
          </a:p>
        </p:txBody>
      </p:sp>
      <p:sp>
        <p:nvSpPr>
          <p:cNvPr id="570" name="Google Shape;570;p29"/>
          <p:cNvSpPr/>
          <p:nvPr/>
        </p:nvSpPr>
        <p:spPr>
          <a:xfrm>
            <a:off x="8621629" y="2712560"/>
            <a:ext cx="3132735" cy="3253149"/>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tb">
            <a:extLst>
              <a:ext uri="{FF2B5EF4-FFF2-40B4-BE49-F238E27FC236}">
                <a16:creationId xmlns:a16="http://schemas.microsoft.com/office/drawing/2014/main" id="{7E8841EC-8D98-3040-6823-08963D5F3983}"/>
              </a:ext>
            </a:extLst>
          </p:cNvPr>
          <p:cNvSpPr txBox="1"/>
          <p:nvPr/>
        </p:nvSpPr>
        <p:spPr>
          <a:xfrm>
            <a:off x="656819" y="20908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Et mønster, du skal kende</a:t>
            </a:r>
          </a:p>
        </p:txBody>
      </p:sp>
      <p:sp>
        <p:nvSpPr>
          <p:cNvPr id="563" name="Google Shape;563;p29"/>
          <p:cNvSpPr/>
          <p:nvPr/>
        </p:nvSpPr>
        <p:spPr>
          <a:xfrm>
            <a:off x="5390481" y="1372312"/>
            <a:ext cx="3302422" cy="3163131"/>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4" name="Picture 3">
            <a:hlinkClick r:id="rId3" action="ppaction://hlinkpres?slideindex=1&amp;slidetitle="/>
            <a:extLst>
              <a:ext uri="{FF2B5EF4-FFF2-40B4-BE49-F238E27FC236}">
                <a16:creationId xmlns:a16="http://schemas.microsoft.com/office/drawing/2014/main" id="{EE900BA9-4827-A900-5D7D-09AEEE1054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1726" y="5878542"/>
            <a:ext cx="1222596" cy="919055"/>
          </a:xfrm>
          <a:prstGeom prst="rect">
            <a:avLst/>
          </a:prstGeom>
        </p:spPr>
      </p:pic>
      <p:sp>
        <p:nvSpPr>
          <p:cNvPr id="5" name="TextBox 4">
            <a:extLst>
              <a:ext uri="{FF2B5EF4-FFF2-40B4-BE49-F238E27FC236}">
                <a16:creationId xmlns:a16="http://schemas.microsoft.com/office/drawing/2014/main" id="{3BB24B30-5206-D172-A130-59E240A708C1}"/>
              </a:ext>
            </a:extLst>
          </p:cNvPr>
          <p:cNvSpPr txBox="1"/>
          <p:nvPr/>
        </p:nvSpPr>
        <p:spPr>
          <a:xfrm>
            <a:off x="1353046" y="5876746"/>
            <a:ext cx="2258834" cy="923330"/>
          </a:xfrm>
          <a:prstGeom prst="rect">
            <a:avLst/>
          </a:prstGeom>
          <a:noFill/>
        </p:spPr>
        <p:txBody>
          <a:bodyPr wrap="square" lIns="91440" tIns="45720" rIns="91440" bIns="45720" rtlCol="0" anchor="t">
            <a:spAutoFit/>
          </a:bodyPr>
          <a:lstStyle/>
          <a:p>
            <a:r>
              <a:rPr lang="en-GB" sz="1800" dirty="0">
                <a:solidFill>
                  <a:srgbClr val="002C70"/>
                </a:solidFill>
                <a:latin typeface="Calibri"/>
                <a:cs typeface="Calibri"/>
              </a:rPr>
              <a:t>Se tilbage til </a:t>
            </a:r>
            <a:r>
              <a:rPr lang="en-GB" sz="1800" b="1" dirty="0">
                <a:solidFill>
                  <a:srgbClr val="002C70"/>
                </a:solidFill>
                <a:latin typeface="Calibri"/>
                <a:cs typeface="Calibri"/>
              </a:rPr>
              <a:t>modul 1 </a:t>
            </a:r>
            <a:r>
              <a:rPr lang="en-GB" sz="1800" dirty="0">
                <a:solidFill>
                  <a:srgbClr val="002C70"/>
                </a:solidFill>
                <a:latin typeface="Calibri"/>
                <a:cs typeface="Calibri"/>
              </a:rPr>
              <a:t>for at </a:t>
            </a:r>
            <a:r>
              <a:rPr lang="en-GB" sz="1800" dirty="0" err="1">
                <a:solidFill>
                  <a:srgbClr val="002C70"/>
                </a:solidFill>
                <a:latin typeface="Calibri"/>
                <a:cs typeface="Calibri"/>
              </a:rPr>
              <a:t>lære</a:t>
            </a:r>
            <a:r>
              <a:rPr lang="en-GB" sz="1800" dirty="0">
                <a:solidFill>
                  <a:srgbClr val="002C70"/>
                </a:solidFill>
                <a:latin typeface="Calibri"/>
                <a:cs typeface="Calibri"/>
              </a:rPr>
              <a:t> om </a:t>
            </a:r>
            <a:r>
              <a:rPr lang="en-GB" sz="1800" dirty="0" err="1">
                <a:solidFill>
                  <a:srgbClr val="002C70"/>
                </a:solidFill>
                <a:latin typeface="Calibri"/>
                <a:cs typeface="Calibri"/>
              </a:rPr>
              <a:t>mønstrene</a:t>
            </a:r>
            <a:r>
              <a:rPr lang="en-GB" sz="1800" dirty="0">
                <a:solidFill>
                  <a:srgbClr val="002C70"/>
                </a:solidFill>
                <a:latin typeface="Calibri"/>
                <a:cs typeface="Calibri"/>
              </a:rPr>
              <a:t>  </a:t>
            </a:r>
            <a:endParaRPr lang="en-GB" sz="1800" dirty="0">
              <a:solidFill>
                <a:srgbClr val="002C70"/>
              </a:solidFill>
              <a:latin typeface="Calibri" panose="020F0502020204030204" pitchFamily="34" charset="0"/>
              <a:cs typeface="Calibri" panose="020F050202020403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DDE1D-A9DD-E1CD-6148-88E05AD8A3D2}"/>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CECDA0D-DBA0-4F77-282C-BD9B78D47F1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2" name="Text Placeholder 1">
            <a:extLst>
              <a:ext uri="{FF2B5EF4-FFF2-40B4-BE49-F238E27FC236}">
                <a16:creationId xmlns:a16="http://schemas.microsoft.com/office/drawing/2014/main" id="{DD5583E5-EBC3-AEAD-E2A8-70B8F980BACC}"/>
              </a:ext>
            </a:extLst>
          </p:cNvPr>
          <p:cNvSpPr>
            <a:spLocks noGrp="1"/>
          </p:cNvSpPr>
          <p:nvPr>
            <p:ph type="body" sz="quarter" idx="17"/>
          </p:nvPr>
        </p:nvSpPr>
        <p:spPr>
          <a:xfrm>
            <a:off x="7276362" y="543238"/>
            <a:ext cx="3126070" cy="582221"/>
          </a:xfrm>
        </p:spPr>
        <p:txBody>
          <a:bodyPr/>
          <a:lstStyle/>
          <a:p>
            <a:r>
              <a:rPr lang="en-IE" dirty="0"/>
              <a:t>05</a:t>
            </a:r>
          </a:p>
        </p:txBody>
      </p:sp>
      <p:sp>
        <p:nvSpPr>
          <p:cNvPr id="4" name="Rectangle 3">
            <a:extLst>
              <a:ext uri="{FF2B5EF4-FFF2-40B4-BE49-F238E27FC236}">
                <a16:creationId xmlns:a16="http://schemas.microsoft.com/office/drawing/2014/main" id="{7685A84D-0096-78C1-980D-FA1DD108C898}"/>
              </a:ext>
            </a:extLst>
          </p:cNvPr>
          <p:cNvSpPr/>
          <p:nvPr/>
        </p:nvSpPr>
        <p:spPr>
          <a:xfrm>
            <a:off x="6512872" y="3733800"/>
            <a:ext cx="4661085" cy="2025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978D8C41-3E84-5592-14C5-BDFF62D37349}"/>
              </a:ext>
            </a:extLst>
          </p:cNvPr>
          <p:cNvSpPr txBox="1"/>
          <p:nvPr/>
        </p:nvSpPr>
        <p:spPr>
          <a:xfrm>
            <a:off x="6683504" y="3870362"/>
            <a:ext cx="4652378"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Hvordan man genkender svindel og advarselstegn </a:t>
            </a:r>
          </a:p>
        </p:txBody>
      </p:sp>
    </p:spTree>
    <p:extLst>
      <p:ext uri="{BB962C8B-B14F-4D97-AF65-F5344CB8AC3E}">
        <p14:creationId xmlns:p14="http://schemas.microsoft.com/office/powerpoint/2010/main" val="20873849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CEFE06E-1783-749C-434C-120823115262}"/>
              </a:ext>
            </a:extLst>
          </p:cNvPr>
          <p:cNvPicPr>
            <a:picLocks noGrp="1" noChangeAspect="1"/>
          </p:cNvPicPr>
          <p:nvPr>
            <p:ph type="pic" idx="2"/>
          </p:nvPr>
        </p:nvPicPr>
        <p:blipFill>
          <a:blip r:embed="rId2" cstate="email">
            <a:extLst>
              <a:ext uri="{28A0092B-C50C-407E-A947-70E740481C1C}">
                <a14:useLocalDpi xmlns:a14="http://schemas.microsoft.com/office/drawing/2010/main"/>
              </a:ext>
            </a:extLst>
          </a:blip>
          <a:srcRect/>
          <a:stretch>
            <a:fillRect/>
          </a:stretch>
        </p:blipFill>
        <p:spPr>
          <a:xfrm>
            <a:off x="6096000" y="487761"/>
            <a:ext cx="4598409" cy="5882478"/>
          </a:xfrm>
          <a:prstGeom prst="rect">
            <a:avLst/>
          </a:prstGeom>
          <a:solidFill>
            <a:srgbClr val="D8D8D8"/>
          </a:solidFill>
          <a:ln>
            <a:noFill/>
          </a:ln>
        </p:spPr>
      </p:pic>
      <p:sp>
        <p:nvSpPr>
          <p:cNvPr id="4" name="Text Placeholder 3">
            <a:extLst>
              <a:ext uri="{FF2B5EF4-FFF2-40B4-BE49-F238E27FC236}">
                <a16:creationId xmlns:a16="http://schemas.microsoft.com/office/drawing/2014/main" id="{5D8DD771-13EB-80FC-2179-ACB1169EA788}"/>
              </a:ext>
            </a:extLst>
          </p:cNvPr>
          <p:cNvSpPr>
            <a:spLocks noGrp="1"/>
          </p:cNvSpPr>
          <p:nvPr>
            <p:ph type="body" idx="3"/>
          </p:nvPr>
        </p:nvSpPr>
        <p:spPr>
          <a:xfrm>
            <a:off x="172974" y="883084"/>
            <a:ext cx="5740384" cy="3910731"/>
          </a:xfrm>
        </p:spPr>
        <p:txBody>
          <a:bodyPr/>
          <a:lstStyle/>
          <a:p>
            <a:r>
              <a:rPr lang="en-US" sz="3600" b="1" dirty="0">
                <a:solidFill>
                  <a:srgbClr val="31376B"/>
                </a:solidFill>
              </a:rPr>
              <a:t>Almindelige former for svindel</a:t>
            </a:r>
          </a:p>
          <a:p>
            <a:endParaRPr lang="en-US" sz="1600" dirty="0"/>
          </a:p>
          <a:p>
            <a:pPr marL="571500" indent="-342900">
              <a:buFont typeface="Arial" panose="020B0604020202020204" pitchFamily="34" charset="0"/>
              <a:buChar char="•"/>
            </a:pPr>
            <a:r>
              <a:rPr lang="en-US" dirty="0" err="1"/>
              <a:t>Svindel</a:t>
            </a:r>
            <a:r>
              <a:rPr lang="en-US" dirty="0"/>
              <a:t> </a:t>
            </a:r>
            <a:r>
              <a:rPr lang="en-US" dirty="0" err="1"/>
              <a:t>ved</a:t>
            </a:r>
            <a:r>
              <a:rPr lang="en-US" dirty="0"/>
              <a:t> </a:t>
            </a:r>
            <a:r>
              <a:rPr lang="en-US" dirty="0" err="1"/>
              <a:t>identitetstyveri</a:t>
            </a:r>
            <a:r>
              <a:rPr lang="en-US" dirty="0"/>
              <a:t> (bank, </a:t>
            </a:r>
            <a:r>
              <a:rPr lang="en-US" dirty="0" err="1"/>
              <a:t>politi</a:t>
            </a:r>
            <a:r>
              <a:rPr lang="en-US" dirty="0"/>
              <a:t>, </a:t>
            </a:r>
            <a:r>
              <a:rPr lang="en-US" dirty="0" err="1"/>
              <a:t>myndigheder</a:t>
            </a:r>
            <a:r>
              <a:rPr lang="en-US" dirty="0"/>
              <a:t>) </a:t>
            </a:r>
          </a:p>
          <a:p>
            <a:pPr marL="571500" indent="-342900">
              <a:buFont typeface="Arial" panose="020B0604020202020204" pitchFamily="34" charset="0"/>
              <a:buChar char="•"/>
            </a:pPr>
            <a:r>
              <a:rPr lang="en-US" dirty="0"/>
              <a:t>Phishing-e-mails </a:t>
            </a:r>
            <a:r>
              <a:rPr lang="en-US" dirty="0" err="1"/>
              <a:t>og</a:t>
            </a:r>
            <a:r>
              <a:rPr lang="en-US" dirty="0"/>
              <a:t> smishing-</a:t>
            </a:r>
            <a:r>
              <a:rPr lang="en-US" dirty="0" err="1"/>
              <a:t>sms'er</a:t>
            </a:r>
            <a:r>
              <a:rPr lang="en-US" dirty="0"/>
              <a:t> </a:t>
            </a:r>
          </a:p>
          <a:p>
            <a:pPr marL="571500" indent="-342900">
              <a:buFont typeface="Arial" panose="020B0604020202020204" pitchFamily="34" charset="0"/>
              <a:buChar char="•"/>
            </a:pPr>
            <a:r>
              <a:rPr lang="en-US" dirty="0" err="1"/>
              <a:t>Investeringssvindel</a:t>
            </a:r>
            <a:r>
              <a:rPr lang="en-US" dirty="0"/>
              <a:t> </a:t>
            </a:r>
          </a:p>
          <a:p>
            <a:pPr marL="571500" indent="-342900">
              <a:buFont typeface="Arial" panose="020B0604020202020204" pitchFamily="34" charset="0"/>
              <a:buChar char="•"/>
            </a:pPr>
            <a:r>
              <a:rPr lang="en-US" dirty="0" err="1"/>
              <a:t>Svindel</a:t>
            </a:r>
            <a:r>
              <a:rPr lang="en-US" dirty="0"/>
              <a:t> med </a:t>
            </a:r>
            <a:r>
              <a:rPr lang="en-US" dirty="0" err="1"/>
              <a:t>påståede</a:t>
            </a:r>
            <a:r>
              <a:rPr lang="en-US" dirty="0"/>
              <a:t> </a:t>
            </a:r>
            <a:r>
              <a:rPr lang="en-US" dirty="0" err="1"/>
              <a:t>familiekriser</a:t>
            </a:r>
            <a:r>
              <a:rPr lang="en-US" dirty="0"/>
              <a:t> </a:t>
            </a:r>
          </a:p>
          <a:p>
            <a:pPr marL="571500" indent="-342900">
              <a:buFont typeface="Arial" panose="020B0604020202020204" pitchFamily="34" charset="0"/>
              <a:buChar char="•"/>
            </a:pPr>
            <a:r>
              <a:rPr lang="en-US" dirty="0"/>
              <a:t>Svindel </a:t>
            </a:r>
            <a:r>
              <a:rPr lang="en-US" dirty="0" err="1"/>
              <a:t>i</a:t>
            </a:r>
            <a:r>
              <a:rPr lang="en-US" dirty="0"/>
              <a:t> </a:t>
            </a:r>
            <a:r>
              <a:rPr lang="en-US" dirty="0" err="1"/>
              <a:t>forbindelse</a:t>
            </a:r>
            <a:r>
              <a:rPr lang="en-US" dirty="0"/>
              <a:t> med onlinehandel </a:t>
            </a:r>
          </a:p>
          <a:p>
            <a:pPr marL="571500" indent="-342900">
              <a:buFont typeface="Arial" panose="020B0604020202020204" pitchFamily="34" charset="0"/>
              <a:buChar char="•"/>
            </a:pPr>
            <a:r>
              <a:rPr lang="en-US" dirty="0" err="1"/>
              <a:t>Svindel</a:t>
            </a:r>
            <a:r>
              <a:rPr lang="en-US" dirty="0"/>
              <a:t> med refusion eller levering</a:t>
            </a:r>
          </a:p>
        </p:txBody>
      </p:sp>
    </p:spTree>
    <p:extLst>
      <p:ext uri="{BB962C8B-B14F-4D97-AF65-F5344CB8AC3E}">
        <p14:creationId xmlns:p14="http://schemas.microsoft.com/office/powerpoint/2010/main" val="3726720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100" name="tb"/>
          <p:cNvSpPr txBox="1"/>
          <p:nvPr/>
        </p:nvSpPr>
        <p:spPr>
          <a:xfrm>
            <a:off x="396000" y="41327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De tre advarselstegn på svindel</a:t>
            </a:r>
          </a:p>
        </p:txBody>
      </p:sp>
      <p:sp>
        <p:nvSpPr>
          <p:cNvPr id="101" name="tb"/>
          <p:cNvSpPr txBox="1"/>
          <p:nvPr/>
        </p:nvSpPr>
        <p:spPr>
          <a:xfrm>
            <a:off x="396000" y="1065210"/>
            <a:ext cx="11400000" cy="440000"/>
          </a:xfrm>
          <a:prstGeom prst="rect">
            <a:avLst/>
          </a:prstGeom>
          <a:noFill/>
        </p:spPr>
        <p:txBody>
          <a:bodyPr wrap="square" lIns="91440" tIns="45720" rIns="91440" bIns="45720" anchor="t">
            <a:noAutofit/>
          </a:bodyPr>
          <a:lstStyle/>
          <a:p>
            <a:r>
              <a:rPr lang="en-GB" sz="2400" dirty="0">
                <a:solidFill>
                  <a:srgbClr val="002465"/>
                </a:solidFill>
                <a:latin typeface="Calibri"/>
                <a:cs typeface="Calibri"/>
              </a:rPr>
              <a:t>Næsten alle svindelforsøg viser disse tre tegn. </a:t>
            </a:r>
            <a:endParaRPr lang="da-DK">
              <a:latin typeface="Calibri"/>
              <a:cs typeface="Calibri"/>
            </a:endParaRPr>
          </a:p>
          <a:p>
            <a:r>
              <a:rPr lang="en-GB" sz="2400" dirty="0" err="1">
                <a:solidFill>
                  <a:srgbClr val="002465"/>
                </a:solidFill>
                <a:latin typeface="Calibri"/>
                <a:cs typeface="Calibri"/>
              </a:rPr>
              <a:t>Hvis</a:t>
            </a:r>
            <a:r>
              <a:rPr lang="en-GB" sz="2400" dirty="0">
                <a:solidFill>
                  <a:srgbClr val="002465"/>
                </a:solidFill>
                <a:latin typeface="Calibri"/>
                <a:cs typeface="Calibri"/>
              </a:rPr>
              <a:t> du </a:t>
            </a:r>
            <a:r>
              <a:rPr lang="en-GB" sz="2400" dirty="0" err="1">
                <a:solidFill>
                  <a:srgbClr val="002465"/>
                </a:solidFill>
                <a:latin typeface="Calibri"/>
                <a:cs typeface="Calibri"/>
              </a:rPr>
              <a:t>kan</a:t>
            </a:r>
            <a:r>
              <a:rPr lang="en-GB" sz="2400" dirty="0">
                <a:solidFill>
                  <a:srgbClr val="002465"/>
                </a:solidFill>
                <a:latin typeface="Calibri"/>
                <a:cs typeface="Calibri"/>
              </a:rPr>
              <a:t> </a:t>
            </a:r>
            <a:r>
              <a:rPr lang="en-GB" sz="2400" dirty="0" err="1">
                <a:solidFill>
                  <a:srgbClr val="002465"/>
                </a:solidFill>
                <a:latin typeface="Calibri"/>
                <a:cs typeface="Calibri"/>
              </a:rPr>
              <a:t>genkende</a:t>
            </a:r>
            <a:r>
              <a:rPr lang="en-GB" sz="2400" dirty="0">
                <a:solidFill>
                  <a:srgbClr val="002465"/>
                </a:solidFill>
                <a:latin typeface="Calibri"/>
                <a:cs typeface="Calibri"/>
              </a:rPr>
              <a:t> </a:t>
            </a:r>
            <a:r>
              <a:rPr lang="en-GB" sz="2400" dirty="0" err="1">
                <a:solidFill>
                  <a:srgbClr val="002465"/>
                </a:solidFill>
                <a:latin typeface="Calibri"/>
                <a:cs typeface="Calibri"/>
              </a:rPr>
              <a:t>dem</a:t>
            </a:r>
            <a:r>
              <a:rPr lang="en-GB" sz="2400" dirty="0">
                <a:solidFill>
                  <a:srgbClr val="002465"/>
                </a:solidFill>
                <a:latin typeface="Calibri"/>
                <a:cs typeface="Calibri"/>
              </a:rPr>
              <a:t>, </a:t>
            </a:r>
            <a:r>
              <a:rPr lang="en-GB" sz="2400" dirty="0" err="1">
                <a:solidFill>
                  <a:srgbClr val="002465"/>
                </a:solidFill>
                <a:latin typeface="Calibri"/>
                <a:cs typeface="Calibri"/>
              </a:rPr>
              <a:t>kan</a:t>
            </a:r>
            <a:r>
              <a:rPr lang="en-GB" sz="2400" dirty="0">
                <a:solidFill>
                  <a:srgbClr val="002465"/>
                </a:solidFill>
                <a:latin typeface="Calibri"/>
                <a:cs typeface="Calibri"/>
              </a:rPr>
              <a:t> du </a:t>
            </a:r>
            <a:r>
              <a:rPr lang="en-GB" sz="2400" dirty="0" err="1">
                <a:solidFill>
                  <a:srgbClr val="002465"/>
                </a:solidFill>
                <a:latin typeface="Calibri"/>
                <a:cs typeface="Calibri"/>
              </a:rPr>
              <a:t>ofte</a:t>
            </a:r>
            <a:r>
              <a:rPr lang="en-GB" sz="2400" dirty="0">
                <a:solidFill>
                  <a:srgbClr val="002465"/>
                </a:solidFill>
                <a:latin typeface="Calibri"/>
                <a:cs typeface="Calibri"/>
              </a:rPr>
              <a:t> gennemskue </a:t>
            </a:r>
            <a:r>
              <a:rPr lang="en-GB" sz="2400" dirty="0" err="1">
                <a:solidFill>
                  <a:srgbClr val="002465"/>
                </a:solidFill>
                <a:latin typeface="Calibri"/>
                <a:cs typeface="Calibri"/>
              </a:rPr>
              <a:t>svindlen</a:t>
            </a:r>
            <a:r>
              <a:rPr lang="en-GB" sz="2400" dirty="0">
                <a:solidFill>
                  <a:srgbClr val="002465"/>
                </a:solidFill>
                <a:latin typeface="Calibri"/>
                <a:cs typeface="Calibri"/>
              </a:rPr>
              <a:t>.</a:t>
            </a:r>
            <a:endParaRPr lang="en-GB">
              <a:latin typeface="Calibri"/>
              <a:cs typeface="Calibri"/>
            </a:endParaRPr>
          </a:p>
        </p:txBody>
      </p:sp>
      <p:sp>
        <p:nvSpPr>
          <p:cNvPr id="102" name="card"/>
          <p:cNvSpPr/>
          <p:nvPr/>
        </p:nvSpPr>
        <p:spPr>
          <a:xfrm>
            <a:off x="423576" y="2194000"/>
            <a:ext cx="3490000" cy="3143110"/>
          </a:xfrm>
          <a:prstGeom prst="roundRect">
            <a:avLst>
              <a:gd name="adj" fmla="val 8000"/>
            </a:avLst>
          </a:prstGeom>
          <a:solidFill>
            <a:srgbClr val="CA7BB3"/>
          </a:solidFill>
          <a:ln w="76200">
            <a:solidFill>
              <a:srgbClr val="DEACD0"/>
            </a:solidFill>
          </a:ln>
        </p:spPr>
        <p:txBody>
          <a:bodyPr/>
          <a:lstStyle/>
          <a:p>
            <a:endParaRPr/>
          </a:p>
        </p:txBody>
      </p:sp>
      <p:sp>
        <p:nvSpPr>
          <p:cNvPr id="103" name="c"/>
          <p:cNvSpPr/>
          <p:nvPr/>
        </p:nvSpPr>
        <p:spPr>
          <a:xfrm>
            <a:off x="1808576" y="2192207"/>
            <a:ext cx="720000" cy="720000"/>
          </a:xfrm>
          <a:prstGeom prst="ellipse">
            <a:avLst/>
          </a:prstGeom>
          <a:solidFill>
            <a:srgbClr val="EBCB1F"/>
          </a:solidFill>
        </p:spPr>
        <p:txBody>
          <a:bodyPr/>
          <a:lstStyle/>
          <a:p>
            <a:endParaRPr/>
          </a:p>
        </p:txBody>
      </p:sp>
      <p:sp>
        <p:nvSpPr>
          <p:cNvPr id="104" name="tb"/>
          <p:cNvSpPr txBox="1"/>
          <p:nvPr/>
        </p:nvSpPr>
        <p:spPr>
          <a:xfrm>
            <a:off x="1808576" y="2192207"/>
            <a:ext cx="720000" cy="720000"/>
          </a:xfrm>
          <a:prstGeom prst="rect">
            <a:avLst/>
          </a:prstGeom>
          <a:noFill/>
        </p:spPr>
        <p:txBody>
          <a:bodyPr wrap="square" anchor="ctr">
            <a:normAutofit/>
          </a:bodyPr>
          <a:lstStyle/>
          <a:p>
            <a:pPr algn="ctr"/>
            <a:r>
              <a:rPr lang="en-GB" sz="3200" b="1" dirty="0">
                <a:solidFill>
                  <a:srgbClr val="002465"/>
                </a:solidFill>
                <a:latin typeface="Calibri" panose="020F0502020204030204" pitchFamily="34" charset="0"/>
                <a:cs typeface="Calibri" panose="020F0502020204030204" pitchFamily="34" charset="0"/>
              </a:rPr>
              <a:t>1</a:t>
            </a:r>
          </a:p>
        </p:txBody>
      </p:sp>
      <p:sp>
        <p:nvSpPr>
          <p:cNvPr id="105" name="tb"/>
          <p:cNvSpPr txBox="1"/>
          <p:nvPr/>
        </p:nvSpPr>
        <p:spPr>
          <a:xfrm>
            <a:off x="573576" y="2967125"/>
            <a:ext cx="3190000" cy="1600000"/>
          </a:xfrm>
          <a:prstGeom prst="rect">
            <a:avLst/>
          </a:prstGeom>
          <a:noFill/>
        </p:spPr>
        <p:txBody>
          <a:bodyPr wrap="square" anchor="t">
            <a:noAutofit/>
          </a:bodyPr>
          <a:lstStyle/>
          <a:p>
            <a:pPr algn="ctr"/>
            <a:r>
              <a:rPr lang="en-GB" sz="2400" b="1" dirty="0">
                <a:solidFill>
                  <a:srgbClr val="002465"/>
                </a:solidFill>
                <a:latin typeface="Calibri" panose="020F0502020204030204" pitchFamily="34" charset="0"/>
                <a:cs typeface="Calibri" panose="020F0502020204030204" pitchFamily="34" charset="0"/>
              </a:rPr>
              <a:t>Det kommer uventet</a:t>
            </a:r>
          </a:p>
          <a:p>
            <a:pPr algn="ctr">
              <a:spcBef>
                <a:spcPts val="500"/>
              </a:spcBef>
            </a:pPr>
            <a:r>
              <a:rPr lang="en-GB" sz="2400" dirty="0">
                <a:solidFill>
                  <a:srgbClr val="002465"/>
                </a:solidFill>
                <a:latin typeface="Calibri" panose="020F0502020204030204" pitchFamily="34" charset="0"/>
                <a:cs typeface="Calibri" panose="020F0502020204030204" pitchFamily="34" charset="0"/>
              </a:rPr>
              <a:t>Du ventede ikke på at høre fra dem. Opkaldet, sms'en eller e-mailen kommer ud af det blå.</a:t>
            </a:r>
          </a:p>
        </p:txBody>
      </p:sp>
      <p:sp>
        <p:nvSpPr>
          <p:cNvPr id="106" name="card"/>
          <p:cNvSpPr/>
          <p:nvPr/>
        </p:nvSpPr>
        <p:spPr>
          <a:xfrm>
            <a:off x="4203576" y="2194000"/>
            <a:ext cx="3490000" cy="3143110"/>
          </a:xfrm>
          <a:prstGeom prst="roundRect">
            <a:avLst>
              <a:gd name="adj" fmla="val 8000"/>
            </a:avLst>
          </a:prstGeom>
          <a:solidFill>
            <a:srgbClr val="CA7BB3"/>
          </a:solidFill>
          <a:ln w="76200">
            <a:solidFill>
              <a:srgbClr val="DEACD0"/>
            </a:solidFill>
          </a:ln>
        </p:spPr>
        <p:txBody>
          <a:bodyPr/>
          <a:lstStyle/>
          <a:p>
            <a:endParaRPr/>
          </a:p>
        </p:txBody>
      </p:sp>
      <p:sp>
        <p:nvSpPr>
          <p:cNvPr id="107" name="c"/>
          <p:cNvSpPr/>
          <p:nvPr/>
        </p:nvSpPr>
        <p:spPr>
          <a:xfrm>
            <a:off x="5543388" y="2192207"/>
            <a:ext cx="720000" cy="720000"/>
          </a:xfrm>
          <a:prstGeom prst="ellipse">
            <a:avLst/>
          </a:prstGeom>
          <a:solidFill>
            <a:srgbClr val="EBCB1F"/>
          </a:solidFill>
        </p:spPr>
        <p:txBody>
          <a:bodyPr/>
          <a:lstStyle/>
          <a:p>
            <a:endParaRPr/>
          </a:p>
        </p:txBody>
      </p:sp>
      <p:sp>
        <p:nvSpPr>
          <p:cNvPr id="108" name="tb"/>
          <p:cNvSpPr txBox="1"/>
          <p:nvPr/>
        </p:nvSpPr>
        <p:spPr>
          <a:xfrm>
            <a:off x="5543388" y="2192207"/>
            <a:ext cx="720000" cy="720000"/>
          </a:xfrm>
          <a:prstGeom prst="rect">
            <a:avLst/>
          </a:prstGeom>
          <a:noFill/>
        </p:spPr>
        <p:txBody>
          <a:bodyPr wrap="square" anchor="ctr">
            <a:normAutofit/>
          </a:bodyPr>
          <a:lstStyle/>
          <a:p>
            <a:pPr algn="ctr"/>
            <a:r>
              <a:rPr lang="en-GB" sz="3200" b="1" dirty="0">
                <a:solidFill>
                  <a:srgbClr val="002465"/>
                </a:solidFill>
                <a:latin typeface="Calibri" panose="020F0502020204030204" pitchFamily="34" charset="0"/>
                <a:cs typeface="Calibri" panose="020F0502020204030204" pitchFamily="34" charset="0"/>
              </a:rPr>
              <a:t>2</a:t>
            </a:r>
          </a:p>
        </p:txBody>
      </p:sp>
      <p:sp>
        <p:nvSpPr>
          <p:cNvPr id="109" name="tb"/>
          <p:cNvSpPr txBox="1"/>
          <p:nvPr/>
        </p:nvSpPr>
        <p:spPr>
          <a:xfrm>
            <a:off x="4353576" y="2969233"/>
            <a:ext cx="3190000" cy="1600000"/>
          </a:xfrm>
          <a:prstGeom prst="rect">
            <a:avLst/>
          </a:prstGeom>
          <a:noFill/>
        </p:spPr>
        <p:txBody>
          <a:bodyPr wrap="square" anchor="t">
            <a:noAutofit/>
          </a:bodyPr>
          <a:lstStyle/>
          <a:p>
            <a:pPr algn="ctr"/>
            <a:r>
              <a:rPr lang="en-GB" sz="2400" b="1" dirty="0">
                <a:solidFill>
                  <a:srgbClr val="002465"/>
                </a:solidFill>
                <a:latin typeface="Calibri" panose="020F0502020204030204" pitchFamily="34" charset="0"/>
                <a:cs typeface="Calibri" panose="020F0502020204030204" pitchFamily="34" charset="0"/>
              </a:rPr>
              <a:t>Det presser dig</a:t>
            </a:r>
          </a:p>
          <a:p>
            <a:pPr algn="ctr">
              <a:spcBef>
                <a:spcPts val="500"/>
              </a:spcBef>
            </a:pPr>
            <a:r>
              <a:rPr lang="en-GB" sz="2400" dirty="0">
                <a:solidFill>
                  <a:srgbClr val="002465"/>
                </a:solidFill>
                <a:latin typeface="Calibri" panose="020F0502020204030204" pitchFamily="34" charset="0"/>
                <a:cs typeface="Calibri" panose="020F0502020204030204" pitchFamily="34" charset="0"/>
              </a:rPr>
              <a:t>Der står, at du skal handle nu, ellers vil der ske noget slemt. Panik er svindlerens værktøj.</a:t>
            </a:r>
          </a:p>
        </p:txBody>
      </p:sp>
      <p:sp>
        <p:nvSpPr>
          <p:cNvPr id="110" name="card"/>
          <p:cNvSpPr/>
          <p:nvPr/>
        </p:nvSpPr>
        <p:spPr>
          <a:xfrm>
            <a:off x="7983576" y="2194000"/>
            <a:ext cx="3490000" cy="3143110"/>
          </a:xfrm>
          <a:prstGeom prst="roundRect">
            <a:avLst>
              <a:gd name="adj" fmla="val 8000"/>
            </a:avLst>
          </a:prstGeom>
          <a:solidFill>
            <a:srgbClr val="CA7BB3"/>
          </a:solidFill>
          <a:ln w="76200">
            <a:solidFill>
              <a:srgbClr val="DEACD0"/>
            </a:solidFill>
          </a:ln>
        </p:spPr>
        <p:txBody>
          <a:bodyPr/>
          <a:lstStyle/>
          <a:p>
            <a:endParaRPr/>
          </a:p>
        </p:txBody>
      </p:sp>
      <p:sp>
        <p:nvSpPr>
          <p:cNvPr id="111" name="c"/>
          <p:cNvSpPr/>
          <p:nvPr/>
        </p:nvSpPr>
        <p:spPr>
          <a:xfrm>
            <a:off x="9340122" y="2174027"/>
            <a:ext cx="720000" cy="720000"/>
          </a:xfrm>
          <a:prstGeom prst="ellipse">
            <a:avLst/>
          </a:prstGeom>
          <a:solidFill>
            <a:srgbClr val="EBCB1F"/>
          </a:solidFill>
        </p:spPr>
        <p:txBody>
          <a:bodyPr/>
          <a:lstStyle/>
          <a:p>
            <a:endParaRPr/>
          </a:p>
        </p:txBody>
      </p:sp>
      <p:sp>
        <p:nvSpPr>
          <p:cNvPr id="112" name="tb"/>
          <p:cNvSpPr txBox="1"/>
          <p:nvPr/>
        </p:nvSpPr>
        <p:spPr>
          <a:xfrm>
            <a:off x="9340122" y="2189823"/>
            <a:ext cx="720000" cy="720000"/>
          </a:xfrm>
          <a:prstGeom prst="rect">
            <a:avLst/>
          </a:prstGeom>
          <a:noFill/>
        </p:spPr>
        <p:txBody>
          <a:bodyPr wrap="square" anchor="ctr">
            <a:normAutofit/>
          </a:bodyPr>
          <a:lstStyle/>
          <a:p>
            <a:pPr algn="ctr"/>
            <a:r>
              <a:rPr lang="en-GB" sz="3200" b="1" dirty="0">
                <a:solidFill>
                  <a:srgbClr val="002465"/>
                </a:solidFill>
                <a:latin typeface="Calibri" panose="020F0502020204030204" pitchFamily="34" charset="0"/>
                <a:cs typeface="Calibri" panose="020F0502020204030204" pitchFamily="34" charset="0"/>
              </a:rPr>
              <a:t>3</a:t>
            </a:r>
          </a:p>
        </p:txBody>
      </p:sp>
      <p:sp>
        <p:nvSpPr>
          <p:cNvPr id="113" name="tb"/>
          <p:cNvSpPr txBox="1"/>
          <p:nvPr/>
        </p:nvSpPr>
        <p:spPr>
          <a:xfrm>
            <a:off x="8095324" y="2969233"/>
            <a:ext cx="3261257" cy="1600000"/>
          </a:xfrm>
          <a:prstGeom prst="rect">
            <a:avLst/>
          </a:prstGeom>
          <a:noFill/>
        </p:spPr>
        <p:txBody>
          <a:bodyPr wrap="square" anchor="t">
            <a:noAutofit/>
          </a:bodyPr>
          <a:lstStyle/>
          <a:p>
            <a:pPr algn="ctr"/>
            <a:r>
              <a:rPr lang="en-GB" sz="2400" b="1" dirty="0">
                <a:solidFill>
                  <a:srgbClr val="002465"/>
                </a:solidFill>
                <a:latin typeface="Calibri" panose="020F0502020204030204" pitchFamily="34" charset="0"/>
                <a:cs typeface="Calibri" panose="020F0502020204030204" pitchFamily="34" charset="0"/>
              </a:rPr>
              <a:t>Det sender dig til et link</a:t>
            </a:r>
          </a:p>
          <a:p>
            <a:pPr algn="ctr">
              <a:spcBef>
                <a:spcPts val="500"/>
              </a:spcBef>
            </a:pPr>
            <a:r>
              <a:rPr lang="en-GB" sz="2400" dirty="0">
                <a:solidFill>
                  <a:srgbClr val="002465"/>
                </a:solidFill>
                <a:latin typeface="Calibri" panose="020F0502020204030204" pitchFamily="34" charset="0"/>
                <a:cs typeface="Calibri" panose="020F0502020204030204" pitchFamily="34" charset="0"/>
              </a:rPr>
              <a:t>Eller den beder om personlige oplysninger eller bankoplysninger. Ægte organisationer gør ikke sådan noget.</a:t>
            </a:r>
          </a:p>
        </p:txBody>
      </p:sp>
      <p:sp>
        <p:nvSpPr>
          <p:cNvPr id="114" name="card"/>
          <p:cNvSpPr/>
          <p:nvPr/>
        </p:nvSpPr>
        <p:spPr>
          <a:xfrm>
            <a:off x="169375" y="5560000"/>
            <a:ext cx="11545518" cy="1048000"/>
          </a:xfrm>
          <a:prstGeom prst="roundRect">
            <a:avLst>
              <a:gd name="adj" fmla="val 8000"/>
            </a:avLst>
          </a:prstGeom>
          <a:solidFill>
            <a:srgbClr val="ADCCE9"/>
          </a:solidFill>
          <a:ln w="57150">
            <a:solidFill>
              <a:srgbClr val="5496D1"/>
            </a:solidFill>
          </a:ln>
        </p:spPr>
        <p:txBody>
          <a:bodyPr/>
          <a:lstStyle/>
          <a:p>
            <a:endParaRPr/>
          </a:p>
        </p:txBody>
      </p:sp>
      <p:sp>
        <p:nvSpPr>
          <p:cNvPr id="115" name="tb"/>
          <p:cNvSpPr txBox="1"/>
          <p:nvPr/>
        </p:nvSpPr>
        <p:spPr>
          <a:xfrm>
            <a:off x="408243" y="5714000"/>
            <a:ext cx="11000000" cy="740000"/>
          </a:xfrm>
          <a:prstGeom prst="rect">
            <a:avLst/>
          </a:prstGeom>
          <a:noFill/>
        </p:spPr>
        <p:txBody>
          <a:bodyPr wrap="square" lIns="91440" tIns="45720" rIns="91440" bIns="45720" anchor="ctr">
            <a:noAutofit/>
          </a:bodyPr>
          <a:lstStyle/>
          <a:p>
            <a:pPr algn="ctr"/>
            <a:r>
              <a:rPr lang="en-GB" sz="2400" b="1" dirty="0">
                <a:solidFill>
                  <a:srgbClr val="31376B"/>
                </a:solidFill>
                <a:latin typeface="Calibri"/>
                <a:cs typeface="Calibri"/>
              </a:rPr>
              <a:t>Hvis en besked opfylder blot ét af disse kriterier, skal du tage det </a:t>
            </a:r>
            <a:r>
              <a:rPr lang="en-GB" sz="2400" b="1" dirty="0" err="1">
                <a:solidFill>
                  <a:srgbClr val="31376B"/>
                </a:solidFill>
                <a:latin typeface="Calibri"/>
                <a:cs typeface="Calibri"/>
              </a:rPr>
              <a:t>roligt</a:t>
            </a:r>
            <a:r>
              <a:rPr lang="en-GB" sz="2400" b="1" dirty="0">
                <a:solidFill>
                  <a:srgbClr val="31376B"/>
                </a:solidFill>
                <a:latin typeface="Calibri"/>
                <a:cs typeface="Calibri"/>
              </a:rPr>
              <a:t> </a:t>
            </a:r>
            <a:r>
              <a:rPr lang="en-GB" sz="2400" b="1" dirty="0" err="1">
                <a:solidFill>
                  <a:srgbClr val="31376B"/>
                </a:solidFill>
                <a:latin typeface="Calibri"/>
                <a:cs typeface="Calibri"/>
              </a:rPr>
              <a:t>og</a:t>
            </a:r>
            <a:r>
              <a:rPr lang="en-GB" sz="2400" b="1" dirty="0">
                <a:solidFill>
                  <a:srgbClr val="31376B"/>
                </a:solidFill>
                <a:latin typeface="Calibri"/>
                <a:cs typeface="Calibri"/>
              </a:rPr>
              <a:t> </a:t>
            </a:r>
            <a:r>
              <a:rPr lang="en-GB" sz="2400" b="1" dirty="0" err="1">
                <a:solidFill>
                  <a:srgbClr val="31376B"/>
                </a:solidFill>
                <a:latin typeface="Calibri"/>
                <a:cs typeface="Calibri"/>
              </a:rPr>
              <a:t>tjekke</a:t>
            </a:r>
            <a:r>
              <a:rPr lang="en-GB" sz="2400" b="1" dirty="0">
                <a:solidFill>
                  <a:srgbClr val="31376B"/>
                </a:solidFill>
                <a:latin typeface="Calibri"/>
                <a:cs typeface="Calibri"/>
              </a:rPr>
              <a:t> det. </a:t>
            </a:r>
            <a:r>
              <a:rPr lang="en-GB" sz="2400" b="1" dirty="0" err="1">
                <a:solidFill>
                  <a:srgbClr val="31376B"/>
                </a:solidFill>
                <a:latin typeface="Calibri"/>
                <a:cs typeface="Calibri"/>
              </a:rPr>
              <a:t>Hvis</a:t>
            </a:r>
            <a:r>
              <a:rPr lang="en-GB" sz="2400" b="1" dirty="0">
                <a:solidFill>
                  <a:srgbClr val="31376B"/>
                </a:solidFill>
                <a:latin typeface="Calibri"/>
                <a:cs typeface="Calibri"/>
              </a:rPr>
              <a:t> du er </a:t>
            </a:r>
            <a:r>
              <a:rPr lang="en-GB" sz="2400" b="1" dirty="0" err="1">
                <a:solidFill>
                  <a:srgbClr val="31376B"/>
                </a:solidFill>
                <a:latin typeface="Calibri"/>
                <a:cs typeface="Calibri"/>
              </a:rPr>
              <a:t>i</a:t>
            </a:r>
            <a:r>
              <a:rPr lang="en-GB" sz="2400" b="1" dirty="0">
                <a:solidFill>
                  <a:srgbClr val="31376B"/>
                </a:solidFill>
                <a:latin typeface="Calibri"/>
                <a:cs typeface="Calibri"/>
              </a:rPr>
              <a:t> </a:t>
            </a:r>
            <a:r>
              <a:rPr lang="en-GB" sz="2400" b="1" dirty="0" err="1">
                <a:solidFill>
                  <a:srgbClr val="31376B"/>
                </a:solidFill>
                <a:latin typeface="Calibri"/>
                <a:cs typeface="Calibri"/>
              </a:rPr>
              <a:t>tvivl</a:t>
            </a:r>
            <a:r>
              <a:rPr lang="en-GB" sz="2400" b="1" dirty="0">
                <a:solidFill>
                  <a:srgbClr val="31376B"/>
                </a:solidFill>
                <a:latin typeface="Calibri"/>
                <a:cs typeface="Calibri"/>
              </a:rPr>
              <a:t>, </a:t>
            </a:r>
            <a:r>
              <a:rPr lang="en-GB" sz="2400" b="1" dirty="0" err="1">
                <a:solidFill>
                  <a:srgbClr val="31376B"/>
                </a:solidFill>
                <a:latin typeface="Calibri"/>
                <a:cs typeface="Calibri"/>
              </a:rPr>
              <a:t>skal</a:t>
            </a:r>
            <a:r>
              <a:rPr lang="en-GB" sz="2400" b="1" dirty="0">
                <a:solidFill>
                  <a:srgbClr val="31376B"/>
                </a:solidFill>
                <a:latin typeface="Calibri"/>
                <a:cs typeface="Calibri"/>
              </a:rPr>
              <a:t> du </a:t>
            </a:r>
            <a:r>
              <a:rPr lang="en-GB" sz="2400" b="1" dirty="0" err="1">
                <a:solidFill>
                  <a:srgbClr val="31376B"/>
                </a:solidFill>
                <a:latin typeface="Calibri"/>
                <a:cs typeface="Calibri"/>
              </a:rPr>
              <a:t>ikke</a:t>
            </a:r>
            <a:r>
              <a:rPr lang="en-GB" sz="2400" b="1" dirty="0">
                <a:solidFill>
                  <a:srgbClr val="31376B"/>
                </a:solidFill>
                <a:latin typeface="Calibri"/>
                <a:cs typeface="Calibri"/>
              </a:rPr>
              <a:t> </a:t>
            </a:r>
            <a:r>
              <a:rPr lang="en-GB" sz="2400" b="1" dirty="0" err="1">
                <a:solidFill>
                  <a:srgbClr val="31376B"/>
                </a:solidFill>
                <a:latin typeface="Calibri"/>
                <a:cs typeface="Calibri"/>
              </a:rPr>
              <a:t>klikke</a:t>
            </a:r>
            <a:r>
              <a:rPr lang="en-GB" sz="2400" b="1" dirty="0">
                <a:solidFill>
                  <a:srgbClr val="31376B"/>
                </a:solidFill>
                <a:latin typeface="Calibri"/>
                <a:cs typeface="Calibri"/>
              </a:rPr>
              <a:t>. </a:t>
            </a:r>
            <a:r>
              <a:rPr lang="en-GB" sz="2400" b="1" dirty="0" err="1">
                <a:solidFill>
                  <a:srgbClr val="31376B"/>
                </a:solidFill>
                <a:latin typeface="Calibri"/>
                <a:ea typeface="Calibri"/>
                <a:cs typeface="Calibri"/>
              </a:rPr>
              <a:t>Modtager</a:t>
            </a:r>
            <a:r>
              <a:rPr lang="en-GB" sz="2400" b="1" dirty="0">
                <a:solidFill>
                  <a:srgbClr val="31376B"/>
                </a:solidFill>
                <a:latin typeface="Calibri"/>
                <a:ea typeface="Calibri"/>
                <a:cs typeface="Calibri"/>
              </a:rPr>
              <a:t> du </a:t>
            </a:r>
            <a:r>
              <a:rPr lang="en-GB" sz="2400" b="1" dirty="0" err="1">
                <a:solidFill>
                  <a:srgbClr val="31376B"/>
                </a:solidFill>
                <a:latin typeface="Calibri"/>
                <a:ea typeface="Calibri"/>
                <a:cs typeface="Calibri"/>
              </a:rPr>
              <a:t>en</a:t>
            </a:r>
            <a:r>
              <a:rPr lang="en-GB" sz="2400" b="1" dirty="0">
                <a:solidFill>
                  <a:srgbClr val="31376B"/>
                </a:solidFill>
                <a:latin typeface="Calibri"/>
                <a:ea typeface="Calibri"/>
                <a:cs typeface="Calibri"/>
              </a:rPr>
              <a:t> </a:t>
            </a:r>
            <a:r>
              <a:rPr lang="en-GB" sz="2400" b="1" dirty="0" err="1">
                <a:solidFill>
                  <a:srgbClr val="31376B"/>
                </a:solidFill>
                <a:latin typeface="Calibri"/>
                <a:ea typeface="Calibri"/>
                <a:cs typeface="Calibri"/>
              </a:rPr>
              <a:t>svindelbesked</a:t>
            </a:r>
            <a:r>
              <a:rPr lang="en-GB" sz="2400" b="1" dirty="0">
                <a:solidFill>
                  <a:srgbClr val="31376B"/>
                </a:solidFill>
                <a:latin typeface="Calibri"/>
                <a:ea typeface="Calibri"/>
                <a:cs typeface="Calibri"/>
              </a:rPr>
              <a:t>, </a:t>
            </a:r>
            <a:r>
              <a:rPr lang="en-GB" sz="2400" b="1" dirty="0" err="1">
                <a:solidFill>
                  <a:srgbClr val="31376B"/>
                </a:solidFill>
                <a:latin typeface="Calibri"/>
                <a:ea typeface="Calibri"/>
                <a:cs typeface="Calibri"/>
              </a:rPr>
              <a:t>så</a:t>
            </a:r>
            <a:r>
              <a:rPr lang="en-GB" sz="2400" b="1" dirty="0">
                <a:solidFill>
                  <a:srgbClr val="31376B"/>
                </a:solidFill>
                <a:latin typeface="Calibri"/>
                <a:ea typeface="Calibri"/>
                <a:cs typeface="Calibri"/>
              </a:rPr>
              <a:t> </a:t>
            </a:r>
            <a:r>
              <a:rPr lang="en-GB" sz="2400" b="1" dirty="0" err="1">
                <a:solidFill>
                  <a:srgbClr val="31376B"/>
                </a:solidFill>
                <a:latin typeface="Calibri"/>
                <a:ea typeface="Calibri"/>
                <a:cs typeface="Calibri"/>
              </a:rPr>
              <a:t>slet</a:t>
            </a:r>
            <a:r>
              <a:rPr lang="en-GB" sz="2400" b="1" dirty="0">
                <a:solidFill>
                  <a:srgbClr val="31376B"/>
                </a:solidFill>
                <a:latin typeface="Calibri"/>
                <a:ea typeface="Calibri"/>
                <a:cs typeface="Calibri"/>
              </a:rPr>
              <a:t> den. Er du </a:t>
            </a:r>
            <a:r>
              <a:rPr lang="en-GB" sz="2400" b="1" dirty="0" err="1">
                <a:solidFill>
                  <a:srgbClr val="31376B"/>
                </a:solidFill>
                <a:latin typeface="Calibri"/>
                <a:ea typeface="Calibri"/>
                <a:cs typeface="Calibri"/>
              </a:rPr>
              <a:t>blevet</a:t>
            </a:r>
            <a:r>
              <a:rPr lang="en-GB" sz="2400" b="1" dirty="0">
                <a:solidFill>
                  <a:srgbClr val="31376B"/>
                </a:solidFill>
                <a:latin typeface="Calibri"/>
                <a:ea typeface="Calibri"/>
                <a:cs typeface="Calibri"/>
              </a:rPr>
              <a:t> </a:t>
            </a:r>
            <a:r>
              <a:rPr lang="en-GB" sz="2400" b="1" dirty="0" err="1">
                <a:solidFill>
                  <a:srgbClr val="31376B"/>
                </a:solidFill>
                <a:latin typeface="Calibri"/>
                <a:ea typeface="Calibri"/>
                <a:cs typeface="Calibri"/>
              </a:rPr>
              <a:t>snydt</a:t>
            </a:r>
            <a:r>
              <a:rPr lang="en-GB" sz="2400" b="1" dirty="0">
                <a:solidFill>
                  <a:srgbClr val="31376B"/>
                </a:solidFill>
                <a:latin typeface="Calibri"/>
                <a:ea typeface="Calibri"/>
                <a:cs typeface="Calibri"/>
              </a:rPr>
              <a:t>, </a:t>
            </a:r>
            <a:r>
              <a:rPr lang="en-GB" sz="2400" b="1" dirty="0" err="1">
                <a:solidFill>
                  <a:srgbClr val="31376B"/>
                </a:solidFill>
                <a:latin typeface="Calibri"/>
                <a:ea typeface="Calibri"/>
                <a:cs typeface="Calibri"/>
              </a:rPr>
              <a:t>anmeld</a:t>
            </a:r>
            <a:r>
              <a:rPr lang="en-GB" sz="2400" b="1" dirty="0">
                <a:solidFill>
                  <a:srgbClr val="31376B"/>
                </a:solidFill>
                <a:latin typeface="Calibri"/>
                <a:ea typeface="Calibri"/>
                <a:cs typeface="Calibri"/>
              </a:rPr>
              <a:t> det </a:t>
            </a:r>
            <a:r>
              <a:rPr lang="en-GB" sz="2400" b="1" dirty="0" err="1">
                <a:solidFill>
                  <a:srgbClr val="31376B"/>
                </a:solidFill>
                <a:latin typeface="Calibri"/>
                <a:ea typeface="Calibri"/>
                <a:cs typeface="Calibri"/>
              </a:rPr>
              <a:t>til</a:t>
            </a:r>
            <a:r>
              <a:rPr lang="en-GB" sz="2400" b="1" dirty="0">
                <a:solidFill>
                  <a:srgbClr val="31376B"/>
                </a:solidFill>
                <a:latin typeface="Calibri"/>
                <a:ea typeface="Calibri"/>
                <a:cs typeface="Calibri"/>
              </a:rPr>
              <a:t> </a:t>
            </a:r>
            <a:r>
              <a:rPr lang="en-GB" sz="2400" b="1" dirty="0" err="1">
                <a:solidFill>
                  <a:srgbClr val="31376B"/>
                </a:solidFill>
                <a:latin typeface="Calibri"/>
                <a:ea typeface="Calibri"/>
                <a:cs typeface="Calibri"/>
              </a:rPr>
              <a:t>politiet</a:t>
            </a:r>
            <a:r>
              <a:rPr lang="en-GB" sz="2400" b="1" dirty="0">
                <a:solidFill>
                  <a:srgbClr val="31376B"/>
                </a:solidFill>
                <a:latin typeface="Calibri"/>
                <a:ea typeface="Calibri"/>
                <a:cs typeface="Calibri"/>
              </a:rPr>
              <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FFCDD0-A301-4F0F-641B-14FF9D723886}"/>
              </a:ext>
            </a:extLst>
          </p:cNvPr>
          <p:cNvSpPr>
            <a:spLocks noGrp="1"/>
          </p:cNvSpPr>
          <p:nvPr>
            <p:ph type="body" idx="3"/>
          </p:nvPr>
        </p:nvSpPr>
        <p:spPr>
          <a:xfrm>
            <a:off x="5921209" y="214601"/>
            <a:ext cx="5960012" cy="5072146"/>
          </a:xfrm>
        </p:spPr>
        <p:txBody>
          <a:bodyPr/>
          <a:lstStyle/>
          <a:p>
            <a:r>
              <a:rPr lang="en-US" sz="3600" b="1" dirty="0">
                <a:solidFill>
                  <a:srgbClr val="5496D1"/>
                </a:solidFill>
              </a:rPr>
              <a:t>Hvad rigtige organisationer</a:t>
            </a:r>
          </a:p>
          <a:p>
            <a:r>
              <a:rPr lang="en-US" sz="3600" b="1" u="sng" dirty="0">
                <a:solidFill>
                  <a:srgbClr val="5496D1"/>
                </a:solidFill>
              </a:rPr>
              <a:t>ikke </a:t>
            </a:r>
            <a:r>
              <a:rPr lang="en-US" sz="3600" b="1" dirty="0">
                <a:solidFill>
                  <a:srgbClr val="5496D1"/>
                </a:solidFill>
              </a:rPr>
              <a:t>vil gøre</a:t>
            </a:r>
          </a:p>
          <a:p>
            <a:endParaRPr lang="en-US" sz="1600" b="1" dirty="0">
              <a:solidFill>
                <a:srgbClr val="EBCB1F"/>
              </a:solidFill>
            </a:endParaRPr>
          </a:p>
          <a:p>
            <a:r>
              <a:rPr lang="en-US" dirty="0">
                <a:solidFill>
                  <a:srgbClr val="002465"/>
                </a:solidFill>
              </a:rPr>
              <a:t>Banker og offentlige myndigheder vil ikke:</a:t>
            </a:r>
          </a:p>
          <a:p>
            <a:pPr marL="571500" indent="-342900">
              <a:buClr>
                <a:srgbClr val="002465"/>
              </a:buClr>
              <a:buFont typeface="Arial" panose="020B0604020202020204" pitchFamily="34" charset="0"/>
              <a:buChar char="•"/>
            </a:pPr>
            <a:r>
              <a:rPr lang="en-US" dirty="0">
                <a:solidFill>
                  <a:srgbClr val="002465"/>
                </a:solidFill>
              </a:rPr>
              <a:t>Bede om din </a:t>
            </a:r>
            <a:r>
              <a:rPr lang="en-US" dirty="0" err="1">
                <a:solidFill>
                  <a:srgbClr val="002465"/>
                </a:solidFill>
              </a:rPr>
              <a:t>fulde</a:t>
            </a:r>
            <a:r>
              <a:rPr lang="en-US" dirty="0">
                <a:solidFill>
                  <a:srgbClr val="002465"/>
                </a:solidFill>
              </a:rPr>
              <a:t> PIN-</a:t>
            </a:r>
            <a:r>
              <a:rPr lang="en-US" dirty="0" err="1">
                <a:solidFill>
                  <a:srgbClr val="002465"/>
                </a:solidFill>
              </a:rPr>
              <a:t>kode</a:t>
            </a:r>
            <a:r>
              <a:rPr lang="en-US" dirty="0">
                <a:solidFill>
                  <a:srgbClr val="002465"/>
                </a:solidFill>
              </a:rPr>
              <a:t> </a:t>
            </a:r>
            <a:r>
              <a:rPr lang="en-US" dirty="0" err="1">
                <a:solidFill>
                  <a:srgbClr val="002465"/>
                </a:solidFill>
              </a:rPr>
              <a:t>eller</a:t>
            </a:r>
            <a:r>
              <a:rPr lang="en-US" dirty="0">
                <a:solidFill>
                  <a:srgbClr val="002465"/>
                </a:solidFill>
              </a:rPr>
              <a:t> </a:t>
            </a:r>
            <a:r>
              <a:rPr lang="en-US" dirty="0" err="1">
                <a:solidFill>
                  <a:srgbClr val="002465"/>
                </a:solidFill>
              </a:rPr>
              <a:t>adgangskode</a:t>
            </a:r>
            <a:r>
              <a:rPr lang="en-US" dirty="0">
                <a:solidFill>
                  <a:srgbClr val="002465"/>
                </a:solidFill>
              </a:rPr>
              <a:t> </a:t>
            </a:r>
          </a:p>
          <a:p>
            <a:pPr marL="571500" indent="-342900">
              <a:buClr>
                <a:srgbClr val="002465"/>
              </a:buClr>
              <a:buFont typeface="Arial" panose="020B0604020202020204" pitchFamily="34" charset="0"/>
              <a:buChar char="•"/>
            </a:pPr>
            <a:r>
              <a:rPr lang="en-US" dirty="0">
                <a:solidFill>
                  <a:srgbClr val="002465"/>
                </a:solidFill>
              </a:rPr>
              <a:t>Bede dig om at </a:t>
            </a:r>
            <a:r>
              <a:rPr lang="en-US" dirty="0" err="1">
                <a:solidFill>
                  <a:srgbClr val="002465"/>
                </a:solidFill>
              </a:rPr>
              <a:t>overføre</a:t>
            </a:r>
            <a:r>
              <a:rPr lang="en-US" dirty="0">
                <a:solidFill>
                  <a:srgbClr val="002465"/>
                </a:solidFill>
              </a:rPr>
              <a:t> </a:t>
            </a:r>
            <a:r>
              <a:rPr lang="en-US" dirty="0" err="1">
                <a:solidFill>
                  <a:srgbClr val="002465"/>
                </a:solidFill>
              </a:rPr>
              <a:t>penge</a:t>
            </a:r>
            <a:r>
              <a:rPr lang="en-US" dirty="0">
                <a:solidFill>
                  <a:srgbClr val="002465"/>
                </a:solidFill>
              </a:rPr>
              <a:t> </a:t>
            </a:r>
            <a:r>
              <a:rPr lang="en-US" dirty="0" err="1">
                <a:solidFill>
                  <a:srgbClr val="002465"/>
                </a:solidFill>
              </a:rPr>
              <a:t>til</a:t>
            </a:r>
            <a:r>
              <a:rPr lang="en-US" dirty="0">
                <a:solidFill>
                  <a:srgbClr val="002465"/>
                </a:solidFill>
              </a:rPr>
              <a:t> </a:t>
            </a:r>
            <a:r>
              <a:rPr lang="en-US" dirty="0" err="1">
                <a:solidFill>
                  <a:srgbClr val="002465"/>
                </a:solidFill>
              </a:rPr>
              <a:t>en</a:t>
            </a:r>
            <a:r>
              <a:rPr lang="en-US" dirty="0">
                <a:solidFill>
                  <a:srgbClr val="002465"/>
                </a:solidFill>
              </a:rPr>
              <a:t> "</a:t>
            </a:r>
            <a:r>
              <a:rPr lang="en-US" dirty="0" err="1">
                <a:solidFill>
                  <a:srgbClr val="002465"/>
                </a:solidFill>
              </a:rPr>
              <a:t>sikker</a:t>
            </a:r>
            <a:r>
              <a:rPr lang="en-US" dirty="0">
                <a:solidFill>
                  <a:srgbClr val="002465"/>
                </a:solidFill>
              </a:rPr>
              <a:t> </a:t>
            </a:r>
            <a:r>
              <a:rPr lang="en-US" dirty="0" err="1">
                <a:solidFill>
                  <a:srgbClr val="002465"/>
                </a:solidFill>
              </a:rPr>
              <a:t>konto</a:t>
            </a:r>
            <a:r>
              <a:rPr lang="en-US" dirty="0">
                <a:solidFill>
                  <a:srgbClr val="002465"/>
                </a:solidFill>
              </a:rPr>
              <a:t>" </a:t>
            </a:r>
          </a:p>
          <a:p>
            <a:pPr marL="571500" indent="-342900">
              <a:buClr>
                <a:srgbClr val="002465"/>
              </a:buClr>
              <a:buFont typeface="Arial" panose="020B0604020202020204" pitchFamily="34" charset="0"/>
              <a:buChar char="•"/>
            </a:pPr>
            <a:r>
              <a:rPr lang="en-US" dirty="0">
                <a:solidFill>
                  <a:srgbClr val="002465"/>
                </a:solidFill>
              </a:rPr>
              <a:t>Bede dig om at </a:t>
            </a:r>
            <a:r>
              <a:rPr lang="en-US" dirty="0" err="1">
                <a:solidFill>
                  <a:srgbClr val="002465"/>
                </a:solidFill>
              </a:rPr>
              <a:t>købe</a:t>
            </a:r>
            <a:r>
              <a:rPr lang="en-US" dirty="0">
                <a:solidFill>
                  <a:srgbClr val="002465"/>
                </a:solidFill>
              </a:rPr>
              <a:t> </a:t>
            </a:r>
            <a:r>
              <a:rPr lang="en-US" dirty="0" err="1">
                <a:solidFill>
                  <a:srgbClr val="002465"/>
                </a:solidFill>
              </a:rPr>
              <a:t>gavekort</a:t>
            </a:r>
            <a:r>
              <a:rPr lang="en-US" dirty="0">
                <a:solidFill>
                  <a:srgbClr val="002465"/>
                </a:solidFill>
              </a:rPr>
              <a:t> </a:t>
            </a:r>
          </a:p>
          <a:p>
            <a:pPr marL="571500" indent="-342900">
              <a:buClr>
                <a:srgbClr val="002465"/>
              </a:buClr>
              <a:buFont typeface="Arial" panose="020B0604020202020204" pitchFamily="34" charset="0"/>
              <a:buChar char="•"/>
            </a:pPr>
            <a:r>
              <a:rPr lang="en-US" dirty="0">
                <a:solidFill>
                  <a:srgbClr val="002465"/>
                </a:solidFill>
              </a:rPr>
              <a:t>Presse dig </a:t>
            </a:r>
            <a:r>
              <a:rPr lang="en-US" dirty="0" err="1">
                <a:solidFill>
                  <a:srgbClr val="002465"/>
                </a:solidFill>
              </a:rPr>
              <a:t>til</a:t>
            </a:r>
            <a:r>
              <a:rPr lang="en-US" dirty="0">
                <a:solidFill>
                  <a:srgbClr val="002465"/>
                </a:solidFill>
              </a:rPr>
              <a:t> at handle med det samme </a:t>
            </a:r>
          </a:p>
          <a:p>
            <a:pPr marL="571500" indent="-342900">
              <a:buClr>
                <a:srgbClr val="002465"/>
              </a:buClr>
              <a:buFont typeface="Arial" panose="020B0604020202020204" pitchFamily="34" charset="0"/>
              <a:buChar char="•"/>
            </a:pPr>
            <a:r>
              <a:rPr lang="en-US" dirty="0">
                <a:solidFill>
                  <a:srgbClr val="002465"/>
                </a:solidFill>
              </a:rPr>
              <a:t>Bede dig om at </a:t>
            </a:r>
            <a:r>
              <a:rPr lang="en-US" dirty="0" err="1">
                <a:solidFill>
                  <a:srgbClr val="002465"/>
                </a:solidFill>
              </a:rPr>
              <a:t>blive</a:t>
            </a:r>
            <a:r>
              <a:rPr lang="en-US" dirty="0">
                <a:solidFill>
                  <a:srgbClr val="002465"/>
                </a:solidFill>
              </a:rPr>
              <a:t> </a:t>
            </a:r>
            <a:r>
              <a:rPr lang="en-US" dirty="0" err="1">
                <a:solidFill>
                  <a:srgbClr val="002465"/>
                </a:solidFill>
              </a:rPr>
              <a:t>i</a:t>
            </a:r>
            <a:r>
              <a:rPr lang="en-US" dirty="0">
                <a:solidFill>
                  <a:srgbClr val="002465"/>
                </a:solidFill>
              </a:rPr>
              <a:t> </a:t>
            </a:r>
            <a:r>
              <a:rPr lang="en-US" dirty="0" err="1">
                <a:solidFill>
                  <a:srgbClr val="002465"/>
                </a:solidFill>
              </a:rPr>
              <a:t>røret</a:t>
            </a:r>
            <a:r>
              <a:rPr lang="en-US" dirty="0">
                <a:solidFill>
                  <a:srgbClr val="002465"/>
                </a:solidFill>
              </a:rPr>
              <a:t>, </a:t>
            </a:r>
            <a:r>
              <a:rPr lang="en-US" dirty="0" err="1">
                <a:solidFill>
                  <a:srgbClr val="002465"/>
                </a:solidFill>
              </a:rPr>
              <a:t>mens</a:t>
            </a:r>
            <a:r>
              <a:rPr lang="en-US" dirty="0">
                <a:solidFill>
                  <a:srgbClr val="002465"/>
                </a:solidFill>
              </a:rPr>
              <a:t> du </a:t>
            </a:r>
            <a:r>
              <a:rPr lang="en-US" dirty="0" err="1">
                <a:solidFill>
                  <a:srgbClr val="002465"/>
                </a:solidFill>
              </a:rPr>
              <a:t>foretager</a:t>
            </a:r>
            <a:r>
              <a:rPr lang="en-US" dirty="0">
                <a:solidFill>
                  <a:srgbClr val="002465"/>
                </a:solidFill>
              </a:rPr>
              <a:t> </a:t>
            </a:r>
            <a:r>
              <a:rPr lang="en-US" dirty="0" err="1">
                <a:solidFill>
                  <a:srgbClr val="002465"/>
                </a:solidFill>
              </a:rPr>
              <a:t>betalinger</a:t>
            </a:r>
            <a:r>
              <a:rPr lang="en-US" dirty="0">
                <a:solidFill>
                  <a:srgbClr val="002465"/>
                </a:solidFill>
              </a:rPr>
              <a:t> </a:t>
            </a:r>
          </a:p>
          <a:p>
            <a:endParaRPr lang="en-US" sz="1600" b="1" dirty="0">
              <a:solidFill>
                <a:srgbClr val="002465"/>
              </a:solidFill>
            </a:endParaRPr>
          </a:p>
          <a:p>
            <a:endParaRPr lang="en-GB" dirty="0"/>
          </a:p>
        </p:txBody>
      </p:sp>
      <p:pic>
        <p:nvPicPr>
          <p:cNvPr id="5" name="Picture 4">
            <a:extLst>
              <a:ext uri="{FF2B5EF4-FFF2-40B4-BE49-F238E27FC236}">
                <a16:creationId xmlns:a16="http://schemas.microsoft.com/office/drawing/2014/main" id="{F5F2D685-9E9C-0A66-7C50-D00B4AA467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8877" y="1795768"/>
            <a:ext cx="5324204" cy="3653310"/>
          </a:xfrm>
          <a:prstGeom prst="roundRect">
            <a:avLst/>
          </a:prstGeom>
        </p:spPr>
      </p:pic>
      <p:sp>
        <p:nvSpPr>
          <p:cNvPr id="2" name="Tekstfelt 1">
            <a:extLst>
              <a:ext uri="{FF2B5EF4-FFF2-40B4-BE49-F238E27FC236}">
                <a16:creationId xmlns:a16="http://schemas.microsoft.com/office/drawing/2014/main" id="{059811BE-D35F-AABE-9EA1-6ED8C35BDBBD}"/>
              </a:ext>
            </a:extLst>
          </p:cNvPr>
          <p:cNvSpPr txBox="1"/>
          <p:nvPr/>
        </p:nvSpPr>
        <p:spPr>
          <a:xfrm>
            <a:off x="5787081" y="5447270"/>
            <a:ext cx="6096000"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baseline="0" dirty="0" err="1">
                <a:solidFill>
                  <a:srgbClr val="002465"/>
                </a:solidFill>
                <a:latin typeface="Calibri"/>
              </a:rPr>
              <a:t>Hvis</a:t>
            </a:r>
            <a:r>
              <a:rPr lang="en-US" sz="2400" b="1" baseline="0" dirty="0">
                <a:solidFill>
                  <a:srgbClr val="002465"/>
                </a:solidFill>
                <a:latin typeface="Calibri"/>
              </a:rPr>
              <a:t> </a:t>
            </a:r>
            <a:r>
              <a:rPr lang="en-US" sz="2400" b="1" baseline="0" dirty="0" err="1">
                <a:solidFill>
                  <a:srgbClr val="002465"/>
                </a:solidFill>
                <a:latin typeface="Calibri"/>
              </a:rPr>
              <a:t>dette</a:t>
            </a:r>
            <a:r>
              <a:rPr lang="en-US" sz="2400" b="1" baseline="0" dirty="0">
                <a:solidFill>
                  <a:srgbClr val="002465"/>
                </a:solidFill>
                <a:latin typeface="Calibri"/>
              </a:rPr>
              <a:t> </a:t>
            </a:r>
            <a:r>
              <a:rPr lang="en-US" sz="2400" b="1" baseline="0" dirty="0" err="1">
                <a:solidFill>
                  <a:srgbClr val="002465"/>
                </a:solidFill>
                <a:latin typeface="Calibri"/>
              </a:rPr>
              <a:t>sker</a:t>
            </a:r>
            <a:r>
              <a:rPr lang="en-US" sz="2400" b="1" baseline="0" dirty="0">
                <a:solidFill>
                  <a:srgbClr val="002465"/>
                </a:solidFill>
                <a:latin typeface="Calibri"/>
              </a:rPr>
              <a:t>, </a:t>
            </a:r>
            <a:r>
              <a:rPr lang="en-US" sz="2400" b="1" baseline="0" dirty="0" err="1">
                <a:solidFill>
                  <a:srgbClr val="002465"/>
                </a:solidFill>
                <a:latin typeface="Calibri"/>
              </a:rPr>
              <a:t>skal</a:t>
            </a:r>
            <a:r>
              <a:rPr lang="en-US" sz="2400" b="1" baseline="0" dirty="0">
                <a:solidFill>
                  <a:srgbClr val="002465"/>
                </a:solidFill>
                <a:latin typeface="Calibri"/>
              </a:rPr>
              <a:t> du </a:t>
            </a:r>
            <a:r>
              <a:rPr lang="en-US" sz="2400" b="1" baseline="0" dirty="0" err="1">
                <a:solidFill>
                  <a:srgbClr val="002465"/>
                </a:solidFill>
                <a:latin typeface="Calibri"/>
              </a:rPr>
              <a:t>stoppe</a:t>
            </a:r>
            <a:r>
              <a:rPr lang="en-US" sz="2400" b="1" baseline="0" dirty="0">
                <a:solidFill>
                  <a:srgbClr val="002465"/>
                </a:solidFill>
                <a:latin typeface="Calibri"/>
              </a:rPr>
              <a:t> op </a:t>
            </a:r>
            <a:r>
              <a:rPr lang="en-US" sz="2400" b="1" baseline="0" dirty="0" err="1">
                <a:solidFill>
                  <a:srgbClr val="002465"/>
                </a:solidFill>
                <a:latin typeface="Calibri"/>
              </a:rPr>
              <a:t>og</a:t>
            </a:r>
            <a:r>
              <a:rPr lang="en-US" sz="2400" b="1" baseline="0" dirty="0">
                <a:solidFill>
                  <a:srgbClr val="002465"/>
                </a:solidFill>
                <a:latin typeface="Calibri"/>
              </a:rPr>
              <a:t> </a:t>
            </a:r>
            <a:r>
              <a:rPr lang="en-US" sz="2400" b="1" baseline="0" dirty="0" err="1">
                <a:solidFill>
                  <a:srgbClr val="002465"/>
                </a:solidFill>
                <a:latin typeface="Calibri"/>
              </a:rPr>
              <a:t>kontrollere</a:t>
            </a:r>
            <a:r>
              <a:rPr lang="en-US" sz="2400" b="1" baseline="0" dirty="0">
                <a:solidFill>
                  <a:srgbClr val="002465"/>
                </a:solidFill>
                <a:latin typeface="Calibri"/>
              </a:rPr>
              <a:t> det.</a:t>
            </a:r>
            <a:r>
              <a:rPr sz="2400" dirty="0">
                <a:latin typeface="Calibri"/>
                <a:ea typeface="Calibri"/>
                <a:cs typeface="Calibri"/>
              </a:rPr>
              <a:t>​</a:t>
            </a:r>
            <a:endParaRPr lang="da-DK" dirty="0"/>
          </a:p>
          <a:p>
            <a:pPr algn="ctr"/>
            <a:endParaRPr lang="da-DK"/>
          </a:p>
        </p:txBody>
      </p:sp>
    </p:spTree>
    <p:extLst>
      <p:ext uri="{BB962C8B-B14F-4D97-AF65-F5344CB8AC3E}">
        <p14:creationId xmlns:p14="http://schemas.microsoft.com/office/powerpoint/2010/main" val="1409940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6B5D-FBC6-8460-573F-3F918B75E1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5C373F-2E58-A0BF-DCFA-F1C932E0577E}"/>
              </a:ext>
            </a:extLst>
          </p:cNvPr>
          <p:cNvSpPr>
            <a:spLocks noGrp="1"/>
          </p:cNvSpPr>
          <p:nvPr>
            <p:ph type="body" sz="quarter" idx="15"/>
          </p:nvPr>
        </p:nvSpPr>
        <p:spPr>
          <a:xfrm>
            <a:off x="998248" y="803242"/>
            <a:ext cx="5099620" cy="1552993"/>
          </a:xfrm>
          <a:prstGeom prst="rect">
            <a:avLst/>
          </a:prstGeom>
        </p:spPr>
        <p:txBody>
          <a:bodyPr lIns="91440" tIns="45720" rIns="91440" bIns="45720" anchor="t">
            <a:normAutofit/>
          </a:bodyPr>
          <a:lstStyle/>
          <a:p>
            <a:r>
              <a:rPr lang="en-US" b="1" dirty="0">
                <a:solidFill>
                  <a:srgbClr val="242B62"/>
                </a:solidFill>
              </a:rPr>
              <a:t>MODUL 2: </a:t>
            </a:r>
            <a:endParaRPr lang="da-DK"/>
          </a:p>
          <a:p>
            <a:r>
              <a:rPr lang="en-US" b="1" dirty="0">
                <a:solidFill>
                  <a:srgbClr val="242B62"/>
                </a:solidFill>
              </a:rPr>
              <a:t>LÆRINGSMÅL </a:t>
            </a:r>
            <a:endParaRPr lang="en-US" dirty="0"/>
          </a:p>
          <a:p>
            <a:endParaRPr lang="en-US" b="1" dirty="0">
              <a:solidFill>
                <a:srgbClr val="242B62"/>
              </a:solidFill>
            </a:endParaRPr>
          </a:p>
          <a:p>
            <a:endParaRPr lang="en-US" b="1" dirty="0">
              <a:solidFill>
                <a:srgbClr val="242B62"/>
              </a:solidFill>
            </a:endParaRPr>
          </a:p>
        </p:txBody>
      </p:sp>
      <p:sp>
        <p:nvSpPr>
          <p:cNvPr id="4" name="TextBox 3">
            <a:extLst>
              <a:ext uri="{FF2B5EF4-FFF2-40B4-BE49-F238E27FC236}">
                <a16:creationId xmlns:a16="http://schemas.microsoft.com/office/drawing/2014/main" id="{050A9FAB-7655-F46C-B526-9C62EB0B490C}"/>
              </a:ext>
            </a:extLst>
          </p:cNvPr>
          <p:cNvSpPr txBox="1"/>
          <p:nvPr/>
        </p:nvSpPr>
        <p:spPr>
          <a:xfrm>
            <a:off x="6098905" y="1209809"/>
            <a:ext cx="6341222" cy="526297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1" kern="1200" dirty="0">
                <a:solidFill>
                  <a:srgbClr val="FFFFFF"/>
                </a:solidFill>
                <a:latin typeface="Calibri" panose="020F0502020204030204"/>
                <a:ea typeface="+mn-ea"/>
                <a:cs typeface="+mn-cs"/>
              </a:rPr>
              <a:t>-</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Ved </a:t>
            </a:r>
            <a:r>
              <a:rPr kumimoji="0" lang="en-IE" sz="2400" b="1" i="0" u="none" strike="noStrike" kern="1200" cap="none" spc="0" normalizeH="0" baseline="0" noProof="0" dirty="0" err="1">
                <a:ln>
                  <a:noFill/>
                </a:ln>
                <a:solidFill>
                  <a:srgbClr val="FFFFFF"/>
                </a:solidFill>
                <a:effectLst/>
                <a:uLnTx/>
                <a:uFillTx/>
                <a:latin typeface="Calibri" panose="020F0502020204030204"/>
                <a:ea typeface="+mn-ea"/>
                <a:cs typeface="+mn-cs"/>
              </a:rPr>
              <a:t>afslutningen</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IE" sz="2400" b="1" i="0" u="none" strike="noStrike" kern="1200" cap="none" spc="0" normalizeH="0" baseline="0" noProof="0" dirty="0" err="1">
                <a:ln>
                  <a:noFill/>
                </a:ln>
                <a:solidFill>
                  <a:srgbClr val="FFFFFF"/>
                </a:solidFill>
                <a:effectLst/>
                <a:uLnTx/>
                <a:uFillTx/>
                <a:latin typeface="Calibri" panose="020F0502020204030204"/>
                <a:ea typeface="+mn-ea"/>
                <a:cs typeface="+mn-cs"/>
              </a:rPr>
              <a:t>af</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IE" sz="2400" b="1" i="0" u="none" strike="noStrike" kern="1200" cap="none" spc="0" normalizeH="0" baseline="0" noProof="0" dirty="0" err="1">
                <a:ln>
                  <a:noFill/>
                </a:ln>
                <a:solidFill>
                  <a:srgbClr val="FFFFFF"/>
                </a:solidFill>
                <a:effectLst/>
                <a:uLnTx/>
                <a:uFillTx/>
                <a:latin typeface="Calibri" panose="020F0502020204030204"/>
                <a:ea typeface="+mn-ea"/>
                <a:cs typeface="+mn-cs"/>
              </a:rPr>
              <a:t>dette</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IE" sz="2400" b="1" i="0" u="none" strike="noStrike" kern="1200" cap="none" spc="0" normalizeH="0" baseline="0" noProof="0" dirty="0" err="1">
                <a:ln>
                  <a:noFill/>
                </a:ln>
                <a:solidFill>
                  <a:srgbClr val="FFFFFF"/>
                </a:solidFill>
                <a:effectLst/>
                <a:uLnTx/>
                <a:uFillTx/>
                <a:latin typeface="Calibri" panose="020F0502020204030204"/>
                <a:ea typeface="+mn-ea"/>
                <a:cs typeface="+mn-cs"/>
              </a:rPr>
              <a:t>modul</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a:t>
            </a:r>
          </a:p>
          <a:p>
            <a:pPr>
              <a:buClrTx/>
              <a:defRPr/>
            </a:pPr>
            <a:r>
              <a:rPr lang="en-IE" sz="2400" b="1" kern="1200" dirty="0">
                <a:solidFill>
                  <a:srgbClr val="FFFFFF"/>
                </a:solidFill>
                <a:latin typeface="Calibri" panose="020F0502020204030204"/>
                <a:ea typeface="+mn-ea"/>
                <a:cs typeface="+mn-cs"/>
              </a:rPr>
              <a:t>   </a:t>
            </a:r>
            <a:r>
              <a:rPr kumimoji="0" lang="en-IE" sz="2400" b="1" i="0" u="none" strike="noStrike" kern="1200" cap="none" spc="0" normalizeH="0" baseline="0" noProof="0" dirty="0" err="1">
                <a:ln>
                  <a:noFill/>
                </a:ln>
                <a:solidFill>
                  <a:srgbClr val="FFFFFF"/>
                </a:solidFill>
                <a:effectLst/>
                <a:uLnTx/>
                <a:uFillTx/>
                <a:latin typeface="Calibri" panose="020F0502020204030204"/>
                <a:ea typeface="+mn-ea"/>
                <a:cs typeface="+mn-cs"/>
              </a:rPr>
              <a:t>vil</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IE" sz="2400" b="1" i="0" u="none" strike="noStrike" kern="1200" cap="none" spc="0" normalizeH="0" baseline="0" noProof="0" dirty="0" err="1">
                <a:ln>
                  <a:noFill/>
                </a:ln>
                <a:solidFill>
                  <a:srgbClr val="FFFFFF"/>
                </a:solidFill>
                <a:effectLst/>
                <a:uLnTx/>
                <a:uFillTx/>
                <a:latin typeface="Calibri" panose="020F0502020204030204"/>
                <a:ea typeface="+mn-ea"/>
                <a:cs typeface="+mn-cs"/>
              </a:rPr>
              <a:t>deltagerne</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IE" sz="2400" b="1" i="0" u="none" strike="noStrike" kern="1200" cap="none" spc="0" normalizeH="0" baseline="0" noProof="0" dirty="0" err="1">
                <a:ln>
                  <a:noFill/>
                </a:ln>
                <a:solidFill>
                  <a:srgbClr val="FFFFFF"/>
                </a:solidFill>
                <a:effectLst/>
                <a:uLnTx/>
                <a:uFillTx/>
                <a:latin typeface="Calibri" panose="020F0502020204030204"/>
                <a:ea typeface="+mn-ea"/>
                <a:cs typeface="+mn-cs"/>
              </a:rPr>
              <a:t>være</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IE" sz="2400" b="1" i="0" u="none" strike="noStrike" kern="1200" cap="none" spc="0" normalizeH="0" baseline="0" noProof="0" dirty="0" err="1">
                <a:ln>
                  <a:noFill/>
                </a:ln>
                <a:solidFill>
                  <a:srgbClr val="FFFFFF"/>
                </a:solidFill>
                <a:effectLst/>
                <a:uLnTx/>
                <a:uFillTx/>
                <a:latin typeface="Calibri" panose="020F0502020204030204"/>
                <a:ea typeface="+mn-ea"/>
                <a:cs typeface="+mn-cs"/>
              </a:rPr>
              <a:t>i</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stand </a:t>
            </a:r>
            <a:r>
              <a:rPr kumimoji="0" lang="en-IE" sz="2400" b="1" i="0" u="none" strike="noStrike" kern="1200" cap="none" spc="0" normalizeH="0" baseline="0" noProof="0" dirty="0" err="1">
                <a:ln>
                  <a:noFill/>
                </a:ln>
                <a:solidFill>
                  <a:srgbClr val="FFFFFF"/>
                </a:solidFill>
                <a:effectLst/>
                <a:uLnTx/>
                <a:uFillTx/>
                <a:latin typeface="Calibri" panose="020F0502020204030204"/>
                <a:ea typeface="+mn-ea"/>
                <a:cs typeface="+mn-cs"/>
              </a:rPr>
              <a:t>til</a:t>
            </a:r>
            <a:r>
              <a:rPr lang="en-IE" sz="2400" b="1" kern="1200" dirty="0">
                <a:solidFill>
                  <a:srgbClr val="FFFFFF"/>
                </a:solidFill>
                <a:latin typeface="Calibri" panose="020F0502020204030204"/>
                <a:ea typeface="+mn-ea"/>
                <a:cs typeface="+mn-cs"/>
              </a:rPr>
              <a:t> at</a:t>
            </a: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a:t>
            </a:r>
            <a:endPar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85750" indent="-285750">
              <a:buClrTx/>
              <a:buFont typeface="Arial" panose="020B0604020202020204" pitchFamily="34" charset="0"/>
              <a:buChar char="•"/>
              <a:defRPr/>
            </a:pPr>
            <a:r>
              <a:rPr lang="en-US" sz="2400" kern="1200" dirty="0">
                <a:solidFill>
                  <a:srgbClr val="FFFFFF"/>
                </a:solidFill>
                <a:latin typeface="Calibri" panose="020F0502020204030204"/>
                <a:ea typeface="+mn-ea"/>
                <a:cs typeface="+mn-cs"/>
              </a:rPr>
              <a:t>Bruge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netbank</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og</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bankapps</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med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større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selvtillid</a:t>
            </a:r>
            <a:r>
              <a:rPr lang="en-US" sz="2400" kern="1200" dirty="0">
                <a:solidFill>
                  <a:srgbClr val="FFFFFF"/>
                </a:solidFill>
                <a:latin typeface="Calibri" panose="020F0502020204030204"/>
                <a:ea typeface="+mn-ea"/>
                <a:cs typeface="+mn-cs"/>
              </a:rPr>
              <a:t> </a:t>
            </a:r>
            <a:r>
              <a:rPr lang="en-US" sz="2400" kern="1200" dirty="0" err="1">
                <a:solidFill>
                  <a:srgbClr val="FFFFFF"/>
                </a:solidFill>
                <a:latin typeface="Calibri" panose="020F0502020204030204"/>
                <a:ea typeface="+mn-ea"/>
                <a:cs typeface="+mn-cs"/>
              </a:rPr>
              <a:t>samt</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genkende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de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officielle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apps, </a:t>
            </a:r>
            <a:r>
              <a:rPr lang="en-US" sz="2400" kern="1200" dirty="0">
                <a:solidFill>
                  <a:srgbClr val="FFFFFF"/>
                </a:solidFill>
                <a:latin typeface="Calibri" panose="020F0502020204030204"/>
                <a:ea typeface="+mn-ea"/>
                <a:cs typeface="+mn-cs"/>
              </a:rPr>
              <a:t>   </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der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bruges</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i</a:t>
            </a:r>
            <a:r>
              <a:rPr lang="en-US" sz="2400" kern="1200" dirty="0">
                <a:solidFill>
                  <a:srgbClr val="FFFFFF"/>
                </a:solidFill>
                <a:latin typeface="Calibri" panose="020F0502020204030204"/>
                <a:ea typeface="+mn-ea"/>
                <a:cs typeface="+mn-cs"/>
              </a:rPr>
              <a:t> Danmark</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endParaRPr lang="en-US" sz="2400" b="0" i="0" u="none" strike="noStrike" kern="1200" cap="none" spc="0" normalizeH="0" baseline="0" noProof="0" dirty="0">
              <a:ln>
                <a:noFill/>
              </a:ln>
              <a:solidFill>
                <a:srgbClr val="FFFFFF"/>
              </a:solidFill>
              <a:effectLst/>
              <a:uLnTx/>
              <a:uFillTx/>
              <a:latin typeface="Calibri" panose="020F0502020204030204"/>
              <a:ea typeface="Calibri"/>
              <a:cs typeface="Calibri"/>
            </a:endParaRPr>
          </a:p>
          <a:p>
            <a:pPr marL="285750" indent="-285750">
              <a:buClrTx/>
              <a:buFont typeface="Arial" panose="020B0604020202020204" pitchFamily="34" charset="0"/>
              <a:buChar char="•"/>
              <a:defRPr/>
            </a:pP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Genkende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økonomisk</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svindel</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phishing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og</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AI-</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drevet</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svindel</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herunder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falske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sms'er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deepfake-stemmer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og</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lang="en-US" sz="2400" kern="1200" dirty="0" err="1">
                <a:solidFill>
                  <a:srgbClr val="FFFFFF"/>
                </a:solidFill>
                <a:latin typeface="Calibri" panose="020F0502020204030204"/>
                <a:ea typeface="+mn-ea"/>
                <a:cs typeface="+mn-cs"/>
              </a:rPr>
              <a:t>falske</a:t>
            </a:r>
            <a:r>
              <a:rPr lang="en-US" sz="2400" kern="1200" dirty="0">
                <a:solidFill>
                  <a:srgbClr val="FFFFFF"/>
                </a:solidFill>
                <a:latin typeface="Calibri" panose="020F0502020204030204"/>
                <a:ea typeface="+mn-ea"/>
                <a:cs typeface="+mn-cs"/>
              </a:rPr>
              <a:t> </a:t>
            </a:r>
            <a:r>
              <a:rPr lang="en-US" sz="2400" kern="1200" dirty="0" err="1">
                <a:solidFill>
                  <a:srgbClr val="FFFFFF"/>
                </a:solidFill>
                <a:latin typeface="Calibri" panose="020F0502020204030204"/>
                <a:ea typeface="+mn-ea"/>
                <a:cs typeface="+mn-cs"/>
              </a:rPr>
              <a:t>investerings-annoncer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endParaRPr lang="en-US" sz="2400" b="0" i="0" u="none" strike="noStrike" kern="1200" cap="none" spc="0" normalizeH="0" baseline="0" noProof="0" dirty="0">
              <a:ln>
                <a:noFill/>
              </a:ln>
              <a:solidFill>
                <a:srgbClr val="FFFFF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kern="1200" dirty="0" err="1">
                <a:solidFill>
                  <a:srgbClr val="FFFFFF"/>
                </a:solidFill>
                <a:latin typeface="Calibri" panose="020F0502020204030204"/>
                <a:ea typeface="+mn-ea"/>
                <a:cs typeface="+mn-cs"/>
              </a:rPr>
              <a:t>Genkende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de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tre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advarselstegn</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på</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svindel</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og</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kontrollere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om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en</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besked, et opkald eller en advarsel virkelig kommer fra en pålidelig kilde. </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rPr>
            </a:br>
            <a:endPar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3" name="Pladsholder til billede 12" descr="Et billede, der indeholder tekst, Ansigt, smil, skærmbillede&#10;&#10;AI-genereret indhold kan være ukorrekt.">
            <a:extLst>
              <a:ext uri="{FF2B5EF4-FFF2-40B4-BE49-F238E27FC236}">
                <a16:creationId xmlns:a16="http://schemas.microsoft.com/office/drawing/2014/main" id="{856A4E41-FFF5-BB2D-E469-15DF71F28485}"/>
              </a:ext>
            </a:extLst>
          </p:cNvPr>
          <p:cNvPicPr>
            <a:picLocks noGrp="1" noChangeAspect="1"/>
          </p:cNvPicPr>
          <p:nvPr>
            <p:ph type="pic" sz="quarter" idx="10"/>
          </p:nvPr>
        </p:nvPicPr>
        <p:blipFill>
          <a:blip r:embed="rId3"/>
          <a:srcRect l="3885" r="3885"/>
          <a:stretch/>
        </p:blipFill>
        <p:spPr>
          <a:xfrm>
            <a:off x="1114362" y="2922212"/>
            <a:ext cx="4981638" cy="2850717"/>
          </a:xfrm>
          <a:prstGeom prst="rect">
            <a:avLst/>
          </a:prstGeom>
          <a:solidFill>
            <a:srgbClr val="D9D9D9"/>
          </a:solidFill>
        </p:spPr>
      </p:pic>
    </p:spTree>
    <p:extLst>
      <p:ext uri="{BB962C8B-B14F-4D97-AF65-F5344CB8AC3E}">
        <p14:creationId xmlns:p14="http://schemas.microsoft.com/office/powerpoint/2010/main" val="214795894"/>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35"/>
          <p:cNvSpPr/>
          <p:nvPr/>
        </p:nvSpPr>
        <p:spPr>
          <a:xfrm>
            <a:off x="220753" y="2863513"/>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5" name="Google Shape;1125;p35"/>
          <p:cNvSpPr/>
          <p:nvPr/>
        </p:nvSpPr>
        <p:spPr>
          <a:xfrm>
            <a:off x="204245" y="1479511"/>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6" name="Google Shape;1126;p35"/>
          <p:cNvSpPr/>
          <p:nvPr/>
        </p:nvSpPr>
        <p:spPr>
          <a:xfrm>
            <a:off x="4890173" y="2851431"/>
            <a:ext cx="2368887" cy="2750786"/>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7" name="Google Shape;1127;p35"/>
          <p:cNvSpPr/>
          <p:nvPr/>
        </p:nvSpPr>
        <p:spPr>
          <a:xfrm>
            <a:off x="4883962" y="1469213"/>
            <a:ext cx="2368670" cy="1828325"/>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8" name="Google Shape;1128;p35"/>
          <p:cNvSpPr txBox="1"/>
          <p:nvPr/>
        </p:nvSpPr>
        <p:spPr>
          <a:xfrm>
            <a:off x="204245" y="3281081"/>
            <a:ext cx="2103436" cy="1990248"/>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Afslut opkaldet eller luk beskeden. Send ikke penge, og del ikke flere oplysninger.</a:t>
            </a:r>
          </a:p>
        </p:txBody>
      </p:sp>
      <p:sp>
        <p:nvSpPr>
          <p:cNvPr id="1129" name="Google Shape;1129;p35"/>
          <p:cNvSpPr/>
          <p:nvPr/>
        </p:nvSpPr>
        <p:spPr>
          <a:xfrm>
            <a:off x="9884649"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0" name="Google Shape;1130;p35"/>
          <p:cNvSpPr/>
          <p:nvPr/>
        </p:nvSpPr>
        <p:spPr>
          <a:xfrm>
            <a:off x="9868141"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1" name="Google Shape;1131;p35"/>
          <p:cNvSpPr txBox="1"/>
          <p:nvPr/>
        </p:nvSpPr>
        <p:spPr>
          <a:xfrm>
            <a:off x="430285" y="1778062"/>
            <a:ext cx="1647730" cy="461624"/>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Stop</a:t>
            </a:r>
          </a:p>
        </p:txBody>
      </p:sp>
      <p:sp>
        <p:nvSpPr>
          <p:cNvPr id="1132" name="Google Shape;1132;p35"/>
          <p:cNvSpPr txBox="1"/>
          <p:nvPr/>
        </p:nvSpPr>
        <p:spPr>
          <a:xfrm>
            <a:off x="9899752" y="3246940"/>
            <a:ext cx="2103436" cy="1682471"/>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Et familiemedlem, en plejer eller en ven kan hjælpe. Du behøver ikke at klare dette alene.</a:t>
            </a:r>
          </a:p>
        </p:txBody>
      </p:sp>
      <p:sp>
        <p:nvSpPr>
          <p:cNvPr id="1133" name="Google Shape;1133;p35"/>
          <p:cNvSpPr txBox="1"/>
          <p:nvPr/>
        </p:nvSpPr>
        <p:spPr>
          <a:xfrm>
            <a:off x="4894265" y="3266647"/>
            <a:ext cx="2237301" cy="2298025"/>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Hvis du har delt en adgangskode, skal du ændre den. Bed banken om at spærre kort eller sætte betalinger på pause.</a:t>
            </a:r>
          </a:p>
        </p:txBody>
      </p:sp>
      <p:sp>
        <p:nvSpPr>
          <p:cNvPr id="1134" name="Google Shape;1134;p35"/>
          <p:cNvSpPr txBox="1"/>
          <p:nvPr/>
        </p:nvSpPr>
        <p:spPr>
          <a:xfrm>
            <a:off x="5015846" y="1807190"/>
            <a:ext cx="1847471" cy="841253"/>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Reducer risikoen</a:t>
            </a:r>
          </a:p>
        </p:txBody>
      </p:sp>
      <p:sp>
        <p:nvSpPr>
          <p:cNvPr id="1135" name="Google Shape;1135;p35"/>
          <p:cNvSpPr txBox="1"/>
          <p:nvPr/>
        </p:nvSpPr>
        <p:spPr>
          <a:xfrm>
            <a:off x="10088430" y="1644971"/>
            <a:ext cx="1726079" cy="1200288"/>
          </a:xfrm>
          <a:prstGeom prst="rect">
            <a:avLst/>
          </a:prstGeom>
          <a:noFill/>
          <a:ln>
            <a:noFill/>
          </a:ln>
        </p:spPr>
        <p:txBody>
          <a:bodyPr spcFirstLastPara="1" wrap="square" lIns="91425" tIns="45700" rIns="91425" bIns="45700" anchor="t" anchorCtr="0">
            <a:spAutoFit/>
          </a:bodyPr>
          <a:lstStyle/>
          <a:p>
            <a:pPr algn="ctr"/>
            <a:r>
              <a:rPr lang="en-GB" sz="2400" b="1" dirty="0" err="1">
                <a:solidFill>
                  <a:schemeClr val="bg1"/>
                </a:solidFill>
                <a:latin typeface="Calibri"/>
                <a:cs typeface="Calibri"/>
              </a:rPr>
              <a:t>Fortæl</a:t>
            </a:r>
            <a:r>
              <a:rPr lang="en-GB" sz="2400" b="1" dirty="0">
                <a:solidFill>
                  <a:schemeClr val="bg1"/>
                </a:solidFill>
                <a:latin typeface="Calibri"/>
                <a:cs typeface="Calibri"/>
              </a:rPr>
              <a:t> det </a:t>
            </a:r>
            <a:r>
              <a:rPr lang="en-GB" sz="2400" b="1" dirty="0" err="1">
                <a:solidFill>
                  <a:schemeClr val="bg1"/>
                </a:solidFill>
                <a:latin typeface="Calibri"/>
                <a:cs typeface="Calibri"/>
              </a:rPr>
              <a:t>til</a:t>
            </a:r>
            <a:r>
              <a:rPr lang="en-GB" sz="2400" b="1" dirty="0">
                <a:solidFill>
                  <a:schemeClr val="bg1"/>
                </a:solidFill>
                <a:latin typeface="Calibri"/>
                <a:cs typeface="Calibri"/>
              </a:rPr>
              <a:t> </a:t>
            </a:r>
            <a:r>
              <a:rPr lang="en-GB" sz="2400" b="1" dirty="0" err="1">
                <a:solidFill>
                  <a:schemeClr val="bg1"/>
                </a:solidFill>
                <a:latin typeface="Calibri"/>
                <a:cs typeface="Calibri"/>
              </a:rPr>
              <a:t>en</a:t>
            </a:r>
            <a:r>
              <a:rPr lang="en-GB" sz="2400" b="1" dirty="0">
                <a:solidFill>
                  <a:schemeClr val="bg1"/>
                </a:solidFill>
                <a:latin typeface="Calibri"/>
                <a:cs typeface="Calibri"/>
              </a:rPr>
              <a:t>, du </a:t>
            </a:r>
            <a:r>
              <a:rPr lang="en-GB" sz="2400" b="1" dirty="0" err="1">
                <a:solidFill>
                  <a:schemeClr val="bg1"/>
                </a:solidFill>
                <a:latin typeface="Calibri"/>
                <a:cs typeface="Calibri"/>
              </a:rPr>
              <a:t>stoler</a:t>
            </a:r>
            <a:r>
              <a:rPr lang="en-GB" sz="2400" b="1" dirty="0">
                <a:solidFill>
                  <a:schemeClr val="bg1"/>
                </a:solidFill>
                <a:latin typeface="Calibri"/>
                <a:cs typeface="Calibri"/>
              </a:rPr>
              <a:t> </a:t>
            </a:r>
            <a:r>
              <a:rPr lang="en-GB" sz="2400" b="1" dirty="0" err="1">
                <a:solidFill>
                  <a:schemeClr val="bg1"/>
                </a:solidFill>
                <a:latin typeface="Calibri"/>
                <a:cs typeface="Calibri"/>
              </a:rPr>
              <a:t>på</a:t>
            </a:r>
          </a:p>
        </p:txBody>
      </p:sp>
      <p:sp>
        <p:nvSpPr>
          <p:cNvPr id="1141" name="Google Shape;1141;p35"/>
          <p:cNvSpPr/>
          <p:nvPr/>
        </p:nvSpPr>
        <p:spPr>
          <a:xfrm>
            <a:off x="2533918" y="2904702"/>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2" name="Google Shape;1142;p35"/>
          <p:cNvSpPr/>
          <p:nvPr/>
        </p:nvSpPr>
        <p:spPr>
          <a:xfrm>
            <a:off x="2517410" y="1520700"/>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3" name="Google Shape;1143;p35"/>
          <p:cNvSpPr txBox="1"/>
          <p:nvPr/>
        </p:nvSpPr>
        <p:spPr>
          <a:xfrm>
            <a:off x="2535676" y="3276523"/>
            <a:ext cx="2103436" cy="1990248"/>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Ring straks til nummeret på bagsiden af dit kort, eller brug din officielle bankapp.</a:t>
            </a:r>
          </a:p>
        </p:txBody>
      </p:sp>
      <p:sp>
        <p:nvSpPr>
          <p:cNvPr id="1144" name="Google Shape;1144;p35"/>
          <p:cNvSpPr txBox="1"/>
          <p:nvPr/>
        </p:nvSpPr>
        <p:spPr>
          <a:xfrm>
            <a:off x="2743450" y="1824400"/>
            <a:ext cx="1647730" cy="830956"/>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Kontakt din bank</a:t>
            </a:r>
          </a:p>
        </p:txBody>
      </p:sp>
      <p:sp>
        <p:nvSpPr>
          <p:cNvPr id="1145" name="Google Shape;1145;p35"/>
          <p:cNvSpPr/>
          <p:nvPr/>
        </p:nvSpPr>
        <p:spPr>
          <a:xfrm>
            <a:off x="7512821"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6" name="Google Shape;1146;p35"/>
          <p:cNvSpPr/>
          <p:nvPr/>
        </p:nvSpPr>
        <p:spPr>
          <a:xfrm>
            <a:off x="7496313"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7" name="Google Shape;1147;p35"/>
          <p:cNvSpPr txBox="1"/>
          <p:nvPr/>
        </p:nvSpPr>
        <p:spPr>
          <a:xfrm>
            <a:off x="7514579" y="3260486"/>
            <a:ext cx="2103436" cy="1374695"/>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Anmeld det til politiet. En anmeldelse skaber et spor og hjælper med at beskytte andre.</a:t>
            </a:r>
          </a:p>
        </p:txBody>
      </p:sp>
      <p:sp>
        <p:nvSpPr>
          <p:cNvPr id="1148" name="Google Shape;1148;p35"/>
          <p:cNvSpPr txBox="1"/>
          <p:nvPr/>
        </p:nvSpPr>
        <p:spPr>
          <a:xfrm>
            <a:off x="7722353" y="1757467"/>
            <a:ext cx="1647730" cy="461624"/>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Anmeld det</a:t>
            </a:r>
          </a:p>
        </p:txBody>
      </p:sp>
      <p:sp>
        <p:nvSpPr>
          <p:cNvPr id="3" name="tb">
            <a:extLst>
              <a:ext uri="{FF2B5EF4-FFF2-40B4-BE49-F238E27FC236}">
                <a16:creationId xmlns:a16="http://schemas.microsoft.com/office/drawing/2014/main" id="{D227E535-5000-BA3B-D5CF-3F213BC5F813}"/>
              </a:ext>
            </a:extLst>
          </p:cNvPr>
          <p:cNvSpPr txBox="1"/>
          <p:nvPr/>
        </p:nvSpPr>
        <p:spPr>
          <a:xfrm>
            <a:off x="496000" y="380496"/>
            <a:ext cx="11200000" cy="700000"/>
          </a:xfrm>
          <a:prstGeom prst="rect">
            <a:avLst/>
          </a:prstGeom>
          <a:noFill/>
        </p:spPr>
        <p:txBody>
          <a:bodyPr wrap="square" anchor="t">
            <a:normAutofit/>
          </a:bodyPr>
          <a:lstStyle/>
          <a:p>
            <a:r>
              <a:rPr lang="en-GB" sz="3600" b="1" dirty="0">
                <a:solidFill>
                  <a:srgbClr val="5496D1"/>
                </a:solidFill>
                <a:latin typeface="Calibri" panose="020F0502020204030204" pitchFamily="34" charset="0"/>
                <a:cs typeface="Calibri" panose="020F0502020204030204" pitchFamily="34" charset="0"/>
              </a:rPr>
              <a:t>Hvis du tror, du er blevet snydt</a:t>
            </a:r>
          </a:p>
        </p:txBody>
      </p:sp>
      <p:pic>
        <p:nvPicPr>
          <p:cNvPr id="5" name="Picture 4">
            <a:extLst>
              <a:ext uri="{FF2B5EF4-FFF2-40B4-BE49-F238E27FC236}">
                <a16:creationId xmlns:a16="http://schemas.microsoft.com/office/drawing/2014/main" id="{A7D59676-0E07-8C4E-5C07-54B0CBDFEC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84649" y="198129"/>
            <a:ext cx="1120440" cy="1120440"/>
          </a:xfrm>
          <a:prstGeom prst="rect">
            <a:avLst/>
          </a:prstGeom>
        </p:spPr>
      </p:pic>
      <p:pic>
        <p:nvPicPr>
          <p:cNvPr id="4" name="Picture 3">
            <a:hlinkClick r:id="rId4" action="ppaction://hlinkpres?slideindex=1&amp;slidetitle="/>
            <a:extLst>
              <a:ext uri="{FF2B5EF4-FFF2-40B4-BE49-F238E27FC236}">
                <a16:creationId xmlns:a16="http://schemas.microsoft.com/office/drawing/2014/main" id="{5057A4B2-0F27-037F-EB4A-B3D72362321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51033" y="5744246"/>
            <a:ext cx="883997" cy="664522"/>
          </a:xfrm>
          <a:prstGeom prst="rect">
            <a:avLst/>
          </a:prstGeom>
        </p:spPr>
      </p:pic>
      <p:sp>
        <p:nvSpPr>
          <p:cNvPr id="6" name="TextBox 5">
            <a:extLst>
              <a:ext uri="{FF2B5EF4-FFF2-40B4-BE49-F238E27FC236}">
                <a16:creationId xmlns:a16="http://schemas.microsoft.com/office/drawing/2014/main" id="{844E2599-6007-D187-449D-9FD988948F8E}"/>
              </a:ext>
            </a:extLst>
          </p:cNvPr>
          <p:cNvSpPr txBox="1"/>
          <p:nvPr/>
        </p:nvSpPr>
        <p:spPr>
          <a:xfrm>
            <a:off x="544872" y="5744246"/>
            <a:ext cx="1831577" cy="1077218"/>
          </a:xfrm>
          <a:prstGeom prst="rect">
            <a:avLst/>
          </a:prstGeom>
          <a:noFill/>
        </p:spPr>
        <p:txBody>
          <a:bodyPr wrap="square" rtlCol="0">
            <a:spAutoFit/>
          </a:bodyPr>
          <a:lstStyle/>
          <a:p>
            <a:r>
              <a:rPr lang="en-GB" sz="1600" dirty="0">
                <a:solidFill>
                  <a:srgbClr val="002C70"/>
                </a:solidFill>
                <a:latin typeface="Calibri" panose="020F0502020204030204" pitchFamily="34" charset="0"/>
                <a:cs typeface="Calibri" panose="020F0502020204030204" pitchFamily="34" charset="0"/>
              </a:rPr>
              <a:t>Se tilbage til </a:t>
            </a:r>
            <a:r>
              <a:rPr lang="en-GB" sz="1600" b="1" dirty="0">
                <a:solidFill>
                  <a:srgbClr val="002C70"/>
                </a:solidFill>
                <a:latin typeface="Calibri" panose="020F0502020204030204" pitchFamily="34" charset="0"/>
                <a:cs typeface="Calibri" panose="020F0502020204030204" pitchFamily="34" charset="0"/>
              </a:rPr>
              <a:t>modul 1 </a:t>
            </a:r>
            <a:r>
              <a:rPr lang="en-GB" sz="1600" dirty="0">
                <a:solidFill>
                  <a:srgbClr val="002C70"/>
                </a:solidFill>
                <a:latin typeface="Calibri" panose="020F0502020204030204" pitchFamily="34" charset="0"/>
                <a:cs typeface="Calibri" panose="020F0502020204030204" pitchFamily="34" charset="0"/>
              </a:rPr>
              <a:t>og læs mere om "Sift-metoden"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47B75-3AA8-637F-31CD-8273702B0137}"/>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AAB8137-96BC-BA7F-25C2-5B2C17C5864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2" name="Text Placeholder 1">
            <a:extLst>
              <a:ext uri="{FF2B5EF4-FFF2-40B4-BE49-F238E27FC236}">
                <a16:creationId xmlns:a16="http://schemas.microsoft.com/office/drawing/2014/main" id="{253C149E-2C3E-2175-4A44-68119C944D50}"/>
              </a:ext>
            </a:extLst>
          </p:cNvPr>
          <p:cNvSpPr>
            <a:spLocks noGrp="1"/>
          </p:cNvSpPr>
          <p:nvPr>
            <p:ph type="body" sz="quarter" idx="17"/>
          </p:nvPr>
        </p:nvSpPr>
        <p:spPr>
          <a:xfrm>
            <a:off x="7276362" y="543238"/>
            <a:ext cx="3126070" cy="582221"/>
          </a:xfrm>
        </p:spPr>
        <p:txBody>
          <a:bodyPr/>
          <a:lstStyle/>
          <a:p>
            <a:r>
              <a:rPr lang="en-IE" dirty="0"/>
              <a:t>06</a:t>
            </a:r>
          </a:p>
        </p:txBody>
      </p:sp>
      <p:sp>
        <p:nvSpPr>
          <p:cNvPr id="4" name="Rectangle 3">
            <a:extLst>
              <a:ext uri="{FF2B5EF4-FFF2-40B4-BE49-F238E27FC236}">
                <a16:creationId xmlns:a16="http://schemas.microsoft.com/office/drawing/2014/main" id="{20A31E50-C18D-76DE-D027-081616FB0A60}"/>
              </a:ext>
            </a:extLst>
          </p:cNvPr>
          <p:cNvSpPr/>
          <p:nvPr/>
        </p:nvSpPr>
        <p:spPr>
          <a:xfrm>
            <a:off x="6092999" y="3758513"/>
            <a:ext cx="5236189" cy="1425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56F005F7-8BC6-2A41-46B9-041C2FC3DA16}"/>
              </a:ext>
            </a:extLst>
          </p:cNvPr>
          <p:cNvSpPr txBox="1"/>
          <p:nvPr/>
        </p:nvSpPr>
        <p:spPr>
          <a:xfrm>
            <a:off x="6099798" y="3862299"/>
            <a:ext cx="5212292"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BEHOLD KONTROLLEN OG FÅ HJÆLP</a:t>
            </a:r>
          </a:p>
        </p:txBody>
      </p:sp>
    </p:spTree>
    <p:extLst>
      <p:ext uri="{BB962C8B-B14F-4D97-AF65-F5344CB8AC3E}">
        <p14:creationId xmlns:p14="http://schemas.microsoft.com/office/powerpoint/2010/main" val="25389381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EFC1236-C699-0A60-EB8B-E8DC484A702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FFFFFF">
              <a:lumMod val="75000"/>
            </a:srgbClr>
          </a:solidFill>
        </p:spPr>
      </p:pic>
      <p:sp>
        <p:nvSpPr>
          <p:cNvPr id="6" name="TextBox 5">
            <a:extLst>
              <a:ext uri="{FF2B5EF4-FFF2-40B4-BE49-F238E27FC236}">
                <a16:creationId xmlns:a16="http://schemas.microsoft.com/office/drawing/2014/main" id="{9DFB0FE0-DA18-9C60-B9F9-97D2165B03D8}"/>
              </a:ext>
            </a:extLst>
          </p:cNvPr>
          <p:cNvSpPr txBox="1"/>
          <p:nvPr/>
        </p:nvSpPr>
        <p:spPr>
          <a:xfrm>
            <a:off x="4897019" y="814434"/>
            <a:ext cx="10353455" cy="5447645"/>
          </a:xfrm>
          <a:prstGeom prst="rect">
            <a:avLst/>
          </a:prstGeom>
          <a:noFill/>
        </p:spPr>
        <p:txBody>
          <a:bodyPr wrap="square" lIns="91440" tIns="45720" rIns="91440" bIns="45720" anchor="t">
            <a:spAutoFit/>
          </a:bodyPr>
          <a:lstStyle/>
          <a:p>
            <a:r>
              <a:rPr lang="en-GB" sz="3600" b="1" dirty="0">
                <a:solidFill>
                  <a:srgbClr val="CA7BB3"/>
                </a:solidFill>
                <a:latin typeface="Calibri" panose="020F0502020204030204" pitchFamily="34" charset="0"/>
                <a:cs typeface="Calibri" panose="020F0502020204030204" pitchFamily="34" charset="0"/>
              </a:rPr>
              <a:t>Hvorfor er dette vigtigt?</a:t>
            </a:r>
          </a:p>
          <a:p>
            <a:endParaRPr lang="en-US" sz="24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Du kan modtage oplysninger om dine penge fra:</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Bankapps</a:t>
            </a:r>
            <a:r>
              <a:rPr lang="en-US" sz="2400" dirty="0">
                <a:solidFill>
                  <a:srgbClr val="002465"/>
                </a:solidFill>
                <a:latin typeface="Calibri"/>
                <a:cs typeface="Calibri"/>
              </a:rPr>
              <a:t> </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Sms'er</a:t>
            </a:r>
            <a:r>
              <a:rPr lang="en-US" sz="2400" dirty="0">
                <a:solidFill>
                  <a:srgbClr val="002465"/>
                </a:solidFill>
                <a:latin typeface="Calibri"/>
                <a:cs typeface="Calibri"/>
              </a:rPr>
              <a:t> </a:t>
            </a:r>
          </a:p>
          <a:p>
            <a:pPr marL="342900" indent="-342900">
              <a:buClr>
                <a:srgbClr val="002465"/>
              </a:buClr>
              <a:buFont typeface="Arial" panose="020B0604020202020204" pitchFamily="34" charset="0"/>
              <a:buChar char="•"/>
            </a:pPr>
            <a:r>
              <a:rPr lang="en-US" sz="2400" dirty="0">
                <a:solidFill>
                  <a:srgbClr val="002465"/>
                </a:solidFill>
                <a:latin typeface="Calibri"/>
                <a:cs typeface="Calibri"/>
              </a:rPr>
              <a:t>E-mails </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Telefonopkald</a:t>
            </a:r>
            <a:r>
              <a:rPr lang="en-US" sz="2400" dirty="0">
                <a:solidFill>
                  <a:srgbClr val="002465"/>
                </a:solidFill>
                <a:latin typeface="Calibri"/>
                <a:cs typeface="Calibri"/>
              </a:rPr>
              <a:t> </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Automatiske</a:t>
            </a:r>
            <a:r>
              <a:rPr lang="en-US" sz="2400" dirty="0">
                <a:solidFill>
                  <a:srgbClr val="002465"/>
                </a:solidFill>
                <a:latin typeface="Calibri"/>
                <a:cs typeface="Calibri"/>
              </a:rPr>
              <a:t> </a:t>
            </a:r>
            <a:r>
              <a:rPr lang="en-US" sz="2400" dirty="0" err="1">
                <a:solidFill>
                  <a:srgbClr val="002465"/>
                </a:solidFill>
                <a:latin typeface="Calibri"/>
                <a:cs typeface="Calibri"/>
              </a:rPr>
              <a:t>forslag</a:t>
            </a:r>
            <a:r>
              <a:rPr lang="en-US" sz="2400" dirty="0">
                <a:solidFill>
                  <a:srgbClr val="002465"/>
                </a:solidFill>
                <a:latin typeface="Calibri"/>
                <a:cs typeface="Calibri"/>
              </a:rPr>
              <a:t> </a:t>
            </a:r>
          </a:p>
          <a:p>
            <a:pPr>
              <a:buClr>
                <a:srgbClr val="002465"/>
              </a:buClr>
            </a:pPr>
            <a:endParaRPr lang="en-US" sz="24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Nogle er ægte og nyttige.</a:t>
            </a:r>
            <a:br>
              <a:rPr lang="en-US" sz="2400" dirty="0">
                <a:solidFill>
                  <a:srgbClr val="002465"/>
                </a:solidFill>
                <a:latin typeface="Calibri" panose="020F0502020204030204" pitchFamily="34" charset="0"/>
                <a:cs typeface="Calibri" panose="020F0502020204030204" pitchFamily="34" charset="0"/>
              </a:rPr>
            </a:br>
            <a:r>
              <a:rPr lang="en-US" sz="2400" dirty="0">
                <a:solidFill>
                  <a:srgbClr val="002465"/>
                </a:solidFill>
                <a:latin typeface="Calibri" panose="020F0502020204030204" pitchFamily="34" charset="0"/>
                <a:cs typeface="Calibri" panose="020F0502020204030204" pitchFamily="34" charset="0"/>
              </a:rPr>
              <a:t>Nogle kan være vildledende eller usikre.</a:t>
            </a:r>
          </a:p>
          <a:p>
            <a:endParaRPr lang="en-US" sz="2400" dirty="0">
              <a:solidFill>
                <a:srgbClr val="002465"/>
              </a:solidFill>
              <a:latin typeface="Calibri" panose="020F0502020204030204" pitchFamily="34" charset="0"/>
              <a:cs typeface="Calibri" panose="020F0502020204030204" pitchFamily="34" charset="0"/>
            </a:endParaRPr>
          </a:p>
          <a:p>
            <a:r>
              <a:rPr lang="en-US" sz="2400" b="1" dirty="0">
                <a:solidFill>
                  <a:srgbClr val="002465"/>
                </a:solidFill>
                <a:latin typeface="Calibri"/>
                <a:cs typeface="Calibri"/>
              </a:rPr>
              <a:t>Hvis du ved, hvordan du tjekker dem, </a:t>
            </a:r>
            <a:endParaRPr lang="en-US" sz="2400" dirty="0">
              <a:solidFill>
                <a:srgbClr val="002465"/>
              </a:solidFill>
              <a:latin typeface="Calibri"/>
              <a:cs typeface="Calibri"/>
            </a:endParaRPr>
          </a:p>
          <a:p>
            <a:r>
              <a:rPr lang="en-US" sz="2400" b="1" dirty="0" err="1">
                <a:solidFill>
                  <a:srgbClr val="002465"/>
                </a:solidFill>
                <a:latin typeface="Calibri"/>
                <a:cs typeface="Calibri"/>
              </a:rPr>
              <a:t>kan</a:t>
            </a:r>
            <a:r>
              <a:rPr lang="en-US" sz="2400" b="1" dirty="0">
                <a:solidFill>
                  <a:srgbClr val="002465"/>
                </a:solidFill>
                <a:latin typeface="Calibri"/>
                <a:cs typeface="Calibri"/>
              </a:rPr>
              <a:t> du </a:t>
            </a:r>
            <a:r>
              <a:rPr lang="en-US" sz="2400" b="1" dirty="0" err="1">
                <a:solidFill>
                  <a:srgbClr val="002465"/>
                </a:solidFill>
                <a:latin typeface="Calibri"/>
                <a:cs typeface="Calibri"/>
              </a:rPr>
              <a:t>bevare</a:t>
            </a:r>
            <a:r>
              <a:rPr lang="en-US" sz="2400" b="1" dirty="0">
                <a:solidFill>
                  <a:srgbClr val="002465"/>
                </a:solidFill>
                <a:latin typeface="Calibri"/>
                <a:cs typeface="Calibri"/>
              </a:rPr>
              <a:t> </a:t>
            </a:r>
            <a:r>
              <a:rPr lang="en-US" sz="2400" b="1" dirty="0" err="1">
                <a:solidFill>
                  <a:srgbClr val="002465"/>
                </a:solidFill>
                <a:latin typeface="Calibri"/>
                <a:cs typeface="Calibri"/>
              </a:rPr>
              <a:t>kontrollen</a:t>
            </a:r>
            <a:r>
              <a:rPr lang="en-US" sz="2400" b="1" dirty="0">
                <a:solidFill>
                  <a:srgbClr val="002465"/>
                </a:solidFill>
                <a:latin typeface="Calibri"/>
                <a:cs typeface="Calibri"/>
              </a:rPr>
              <a:t>.</a:t>
            </a:r>
            <a:endParaRPr lang="en-US" sz="2400" dirty="0">
              <a:solidFill>
                <a:srgbClr val="002465"/>
              </a:solidFill>
              <a:latin typeface="Calibri"/>
              <a:cs typeface="Calibri"/>
            </a:endParaRPr>
          </a:p>
        </p:txBody>
      </p:sp>
    </p:spTree>
    <p:extLst>
      <p:ext uri="{BB962C8B-B14F-4D97-AF65-F5344CB8AC3E}">
        <p14:creationId xmlns:p14="http://schemas.microsoft.com/office/powerpoint/2010/main" val="22278781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33"/>
          <p:cNvSpPr/>
          <p:nvPr/>
        </p:nvSpPr>
        <p:spPr>
          <a:xfrm>
            <a:off x="339055" y="2325789"/>
            <a:ext cx="3689813" cy="3505428"/>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40" name="Google Shape;1040;p33"/>
          <p:cNvSpPr/>
          <p:nvPr/>
        </p:nvSpPr>
        <p:spPr>
          <a:xfrm>
            <a:off x="864799" y="1084779"/>
            <a:ext cx="2375502"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1041" name="Google Shape;1041;p33"/>
          <p:cNvSpPr/>
          <p:nvPr/>
        </p:nvSpPr>
        <p:spPr>
          <a:xfrm>
            <a:off x="4116684" y="2325789"/>
            <a:ext cx="3689812" cy="350542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42" name="Google Shape;1042;p33"/>
          <p:cNvSpPr/>
          <p:nvPr/>
        </p:nvSpPr>
        <p:spPr>
          <a:xfrm>
            <a:off x="4650547" y="1084779"/>
            <a:ext cx="2375499"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43" name="Google Shape;1043;p33"/>
          <p:cNvSpPr/>
          <p:nvPr/>
        </p:nvSpPr>
        <p:spPr>
          <a:xfrm>
            <a:off x="7904606" y="2360820"/>
            <a:ext cx="3689813" cy="3490992"/>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Google Shape;1042;p33">
            <a:extLst>
              <a:ext uri="{FF2B5EF4-FFF2-40B4-BE49-F238E27FC236}">
                <a16:creationId xmlns:a16="http://schemas.microsoft.com/office/drawing/2014/main" id="{3241327E-FACB-543E-4ABB-FCE1FEF79C9A}"/>
              </a:ext>
            </a:extLst>
          </p:cNvPr>
          <p:cNvSpPr/>
          <p:nvPr/>
        </p:nvSpPr>
        <p:spPr>
          <a:xfrm>
            <a:off x="8505456" y="1202795"/>
            <a:ext cx="2375499"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BBAE134D-9754-FFFE-5C9A-9C1B84A2DC08}"/>
              </a:ext>
            </a:extLst>
          </p:cNvPr>
          <p:cNvSpPr txBox="1"/>
          <p:nvPr/>
        </p:nvSpPr>
        <p:spPr>
          <a:xfrm>
            <a:off x="870673" y="1467005"/>
            <a:ext cx="2373279" cy="840522"/>
          </a:xfrm>
          <a:prstGeom prst="rect">
            <a:avLst/>
          </a:prstGeom>
          <a:noFill/>
        </p:spPr>
        <p:txBody>
          <a:bodyPr wrap="square" lIns="91440" tIns="45720" rIns="91440" bIns="45720" anchor="t">
            <a:spAutoFit/>
          </a:bodyPr>
          <a:lstStyle/>
          <a:p>
            <a:pPr algn="ctr"/>
            <a:r>
              <a:rPr lang="en-GB" sz="2400" b="1" dirty="0" err="1">
                <a:solidFill>
                  <a:srgbClr val="FFFFFF"/>
                </a:solidFill>
                <a:latin typeface="Calibri"/>
                <a:ea typeface="Calibri"/>
                <a:cs typeface="Calibri"/>
              </a:rPr>
              <a:t>Falsk</a:t>
            </a:r>
            <a:r>
              <a:rPr lang="en-GB" sz="2400" b="1" dirty="0">
                <a:solidFill>
                  <a:srgbClr val="FFFFFF"/>
                </a:solidFill>
                <a:latin typeface="Calibri"/>
                <a:ea typeface="Calibri"/>
                <a:cs typeface="Calibri"/>
              </a:rPr>
              <a:t> SMS </a:t>
            </a:r>
            <a:endParaRPr lang="da-DK" b="1">
              <a:latin typeface="Calibri"/>
              <a:ea typeface="Calibri"/>
              <a:cs typeface="Calibri"/>
            </a:endParaRPr>
          </a:p>
          <a:p>
            <a:pPr algn="ctr"/>
            <a:r>
              <a:rPr lang="en-GB" sz="2400" b="1" dirty="0" err="1">
                <a:solidFill>
                  <a:srgbClr val="FFFFFF"/>
                </a:solidFill>
                <a:latin typeface="Calibri"/>
                <a:ea typeface="Calibri"/>
                <a:cs typeface="Calibri"/>
              </a:rPr>
              <a:t>fra</a:t>
            </a:r>
            <a:r>
              <a:rPr lang="en-GB" sz="2400" b="1" dirty="0">
                <a:solidFill>
                  <a:srgbClr val="FFFFFF"/>
                </a:solidFill>
                <a:latin typeface="Calibri"/>
                <a:ea typeface="Calibri"/>
                <a:cs typeface="Calibri"/>
              </a:rPr>
              <a:t> </a:t>
            </a:r>
            <a:r>
              <a:rPr lang="en-GB" sz="2400" b="1" dirty="0" err="1">
                <a:solidFill>
                  <a:srgbClr val="FFFFFF"/>
                </a:solidFill>
                <a:latin typeface="Calibri"/>
                <a:ea typeface="Calibri"/>
                <a:cs typeface="Calibri"/>
              </a:rPr>
              <a:t>banken</a:t>
            </a:r>
            <a:endParaRPr lang="da-DK" b="1">
              <a:latin typeface="Calibri"/>
              <a:ea typeface="Calibri"/>
              <a:cs typeface="Calibri"/>
            </a:endParaRPr>
          </a:p>
        </p:txBody>
      </p:sp>
      <p:sp>
        <p:nvSpPr>
          <p:cNvPr id="7" name="tb">
            <a:extLst>
              <a:ext uri="{FF2B5EF4-FFF2-40B4-BE49-F238E27FC236}">
                <a16:creationId xmlns:a16="http://schemas.microsoft.com/office/drawing/2014/main" id="{287868BF-4A61-6F41-6E53-A74629CEE238}"/>
              </a:ext>
            </a:extLst>
          </p:cNvPr>
          <p:cNvSpPr txBox="1"/>
          <p:nvPr/>
        </p:nvSpPr>
        <p:spPr>
          <a:xfrm>
            <a:off x="4625013" y="1429612"/>
            <a:ext cx="2411032" cy="898315"/>
          </a:xfrm>
          <a:prstGeom prst="rect">
            <a:avLst/>
          </a:prstGeom>
          <a:noFill/>
        </p:spPr>
        <p:txBody>
          <a:bodyPr wrap="square" lIns="91440" tIns="45720" rIns="91440" bIns="45720" anchor="ctr">
            <a:noAutofit/>
          </a:bodyPr>
          <a:lstStyle/>
          <a:p>
            <a:pPr algn="ctr"/>
            <a:r>
              <a:rPr lang="en-GB" sz="2400" b="1" dirty="0">
                <a:solidFill>
                  <a:srgbClr val="FFFFFF"/>
                </a:solidFill>
                <a:latin typeface="Calibri"/>
                <a:cs typeface="Calibri"/>
              </a:rPr>
              <a:t>Falsk </a:t>
            </a:r>
            <a:endParaRPr lang="da-DK">
              <a:latin typeface="Calibri"/>
              <a:cs typeface="Calibri"/>
            </a:endParaRPr>
          </a:p>
          <a:p>
            <a:pPr algn="ctr"/>
            <a:r>
              <a:rPr lang="en-GB" sz="2400" b="1" dirty="0" err="1">
                <a:solidFill>
                  <a:srgbClr val="FFFFFF"/>
                </a:solidFill>
                <a:latin typeface="Calibri"/>
                <a:cs typeface="Calibri"/>
              </a:rPr>
              <a:t>leveringsbesked</a:t>
            </a:r>
            <a:r>
              <a:rPr lang="en-GB" sz="2400" b="1" dirty="0">
                <a:solidFill>
                  <a:srgbClr val="FFFFFF"/>
                </a:solidFill>
                <a:latin typeface="Calibri"/>
                <a:cs typeface="Calibri"/>
              </a:rPr>
              <a:t> </a:t>
            </a:r>
            <a:endParaRPr lang="en-GB" dirty="0">
              <a:latin typeface="Calibri"/>
              <a:cs typeface="Calibri"/>
            </a:endParaRPr>
          </a:p>
          <a:p>
            <a:pPr algn="ctr"/>
            <a:r>
              <a:rPr lang="en-GB" sz="2400" b="1" dirty="0">
                <a:solidFill>
                  <a:srgbClr val="FFFFFF"/>
                </a:solidFill>
                <a:latin typeface="Calibri" panose="020F0502020204030204" pitchFamily="34" charset="0"/>
                <a:cs typeface="Calibri" panose="020F0502020204030204" pitchFamily="34" charset="0"/>
              </a:rPr>
              <a:t>SMS</a:t>
            </a:r>
          </a:p>
        </p:txBody>
      </p:sp>
      <p:sp>
        <p:nvSpPr>
          <p:cNvPr id="9" name="TextBox 8">
            <a:extLst>
              <a:ext uri="{FF2B5EF4-FFF2-40B4-BE49-F238E27FC236}">
                <a16:creationId xmlns:a16="http://schemas.microsoft.com/office/drawing/2014/main" id="{7C1262B7-FA8B-B842-3B27-D4C65852BEFA}"/>
              </a:ext>
            </a:extLst>
          </p:cNvPr>
          <p:cNvSpPr txBox="1"/>
          <p:nvPr/>
        </p:nvSpPr>
        <p:spPr>
          <a:xfrm>
            <a:off x="8636096" y="1383931"/>
            <a:ext cx="2224258" cy="1107996"/>
          </a:xfrm>
          <a:prstGeom prst="rect">
            <a:avLst/>
          </a:prstGeom>
          <a:noFill/>
        </p:spPr>
        <p:txBody>
          <a:bodyPr wrap="square" lIns="91440" tIns="45720" rIns="91440" bIns="45720" anchor="t">
            <a:spAutoFit/>
          </a:bodyPr>
          <a:lstStyle/>
          <a:p>
            <a:pPr algn="ctr"/>
            <a:r>
              <a:rPr lang="en-GB" sz="2200" b="1" dirty="0" err="1">
                <a:solidFill>
                  <a:srgbClr val="FFFFFF"/>
                </a:solidFill>
                <a:latin typeface="Calibri"/>
                <a:ea typeface="Calibri"/>
                <a:cs typeface="Calibri"/>
              </a:rPr>
              <a:t>Falsk</a:t>
            </a:r>
            <a:r>
              <a:rPr lang="en-GB" sz="2200" b="1" dirty="0">
                <a:solidFill>
                  <a:srgbClr val="FFFFFF"/>
                </a:solidFill>
                <a:latin typeface="Calibri"/>
                <a:ea typeface="Calibri"/>
                <a:cs typeface="Calibri"/>
              </a:rPr>
              <a:t> </a:t>
            </a:r>
            <a:r>
              <a:rPr lang="en-GB" sz="2200" b="1" dirty="0" err="1">
                <a:solidFill>
                  <a:srgbClr val="FFFFFF"/>
                </a:solidFill>
                <a:latin typeface="Calibri"/>
                <a:ea typeface="Calibri"/>
                <a:cs typeface="Calibri"/>
              </a:rPr>
              <a:t>MitID</a:t>
            </a:r>
            <a:endParaRPr lang="da-DK" sz="2200" b="1">
              <a:latin typeface="Calibri"/>
              <a:ea typeface="Calibri"/>
              <a:cs typeface="Calibri"/>
            </a:endParaRPr>
          </a:p>
          <a:p>
            <a:pPr algn="ctr"/>
            <a:r>
              <a:rPr lang="en-GB" sz="2200" b="1" dirty="0">
                <a:solidFill>
                  <a:srgbClr val="FFFFFF"/>
                </a:solidFill>
                <a:latin typeface="Calibri"/>
                <a:ea typeface="Calibri"/>
                <a:cs typeface="Calibri"/>
              </a:rPr>
              <a:t>/</a:t>
            </a:r>
            <a:r>
              <a:rPr lang="en-GB" sz="2200" b="1" dirty="0" err="1">
                <a:solidFill>
                  <a:srgbClr val="FFFFFF"/>
                </a:solidFill>
                <a:latin typeface="Calibri"/>
                <a:ea typeface="Calibri"/>
                <a:cs typeface="Calibri"/>
              </a:rPr>
              <a:t>myndigheds</a:t>
            </a:r>
            <a:r>
              <a:rPr lang="en-GB" sz="2200" b="1" dirty="0">
                <a:solidFill>
                  <a:srgbClr val="FFFFFF"/>
                </a:solidFill>
                <a:latin typeface="Calibri"/>
                <a:ea typeface="Calibri"/>
                <a:cs typeface="Calibri"/>
              </a:rPr>
              <a:t>-</a:t>
            </a:r>
            <a:endParaRPr lang="da-DK" sz="2200" b="1">
              <a:latin typeface="Calibri"/>
              <a:ea typeface="Calibri"/>
              <a:cs typeface="Calibri"/>
            </a:endParaRPr>
          </a:p>
          <a:p>
            <a:pPr algn="ctr"/>
            <a:r>
              <a:rPr lang="en-GB" sz="2200" b="1" dirty="0" err="1">
                <a:solidFill>
                  <a:srgbClr val="FFFFFF"/>
                </a:solidFill>
                <a:latin typeface="Calibri"/>
                <a:ea typeface="Calibri"/>
                <a:cs typeface="Calibri"/>
              </a:rPr>
              <a:t>besked</a:t>
            </a:r>
            <a:endParaRPr lang="da-DK" sz="2200" b="1">
              <a:latin typeface="Calibri"/>
              <a:ea typeface="Calibri"/>
              <a:cs typeface="Calibri"/>
            </a:endParaRPr>
          </a:p>
        </p:txBody>
      </p:sp>
      <p:sp>
        <p:nvSpPr>
          <p:cNvPr id="11" name="tb">
            <a:extLst>
              <a:ext uri="{FF2B5EF4-FFF2-40B4-BE49-F238E27FC236}">
                <a16:creationId xmlns:a16="http://schemas.microsoft.com/office/drawing/2014/main" id="{B54EF62E-4CB7-5064-6AF3-C19A946BFE25}"/>
              </a:ext>
            </a:extLst>
          </p:cNvPr>
          <p:cNvSpPr txBox="1"/>
          <p:nvPr/>
        </p:nvSpPr>
        <p:spPr>
          <a:xfrm>
            <a:off x="219297" y="2886114"/>
            <a:ext cx="3861514" cy="1761468"/>
          </a:xfrm>
          <a:prstGeom prst="rect">
            <a:avLst/>
          </a:prstGeom>
          <a:noFill/>
        </p:spPr>
        <p:txBody>
          <a:bodyPr wrap="square" lIns="91440" tIns="45720" rIns="91440" bIns="45720" anchor="ctr">
            <a:noAutofit/>
          </a:bodyPr>
          <a:lstStyle/>
          <a:p>
            <a:pPr algn="ctr"/>
            <a:r>
              <a:rPr lang="en-GB" sz="2400" i="1" dirty="0">
                <a:solidFill>
                  <a:schemeClr val="bg1"/>
                </a:solidFill>
                <a:latin typeface="Calibri"/>
                <a:ea typeface="Calibri"/>
                <a:cs typeface="Calibri"/>
              </a:rPr>
              <a:t>“Danske Bank: Vi </a:t>
            </a:r>
            <a:r>
              <a:rPr lang="en-GB" sz="2400" i="1" dirty="0" err="1">
                <a:solidFill>
                  <a:schemeClr val="bg1"/>
                </a:solidFill>
                <a:latin typeface="Calibri"/>
                <a:ea typeface="Calibri"/>
                <a:cs typeface="Calibri"/>
              </a:rPr>
              <a:t>har</a:t>
            </a:r>
            <a:r>
              <a:rPr lang="en-GB" sz="2400" i="1" dirty="0">
                <a:solidFill>
                  <a:schemeClr val="bg1"/>
                </a:solidFill>
                <a:latin typeface="Calibri"/>
                <a:ea typeface="Calibri"/>
                <a:cs typeface="Calibri"/>
              </a:rPr>
              <a:t> </a:t>
            </a:r>
            <a:r>
              <a:rPr lang="en-GB" sz="2400" i="1" dirty="0" err="1">
                <a:solidFill>
                  <a:schemeClr val="bg1"/>
                </a:solidFill>
                <a:latin typeface="Calibri"/>
                <a:ea typeface="Calibri"/>
                <a:cs typeface="Calibri"/>
              </a:rPr>
              <a:t>registreret</a:t>
            </a:r>
            <a:r>
              <a:rPr lang="en-GB" sz="2400" i="1" dirty="0">
                <a:solidFill>
                  <a:schemeClr val="bg1"/>
                </a:solidFill>
                <a:latin typeface="Calibri"/>
                <a:ea typeface="Calibri"/>
                <a:cs typeface="Calibri"/>
              </a:rPr>
              <a:t> </a:t>
            </a:r>
            <a:r>
              <a:rPr lang="en-GB" sz="2400" i="1" dirty="0" err="1">
                <a:solidFill>
                  <a:schemeClr val="bg1"/>
                </a:solidFill>
                <a:latin typeface="Calibri"/>
                <a:ea typeface="Calibri"/>
                <a:cs typeface="Calibri"/>
              </a:rPr>
              <a:t>en</a:t>
            </a:r>
            <a:r>
              <a:rPr lang="en-GB" sz="2400" i="1" dirty="0">
                <a:solidFill>
                  <a:schemeClr val="bg1"/>
                </a:solidFill>
                <a:latin typeface="Calibri"/>
                <a:ea typeface="Calibri"/>
                <a:cs typeface="Calibri"/>
              </a:rPr>
              <a:t> </a:t>
            </a:r>
            <a:r>
              <a:rPr lang="en-GB" sz="2400" i="1" dirty="0" err="1">
                <a:solidFill>
                  <a:schemeClr val="bg1"/>
                </a:solidFill>
                <a:latin typeface="Calibri"/>
                <a:ea typeface="Calibri"/>
                <a:cs typeface="Calibri"/>
              </a:rPr>
              <a:t>mistænkelig</a:t>
            </a:r>
            <a:r>
              <a:rPr lang="en-GB" sz="2400" i="1" dirty="0">
                <a:solidFill>
                  <a:schemeClr val="bg1"/>
                </a:solidFill>
                <a:latin typeface="Calibri"/>
                <a:ea typeface="Calibri"/>
                <a:cs typeface="Calibri"/>
              </a:rPr>
              <a:t> </a:t>
            </a:r>
            <a:r>
              <a:rPr lang="en-GB" sz="2400" i="1" dirty="0" err="1">
                <a:solidFill>
                  <a:schemeClr val="bg1"/>
                </a:solidFill>
                <a:latin typeface="Calibri"/>
                <a:ea typeface="Calibri"/>
                <a:cs typeface="Calibri"/>
              </a:rPr>
              <a:t>betaling</a:t>
            </a:r>
            <a:r>
              <a:rPr lang="en-GB" sz="2400" i="1" dirty="0">
                <a:solidFill>
                  <a:schemeClr val="bg1"/>
                </a:solidFill>
                <a:latin typeface="Calibri"/>
                <a:ea typeface="Calibri"/>
                <a:cs typeface="Calibri"/>
              </a:rPr>
              <a:t> </a:t>
            </a:r>
            <a:r>
              <a:rPr lang="en-GB" sz="2400" i="1" dirty="0" err="1">
                <a:solidFill>
                  <a:schemeClr val="bg1"/>
                </a:solidFill>
                <a:latin typeface="Calibri"/>
                <a:ea typeface="Calibri"/>
                <a:cs typeface="Calibri"/>
              </a:rPr>
              <a:t>på</a:t>
            </a:r>
            <a:r>
              <a:rPr lang="en-GB" sz="2400" i="1" dirty="0">
                <a:solidFill>
                  <a:schemeClr val="bg1"/>
                </a:solidFill>
                <a:latin typeface="Calibri"/>
                <a:ea typeface="Calibri"/>
                <a:cs typeface="Calibri"/>
              </a:rPr>
              <a:t> din </a:t>
            </a:r>
            <a:r>
              <a:rPr lang="en-GB" sz="2400" i="1" dirty="0" err="1">
                <a:solidFill>
                  <a:schemeClr val="bg1"/>
                </a:solidFill>
                <a:latin typeface="Calibri"/>
                <a:ea typeface="Calibri"/>
                <a:cs typeface="Calibri"/>
              </a:rPr>
              <a:t>konto</a:t>
            </a:r>
            <a:r>
              <a:rPr lang="en-GB" sz="2400" i="1" dirty="0">
                <a:solidFill>
                  <a:schemeClr val="bg1"/>
                </a:solidFill>
                <a:latin typeface="Calibri"/>
                <a:ea typeface="Calibri"/>
                <a:cs typeface="Calibri"/>
              </a:rPr>
              <a:t>. </a:t>
            </a:r>
            <a:r>
              <a:rPr lang="en-GB" sz="2400" i="1" dirty="0" err="1">
                <a:solidFill>
                  <a:schemeClr val="bg1"/>
                </a:solidFill>
                <a:latin typeface="Calibri"/>
                <a:ea typeface="Calibri"/>
                <a:cs typeface="Calibri"/>
              </a:rPr>
              <a:t>Bekræft</a:t>
            </a:r>
            <a:r>
              <a:rPr lang="en-GB" sz="2400" i="1" dirty="0">
                <a:solidFill>
                  <a:schemeClr val="bg1"/>
                </a:solidFill>
                <a:latin typeface="Calibri"/>
                <a:ea typeface="Calibri"/>
                <a:cs typeface="Calibri"/>
              </a:rPr>
              <a:t> </a:t>
            </a:r>
            <a:r>
              <a:rPr lang="en-GB" sz="2400" i="1" dirty="0" err="1">
                <a:solidFill>
                  <a:schemeClr val="bg1"/>
                </a:solidFill>
                <a:latin typeface="Calibri"/>
                <a:ea typeface="Calibri"/>
                <a:cs typeface="Calibri"/>
              </a:rPr>
              <a:t>straks</a:t>
            </a:r>
            <a:r>
              <a:rPr lang="en-GB" sz="2400" i="1" dirty="0">
                <a:solidFill>
                  <a:schemeClr val="bg1"/>
                </a:solidFill>
                <a:latin typeface="Calibri"/>
                <a:ea typeface="Calibri"/>
                <a:cs typeface="Calibri"/>
              </a:rPr>
              <a:t> for at </a:t>
            </a:r>
            <a:r>
              <a:rPr lang="en-GB" sz="2400" i="1" dirty="0" err="1">
                <a:solidFill>
                  <a:schemeClr val="bg1"/>
                </a:solidFill>
                <a:latin typeface="Calibri"/>
                <a:ea typeface="Calibri"/>
                <a:cs typeface="Calibri"/>
              </a:rPr>
              <a:t>undgå</a:t>
            </a:r>
            <a:r>
              <a:rPr lang="en-GB" sz="2400" i="1" dirty="0">
                <a:solidFill>
                  <a:schemeClr val="bg1"/>
                </a:solidFill>
                <a:latin typeface="Calibri"/>
                <a:ea typeface="Calibri"/>
                <a:cs typeface="Calibri"/>
              </a:rPr>
              <a:t> </a:t>
            </a:r>
            <a:r>
              <a:rPr lang="en-GB" sz="2400" i="1" dirty="0" err="1">
                <a:solidFill>
                  <a:schemeClr val="bg1"/>
                </a:solidFill>
                <a:latin typeface="Calibri"/>
                <a:ea typeface="Calibri"/>
                <a:cs typeface="Calibri"/>
              </a:rPr>
              <a:t>spærring</a:t>
            </a:r>
            <a:r>
              <a:rPr lang="en-GB" sz="2400" i="1" dirty="0">
                <a:solidFill>
                  <a:schemeClr val="bg1"/>
                </a:solidFill>
                <a:latin typeface="Calibri"/>
                <a:ea typeface="Calibri"/>
                <a:cs typeface="Calibri"/>
              </a:rPr>
              <a:t>: Tryk </a:t>
            </a:r>
            <a:r>
              <a:rPr lang="en-GB" sz="2400" i="1" dirty="0" err="1">
                <a:solidFill>
                  <a:schemeClr val="bg1"/>
                </a:solidFill>
                <a:latin typeface="Calibri"/>
                <a:ea typeface="Calibri"/>
                <a:cs typeface="Calibri"/>
              </a:rPr>
              <a:t>på</a:t>
            </a:r>
            <a:r>
              <a:rPr lang="en-GB" sz="2400" i="1" dirty="0">
                <a:solidFill>
                  <a:schemeClr val="bg1"/>
                </a:solidFill>
                <a:latin typeface="Calibri"/>
                <a:ea typeface="Calibri"/>
                <a:cs typeface="Calibri"/>
              </a:rPr>
              <a:t> </a:t>
            </a:r>
            <a:r>
              <a:rPr lang="en-GB" sz="2400" i="1" dirty="0" err="1">
                <a:solidFill>
                  <a:schemeClr val="bg1"/>
                </a:solidFill>
                <a:latin typeface="Calibri"/>
                <a:ea typeface="Calibri"/>
                <a:cs typeface="Calibri"/>
              </a:rPr>
              <a:t>linket</a:t>
            </a:r>
            <a:r>
              <a:rPr lang="en-GB" sz="2400" i="1" dirty="0">
                <a:solidFill>
                  <a:schemeClr val="bg1"/>
                </a:solidFill>
                <a:latin typeface="Calibri"/>
                <a:ea typeface="Calibri"/>
                <a:cs typeface="Calibri"/>
              </a:rPr>
              <a:t>”</a:t>
            </a:r>
            <a:endParaRPr lang="da-DK" sz="2400" dirty="0">
              <a:solidFill>
                <a:schemeClr val="bg1"/>
              </a:solidFill>
              <a:latin typeface="Calibri"/>
              <a:ea typeface="Calibri"/>
              <a:cs typeface="Calibri"/>
            </a:endParaRPr>
          </a:p>
          <a:p>
            <a:pPr algn="ctr"/>
            <a:endParaRPr lang="en-GB" sz="2400" dirty="0">
              <a:solidFill>
                <a:schemeClr val="bg1"/>
              </a:solidFill>
              <a:latin typeface="Calibri" panose="020F0502020204030204" pitchFamily="34" charset="0"/>
              <a:ea typeface="Calibri"/>
              <a:cs typeface="Calibri" panose="020F0502020204030204" pitchFamily="34" charset="0"/>
            </a:endParaRPr>
          </a:p>
        </p:txBody>
      </p:sp>
      <p:sp>
        <p:nvSpPr>
          <p:cNvPr id="13" name="tb">
            <a:extLst>
              <a:ext uri="{FF2B5EF4-FFF2-40B4-BE49-F238E27FC236}">
                <a16:creationId xmlns:a16="http://schemas.microsoft.com/office/drawing/2014/main" id="{92BC0D7B-EF54-D542-5F1C-AA9622E08664}"/>
              </a:ext>
            </a:extLst>
          </p:cNvPr>
          <p:cNvSpPr txBox="1"/>
          <p:nvPr/>
        </p:nvSpPr>
        <p:spPr>
          <a:xfrm>
            <a:off x="4335813" y="2634542"/>
            <a:ext cx="3293341" cy="1939945"/>
          </a:xfrm>
          <a:prstGeom prst="rect">
            <a:avLst/>
          </a:prstGeom>
          <a:noFill/>
        </p:spPr>
        <p:txBody>
          <a:bodyPr wrap="square" lIns="91440" tIns="45720" rIns="91440" bIns="45720" anchor="ctr">
            <a:noAutofit/>
          </a:bodyPr>
          <a:lstStyle/>
          <a:p>
            <a:pPr algn="ctr"/>
            <a:r>
              <a:rPr lang="en-GB" sz="2400" dirty="0">
                <a:solidFill>
                  <a:schemeClr val="bg1"/>
                </a:solidFill>
                <a:latin typeface="Calibri"/>
                <a:ea typeface="Calibri"/>
                <a:cs typeface="Calibri"/>
              </a:rPr>
              <a:t>“</a:t>
            </a:r>
            <a:r>
              <a:rPr lang="en-GB" sz="2400" dirty="0" err="1">
                <a:solidFill>
                  <a:schemeClr val="bg1"/>
                </a:solidFill>
                <a:latin typeface="Calibri"/>
                <a:ea typeface="Calibri"/>
                <a:cs typeface="Calibri"/>
              </a:rPr>
              <a:t>PostNord</a:t>
            </a:r>
            <a:r>
              <a:rPr lang="en-GB" sz="2400" dirty="0">
                <a:solidFill>
                  <a:schemeClr val="bg1"/>
                </a:solidFill>
                <a:latin typeface="Calibri"/>
                <a:ea typeface="Calibri"/>
                <a:cs typeface="Calibri"/>
              </a:rPr>
              <a:t>: Din </a:t>
            </a:r>
            <a:r>
              <a:rPr lang="en-GB" sz="2400" dirty="0" err="1">
                <a:solidFill>
                  <a:schemeClr val="bg1"/>
                </a:solidFill>
                <a:latin typeface="Calibri"/>
                <a:ea typeface="Calibri"/>
                <a:cs typeface="Calibri"/>
              </a:rPr>
              <a:t>pakke</a:t>
            </a:r>
            <a:r>
              <a:rPr lang="en-GB" sz="2400" dirty="0">
                <a:solidFill>
                  <a:schemeClr val="bg1"/>
                </a:solidFill>
                <a:latin typeface="Calibri"/>
                <a:ea typeface="Calibri"/>
                <a:cs typeface="Calibri"/>
              </a:rPr>
              <a:t> er </a:t>
            </a:r>
            <a:r>
              <a:rPr lang="en-GB" sz="2400" dirty="0" err="1">
                <a:solidFill>
                  <a:schemeClr val="bg1"/>
                </a:solidFill>
                <a:latin typeface="Calibri"/>
                <a:ea typeface="Calibri"/>
                <a:cs typeface="Calibri"/>
              </a:rPr>
              <a:t>tilbageholdt</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Betal</a:t>
            </a:r>
            <a:r>
              <a:rPr lang="en-GB" sz="2400" dirty="0">
                <a:solidFill>
                  <a:schemeClr val="bg1"/>
                </a:solidFill>
                <a:latin typeface="Calibri"/>
                <a:ea typeface="Calibri"/>
                <a:cs typeface="Calibri"/>
              </a:rPr>
              <a:t> 19,95 kr. </a:t>
            </a:r>
            <a:r>
              <a:rPr lang="en-GB" sz="2400" dirty="0" err="1">
                <a:solidFill>
                  <a:schemeClr val="bg1"/>
                </a:solidFill>
                <a:latin typeface="Calibri"/>
                <a:ea typeface="Calibri"/>
                <a:cs typeface="Calibri"/>
              </a:rPr>
              <a:t>i</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restporto</a:t>
            </a:r>
            <a:r>
              <a:rPr lang="en-GB" sz="2400" dirty="0">
                <a:solidFill>
                  <a:schemeClr val="bg1"/>
                </a:solidFill>
                <a:latin typeface="Calibri"/>
                <a:ea typeface="Calibri"/>
                <a:cs typeface="Calibri"/>
              </a:rPr>
              <a:t> for at </a:t>
            </a:r>
            <a:r>
              <a:rPr lang="en-GB" sz="2400" dirty="0" err="1">
                <a:solidFill>
                  <a:schemeClr val="bg1"/>
                </a:solidFill>
                <a:latin typeface="Calibri"/>
                <a:ea typeface="Calibri"/>
                <a:cs typeface="Calibri"/>
              </a:rPr>
              <a:t>få</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pakken</a:t>
            </a:r>
            <a:r>
              <a:rPr lang="en-GB" sz="2400" dirty="0">
                <a:solidFill>
                  <a:schemeClr val="bg1"/>
                </a:solidFill>
                <a:latin typeface="Calibri"/>
                <a:ea typeface="Calibri"/>
                <a:cs typeface="Calibri"/>
              </a:rPr>
              <a:t> leveret: Tryk </a:t>
            </a:r>
            <a:r>
              <a:rPr lang="en-GB" sz="2400" dirty="0" err="1">
                <a:solidFill>
                  <a:schemeClr val="bg1"/>
                </a:solidFill>
                <a:latin typeface="Calibri"/>
                <a:ea typeface="Calibri"/>
                <a:cs typeface="Calibri"/>
              </a:rPr>
              <a:t>på</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linket</a:t>
            </a:r>
            <a:r>
              <a:rPr lang="en-GB" sz="2400" dirty="0">
                <a:solidFill>
                  <a:schemeClr val="bg1"/>
                </a:solidFill>
                <a:latin typeface="Calibri"/>
                <a:ea typeface="Calibri"/>
                <a:cs typeface="Calibri"/>
              </a:rPr>
              <a:t>”</a:t>
            </a:r>
            <a:endParaRPr lang="da-DK" sz="2400" dirty="0">
              <a:solidFill>
                <a:schemeClr val="bg1"/>
              </a:solidFill>
              <a:latin typeface="Calibri"/>
              <a:ea typeface="Calibri"/>
              <a:cs typeface="Calibri"/>
            </a:endParaRPr>
          </a:p>
        </p:txBody>
      </p:sp>
      <p:sp>
        <p:nvSpPr>
          <p:cNvPr id="15" name="tb">
            <a:extLst>
              <a:ext uri="{FF2B5EF4-FFF2-40B4-BE49-F238E27FC236}">
                <a16:creationId xmlns:a16="http://schemas.microsoft.com/office/drawing/2014/main" id="{02D2CE6D-89FF-CA32-DE25-22CEA915041F}"/>
              </a:ext>
            </a:extLst>
          </p:cNvPr>
          <p:cNvSpPr txBox="1"/>
          <p:nvPr/>
        </p:nvSpPr>
        <p:spPr>
          <a:xfrm>
            <a:off x="7930332" y="2775475"/>
            <a:ext cx="3672322" cy="1810862"/>
          </a:xfrm>
          <a:prstGeom prst="rect">
            <a:avLst/>
          </a:prstGeom>
          <a:noFill/>
        </p:spPr>
        <p:txBody>
          <a:bodyPr wrap="square" lIns="91440" tIns="45720" rIns="91440" bIns="45720" anchor="ctr">
            <a:noAutofit/>
          </a:bodyPr>
          <a:lstStyle/>
          <a:p>
            <a:pPr algn="ctr"/>
            <a:r>
              <a:rPr lang="en-GB" sz="2400" dirty="0">
                <a:solidFill>
                  <a:schemeClr val="bg1"/>
                </a:solidFill>
                <a:latin typeface="Calibri"/>
                <a:ea typeface="Calibri"/>
                <a:cs typeface="Calibri"/>
              </a:rPr>
              <a:t>“</a:t>
            </a:r>
            <a:r>
              <a:rPr lang="en-GB" sz="2400" dirty="0" err="1">
                <a:solidFill>
                  <a:schemeClr val="bg1"/>
                </a:solidFill>
                <a:latin typeface="Calibri"/>
                <a:ea typeface="Calibri"/>
                <a:cs typeface="Calibri"/>
              </a:rPr>
              <a:t>MitID</a:t>
            </a:r>
            <a:r>
              <a:rPr lang="en-GB" sz="2400" dirty="0">
                <a:solidFill>
                  <a:schemeClr val="bg1"/>
                </a:solidFill>
                <a:latin typeface="Calibri"/>
                <a:ea typeface="Calibri"/>
                <a:cs typeface="Calibri"/>
              </a:rPr>
              <a:t>: Din </a:t>
            </a:r>
            <a:r>
              <a:rPr lang="en-GB" sz="2400" dirty="0" err="1">
                <a:solidFill>
                  <a:schemeClr val="bg1"/>
                </a:solidFill>
                <a:latin typeface="Calibri"/>
                <a:ea typeface="Calibri"/>
                <a:cs typeface="Calibri"/>
              </a:rPr>
              <a:t>konto</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udløber</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i</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dag</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Bekræft</a:t>
            </a:r>
            <a:r>
              <a:rPr lang="en-GB" sz="2400" dirty="0">
                <a:solidFill>
                  <a:schemeClr val="bg1"/>
                </a:solidFill>
                <a:latin typeface="Calibri"/>
                <a:ea typeface="Calibri"/>
                <a:cs typeface="Calibri"/>
              </a:rPr>
              <a:t> dine </a:t>
            </a:r>
            <a:r>
              <a:rPr lang="en-GB" sz="2400" dirty="0" err="1">
                <a:solidFill>
                  <a:schemeClr val="bg1"/>
                </a:solidFill>
                <a:latin typeface="Calibri"/>
                <a:ea typeface="Calibri"/>
                <a:cs typeface="Calibri"/>
              </a:rPr>
              <a:t>oplysninger</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inden</a:t>
            </a:r>
            <a:r>
              <a:rPr lang="en-GB" sz="2400" dirty="0">
                <a:solidFill>
                  <a:schemeClr val="bg1"/>
                </a:solidFill>
                <a:latin typeface="Calibri"/>
                <a:ea typeface="Calibri"/>
                <a:cs typeface="Calibri"/>
              </a:rPr>
              <a:t> 24 timer for at </a:t>
            </a:r>
            <a:r>
              <a:rPr lang="en-GB" sz="2400" dirty="0" err="1">
                <a:solidFill>
                  <a:schemeClr val="bg1"/>
                </a:solidFill>
                <a:latin typeface="Calibri"/>
                <a:ea typeface="Calibri"/>
                <a:cs typeface="Calibri"/>
              </a:rPr>
              <a:t>undgå</a:t>
            </a:r>
            <a:r>
              <a:rPr lang="en-GB" sz="2400" dirty="0">
                <a:solidFill>
                  <a:schemeClr val="bg1"/>
                </a:solidFill>
                <a:latin typeface="Calibri"/>
                <a:ea typeface="Calibri"/>
                <a:cs typeface="Calibri"/>
              </a:rPr>
              <a:t> </a:t>
            </a:r>
            <a:r>
              <a:rPr lang="en-GB" sz="2400" dirty="0" err="1">
                <a:solidFill>
                  <a:schemeClr val="bg1"/>
                </a:solidFill>
                <a:latin typeface="Calibri"/>
                <a:ea typeface="Calibri"/>
                <a:cs typeface="Calibri"/>
              </a:rPr>
              <a:t>lukning</a:t>
            </a:r>
            <a:r>
              <a:rPr lang="en-GB" sz="2400" dirty="0">
                <a:solidFill>
                  <a:schemeClr val="bg1"/>
                </a:solidFill>
                <a:latin typeface="Calibri"/>
                <a:ea typeface="Calibri"/>
                <a:cs typeface="Calibri"/>
              </a:rPr>
              <a:t>: "Benyt link”</a:t>
            </a:r>
            <a:endParaRPr lang="da-DK" dirty="0">
              <a:solidFill>
                <a:schemeClr val="bg1"/>
              </a:solidFill>
              <a:latin typeface="Calibri"/>
              <a:ea typeface="Calibri"/>
              <a:cs typeface="Calibri"/>
            </a:endParaRPr>
          </a:p>
        </p:txBody>
      </p:sp>
      <p:sp>
        <p:nvSpPr>
          <p:cNvPr id="17" name="tb">
            <a:extLst>
              <a:ext uri="{FF2B5EF4-FFF2-40B4-BE49-F238E27FC236}">
                <a16:creationId xmlns:a16="http://schemas.microsoft.com/office/drawing/2014/main" id="{7B189787-9B68-A47C-0B76-AE4AF13155DE}"/>
              </a:ext>
            </a:extLst>
          </p:cNvPr>
          <p:cNvSpPr txBox="1"/>
          <p:nvPr/>
        </p:nvSpPr>
        <p:spPr>
          <a:xfrm>
            <a:off x="600199" y="4572806"/>
            <a:ext cx="3090000" cy="1339616"/>
          </a:xfrm>
          <a:prstGeom prst="rect">
            <a:avLst/>
          </a:prstGeom>
          <a:noFill/>
        </p:spPr>
        <p:txBody>
          <a:bodyPr wrap="square" lIns="91440" tIns="45720" rIns="91440" bIns="45720" anchor="t">
            <a:normAutofit fontScale="92500" lnSpcReduction="10000"/>
          </a:bodyPr>
          <a:lstStyle/>
          <a:p>
            <a:pPr algn="ctr"/>
            <a:r>
              <a:rPr lang="en-GB" sz="2400" b="1" dirty="0">
                <a:solidFill>
                  <a:schemeClr val="bg1"/>
                </a:solidFill>
                <a:latin typeface="Calibri"/>
                <a:cs typeface="Calibri"/>
              </a:rPr>
              <a:t>Ingen banker bruger links </a:t>
            </a:r>
            <a:r>
              <a:rPr lang="en-GB" sz="2400" b="1" dirty="0" err="1">
                <a:solidFill>
                  <a:schemeClr val="bg1"/>
                </a:solidFill>
                <a:latin typeface="Calibri"/>
                <a:cs typeface="Calibri"/>
              </a:rPr>
              <a:t>som</a:t>
            </a:r>
            <a:r>
              <a:rPr lang="en-GB" sz="2400" b="1" dirty="0">
                <a:solidFill>
                  <a:schemeClr val="bg1"/>
                </a:solidFill>
                <a:latin typeface="Calibri"/>
                <a:cs typeface="Calibri"/>
              </a:rPr>
              <a:t> </a:t>
            </a:r>
            <a:r>
              <a:rPr lang="en-GB" sz="2400" b="1" dirty="0" err="1">
                <a:solidFill>
                  <a:schemeClr val="bg1"/>
                </a:solidFill>
                <a:latin typeface="Calibri"/>
                <a:cs typeface="Calibri"/>
              </a:rPr>
              <a:t>disse</a:t>
            </a:r>
            <a:r>
              <a:rPr lang="en-GB" sz="2400" b="1" dirty="0">
                <a:solidFill>
                  <a:schemeClr val="bg1"/>
                </a:solidFill>
                <a:latin typeface="Calibri"/>
                <a:cs typeface="Calibri"/>
              </a:rPr>
              <a:t>. Klik </a:t>
            </a:r>
            <a:r>
              <a:rPr lang="en-GB" sz="2400" b="1" dirty="0" err="1">
                <a:solidFill>
                  <a:schemeClr val="bg1"/>
                </a:solidFill>
                <a:latin typeface="Calibri"/>
                <a:cs typeface="Calibri"/>
              </a:rPr>
              <a:t>ikke</a:t>
            </a:r>
            <a:r>
              <a:rPr lang="en-GB" sz="2400" b="1" dirty="0">
                <a:solidFill>
                  <a:schemeClr val="bg1"/>
                </a:solidFill>
                <a:latin typeface="Calibri"/>
                <a:cs typeface="Calibri"/>
              </a:rPr>
              <a:t> </a:t>
            </a:r>
            <a:r>
              <a:rPr lang="en-GB" sz="2400" b="1" dirty="0" err="1">
                <a:solidFill>
                  <a:schemeClr val="bg1"/>
                </a:solidFill>
                <a:latin typeface="Calibri"/>
                <a:cs typeface="Calibri"/>
              </a:rPr>
              <a:t>på</a:t>
            </a:r>
            <a:r>
              <a:rPr lang="en-GB" sz="2400" b="1" dirty="0">
                <a:solidFill>
                  <a:schemeClr val="bg1"/>
                </a:solidFill>
                <a:latin typeface="Calibri"/>
                <a:cs typeface="Calibri"/>
              </a:rPr>
              <a:t> dem. -Ring </a:t>
            </a:r>
            <a:r>
              <a:rPr lang="en-GB" sz="2400" b="1" dirty="0" err="1">
                <a:solidFill>
                  <a:schemeClr val="bg1"/>
                </a:solidFill>
                <a:latin typeface="Calibri"/>
                <a:cs typeface="Calibri"/>
              </a:rPr>
              <a:t>til</a:t>
            </a:r>
            <a:r>
              <a:rPr lang="en-GB" sz="2400" b="1" dirty="0">
                <a:solidFill>
                  <a:schemeClr val="bg1"/>
                </a:solidFill>
                <a:latin typeface="Calibri"/>
                <a:cs typeface="Calibri"/>
              </a:rPr>
              <a:t> </a:t>
            </a:r>
            <a:r>
              <a:rPr lang="en-GB" sz="2400" b="1" dirty="0" err="1">
                <a:solidFill>
                  <a:schemeClr val="bg1"/>
                </a:solidFill>
                <a:latin typeface="Calibri"/>
                <a:cs typeface="Calibri"/>
              </a:rPr>
              <a:t>banken</a:t>
            </a:r>
            <a:r>
              <a:rPr lang="en-GB" sz="2400" b="1" dirty="0">
                <a:solidFill>
                  <a:schemeClr val="bg1"/>
                </a:solidFill>
                <a:latin typeface="Calibri"/>
                <a:cs typeface="Calibri"/>
              </a:rPr>
              <a:t> </a:t>
            </a:r>
            <a:r>
              <a:rPr lang="en-GB" sz="2400" b="1" dirty="0" err="1">
                <a:solidFill>
                  <a:schemeClr val="bg1"/>
                </a:solidFill>
                <a:latin typeface="Calibri"/>
                <a:cs typeface="Calibri"/>
              </a:rPr>
              <a:t>ved</a:t>
            </a:r>
            <a:r>
              <a:rPr lang="en-GB" sz="2400" b="1" dirty="0">
                <a:solidFill>
                  <a:schemeClr val="bg1"/>
                </a:solidFill>
                <a:latin typeface="Calibri"/>
                <a:cs typeface="Calibri"/>
              </a:rPr>
              <a:t> </a:t>
            </a:r>
            <a:r>
              <a:rPr lang="en-GB" sz="2400" b="1" dirty="0" err="1">
                <a:solidFill>
                  <a:schemeClr val="bg1"/>
                </a:solidFill>
                <a:latin typeface="Calibri"/>
                <a:cs typeface="Calibri"/>
              </a:rPr>
              <a:t>tvivl</a:t>
            </a:r>
            <a:endParaRPr lang="en-GB" sz="2400" b="1" dirty="0" err="1">
              <a:solidFill>
                <a:schemeClr val="bg1"/>
              </a:solidFill>
              <a:latin typeface="Calibri" panose="020F0502020204030204" pitchFamily="34" charset="0"/>
              <a:cs typeface="Calibri" panose="020F0502020204030204" pitchFamily="34" charset="0"/>
            </a:endParaRPr>
          </a:p>
        </p:txBody>
      </p:sp>
      <p:sp>
        <p:nvSpPr>
          <p:cNvPr id="19" name="tb">
            <a:extLst>
              <a:ext uri="{FF2B5EF4-FFF2-40B4-BE49-F238E27FC236}">
                <a16:creationId xmlns:a16="http://schemas.microsoft.com/office/drawing/2014/main" id="{151F2266-DFED-825A-2769-991D940A594C}"/>
              </a:ext>
            </a:extLst>
          </p:cNvPr>
          <p:cNvSpPr txBox="1"/>
          <p:nvPr/>
        </p:nvSpPr>
        <p:spPr>
          <a:xfrm>
            <a:off x="4196974" y="4572806"/>
            <a:ext cx="3547200" cy="1244366"/>
          </a:xfrm>
          <a:prstGeom prst="rect">
            <a:avLst/>
          </a:prstGeom>
          <a:noFill/>
        </p:spPr>
        <p:txBody>
          <a:bodyPr wrap="square" lIns="91440" tIns="45720" rIns="91440" bIns="45720" anchor="t">
            <a:normAutofit fontScale="85000" lnSpcReduction="10000"/>
          </a:bodyPr>
          <a:lstStyle/>
          <a:p>
            <a:pPr algn="ctr"/>
            <a:r>
              <a:rPr lang="en-GB" sz="2400" b="1" dirty="0">
                <a:solidFill>
                  <a:schemeClr val="bg1"/>
                </a:solidFill>
                <a:latin typeface="Calibri"/>
                <a:cs typeface="Calibri"/>
              </a:rPr>
              <a:t>Der er </a:t>
            </a:r>
            <a:r>
              <a:rPr lang="en-GB" sz="2400" b="1" dirty="0" err="1">
                <a:solidFill>
                  <a:schemeClr val="bg1"/>
                </a:solidFill>
                <a:latin typeface="Calibri"/>
                <a:cs typeface="Calibri"/>
              </a:rPr>
              <a:t>ingen</a:t>
            </a:r>
            <a:r>
              <a:rPr lang="en-GB" sz="2400" b="1" dirty="0">
                <a:solidFill>
                  <a:schemeClr val="bg1"/>
                </a:solidFill>
                <a:latin typeface="Calibri"/>
                <a:cs typeface="Calibri"/>
              </a:rPr>
              <a:t> </a:t>
            </a:r>
            <a:r>
              <a:rPr lang="en-GB" sz="2400" b="1" dirty="0" err="1">
                <a:solidFill>
                  <a:schemeClr val="bg1"/>
                </a:solidFill>
                <a:latin typeface="Calibri"/>
                <a:cs typeface="Calibri"/>
              </a:rPr>
              <a:t>leveringstjenester</a:t>
            </a:r>
            <a:r>
              <a:rPr lang="en-GB" sz="2400" b="1" dirty="0">
                <a:solidFill>
                  <a:schemeClr val="bg1"/>
                </a:solidFill>
                <a:latin typeface="Calibri"/>
                <a:cs typeface="Calibri"/>
              </a:rPr>
              <a:t>, der sender </a:t>
            </a:r>
            <a:r>
              <a:rPr lang="en-GB" sz="2400" b="1" dirty="0" err="1">
                <a:solidFill>
                  <a:schemeClr val="bg1"/>
                </a:solidFill>
                <a:latin typeface="Calibri"/>
                <a:cs typeface="Calibri"/>
              </a:rPr>
              <a:t>sms'er</a:t>
            </a:r>
            <a:r>
              <a:rPr lang="en-GB" sz="2400" b="1" dirty="0">
                <a:solidFill>
                  <a:schemeClr val="bg1"/>
                </a:solidFill>
                <a:latin typeface="Calibri"/>
                <a:cs typeface="Calibri"/>
              </a:rPr>
              <a:t> for at </a:t>
            </a:r>
            <a:r>
              <a:rPr lang="en-GB" sz="2400" b="1" dirty="0" err="1">
                <a:solidFill>
                  <a:schemeClr val="bg1"/>
                </a:solidFill>
                <a:latin typeface="Calibri"/>
                <a:cs typeface="Calibri"/>
              </a:rPr>
              <a:t>få</a:t>
            </a:r>
            <a:r>
              <a:rPr lang="en-GB" sz="2400" b="1" dirty="0">
                <a:solidFill>
                  <a:schemeClr val="bg1"/>
                </a:solidFill>
                <a:latin typeface="Calibri"/>
                <a:cs typeface="Calibri"/>
              </a:rPr>
              <a:t> </a:t>
            </a:r>
            <a:r>
              <a:rPr lang="en-GB" sz="2400" b="1" dirty="0" err="1">
                <a:solidFill>
                  <a:schemeClr val="bg1"/>
                </a:solidFill>
                <a:latin typeface="Calibri"/>
                <a:cs typeface="Calibri"/>
              </a:rPr>
              <a:t>kortoplysninger</a:t>
            </a:r>
            <a:r>
              <a:rPr lang="en-GB" sz="2400" b="1" dirty="0">
                <a:solidFill>
                  <a:schemeClr val="bg1"/>
                </a:solidFill>
                <a:latin typeface="Calibri"/>
                <a:cs typeface="Calibri"/>
              </a:rPr>
              <a:t>, </a:t>
            </a:r>
            <a:r>
              <a:rPr lang="en-GB" sz="2400" b="1" dirty="0" err="1">
                <a:solidFill>
                  <a:schemeClr val="bg1"/>
                </a:solidFill>
                <a:latin typeface="Calibri"/>
                <a:cs typeface="Calibri"/>
              </a:rPr>
              <a:t>eller</a:t>
            </a:r>
            <a:r>
              <a:rPr lang="en-GB" sz="2400" b="1" dirty="0">
                <a:solidFill>
                  <a:schemeClr val="bg1"/>
                </a:solidFill>
                <a:latin typeface="Calibri"/>
                <a:cs typeface="Calibri"/>
              </a:rPr>
              <a:t> </a:t>
            </a:r>
            <a:r>
              <a:rPr lang="en-GB" sz="2400" b="1" dirty="0" err="1">
                <a:solidFill>
                  <a:schemeClr val="bg1"/>
                </a:solidFill>
                <a:latin typeface="Calibri"/>
                <a:cs typeface="Calibri"/>
              </a:rPr>
              <a:t>manglende</a:t>
            </a:r>
            <a:r>
              <a:rPr lang="en-GB" sz="2400" b="1" dirty="0">
                <a:solidFill>
                  <a:schemeClr val="bg1"/>
                </a:solidFill>
                <a:latin typeface="Calibri"/>
                <a:cs typeface="Calibri"/>
              </a:rPr>
              <a:t> </a:t>
            </a:r>
            <a:r>
              <a:rPr lang="en-GB" sz="2400" b="1" dirty="0" err="1">
                <a:solidFill>
                  <a:schemeClr val="bg1"/>
                </a:solidFill>
                <a:latin typeface="Calibri"/>
                <a:cs typeface="Calibri"/>
              </a:rPr>
              <a:t>porto</a:t>
            </a:r>
          </a:p>
        </p:txBody>
      </p:sp>
      <p:sp>
        <p:nvSpPr>
          <p:cNvPr id="21" name="tb">
            <a:extLst>
              <a:ext uri="{FF2B5EF4-FFF2-40B4-BE49-F238E27FC236}">
                <a16:creationId xmlns:a16="http://schemas.microsoft.com/office/drawing/2014/main" id="{24A8B59D-08DB-CF6B-E7DC-3D0D82350ACF}"/>
              </a:ext>
            </a:extLst>
          </p:cNvPr>
          <p:cNvSpPr txBox="1"/>
          <p:nvPr/>
        </p:nvSpPr>
        <p:spPr>
          <a:xfrm>
            <a:off x="7861612" y="4631501"/>
            <a:ext cx="3823425" cy="1377716"/>
          </a:xfrm>
          <a:prstGeom prst="rect">
            <a:avLst/>
          </a:prstGeom>
          <a:noFill/>
        </p:spPr>
        <p:txBody>
          <a:bodyPr wrap="square" lIns="91440" tIns="45720" rIns="91440" bIns="45720" anchor="t">
            <a:normAutofit fontScale="85000" lnSpcReduction="10000"/>
          </a:bodyPr>
          <a:lstStyle/>
          <a:p>
            <a:pPr algn="ctr"/>
            <a:r>
              <a:rPr lang="en-GB" sz="2400" b="1" dirty="0" err="1">
                <a:solidFill>
                  <a:schemeClr val="bg1"/>
                </a:solidFill>
                <a:latin typeface="Calibri"/>
                <a:ea typeface="Calibri"/>
                <a:cs typeface="Calibri"/>
              </a:rPr>
              <a:t>Offentlige</a:t>
            </a:r>
            <a:r>
              <a:rPr lang="en-GB" sz="2400" b="1" dirty="0">
                <a:solidFill>
                  <a:schemeClr val="bg1"/>
                </a:solidFill>
                <a:latin typeface="Calibri"/>
                <a:ea typeface="Calibri"/>
                <a:cs typeface="Calibri"/>
              </a:rPr>
              <a:t> </a:t>
            </a:r>
            <a:r>
              <a:rPr lang="en-GB" sz="2400" b="1" dirty="0" err="1">
                <a:solidFill>
                  <a:schemeClr val="bg1"/>
                </a:solidFill>
                <a:latin typeface="Calibri"/>
                <a:ea typeface="Calibri"/>
                <a:cs typeface="Calibri"/>
              </a:rPr>
              <a:t>myndigheder</a:t>
            </a:r>
            <a:r>
              <a:rPr lang="en-GB" sz="2400" b="1" dirty="0">
                <a:solidFill>
                  <a:schemeClr val="bg1"/>
                </a:solidFill>
                <a:latin typeface="Calibri"/>
                <a:ea typeface="Calibri"/>
                <a:cs typeface="Calibri"/>
              </a:rPr>
              <a:t> </a:t>
            </a:r>
            <a:r>
              <a:rPr lang="en-GB" sz="2400" b="1" dirty="0" err="1">
                <a:solidFill>
                  <a:schemeClr val="bg1"/>
                </a:solidFill>
                <a:latin typeface="Calibri"/>
                <a:ea typeface="Calibri"/>
                <a:cs typeface="Calibri"/>
              </a:rPr>
              <a:t>og</a:t>
            </a:r>
            <a:r>
              <a:rPr lang="en-GB" sz="2400" b="1" dirty="0">
                <a:solidFill>
                  <a:schemeClr val="bg1"/>
                </a:solidFill>
                <a:latin typeface="Calibri"/>
                <a:ea typeface="Calibri"/>
                <a:cs typeface="Calibri"/>
              </a:rPr>
              <a:t> </a:t>
            </a:r>
            <a:r>
              <a:rPr lang="en-GB" sz="2400" b="1" dirty="0" err="1">
                <a:solidFill>
                  <a:schemeClr val="bg1"/>
                </a:solidFill>
                <a:latin typeface="Calibri"/>
                <a:ea typeface="Calibri"/>
                <a:cs typeface="Calibri"/>
              </a:rPr>
              <a:t>virksomheder</a:t>
            </a:r>
            <a:r>
              <a:rPr lang="en-GB" sz="2400" b="1" dirty="0">
                <a:solidFill>
                  <a:schemeClr val="bg1"/>
                </a:solidFill>
                <a:latin typeface="Calibri"/>
                <a:ea typeface="Calibri"/>
                <a:cs typeface="Calibri"/>
              </a:rPr>
              <a:t> </a:t>
            </a:r>
            <a:r>
              <a:rPr lang="en-GB" sz="2400" b="1" dirty="0" err="1">
                <a:solidFill>
                  <a:schemeClr val="bg1"/>
                </a:solidFill>
                <a:latin typeface="Calibri"/>
                <a:ea typeface="Calibri"/>
                <a:cs typeface="Calibri"/>
              </a:rPr>
              <a:t>vil</a:t>
            </a:r>
            <a:r>
              <a:rPr lang="en-GB" sz="2400" b="1" dirty="0">
                <a:solidFill>
                  <a:schemeClr val="bg1"/>
                </a:solidFill>
                <a:latin typeface="Calibri"/>
                <a:ea typeface="Calibri"/>
                <a:cs typeface="Calibri"/>
              </a:rPr>
              <a:t> </a:t>
            </a:r>
            <a:r>
              <a:rPr lang="en-GB" sz="2400" b="1" dirty="0" err="1">
                <a:solidFill>
                  <a:schemeClr val="bg1"/>
                </a:solidFill>
                <a:latin typeface="Calibri"/>
                <a:ea typeface="Calibri"/>
                <a:cs typeface="Calibri"/>
              </a:rPr>
              <a:t>ikke</a:t>
            </a:r>
            <a:r>
              <a:rPr lang="en-GB" sz="2400" b="1" dirty="0">
                <a:solidFill>
                  <a:schemeClr val="bg1"/>
                </a:solidFill>
                <a:latin typeface="Calibri"/>
                <a:ea typeface="Calibri"/>
                <a:cs typeface="Calibri"/>
              </a:rPr>
              <a:t> </a:t>
            </a:r>
            <a:r>
              <a:rPr lang="en-GB" sz="2400" b="1" dirty="0" err="1">
                <a:solidFill>
                  <a:schemeClr val="bg1"/>
                </a:solidFill>
                <a:latin typeface="Calibri"/>
                <a:ea typeface="Calibri"/>
                <a:cs typeface="Calibri"/>
              </a:rPr>
              <a:t>uopfordret</a:t>
            </a:r>
            <a:r>
              <a:rPr lang="en-GB" sz="2400" b="1" dirty="0">
                <a:solidFill>
                  <a:schemeClr val="bg1"/>
                </a:solidFill>
                <a:latin typeface="Calibri"/>
                <a:ea typeface="Calibri"/>
                <a:cs typeface="Calibri"/>
              </a:rPr>
              <a:t> </a:t>
            </a:r>
            <a:r>
              <a:rPr lang="en-GB" sz="2400" b="1" dirty="0" err="1">
                <a:solidFill>
                  <a:schemeClr val="bg1"/>
                </a:solidFill>
                <a:latin typeface="Calibri"/>
                <a:ea typeface="Calibri"/>
                <a:cs typeface="Calibri"/>
              </a:rPr>
              <a:t>bede</a:t>
            </a:r>
            <a:r>
              <a:rPr lang="en-GB" sz="2400" b="1" dirty="0">
                <a:solidFill>
                  <a:schemeClr val="bg1"/>
                </a:solidFill>
                <a:latin typeface="Calibri"/>
                <a:ea typeface="Calibri"/>
                <a:cs typeface="Calibri"/>
              </a:rPr>
              <a:t> dig om </a:t>
            </a:r>
            <a:r>
              <a:rPr lang="en-GB" sz="2400" b="1" dirty="0" err="1">
                <a:solidFill>
                  <a:schemeClr val="bg1"/>
                </a:solidFill>
                <a:latin typeface="Calibri"/>
                <a:ea typeface="Calibri"/>
                <a:cs typeface="Calibri"/>
              </a:rPr>
              <a:t>MitID-oplysninger</a:t>
            </a:r>
            <a:r>
              <a:rPr lang="en-GB" sz="2400" b="1" dirty="0">
                <a:solidFill>
                  <a:schemeClr val="bg1"/>
                </a:solidFill>
                <a:latin typeface="Calibri"/>
                <a:ea typeface="Calibri"/>
                <a:cs typeface="Calibri"/>
              </a:rPr>
              <a:t> via SMS </a:t>
            </a:r>
            <a:r>
              <a:rPr lang="en-GB" sz="2400" b="1" dirty="0" err="1">
                <a:solidFill>
                  <a:schemeClr val="bg1"/>
                </a:solidFill>
                <a:latin typeface="Calibri"/>
                <a:ea typeface="Calibri"/>
                <a:cs typeface="Calibri"/>
              </a:rPr>
              <a:t>eller</a:t>
            </a:r>
            <a:r>
              <a:rPr lang="en-GB" sz="2400" b="1" dirty="0">
                <a:solidFill>
                  <a:schemeClr val="bg1"/>
                </a:solidFill>
                <a:latin typeface="Calibri"/>
                <a:ea typeface="Calibri"/>
                <a:cs typeface="Calibri"/>
              </a:rPr>
              <a:t> e-mail.</a:t>
            </a:r>
            <a:endParaRPr lang="da-DK" b="1" dirty="0">
              <a:solidFill>
                <a:schemeClr val="bg1"/>
              </a:solidFill>
              <a:latin typeface="Calibri"/>
              <a:ea typeface="Calibri"/>
              <a:cs typeface="Calibri"/>
            </a:endParaRPr>
          </a:p>
        </p:txBody>
      </p:sp>
      <p:sp>
        <p:nvSpPr>
          <p:cNvPr id="23" name="tb">
            <a:extLst>
              <a:ext uri="{FF2B5EF4-FFF2-40B4-BE49-F238E27FC236}">
                <a16:creationId xmlns:a16="http://schemas.microsoft.com/office/drawing/2014/main" id="{A0513216-E548-252A-7FEC-F86CDC622A39}"/>
              </a:ext>
            </a:extLst>
          </p:cNvPr>
          <p:cNvSpPr txBox="1"/>
          <p:nvPr/>
        </p:nvSpPr>
        <p:spPr>
          <a:xfrm>
            <a:off x="191110" y="176466"/>
            <a:ext cx="11400000" cy="640000"/>
          </a:xfrm>
          <a:prstGeom prst="rect">
            <a:avLst/>
          </a:prstGeom>
          <a:noFill/>
        </p:spPr>
        <p:txBody>
          <a:bodyPr wrap="square" anchor="t">
            <a:normAutofit lnSpcReduction="10000"/>
          </a:bodyPr>
          <a:lstStyle/>
          <a:p>
            <a:r>
              <a:rPr lang="en-GB" sz="3600" b="1" dirty="0">
                <a:solidFill>
                  <a:srgbClr val="5496D1"/>
                </a:solidFill>
                <a:latin typeface="Calibri" panose="020F0502020204030204" pitchFamily="34" charset="0"/>
                <a:cs typeface="Calibri" panose="020F0502020204030204" pitchFamily="34" charset="0"/>
              </a:rPr>
              <a:t>Sådan ser en svindelsms ud</a:t>
            </a:r>
          </a:p>
        </p:txBody>
      </p:sp>
      <p:sp>
        <p:nvSpPr>
          <p:cNvPr id="25" name="tb">
            <a:extLst>
              <a:ext uri="{FF2B5EF4-FFF2-40B4-BE49-F238E27FC236}">
                <a16:creationId xmlns:a16="http://schemas.microsoft.com/office/drawing/2014/main" id="{AC6801DE-25A8-1A43-FE85-990735A963A0}"/>
              </a:ext>
            </a:extLst>
          </p:cNvPr>
          <p:cNvSpPr txBox="1"/>
          <p:nvPr/>
        </p:nvSpPr>
        <p:spPr>
          <a:xfrm>
            <a:off x="160178" y="758484"/>
            <a:ext cx="11872130" cy="899774"/>
          </a:xfrm>
          <a:prstGeom prst="rect">
            <a:avLst/>
          </a:prstGeom>
          <a:noFill/>
        </p:spPr>
        <p:txBody>
          <a:bodyPr wrap="square" lIns="91440" tIns="45720" rIns="91440" bIns="45720" anchor="t">
            <a:normAutofit/>
          </a:bodyPr>
          <a:lstStyle/>
          <a:p>
            <a:r>
              <a:rPr lang="en-GB" sz="2000" b="1" dirty="0">
                <a:solidFill>
                  <a:srgbClr val="002465"/>
                </a:solidFill>
                <a:latin typeface="Calibri"/>
                <a:ea typeface="Calibri"/>
                <a:cs typeface="Calibri"/>
              </a:rPr>
              <a:t>Eksempler på den formulering, </a:t>
            </a:r>
            <a:r>
              <a:rPr lang="en-GB" sz="2000" b="1" dirty="0" err="1">
                <a:solidFill>
                  <a:srgbClr val="002465"/>
                </a:solidFill>
                <a:latin typeface="Calibri"/>
                <a:ea typeface="Calibri"/>
                <a:cs typeface="Calibri"/>
              </a:rPr>
              <a:t>svindlere</a:t>
            </a:r>
            <a:r>
              <a:rPr lang="en-GB" sz="2000" b="1" dirty="0">
                <a:solidFill>
                  <a:srgbClr val="002465"/>
                </a:solidFill>
                <a:latin typeface="Calibri"/>
                <a:ea typeface="Calibri"/>
                <a:cs typeface="Calibri"/>
              </a:rPr>
              <a:t> </a:t>
            </a:r>
            <a:r>
              <a:rPr lang="en-GB" sz="2000" b="1" dirty="0" err="1">
                <a:solidFill>
                  <a:srgbClr val="002465"/>
                </a:solidFill>
                <a:latin typeface="Calibri"/>
                <a:ea typeface="Calibri"/>
                <a:cs typeface="Calibri"/>
              </a:rPr>
              <a:t>bruger</a:t>
            </a:r>
            <a:r>
              <a:rPr lang="en-GB" sz="2000" b="1" dirty="0">
                <a:solidFill>
                  <a:srgbClr val="002465"/>
                </a:solidFill>
                <a:latin typeface="Calibri"/>
                <a:ea typeface="Calibri"/>
                <a:cs typeface="Calibri"/>
              </a:rPr>
              <a:t>. </a:t>
            </a:r>
            <a:r>
              <a:rPr lang="en-GB" sz="2000" b="1" dirty="0" err="1">
                <a:solidFill>
                  <a:srgbClr val="002465"/>
                </a:solidFill>
                <a:latin typeface="Calibri"/>
                <a:ea typeface="Calibri"/>
                <a:cs typeface="Calibri"/>
              </a:rPr>
              <a:t>Læg</a:t>
            </a:r>
            <a:r>
              <a:rPr lang="en-GB" sz="2000" b="1" dirty="0">
                <a:solidFill>
                  <a:srgbClr val="002465"/>
                </a:solidFill>
                <a:latin typeface="Calibri"/>
                <a:ea typeface="Calibri"/>
                <a:cs typeface="Calibri"/>
              </a:rPr>
              <a:t> </a:t>
            </a:r>
            <a:r>
              <a:rPr lang="en-GB" sz="2000" b="1" dirty="0" err="1">
                <a:solidFill>
                  <a:srgbClr val="002465"/>
                </a:solidFill>
                <a:latin typeface="Calibri"/>
                <a:ea typeface="Calibri"/>
                <a:cs typeface="Calibri"/>
              </a:rPr>
              <a:t>mærke</a:t>
            </a:r>
            <a:r>
              <a:rPr lang="en-GB" sz="2000" b="1" dirty="0">
                <a:solidFill>
                  <a:srgbClr val="002465"/>
                </a:solidFill>
                <a:latin typeface="Calibri"/>
                <a:ea typeface="Calibri"/>
                <a:cs typeface="Calibri"/>
              </a:rPr>
              <a:t> </a:t>
            </a:r>
            <a:r>
              <a:rPr lang="en-GB" sz="2000" b="1" dirty="0" err="1">
                <a:solidFill>
                  <a:srgbClr val="002465"/>
                </a:solidFill>
                <a:latin typeface="Calibri"/>
                <a:ea typeface="Calibri"/>
                <a:cs typeface="Calibri"/>
              </a:rPr>
              <a:t>til</a:t>
            </a:r>
            <a:r>
              <a:rPr lang="en-GB" sz="2000" b="1" dirty="0">
                <a:solidFill>
                  <a:srgbClr val="002465"/>
                </a:solidFill>
                <a:latin typeface="Calibri"/>
                <a:ea typeface="Calibri"/>
                <a:cs typeface="Calibri"/>
              </a:rPr>
              <a:t> </a:t>
            </a:r>
            <a:r>
              <a:rPr lang="en-GB" sz="2000" b="1" dirty="0" err="1">
                <a:solidFill>
                  <a:srgbClr val="002465"/>
                </a:solidFill>
                <a:latin typeface="Calibri"/>
                <a:ea typeface="Calibri"/>
                <a:cs typeface="Calibri"/>
              </a:rPr>
              <a:t>panikken</a:t>
            </a:r>
            <a:r>
              <a:rPr lang="en-GB" sz="2000" b="1" dirty="0">
                <a:solidFill>
                  <a:srgbClr val="002465"/>
                </a:solidFill>
                <a:latin typeface="Calibri"/>
                <a:ea typeface="Calibri"/>
                <a:cs typeface="Calibri"/>
              </a:rPr>
              <a:t>, </a:t>
            </a:r>
            <a:r>
              <a:rPr lang="en-GB" sz="2000" b="1" dirty="0" err="1">
                <a:solidFill>
                  <a:srgbClr val="002465"/>
                </a:solidFill>
                <a:latin typeface="Calibri"/>
                <a:ea typeface="Calibri"/>
                <a:cs typeface="Calibri"/>
              </a:rPr>
              <a:t>linket</a:t>
            </a:r>
            <a:r>
              <a:rPr lang="en-GB" sz="2000" b="1" dirty="0">
                <a:solidFill>
                  <a:srgbClr val="002465"/>
                </a:solidFill>
                <a:latin typeface="Calibri"/>
                <a:ea typeface="Calibri"/>
                <a:cs typeface="Calibri"/>
              </a:rPr>
              <a:t> </a:t>
            </a:r>
            <a:r>
              <a:rPr lang="en-GB" sz="2000" b="1" dirty="0" err="1">
                <a:solidFill>
                  <a:srgbClr val="002465"/>
                </a:solidFill>
                <a:latin typeface="Calibri"/>
                <a:ea typeface="Calibri"/>
                <a:cs typeface="Calibri"/>
              </a:rPr>
              <a:t>og</a:t>
            </a:r>
            <a:r>
              <a:rPr lang="en-GB" sz="2000" b="1" dirty="0">
                <a:solidFill>
                  <a:srgbClr val="002465"/>
                </a:solidFill>
                <a:latin typeface="Calibri"/>
                <a:ea typeface="Calibri"/>
                <a:cs typeface="Calibri"/>
              </a:rPr>
              <a:t> </a:t>
            </a:r>
            <a:r>
              <a:rPr lang="en-GB" sz="2000" b="1" dirty="0" err="1">
                <a:solidFill>
                  <a:srgbClr val="002465"/>
                </a:solidFill>
                <a:latin typeface="Calibri"/>
                <a:ea typeface="Calibri"/>
                <a:cs typeface="Calibri"/>
              </a:rPr>
              <a:t>opfordringen</a:t>
            </a:r>
            <a:r>
              <a:rPr lang="en-GB" sz="2000" b="1" dirty="0">
                <a:solidFill>
                  <a:srgbClr val="002465"/>
                </a:solidFill>
                <a:latin typeface="Calibri"/>
                <a:ea typeface="Calibri"/>
                <a:cs typeface="Calibri"/>
              </a:rPr>
              <a:t> </a:t>
            </a:r>
            <a:r>
              <a:rPr lang="en-GB" sz="2000" b="1" dirty="0" err="1">
                <a:solidFill>
                  <a:srgbClr val="002465"/>
                </a:solidFill>
                <a:latin typeface="Calibri"/>
                <a:ea typeface="Calibri"/>
                <a:cs typeface="Calibri"/>
              </a:rPr>
              <a:t>til</a:t>
            </a:r>
            <a:r>
              <a:rPr lang="en-GB" sz="2000" b="1" dirty="0">
                <a:solidFill>
                  <a:srgbClr val="002465"/>
                </a:solidFill>
                <a:latin typeface="Calibri"/>
                <a:ea typeface="Calibri"/>
                <a:cs typeface="Calibri"/>
              </a:rPr>
              <a:t> at handle.</a:t>
            </a:r>
            <a:endParaRPr lang="en-GB" b="1">
              <a:latin typeface="Calibri"/>
              <a:ea typeface="Calibri"/>
              <a:cs typeface="Calibri"/>
            </a:endParaRPr>
          </a:p>
        </p:txBody>
      </p:sp>
      <p:sp>
        <p:nvSpPr>
          <p:cNvPr id="31" name="tb">
            <a:extLst>
              <a:ext uri="{FF2B5EF4-FFF2-40B4-BE49-F238E27FC236}">
                <a16:creationId xmlns:a16="http://schemas.microsoft.com/office/drawing/2014/main" id="{13714707-3294-A1B7-58EB-F277C9E9F351}"/>
              </a:ext>
            </a:extLst>
          </p:cNvPr>
          <p:cNvSpPr txBox="1"/>
          <p:nvPr/>
        </p:nvSpPr>
        <p:spPr>
          <a:xfrm>
            <a:off x="265188" y="5819593"/>
            <a:ext cx="11390525" cy="1092425"/>
          </a:xfrm>
          <a:prstGeom prst="rect">
            <a:avLst/>
          </a:prstGeom>
          <a:noFill/>
        </p:spPr>
        <p:txBody>
          <a:bodyPr wrap="square" lIns="91440" tIns="45720" rIns="91440" bIns="45720" anchor="ctr">
            <a:normAutofit fontScale="92500" lnSpcReduction="10000"/>
          </a:bodyPr>
          <a:lstStyle/>
          <a:p>
            <a:pPr algn="ctr"/>
            <a:r>
              <a:rPr lang="en-GB" sz="2400" b="1" dirty="0" err="1">
                <a:solidFill>
                  <a:srgbClr val="5496D1"/>
                </a:solidFill>
                <a:latin typeface="Calibri"/>
                <a:ea typeface="Calibri"/>
                <a:cs typeface="Calibri"/>
              </a:rPr>
              <a:t>Beskeden</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kommer</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uventet</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forsøger</a:t>
            </a:r>
            <a:r>
              <a:rPr lang="en-GB" sz="2400" b="1" dirty="0">
                <a:solidFill>
                  <a:srgbClr val="5496D1"/>
                </a:solidFill>
                <a:latin typeface="Calibri"/>
                <a:ea typeface="Calibri"/>
                <a:cs typeface="Calibri"/>
              </a:rPr>
              <a:t> at </a:t>
            </a:r>
            <a:r>
              <a:rPr lang="en-GB" sz="2400" b="1" dirty="0" err="1">
                <a:solidFill>
                  <a:srgbClr val="5496D1"/>
                </a:solidFill>
                <a:latin typeface="Calibri"/>
                <a:ea typeface="Calibri"/>
                <a:cs typeface="Calibri"/>
              </a:rPr>
              <a:t>skræmme</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eller</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stresse</a:t>
            </a:r>
            <a:r>
              <a:rPr lang="en-GB" sz="2400" b="1" dirty="0">
                <a:solidFill>
                  <a:srgbClr val="5496D1"/>
                </a:solidFill>
                <a:latin typeface="Calibri"/>
                <a:ea typeface="Calibri"/>
                <a:cs typeface="Calibri"/>
              </a:rPr>
              <a:t> dig. </a:t>
            </a:r>
            <a:r>
              <a:rPr lang="en-GB" sz="2400" b="1" dirty="0" err="1">
                <a:solidFill>
                  <a:srgbClr val="5496D1"/>
                </a:solidFill>
                <a:latin typeface="Calibri"/>
                <a:ea typeface="Calibri"/>
                <a:cs typeface="Calibri"/>
              </a:rPr>
              <a:t>Indeholder</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ofte</a:t>
            </a:r>
            <a:r>
              <a:rPr lang="en-GB" sz="2400" b="1" dirty="0">
                <a:solidFill>
                  <a:srgbClr val="5496D1"/>
                </a:solidFill>
                <a:latin typeface="Calibri"/>
                <a:ea typeface="Calibri"/>
                <a:cs typeface="Calibri"/>
              </a:rPr>
              <a:t> et link. Klik </a:t>
            </a:r>
            <a:r>
              <a:rPr lang="en-GB" sz="2400" b="1" dirty="0" err="1">
                <a:solidFill>
                  <a:srgbClr val="5496D1"/>
                </a:solidFill>
                <a:latin typeface="Calibri"/>
                <a:ea typeface="Calibri"/>
                <a:cs typeface="Calibri"/>
              </a:rPr>
              <a:t>ikke</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på</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linket</a:t>
            </a:r>
            <a:r>
              <a:rPr lang="en-GB" sz="2400" b="1" dirty="0">
                <a:solidFill>
                  <a:srgbClr val="5496D1"/>
                </a:solidFill>
                <a:latin typeface="Calibri"/>
                <a:ea typeface="Calibri"/>
                <a:cs typeface="Calibri"/>
              </a:rPr>
              <a:t>. Er du </a:t>
            </a:r>
            <a:r>
              <a:rPr lang="en-GB" sz="2400" b="1" dirty="0" err="1">
                <a:solidFill>
                  <a:srgbClr val="5496D1"/>
                </a:solidFill>
                <a:latin typeface="Calibri"/>
                <a:ea typeface="Calibri"/>
                <a:cs typeface="Calibri"/>
              </a:rPr>
              <a:t>i</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tvivl</a:t>
            </a:r>
            <a:r>
              <a:rPr lang="en-GB" sz="2400" b="1" dirty="0">
                <a:solidFill>
                  <a:srgbClr val="5496D1"/>
                </a:solidFill>
                <a:latin typeface="Calibri"/>
                <a:ea typeface="Calibri"/>
                <a:cs typeface="Calibri"/>
              </a:rPr>
              <a:t>, </a:t>
            </a:r>
            <a:r>
              <a:rPr lang="en-GB" sz="2400" b="1" dirty="0" err="1">
                <a:solidFill>
                  <a:srgbClr val="5496D1"/>
                </a:solidFill>
                <a:latin typeface="Calibri"/>
                <a:ea typeface="Calibri"/>
                <a:cs typeface="Calibri"/>
              </a:rPr>
              <a:t>kontakt</a:t>
            </a:r>
            <a:r>
              <a:rPr lang="en-GB" sz="2400" b="1" dirty="0">
                <a:solidFill>
                  <a:srgbClr val="5496D1"/>
                </a:solidFill>
                <a:latin typeface="Calibri"/>
                <a:ea typeface="Calibri"/>
                <a:cs typeface="Calibri"/>
              </a:rPr>
              <a:t> </a:t>
            </a:r>
            <a:r>
              <a:rPr lang="en-GB" sz="2400" b="1">
                <a:solidFill>
                  <a:srgbClr val="5496D1"/>
                </a:solidFill>
                <a:latin typeface="Calibri"/>
                <a:ea typeface="Calibri"/>
                <a:cs typeface="Calibri"/>
              </a:rPr>
              <a:t>virksomheden/ </a:t>
            </a:r>
            <a:r>
              <a:rPr lang="en-GB" sz="2400" b="1" dirty="0" err="1">
                <a:solidFill>
                  <a:srgbClr val="5496D1"/>
                </a:solidFill>
                <a:latin typeface="Calibri"/>
                <a:ea typeface="Calibri"/>
                <a:cs typeface="Calibri"/>
              </a:rPr>
              <a:t>myndigheden</a:t>
            </a:r>
            <a:r>
              <a:rPr lang="en-GB" sz="2400" b="1">
                <a:solidFill>
                  <a:srgbClr val="5496D1"/>
                </a:solidFill>
                <a:latin typeface="Calibri"/>
                <a:ea typeface="Calibri"/>
                <a:cs typeface="Calibri"/>
              </a:rPr>
              <a:t> via </a:t>
            </a:r>
            <a:r>
              <a:rPr lang="en-GB" sz="2400" b="1" dirty="0" err="1">
                <a:solidFill>
                  <a:srgbClr val="5496D1"/>
                </a:solidFill>
                <a:latin typeface="Calibri"/>
                <a:ea typeface="Calibri"/>
                <a:cs typeface="Calibri"/>
              </a:rPr>
              <a:t>deres</a:t>
            </a:r>
            <a:r>
              <a:rPr lang="en-GB" sz="2400" b="1">
                <a:solidFill>
                  <a:srgbClr val="5496D1"/>
                </a:solidFill>
                <a:latin typeface="Calibri"/>
                <a:ea typeface="Calibri"/>
                <a:cs typeface="Calibri"/>
              </a:rPr>
              <a:t> </a:t>
            </a:r>
            <a:r>
              <a:rPr lang="en-GB" sz="2400" b="1" dirty="0" err="1">
                <a:solidFill>
                  <a:srgbClr val="5496D1"/>
                </a:solidFill>
                <a:latin typeface="Calibri"/>
                <a:ea typeface="Calibri"/>
                <a:cs typeface="Calibri"/>
              </a:rPr>
              <a:t>officielle</a:t>
            </a:r>
            <a:r>
              <a:rPr lang="en-GB" sz="2400" b="1">
                <a:solidFill>
                  <a:srgbClr val="5496D1"/>
                </a:solidFill>
                <a:latin typeface="Calibri"/>
                <a:ea typeface="Calibri"/>
                <a:cs typeface="Calibri"/>
              </a:rPr>
              <a:t> </a:t>
            </a:r>
            <a:r>
              <a:rPr lang="en-GB" sz="2400" b="1" dirty="0" err="1">
                <a:solidFill>
                  <a:srgbClr val="5496D1"/>
                </a:solidFill>
                <a:latin typeface="Calibri"/>
                <a:ea typeface="Calibri"/>
                <a:cs typeface="Calibri"/>
              </a:rPr>
              <a:t>hjemmeside</a:t>
            </a:r>
            <a:r>
              <a:rPr lang="en-GB" sz="2400" b="1">
                <a:solidFill>
                  <a:srgbClr val="5496D1"/>
                </a:solidFill>
                <a:latin typeface="Calibri"/>
                <a:ea typeface="Calibri"/>
                <a:cs typeface="Calibri"/>
              </a:rPr>
              <a:t> </a:t>
            </a:r>
            <a:r>
              <a:rPr lang="en-GB" sz="2400" b="1" dirty="0" err="1">
                <a:solidFill>
                  <a:srgbClr val="5496D1"/>
                </a:solidFill>
                <a:latin typeface="Calibri"/>
                <a:ea typeface="Calibri"/>
                <a:cs typeface="Calibri"/>
              </a:rPr>
              <a:t>eller</a:t>
            </a:r>
            <a:r>
              <a:rPr lang="en-GB" sz="2400" b="1">
                <a:solidFill>
                  <a:srgbClr val="5496D1"/>
                </a:solidFill>
                <a:latin typeface="Calibri"/>
                <a:ea typeface="Calibri"/>
                <a:cs typeface="Calibri"/>
              </a:rPr>
              <a:t> </a:t>
            </a:r>
            <a:r>
              <a:rPr lang="en-GB" sz="2400" b="1" dirty="0" err="1">
                <a:solidFill>
                  <a:srgbClr val="5496D1"/>
                </a:solidFill>
                <a:latin typeface="Calibri"/>
                <a:ea typeface="Calibri"/>
                <a:cs typeface="Calibri"/>
              </a:rPr>
              <a:t>telefonnummer</a:t>
            </a:r>
            <a:r>
              <a:rPr lang="en-GB" sz="2400" b="1" dirty="0">
                <a:solidFill>
                  <a:srgbClr val="5496D1"/>
                </a:solidFill>
                <a:latin typeface="Calibri"/>
                <a:ea typeface="Calibri"/>
                <a:cs typeface="Calibri"/>
              </a:rPr>
              <a:t>.</a:t>
            </a:r>
            <a:endParaRPr lang="da-DK" b="1" dirty="0">
              <a:latin typeface="Calibri"/>
              <a:ea typeface="Calibri"/>
              <a:cs typeface="Calibri"/>
            </a:endParaRPr>
          </a:p>
        </p:txBody>
      </p:sp>
      <p:pic>
        <p:nvPicPr>
          <p:cNvPr id="1025" name="Picture 1024">
            <a:extLst>
              <a:ext uri="{FF2B5EF4-FFF2-40B4-BE49-F238E27FC236}">
                <a16:creationId xmlns:a16="http://schemas.microsoft.com/office/drawing/2014/main" id="{3579B071-7B14-A76C-3D25-5838AFB783B1}"/>
              </a:ext>
            </a:extLst>
          </p:cNvPr>
          <p:cNvPicPr>
            <a:picLocks noChangeAspect="1"/>
          </p:cNvPicPr>
          <p:nvPr/>
        </p:nvPicPr>
        <p:blipFill>
          <a:blip r:embed="rId4" cstate="email">
            <a:biLevel thresh="50000"/>
            <a:extLst>
              <a:ext uri="{28A0092B-C50C-407E-A947-70E740481C1C}">
                <a14:useLocalDpi xmlns:a14="http://schemas.microsoft.com/office/drawing/2010/main"/>
              </a:ext>
            </a:extLst>
          </a:blip>
          <a:stretch>
            <a:fillRect/>
          </a:stretch>
        </p:blipFill>
        <p:spPr>
          <a:xfrm>
            <a:off x="11044547" y="1089093"/>
            <a:ext cx="981541" cy="1152244"/>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9D9A15A-554F-D0EE-3146-EBDE56A9988D}"/>
              </a:ext>
            </a:extLst>
          </p:cNvPr>
          <p:cNvSpPr>
            <a:spLocks noGrp="1"/>
          </p:cNvSpPr>
          <p:nvPr>
            <p:ph type="body" idx="3"/>
          </p:nvPr>
        </p:nvSpPr>
        <p:spPr>
          <a:xfrm>
            <a:off x="1167384" y="1877830"/>
            <a:ext cx="5879592" cy="4588873"/>
          </a:xfrm>
        </p:spPr>
        <p:txBody>
          <a:bodyPr/>
          <a:lstStyle/>
          <a:p>
            <a:endParaRPr lang="en-US" sz="1200" dirty="0">
              <a:solidFill>
                <a:srgbClr val="EBCB1F"/>
              </a:solidFill>
            </a:endParaRPr>
          </a:p>
          <a:p>
            <a:r>
              <a:rPr lang="en-US" b="1" dirty="0"/>
              <a:t>Pause</a:t>
            </a:r>
          </a:p>
          <a:p>
            <a:r>
              <a:rPr lang="en-US" dirty="0"/>
              <a:t>Tag et øjeblik, før du gør noget</a:t>
            </a:r>
          </a:p>
          <a:p>
            <a:endParaRPr lang="en-US" dirty="0"/>
          </a:p>
          <a:p>
            <a:r>
              <a:rPr lang="en-US" b="1" dirty="0"/>
              <a:t>Tjek</a:t>
            </a:r>
            <a:endParaRPr lang="en-US" dirty="0"/>
          </a:p>
          <a:p>
            <a:pPr marL="571500" indent="-342900">
              <a:buClr>
                <a:srgbClr val="002465"/>
              </a:buClr>
              <a:buFont typeface="Arial" panose="020B0604020202020204" pitchFamily="34" charset="0"/>
              <a:buChar char="•"/>
            </a:pPr>
            <a:r>
              <a:rPr lang="en-US" dirty="0"/>
              <a:t>Genkender jeg dette? </a:t>
            </a:r>
          </a:p>
          <a:p>
            <a:pPr marL="571500" indent="-342900">
              <a:buClr>
                <a:srgbClr val="002465"/>
              </a:buClr>
              <a:buFont typeface="Arial" panose="020B0604020202020204" pitchFamily="34" charset="0"/>
              <a:buChar char="•"/>
            </a:pPr>
            <a:r>
              <a:rPr lang="en-US" dirty="0"/>
              <a:t>Passer det med min </a:t>
            </a:r>
            <a:r>
              <a:rPr lang="en-US" dirty="0" err="1"/>
              <a:t>seneste</a:t>
            </a:r>
            <a:r>
              <a:rPr lang="en-US" dirty="0"/>
              <a:t> </a:t>
            </a:r>
            <a:r>
              <a:rPr lang="en-US" dirty="0" err="1"/>
              <a:t>aktivitet</a:t>
            </a:r>
            <a:r>
              <a:rPr lang="en-US" dirty="0"/>
              <a:t>?</a:t>
            </a:r>
          </a:p>
          <a:p>
            <a:pPr marL="228600" indent="0">
              <a:buClr>
                <a:srgbClr val="002465"/>
              </a:buClr>
            </a:pPr>
            <a:endParaRPr lang="en-US"/>
          </a:p>
          <a:p>
            <a:r>
              <a:rPr lang="en-US" b="1" dirty="0"/>
              <a:t>Bekræft</a:t>
            </a:r>
            <a:endParaRPr lang="en-US" dirty="0"/>
          </a:p>
          <a:p>
            <a:pPr marL="571500" indent="-342900">
              <a:buClr>
                <a:srgbClr val="002465"/>
              </a:buClr>
              <a:buFont typeface="Arial" panose="020B0604020202020204" pitchFamily="34" charset="0"/>
              <a:buChar char="•"/>
            </a:pPr>
            <a:r>
              <a:rPr lang="en-US" dirty="0"/>
              <a:t>Åbn selv din bankapp </a:t>
            </a:r>
          </a:p>
          <a:p>
            <a:pPr marL="571500" indent="-342900">
              <a:buClr>
                <a:srgbClr val="002465"/>
              </a:buClr>
              <a:buFont typeface="Arial" panose="020B0604020202020204" pitchFamily="34" charset="0"/>
              <a:buChar char="•"/>
            </a:pPr>
            <a:r>
              <a:rPr lang="en-US" dirty="0"/>
              <a:t>Brug et pålideligt telefonnummer </a:t>
            </a:r>
          </a:p>
          <a:p>
            <a:endParaRPr lang="en-US" b="1" dirty="0"/>
          </a:p>
          <a:p>
            <a:endParaRPr lang="en-GB" dirty="0"/>
          </a:p>
        </p:txBody>
      </p:sp>
      <p:pic>
        <p:nvPicPr>
          <p:cNvPr id="18434" name="Picture 2" descr="person holding iPhone">
            <a:extLst>
              <a:ext uri="{FF2B5EF4-FFF2-40B4-BE49-F238E27FC236}">
                <a16:creationId xmlns:a16="http://schemas.microsoft.com/office/drawing/2014/main" id="{79A4432F-4B44-D52A-F21D-12029BDA565F}"/>
              </a:ext>
            </a:extLst>
          </p:cNvPr>
          <p:cNvPicPr>
            <a:picLocks noGrp="1" noChangeAspect="1" noChangeArrowheads="1"/>
          </p:cNvPicPr>
          <p:nvPr>
            <p:ph type="pic" idx="2"/>
          </p:nvPr>
        </p:nvPicPr>
        <p:blipFill rotWithShape="1">
          <a:blip r:embed="rId2" cstate="email">
            <a:extLst>
              <a:ext uri="{28A0092B-C50C-407E-A947-70E740481C1C}">
                <a14:useLocalDpi xmlns:a14="http://schemas.microsoft.com/office/drawing/2010/main"/>
              </a:ext>
            </a:extLst>
          </a:blip>
          <a:srcRect/>
          <a:stretch>
            <a:fillRect/>
          </a:stretch>
        </p:blipFill>
        <p:spPr bwMode="auto">
          <a:xfrm>
            <a:off x="7050505" y="2887579"/>
            <a:ext cx="3826042" cy="3970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368ED4-C881-1A85-DB8C-1E412F36D40A}"/>
              </a:ext>
            </a:extLst>
          </p:cNvPr>
          <p:cNvSpPr txBox="1"/>
          <p:nvPr/>
        </p:nvSpPr>
        <p:spPr>
          <a:xfrm>
            <a:off x="1171085" y="1079072"/>
            <a:ext cx="6121908" cy="642227"/>
          </a:xfrm>
          <a:prstGeom prst="rect">
            <a:avLst/>
          </a:prstGeom>
          <a:noFill/>
        </p:spPr>
        <p:txBody>
          <a:bodyPr wrap="square">
            <a:spAutoFit/>
          </a:bodyPr>
          <a:lstStyle/>
          <a:p>
            <a:pPr marL="457200" marR="0" lvl="0" indent="-228600" algn="l" defTabSz="914400" rtl="0" eaLnBrk="1" fontAlgn="auto" latinLnBrk="0" hangingPunct="1">
              <a:lnSpc>
                <a:spcPct val="103333"/>
              </a:lnSpc>
              <a:spcBef>
                <a:spcPts val="0"/>
              </a:spcBef>
              <a:spcAft>
                <a:spcPts val="0"/>
              </a:spcAft>
              <a:buClr>
                <a:srgbClr val="242B62"/>
              </a:buClr>
              <a:buSzPts val="2400"/>
              <a:buFont typeface="Arial"/>
              <a:buNone/>
              <a:tabLst/>
              <a:defRPr/>
            </a:pPr>
            <a:r>
              <a:rPr kumimoji="0" lang="en-US" sz="3600" b="1" i="0" u="none" strike="noStrike" kern="0" cap="none" spc="0" normalizeH="0" baseline="0" noProof="0" dirty="0">
                <a:ln>
                  <a:noFill/>
                </a:ln>
                <a:solidFill>
                  <a:srgbClr val="5496D1"/>
                </a:solidFill>
                <a:effectLst/>
                <a:uLnTx/>
                <a:uFillTx/>
                <a:latin typeface="Calibri"/>
                <a:ea typeface="Calibri"/>
                <a:cs typeface="Calibri"/>
                <a:sym typeface="Calibri"/>
              </a:rPr>
              <a:t>En enkel beslutningsregel</a:t>
            </a:r>
          </a:p>
        </p:txBody>
      </p:sp>
    </p:spTree>
    <p:extLst>
      <p:ext uri="{BB962C8B-B14F-4D97-AF65-F5344CB8AC3E}">
        <p14:creationId xmlns:p14="http://schemas.microsoft.com/office/powerpoint/2010/main" val="13001925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2" name="Google Shape;552;p29"/>
          <p:cNvSpPr txBox="1">
            <a:spLocks noGrp="1"/>
          </p:cNvSpPr>
          <p:nvPr>
            <p:ph type="body" idx="3"/>
          </p:nvPr>
        </p:nvSpPr>
        <p:spPr>
          <a:xfrm>
            <a:off x="219456" y="747996"/>
            <a:ext cx="6557952" cy="4861598"/>
          </a:xfrm>
          <a:prstGeom prst="rect">
            <a:avLst/>
          </a:prstGeom>
          <a:noFill/>
          <a:ln>
            <a:noFill/>
          </a:ln>
        </p:spPr>
        <p:txBody>
          <a:bodyPr spcFirstLastPara="1" wrap="square" lIns="91425" tIns="45700" rIns="91425" bIns="45700" anchor="t" anchorCtr="0">
            <a:noAutofit/>
          </a:bodyPr>
          <a:lstStyle/>
          <a:p>
            <a:r>
              <a:rPr lang="en-US" sz="3600" b="1" dirty="0">
                <a:solidFill>
                  <a:srgbClr val="31376B"/>
                </a:solidFill>
              </a:rPr>
              <a:t>Sådan ser en sikker reaktion ud</a:t>
            </a:r>
          </a:p>
          <a:p>
            <a:endParaRPr lang="en-US" sz="1400" b="1" dirty="0">
              <a:solidFill>
                <a:srgbClr val="EBCB1F"/>
              </a:solidFill>
            </a:endParaRPr>
          </a:p>
          <a:p>
            <a:r>
              <a:rPr lang="en-US" dirty="0"/>
              <a:t>En sikker reaktion betyder:</a:t>
            </a:r>
          </a:p>
          <a:p>
            <a:pPr marL="571500" indent="-342900">
              <a:buFont typeface="Arial" panose="020B0604020202020204" pitchFamily="34" charset="0"/>
              <a:buChar char="•"/>
            </a:pPr>
            <a:r>
              <a:rPr lang="en-US" dirty="0"/>
              <a:t>Klik ikke på uventede links</a:t>
            </a:r>
          </a:p>
          <a:p>
            <a:pPr marL="571500" indent="-342900">
              <a:buFont typeface="Arial" panose="020B0604020202020204" pitchFamily="34" charset="0"/>
              <a:buChar char="•"/>
            </a:pPr>
            <a:r>
              <a:rPr lang="en-US" dirty="0"/>
              <a:t>Del </a:t>
            </a:r>
            <a:r>
              <a:rPr lang="en-US" dirty="0" err="1"/>
              <a:t>ikke</a:t>
            </a:r>
            <a:r>
              <a:rPr lang="en-US" dirty="0"/>
              <a:t> </a:t>
            </a:r>
            <a:r>
              <a:rPr lang="en-US" dirty="0" err="1"/>
              <a:t>koder</a:t>
            </a:r>
            <a:r>
              <a:rPr lang="en-US" dirty="0"/>
              <a:t> </a:t>
            </a:r>
            <a:r>
              <a:rPr lang="en-US" dirty="0" err="1"/>
              <a:t>eller</a:t>
            </a:r>
            <a:r>
              <a:rPr lang="en-US" dirty="0"/>
              <a:t> </a:t>
            </a:r>
            <a:r>
              <a:rPr lang="en-US" dirty="0" err="1"/>
              <a:t>personlige</a:t>
            </a:r>
            <a:r>
              <a:rPr lang="en-US" dirty="0"/>
              <a:t> </a:t>
            </a:r>
            <a:r>
              <a:rPr lang="en-US" dirty="0" err="1"/>
              <a:t>oplysninger</a:t>
            </a:r>
            <a:endParaRPr lang="en-US" dirty="0"/>
          </a:p>
          <a:p>
            <a:pPr marL="571500" indent="-342900">
              <a:buFont typeface="Arial" panose="020B0604020202020204" pitchFamily="34" charset="0"/>
              <a:buChar char="•"/>
            </a:pPr>
            <a:r>
              <a:rPr lang="en-US" dirty="0" err="1"/>
              <a:t>Afbryd</a:t>
            </a:r>
            <a:r>
              <a:rPr lang="en-US" dirty="0"/>
              <a:t> </a:t>
            </a:r>
            <a:r>
              <a:rPr lang="en-US" dirty="0" err="1"/>
              <a:t>opkaldet</a:t>
            </a:r>
            <a:r>
              <a:rPr lang="en-US" dirty="0"/>
              <a:t> </a:t>
            </a:r>
            <a:r>
              <a:rPr lang="en-US" dirty="0" err="1"/>
              <a:t>eller</a:t>
            </a:r>
            <a:r>
              <a:rPr lang="en-US" dirty="0"/>
              <a:t> </a:t>
            </a:r>
            <a:r>
              <a:rPr lang="en-US" dirty="0" err="1"/>
              <a:t>besvar</a:t>
            </a:r>
            <a:r>
              <a:rPr lang="en-US" dirty="0"/>
              <a:t> </a:t>
            </a:r>
            <a:r>
              <a:rPr lang="en-US" dirty="0" err="1"/>
              <a:t>ikke</a:t>
            </a:r>
            <a:r>
              <a:rPr lang="en-US" dirty="0"/>
              <a:t> </a:t>
            </a:r>
            <a:r>
              <a:rPr lang="en-US" dirty="0" err="1"/>
              <a:t>beskeden</a:t>
            </a:r>
            <a:endParaRPr lang="en-US" dirty="0"/>
          </a:p>
          <a:p>
            <a:pPr marL="571500" indent="-342900">
              <a:buFont typeface="Arial" panose="020B0604020202020204" pitchFamily="34" charset="0"/>
              <a:buChar char="•"/>
            </a:pPr>
            <a:r>
              <a:rPr lang="en-US" dirty="0" err="1"/>
              <a:t>Tjek</a:t>
            </a:r>
            <a:r>
              <a:rPr lang="en-US" dirty="0"/>
              <a:t> det via din </a:t>
            </a:r>
            <a:r>
              <a:rPr lang="en-US" dirty="0" err="1"/>
              <a:t>officielle</a:t>
            </a:r>
            <a:r>
              <a:rPr lang="en-US" dirty="0"/>
              <a:t> </a:t>
            </a:r>
            <a:r>
              <a:rPr lang="en-US" dirty="0" err="1"/>
              <a:t>bankapp</a:t>
            </a:r>
            <a:endParaRPr lang="en-US" dirty="0"/>
          </a:p>
          <a:p>
            <a:pPr marL="571500" indent="-342900">
              <a:buFont typeface="Arial" panose="020B0604020202020204" pitchFamily="34" charset="0"/>
              <a:buChar char="•"/>
            </a:pPr>
            <a:r>
              <a:rPr lang="en-US" dirty="0" err="1"/>
              <a:t>Kontakt</a:t>
            </a:r>
            <a:r>
              <a:rPr lang="en-US" dirty="0"/>
              <a:t> </a:t>
            </a:r>
            <a:r>
              <a:rPr lang="en-US" dirty="0" err="1"/>
              <a:t>organisationen</a:t>
            </a:r>
            <a:r>
              <a:rPr lang="en-US" dirty="0"/>
              <a:t> </a:t>
            </a:r>
            <a:r>
              <a:rPr lang="en-US" dirty="0" err="1"/>
              <a:t>direkte</a:t>
            </a:r>
          </a:p>
          <a:p>
            <a:pPr marL="228600" indent="0"/>
            <a:endParaRPr lang="en-US" dirty="0"/>
          </a:p>
          <a:p>
            <a:pPr marL="228600" indent="0"/>
            <a:r>
              <a:rPr lang="en-US" dirty="0"/>
              <a:t>Du vælger selv, hvordan du vil reagere</a:t>
            </a:r>
          </a:p>
        </p:txBody>
      </p:sp>
      <p:pic>
        <p:nvPicPr>
          <p:cNvPr id="34818" name="Picture 2" descr="yellow and black road sign">
            <a:extLst>
              <a:ext uri="{FF2B5EF4-FFF2-40B4-BE49-F238E27FC236}">
                <a16:creationId xmlns:a16="http://schemas.microsoft.com/office/drawing/2014/main" id="{C1334556-F249-1409-96E3-06E35DA71AB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43011" y="360763"/>
            <a:ext cx="4090983" cy="6136474"/>
          </a:xfrm>
          <a:prstGeom prst="roundRect">
            <a:avLst>
              <a:gd name="adj" fmla="val 12437"/>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5" name="Google Shape;1155;p36"/>
          <p:cNvSpPr/>
          <p:nvPr/>
        </p:nvSpPr>
        <p:spPr>
          <a:xfrm>
            <a:off x="760867" y="2863271"/>
            <a:ext cx="2513094" cy="2716435"/>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6" name="Google Shape;1156;p36"/>
          <p:cNvSpPr/>
          <p:nvPr/>
        </p:nvSpPr>
        <p:spPr>
          <a:xfrm>
            <a:off x="1040356" y="1430747"/>
            <a:ext cx="1954116" cy="1700704"/>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7" name="Google Shape;1157;p36"/>
          <p:cNvSpPr/>
          <p:nvPr/>
        </p:nvSpPr>
        <p:spPr>
          <a:xfrm>
            <a:off x="3471362" y="2863271"/>
            <a:ext cx="2513095" cy="2716435"/>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8" name="Google Shape;1158;p36"/>
          <p:cNvSpPr/>
          <p:nvPr/>
        </p:nvSpPr>
        <p:spPr>
          <a:xfrm>
            <a:off x="3750850" y="1430747"/>
            <a:ext cx="1954118"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9" name="Google Shape;1159;p36"/>
          <p:cNvSpPr/>
          <p:nvPr/>
        </p:nvSpPr>
        <p:spPr>
          <a:xfrm>
            <a:off x="6100874" y="2863271"/>
            <a:ext cx="2513094" cy="271643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0" name="Google Shape;1160;p36"/>
          <p:cNvSpPr/>
          <p:nvPr/>
        </p:nvSpPr>
        <p:spPr>
          <a:xfrm>
            <a:off x="6380363" y="1407154"/>
            <a:ext cx="1954116"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1" name="Google Shape;1161;p36"/>
          <p:cNvSpPr/>
          <p:nvPr/>
        </p:nvSpPr>
        <p:spPr>
          <a:xfrm>
            <a:off x="8730382" y="2863271"/>
            <a:ext cx="2513095" cy="271643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2" name="Google Shape;1162;p36"/>
          <p:cNvSpPr/>
          <p:nvPr/>
        </p:nvSpPr>
        <p:spPr>
          <a:xfrm>
            <a:off x="9009871" y="1407154"/>
            <a:ext cx="1954116"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tb">
            <a:extLst>
              <a:ext uri="{FF2B5EF4-FFF2-40B4-BE49-F238E27FC236}">
                <a16:creationId xmlns:a16="http://schemas.microsoft.com/office/drawing/2014/main" id="{D62D67F0-127D-F873-E7B6-C4168CE327A2}"/>
              </a:ext>
            </a:extLst>
          </p:cNvPr>
          <p:cNvSpPr txBox="1"/>
          <p:nvPr/>
        </p:nvSpPr>
        <p:spPr>
          <a:xfrm>
            <a:off x="396000" y="178069"/>
            <a:ext cx="11400000" cy="650000"/>
          </a:xfrm>
          <a:prstGeom prst="rect">
            <a:avLst/>
          </a:prstGeom>
          <a:noFill/>
        </p:spPr>
        <p:txBody>
          <a:bodyPr wrap="square" anchor="t">
            <a:normAutofit/>
          </a:bodyPr>
          <a:lstStyle/>
          <a:p>
            <a:r>
              <a:rPr lang="en-GB" sz="3600" b="1" dirty="0">
                <a:solidFill>
                  <a:srgbClr val="31376B"/>
                </a:solidFill>
                <a:latin typeface="Calibri" panose="020F0502020204030204" pitchFamily="34" charset="0"/>
                <a:cs typeface="Calibri" panose="020F0502020204030204" pitchFamily="34" charset="0"/>
              </a:rPr>
              <a:t>Hvor kan man få hjælp i Irland</a:t>
            </a:r>
          </a:p>
        </p:txBody>
      </p:sp>
      <p:sp>
        <p:nvSpPr>
          <p:cNvPr id="5" name="tb">
            <a:extLst>
              <a:ext uri="{FF2B5EF4-FFF2-40B4-BE49-F238E27FC236}">
                <a16:creationId xmlns:a16="http://schemas.microsoft.com/office/drawing/2014/main" id="{6B8EE66B-C5D6-584F-F16F-DBD16CB46692}"/>
              </a:ext>
            </a:extLst>
          </p:cNvPr>
          <p:cNvSpPr txBox="1"/>
          <p:nvPr/>
        </p:nvSpPr>
        <p:spPr>
          <a:xfrm>
            <a:off x="409143" y="709636"/>
            <a:ext cx="11400000" cy="460000"/>
          </a:xfrm>
          <a:prstGeom prst="rect">
            <a:avLst/>
          </a:prstGeom>
          <a:noFill/>
        </p:spPr>
        <p:txBody>
          <a:bodyPr wrap="square" anchor="t">
            <a:normAutofit/>
          </a:bodyPr>
          <a:lstStyle/>
          <a:p>
            <a:r>
              <a:rPr lang="en-GB" sz="2400" dirty="0">
                <a:solidFill>
                  <a:srgbClr val="002465"/>
                </a:solidFill>
                <a:latin typeface="Calibri" panose="020F0502020204030204" pitchFamily="34" charset="0"/>
                <a:cs typeface="Calibri" panose="020F0502020204030204" pitchFamily="34" charset="0"/>
              </a:rPr>
              <a:t>Du er ikke alene. Hvis der er penge involveret, skal du straks kontakte din bank.</a:t>
            </a:r>
          </a:p>
        </p:txBody>
      </p:sp>
      <p:sp>
        <p:nvSpPr>
          <p:cNvPr id="7" name="tb">
            <a:extLst>
              <a:ext uri="{FF2B5EF4-FFF2-40B4-BE49-F238E27FC236}">
                <a16:creationId xmlns:a16="http://schemas.microsoft.com/office/drawing/2014/main" id="{9A93EDD5-4415-7519-6DE2-7DED660F3F54}"/>
              </a:ext>
            </a:extLst>
          </p:cNvPr>
          <p:cNvSpPr txBox="1"/>
          <p:nvPr/>
        </p:nvSpPr>
        <p:spPr>
          <a:xfrm>
            <a:off x="3540237" y="1915325"/>
            <a:ext cx="2420000" cy="560000"/>
          </a:xfrm>
          <a:prstGeom prst="rect">
            <a:avLst/>
          </a:prstGeom>
          <a:noFill/>
        </p:spPr>
        <p:txBody>
          <a:bodyPr wrap="square" lIns="91440" tIns="45720" rIns="91440" bIns="45720" anchor="ctr">
            <a:normAutofit/>
          </a:bodyPr>
          <a:lstStyle/>
          <a:p>
            <a:pPr algn="ctr"/>
            <a:r>
              <a:rPr lang="en-GB" sz="1700" b="1" dirty="0" err="1">
                <a:solidFill>
                  <a:srgbClr val="FFFFFF"/>
                </a:solidFill>
                <a:latin typeface="Calibri"/>
                <a:cs typeface="Calibri"/>
              </a:rPr>
              <a:t>Politiet</a:t>
            </a:r>
            <a:endParaRPr lang="en-GB" sz="1700" b="1" dirty="0" err="1">
              <a:solidFill>
                <a:srgbClr val="FFFFFF"/>
              </a:solidFill>
              <a:latin typeface="Calibri" panose="020F0502020204030204" pitchFamily="34" charset="0"/>
              <a:cs typeface="Calibri" panose="020F0502020204030204" pitchFamily="34" charset="0"/>
            </a:endParaRPr>
          </a:p>
        </p:txBody>
      </p:sp>
      <p:sp>
        <p:nvSpPr>
          <p:cNvPr id="9" name="tb">
            <a:extLst>
              <a:ext uri="{FF2B5EF4-FFF2-40B4-BE49-F238E27FC236}">
                <a16:creationId xmlns:a16="http://schemas.microsoft.com/office/drawing/2014/main" id="{16EA7725-F43D-7F51-252C-2965B5A3500A}"/>
              </a:ext>
            </a:extLst>
          </p:cNvPr>
          <p:cNvSpPr txBox="1"/>
          <p:nvPr/>
        </p:nvSpPr>
        <p:spPr>
          <a:xfrm>
            <a:off x="6181857" y="1915325"/>
            <a:ext cx="2420000" cy="560000"/>
          </a:xfrm>
          <a:prstGeom prst="rect">
            <a:avLst/>
          </a:prstGeom>
          <a:noFill/>
        </p:spPr>
        <p:txBody>
          <a:bodyPr wrap="square" lIns="91440" tIns="45720" rIns="91440" bIns="45720" anchor="ctr">
            <a:normAutofit/>
          </a:bodyPr>
          <a:lstStyle/>
          <a:p>
            <a:pPr algn="ctr"/>
            <a:r>
              <a:rPr lang="en-GB" sz="1700" b="1" dirty="0" err="1">
                <a:solidFill>
                  <a:srgbClr val="FFFFFF"/>
                </a:solidFill>
                <a:latin typeface="Calibri"/>
                <a:ea typeface="Calibri"/>
                <a:cs typeface="Calibri"/>
              </a:rPr>
              <a:t>Cyberhotline</a:t>
            </a:r>
            <a:endParaRPr lang="da-DK" b="1">
              <a:latin typeface="Calibri"/>
              <a:ea typeface="Calibri"/>
              <a:cs typeface="Calibri"/>
            </a:endParaRPr>
          </a:p>
        </p:txBody>
      </p:sp>
      <p:sp>
        <p:nvSpPr>
          <p:cNvPr id="11" name="tb">
            <a:extLst>
              <a:ext uri="{FF2B5EF4-FFF2-40B4-BE49-F238E27FC236}">
                <a16:creationId xmlns:a16="http://schemas.microsoft.com/office/drawing/2014/main" id="{FE15E419-2D84-46BA-5B30-BF041199780B}"/>
              </a:ext>
            </a:extLst>
          </p:cNvPr>
          <p:cNvSpPr txBox="1"/>
          <p:nvPr/>
        </p:nvSpPr>
        <p:spPr>
          <a:xfrm>
            <a:off x="8823477" y="1915325"/>
            <a:ext cx="2420000" cy="560000"/>
          </a:xfrm>
          <a:prstGeom prst="rect">
            <a:avLst/>
          </a:prstGeom>
          <a:noFill/>
        </p:spPr>
        <p:txBody>
          <a:bodyPr wrap="square" lIns="91440" tIns="45720" rIns="91440" bIns="45720" anchor="ctr">
            <a:normAutofit fontScale="77500" lnSpcReduction="20000"/>
          </a:bodyPr>
          <a:lstStyle/>
          <a:p>
            <a:pPr algn="ctr"/>
            <a:r>
              <a:rPr lang="en-GB" sz="2400" b="1" dirty="0">
                <a:solidFill>
                  <a:schemeClr val="bg1"/>
                </a:solidFill>
                <a:latin typeface="Calibri"/>
                <a:ea typeface="Calibri"/>
                <a:cs typeface="Calibri"/>
              </a:rPr>
              <a:t>Mit </a:t>
            </a:r>
            <a:r>
              <a:rPr lang="en-GB" sz="2400" b="1" dirty="0" err="1">
                <a:solidFill>
                  <a:schemeClr val="bg1"/>
                </a:solidFill>
                <a:latin typeface="Calibri"/>
                <a:ea typeface="Calibri"/>
                <a:cs typeface="Calibri"/>
              </a:rPr>
              <a:t>digitale</a:t>
            </a:r>
            <a:r>
              <a:rPr lang="en-GB" sz="2400" b="1" dirty="0">
                <a:solidFill>
                  <a:schemeClr val="bg1"/>
                </a:solidFill>
                <a:latin typeface="Calibri"/>
                <a:ea typeface="Calibri"/>
                <a:cs typeface="Calibri"/>
              </a:rPr>
              <a:t> </a:t>
            </a:r>
            <a:r>
              <a:rPr lang="en-GB" sz="2400" b="1" dirty="0" err="1">
                <a:solidFill>
                  <a:schemeClr val="bg1"/>
                </a:solidFill>
                <a:latin typeface="Calibri"/>
                <a:ea typeface="Calibri"/>
                <a:cs typeface="Calibri"/>
              </a:rPr>
              <a:t>selvforsvar</a:t>
            </a:r>
            <a:endParaRPr lang="da-DK" dirty="0" err="1">
              <a:solidFill>
                <a:schemeClr val="bg1"/>
              </a:solidFill>
            </a:endParaRPr>
          </a:p>
        </p:txBody>
      </p:sp>
      <p:sp>
        <p:nvSpPr>
          <p:cNvPr id="13" name="tb">
            <a:extLst>
              <a:ext uri="{FF2B5EF4-FFF2-40B4-BE49-F238E27FC236}">
                <a16:creationId xmlns:a16="http://schemas.microsoft.com/office/drawing/2014/main" id="{A953ECAD-6EEE-8329-CA31-D4893F0855C5}"/>
              </a:ext>
            </a:extLst>
          </p:cNvPr>
          <p:cNvSpPr txBox="1"/>
          <p:nvPr/>
        </p:nvSpPr>
        <p:spPr>
          <a:xfrm>
            <a:off x="1137323" y="1915325"/>
            <a:ext cx="1714537" cy="560000"/>
          </a:xfrm>
          <a:prstGeom prst="rect">
            <a:avLst/>
          </a:prstGeom>
          <a:noFill/>
        </p:spPr>
        <p:txBody>
          <a:bodyPr wrap="square" anchor="ctr">
            <a:normAutofit/>
          </a:bodyPr>
          <a:lstStyle/>
          <a:p>
            <a:pPr algn="ctr"/>
            <a:r>
              <a:rPr lang="en-GB" sz="1700" b="1" dirty="0">
                <a:solidFill>
                  <a:srgbClr val="FFFFFF"/>
                </a:solidFill>
                <a:latin typeface="Calibri" panose="020F0502020204030204" pitchFamily="34" charset="0"/>
                <a:cs typeface="Calibri" panose="020F0502020204030204" pitchFamily="34" charset="0"/>
              </a:rPr>
              <a:t>Din bank</a:t>
            </a:r>
          </a:p>
        </p:txBody>
      </p:sp>
      <p:sp>
        <p:nvSpPr>
          <p:cNvPr id="15" name="tb">
            <a:extLst>
              <a:ext uri="{FF2B5EF4-FFF2-40B4-BE49-F238E27FC236}">
                <a16:creationId xmlns:a16="http://schemas.microsoft.com/office/drawing/2014/main" id="{C6F40401-2779-8D0A-9AB8-1B6C6DEEDDEF}"/>
              </a:ext>
            </a:extLst>
          </p:cNvPr>
          <p:cNvSpPr txBox="1"/>
          <p:nvPr/>
        </p:nvSpPr>
        <p:spPr>
          <a:xfrm>
            <a:off x="854591" y="3206095"/>
            <a:ext cx="2280000" cy="2050000"/>
          </a:xfrm>
          <a:prstGeom prst="rect">
            <a:avLst/>
          </a:prstGeom>
          <a:noFill/>
        </p:spPr>
        <p:txBody>
          <a:bodyPr wrap="square" anchor="t">
            <a:normAutofit/>
          </a:bodyPr>
          <a:lstStyle/>
          <a:p>
            <a:pPr algn="ctr"/>
            <a:r>
              <a:rPr lang="en-GB" sz="2000" dirty="0">
                <a:solidFill>
                  <a:schemeClr val="bg1"/>
                </a:solidFill>
                <a:latin typeface="Calibri" panose="020F0502020204030204" pitchFamily="34" charset="0"/>
                <a:cs typeface="Calibri" panose="020F0502020204030204" pitchFamily="34" charset="0"/>
              </a:rPr>
              <a:t>Ring til nummeret på bagsiden af dit kort, eller brug den officielle app. Tilgængelig døgnet rundt ved svindel.</a:t>
            </a:r>
          </a:p>
        </p:txBody>
      </p:sp>
      <p:sp>
        <p:nvSpPr>
          <p:cNvPr id="17" name="tb">
            <a:extLst>
              <a:ext uri="{FF2B5EF4-FFF2-40B4-BE49-F238E27FC236}">
                <a16:creationId xmlns:a16="http://schemas.microsoft.com/office/drawing/2014/main" id="{3821BDA3-F5B5-8067-19C0-521DA18447FD}"/>
              </a:ext>
            </a:extLst>
          </p:cNvPr>
          <p:cNvSpPr txBox="1"/>
          <p:nvPr/>
        </p:nvSpPr>
        <p:spPr>
          <a:xfrm>
            <a:off x="3610237" y="3227387"/>
            <a:ext cx="2280000" cy="2050000"/>
          </a:xfrm>
          <a:prstGeom prst="rect">
            <a:avLst/>
          </a:prstGeom>
          <a:noFill/>
        </p:spPr>
        <p:txBody>
          <a:bodyPr wrap="square" lIns="91440" tIns="45720" rIns="91440" bIns="45720" anchor="t">
            <a:normAutofit/>
          </a:bodyPr>
          <a:lstStyle/>
          <a:p>
            <a:pPr algn="ctr"/>
            <a:r>
              <a:rPr lang="en-GB" sz="2000" err="1">
                <a:solidFill>
                  <a:schemeClr val="bg1"/>
                </a:solidFill>
                <a:latin typeface="Calibri"/>
                <a:ea typeface="Calibri"/>
                <a:cs typeface="Calibri"/>
              </a:rPr>
              <a:t>Svindel</a:t>
            </a:r>
            <a:r>
              <a:rPr lang="en-GB" sz="2000" dirty="0">
                <a:solidFill>
                  <a:schemeClr val="bg1"/>
                </a:solidFill>
                <a:latin typeface="Calibri"/>
                <a:ea typeface="Calibri"/>
                <a:cs typeface="Calibri"/>
              </a:rPr>
              <a:t> </a:t>
            </a:r>
            <a:r>
              <a:rPr lang="en-GB" sz="2000" err="1">
                <a:solidFill>
                  <a:schemeClr val="bg1"/>
                </a:solidFill>
                <a:latin typeface="Calibri"/>
                <a:ea typeface="Calibri"/>
                <a:cs typeface="Calibri"/>
              </a:rPr>
              <a:t>kan</a:t>
            </a:r>
            <a:r>
              <a:rPr lang="en-GB" sz="2000" dirty="0">
                <a:solidFill>
                  <a:schemeClr val="bg1"/>
                </a:solidFill>
                <a:latin typeface="Calibri"/>
                <a:ea typeface="Calibri"/>
                <a:cs typeface="Calibri"/>
              </a:rPr>
              <a:t> </a:t>
            </a:r>
            <a:r>
              <a:rPr lang="en-GB" sz="2000" err="1">
                <a:solidFill>
                  <a:schemeClr val="bg1"/>
                </a:solidFill>
                <a:latin typeface="Calibri"/>
                <a:ea typeface="Calibri"/>
                <a:cs typeface="Calibri"/>
              </a:rPr>
              <a:t>også</a:t>
            </a:r>
            <a:r>
              <a:rPr lang="en-GB" sz="2000" dirty="0">
                <a:solidFill>
                  <a:schemeClr val="bg1"/>
                </a:solidFill>
                <a:latin typeface="Calibri"/>
                <a:ea typeface="Calibri"/>
                <a:cs typeface="Calibri"/>
              </a:rPr>
              <a:t> </a:t>
            </a:r>
            <a:r>
              <a:rPr lang="en-GB" sz="2000" err="1">
                <a:solidFill>
                  <a:schemeClr val="bg1"/>
                </a:solidFill>
                <a:latin typeface="Calibri"/>
                <a:ea typeface="Calibri"/>
                <a:cs typeface="Calibri"/>
              </a:rPr>
              <a:t>anmeldes</a:t>
            </a:r>
            <a:r>
              <a:rPr lang="en-GB" sz="2000" dirty="0">
                <a:solidFill>
                  <a:schemeClr val="bg1"/>
                </a:solidFill>
                <a:latin typeface="Calibri"/>
                <a:ea typeface="Calibri"/>
                <a:cs typeface="Calibri"/>
              </a:rPr>
              <a:t> </a:t>
            </a:r>
            <a:r>
              <a:rPr lang="en-GB" sz="2000" err="1">
                <a:solidFill>
                  <a:schemeClr val="bg1"/>
                </a:solidFill>
                <a:latin typeface="Calibri"/>
                <a:ea typeface="Calibri"/>
                <a:cs typeface="Calibri"/>
              </a:rPr>
              <a:t>til</a:t>
            </a:r>
            <a:r>
              <a:rPr lang="en-GB" sz="2000" dirty="0">
                <a:solidFill>
                  <a:schemeClr val="bg1"/>
                </a:solidFill>
                <a:latin typeface="Calibri"/>
                <a:ea typeface="Calibri"/>
                <a:cs typeface="Calibri"/>
              </a:rPr>
              <a:t> </a:t>
            </a:r>
            <a:r>
              <a:rPr lang="en-GB" sz="2000" err="1">
                <a:solidFill>
                  <a:schemeClr val="bg1"/>
                </a:solidFill>
                <a:latin typeface="Calibri"/>
                <a:ea typeface="Calibri"/>
                <a:cs typeface="Calibri"/>
              </a:rPr>
              <a:t>politiet</a:t>
            </a:r>
            <a:r>
              <a:rPr lang="en-GB" sz="2000" dirty="0">
                <a:solidFill>
                  <a:schemeClr val="bg1"/>
                </a:solidFill>
                <a:latin typeface="Calibri"/>
                <a:ea typeface="Calibri"/>
                <a:cs typeface="Calibri"/>
              </a:rPr>
              <a:t> </a:t>
            </a:r>
            <a:r>
              <a:rPr lang="en-GB" sz="2000" err="1">
                <a:solidFill>
                  <a:schemeClr val="bg1"/>
                </a:solidFill>
                <a:latin typeface="Calibri"/>
                <a:ea typeface="Calibri"/>
                <a:cs typeface="Calibri"/>
              </a:rPr>
              <a:t>på</a:t>
            </a:r>
            <a:r>
              <a:rPr lang="en-GB" sz="2000" dirty="0">
                <a:solidFill>
                  <a:schemeClr val="bg1"/>
                </a:solidFill>
                <a:latin typeface="Calibri"/>
                <a:ea typeface="Calibri"/>
                <a:cs typeface="Calibri"/>
              </a:rPr>
              <a:t> politi.dk </a:t>
            </a:r>
            <a:r>
              <a:rPr lang="en-GB" sz="2000" err="1">
                <a:solidFill>
                  <a:schemeClr val="bg1"/>
                </a:solidFill>
                <a:latin typeface="Calibri"/>
                <a:ea typeface="Calibri"/>
                <a:cs typeface="Calibri"/>
              </a:rPr>
              <a:t>eller</a:t>
            </a:r>
            <a:r>
              <a:rPr lang="en-GB" sz="2000" dirty="0">
                <a:solidFill>
                  <a:schemeClr val="bg1"/>
                </a:solidFill>
                <a:latin typeface="Calibri"/>
                <a:ea typeface="Calibri"/>
                <a:cs typeface="Calibri"/>
              </a:rPr>
              <a:t> </a:t>
            </a:r>
            <a:r>
              <a:rPr lang="en-GB" sz="2000" err="1">
                <a:solidFill>
                  <a:schemeClr val="bg1"/>
                </a:solidFill>
                <a:latin typeface="Calibri"/>
                <a:ea typeface="Calibri"/>
                <a:cs typeface="Calibri"/>
              </a:rPr>
              <a:t>ved</a:t>
            </a:r>
            <a:r>
              <a:rPr lang="en-GB" sz="2000" dirty="0">
                <a:solidFill>
                  <a:schemeClr val="bg1"/>
                </a:solidFill>
                <a:latin typeface="Calibri"/>
                <a:ea typeface="Calibri"/>
                <a:cs typeface="Calibri"/>
              </a:rPr>
              <a:t> at </a:t>
            </a:r>
            <a:r>
              <a:rPr lang="en-GB" sz="2000" err="1">
                <a:solidFill>
                  <a:schemeClr val="bg1"/>
                </a:solidFill>
                <a:latin typeface="Calibri"/>
                <a:ea typeface="Calibri"/>
                <a:cs typeface="Calibri"/>
              </a:rPr>
              <a:t>ringe</a:t>
            </a:r>
            <a:r>
              <a:rPr lang="en-GB" sz="2000" dirty="0">
                <a:solidFill>
                  <a:schemeClr val="bg1"/>
                </a:solidFill>
                <a:latin typeface="Calibri"/>
                <a:ea typeface="Calibri"/>
                <a:cs typeface="Calibri"/>
              </a:rPr>
              <a:t> 114.</a:t>
            </a:r>
            <a:endParaRPr lang="da-DK" sz="2000">
              <a:solidFill>
                <a:schemeClr val="bg1"/>
              </a:solidFill>
              <a:latin typeface="Calibri"/>
              <a:ea typeface="Calibri"/>
              <a:cs typeface="Calibri"/>
            </a:endParaRPr>
          </a:p>
        </p:txBody>
      </p:sp>
      <p:sp>
        <p:nvSpPr>
          <p:cNvPr id="19" name="tb">
            <a:extLst>
              <a:ext uri="{FF2B5EF4-FFF2-40B4-BE49-F238E27FC236}">
                <a16:creationId xmlns:a16="http://schemas.microsoft.com/office/drawing/2014/main" id="{5F5850A7-DC9D-55A3-E20A-C2D4A5B9F7C9}"/>
              </a:ext>
            </a:extLst>
          </p:cNvPr>
          <p:cNvSpPr txBox="1"/>
          <p:nvPr/>
        </p:nvSpPr>
        <p:spPr>
          <a:xfrm>
            <a:off x="6114099" y="3198510"/>
            <a:ext cx="2486643" cy="2308304"/>
          </a:xfrm>
          <a:prstGeom prst="rect">
            <a:avLst/>
          </a:prstGeom>
          <a:noFill/>
        </p:spPr>
        <p:txBody>
          <a:bodyPr wrap="square" lIns="91440" tIns="45720" rIns="91440" bIns="45720" anchor="t">
            <a:normAutofit lnSpcReduction="10000"/>
          </a:bodyPr>
          <a:lstStyle/>
          <a:p>
            <a:pPr algn="ctr"/>
            <a:r>
              <a:rPr lang="en-GB" sz="2000" dirty="0">
                <a:solidFill>
                  <a:schemeClr val="bg1"/>
                </a:solidFill>
                <a:latin typeface="Calibri"/>
                <a:ea typeface="Calibri"/>
                <a:cs typeface="Calibri"/>
              </a:rPr>
              <a:t>Er du </a:t>
            </a:r>
            <a:r>
              <a:rPr lang="en-GB" sz="2000" dirty="0" err="1">
                <a:solidFill>
                  <a:schemeClr val="bg1"/>
                </a:solidFill>
                <a:latin typeface="Calibri"/>
                <a:ea typeface="Calibri"/>
                <a:cs typeface="Calibri"/>
              </a:rPr>
              <a:t>blevet</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udsat</a:t>
            </a:r>
            <a:r>
              <a:rPr lang="en-GB" sz="2000" dirty="0">
                <a:solidFill>
                  <a:schemeClr val="bg1"/>
                </a:solidFill>
                <a:latin typeface="Calibri"/>
                <a:ea typeface="Calibri"/>
                <a:cs typeface="Calibri"/>
              </a:rPr>
              <a:t> for digital </a:t>
            </a:r>
            <a:r>
              <a:rPr lang="en-GB" sz="2000" dirty="0" err="1">
                <a:solidFill>
                  <a:schemeClr val="bg1"/>
                </a:solidFill>
                <a:latin typeface="Calibri"/>
                <a:ea typeface="Calibri"/>
                <a:cs typeface="Calibri"/>
              </a:rPr>
              <a:t>svindel</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kan</a:t>
            </a:r>
            <a:r>
              <a:rPr lang="en-GB" sz="2000" dirty="0">
                <a:solidFill>
                  <a:schemeClr val="bg1"/>
                </a:solidFill>
                <a:latin typeface="Calibri"/>
                <a:ea typeface="Calibri"/>
                <a:cs typeface="Calibri"/>
              </a:rPr>
              <a:t> du </a:t>
            </a:r>
            <a:r>
              <a:rPr lang="en-GB" sz="2000" dirty="0" err="1">
                <a:solidFill>
                  <a:schemeClr val="bg1"/>
                </a:solidFill>
                <a:latin typeface="Calibri"/>
                <a:ea typeface="Calibri"/>
                <a:cs typeface="Calibri"/>
              </a:rPr>
              <a:t>kontakte</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Cyberhotline</a:t>
            </a:r>
            <a:r>
              <a:rPr lang="en-GB" sz="2000" dirty="0">
                <a:solidFill>
                  <a:schemeClr val="bg1"/>
                </a:solidFill>
                <a:latin typeface="Calibri"/>
                <a:ea typeface="Calibri"/>
                <a:cs typeface="Calibri"/>
              </a:rPr>
              <a:t> for digital </a:t>
            </a:r>
            <a:r>
              <a:rPr lang="en-GB" sz="2000" dirty="0" err="1">
                <a:solidFill>
                  <a:schemeClr val="bg1"/>
                </a:solidFill>
                <a:latin typeface="Calibri"/>
                <a:ea typeface="Calibri"/>
                <a:cs typeface="Calibri"/>
              </a:rPr>
              <a:t>sikkerhed</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på</a:t>
            </a:r>
            <a:r>
              <a:rPr lang="en-GB" sz="2000" dirty="0">
                <a:solidFill>
                  <a:schemeClr val="bg1"/>
                </a:solidFill>
                <a:latin typeface="Calibri"/>
                <a:ea typeface="Calibri"/>
                <a:cs typeface="Calibri"/>
              </a:rPr>
              <a:t> 33 37 00 37, </a:t>
            </a:r>
            <a:r>
              <a:rPr lang="en-GB" sz="2000" dirty="0" err="1">
                <a:solidFill>
                  <a:schemeClr val="bg1"/>
                </a:solidFill>
                <a:latin typeface="Calibri"/>
                <a:ea typeface="Calibri"/>
                <a:cs typeface="Calibri"/>
              </a:rPr>
              <a:t>hvor</a:t>
            </a:r>
            <a:r>
              <a:rPr lang="en-GB" sz="2000" dirty="0">
                <a:solidFill>
                  <a:schemeClr val="bg1"/>
                </a:solidFill>
                <a:latin typeface="Calibri"/>
                <a:ea typeface="Calibri"/>
                <a:cs typeface="Calibri"/>
              </a:rPr>
              <a:t> du </a:t>
            </a:r>
            <a:r>
              <a:rPr lang="en-GB" sz="2000" dirty="0" err="1">
                <a:solidFill>
                  <a:schemeClr val="bg1"/>
                </a:solidFill>
                <a:latin typeface="Calibri"/>
                <a:ea typeface="Calibri"/>
                <a:cs typeface="Calibri"/>
              </a:rPr>
              <a:t>kan</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få</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vejledning</a:t>
            </a:r>
            <a:r>
              <a:rPr lang="en-GB" sz="2000" dirty="0">
                <a:solidFill>
                  <a:schemeClr val="bg1"/>
                </a:solidFill>
                <a:latin typeface="Calibri"/>
                <a:ea typeface="Calibri"/>
                <a:cs typeface="Calibri"/>
              </a:rPr>
              <a:t> om, </a:t>
            </a:r>
            <a:r>
              <a:rPr lang="en-GB" sz="2000" dirty="0" err="1">
                <a:solidFill>
                  <a:schemeClr val="bg1"/>
                </a:solidFill>
                <a:latin typeface="Calibri"/>
                <a:ea typeface="Calibri"/>
                <a:cs typeface="Calibri"/>
              </a:rPr>
              <a:t>hvad</a:t>
            </a:r>
            <a:r>
              <a:rPr lang="en-GB" sz="2000" dirty="0">
                <a:solidFill>
                  <a:schemeClr val="bg1"/>
                </a:solidFill>
                <a:latin typeface="Calibri"/>
                <a:ea typeface="Calibri"/>
                <a:cs typeface="Calibri"/>
              </a:rPr>
              <a:t> du </a:t>
            </a:r>
            <a:r>
              <a:rPr lang="en-GB" sz="2000" dirty="0" err="1">
                <a:solidFill>
                  <a:schemeClr val="bg1"/>
                </a:solidFill>
                <a:latin typeface="Calibri"/>
                <a:ea typeface="Calibri"/>
                <a:cs typeface="Calibri"/>
              </a:rPr>
              <a:t>skal</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gøre</a:t>
            </a:r>
            <a:endParaRPr lang="da-DK" sz="2000">
              <a:solidFill>
                <a:schemeClr val="bg1"/>
              </a:solidFill>
              <a:latin typeface="Calibri"/>
              <a:ea typeface="Calibri"/>
              <a:cs typeface="Calibri"/>
            </a:endParaRPr>
          </a:p>
        </p:txBody>
      </p:sp>
      <p:sp>
        <p:nvSpPr>
          <p:cNvPr id="21" name="tb">
            <a:extLst>
              <a:ext uri="{FF2B5EF4-FFF2-40B4-BE49-F238E27FC236}">
                <a16:creationId xmlns:a16="http://schemas.microsoft.com/office/drawing/2014/main" id="{D232B32A-4B9B-1464-A6F7-51C739271F36}"/>
              </a:ext>
            </a:extLst>
          </p:cNvPr>
          <p:cNvSpPr txBox="1"/>
          <p:nvPr/>
        </p:nvSpPr>
        <p:spPr>
          <a:xfrm>
            <a:off x="8725579" y="3110738"/>
            <a:ext cx="2512474" cy="2050000"/>
          </a:xfrm>
          <a:prstGeom prst="rect">
            <a:avLst/>
          </a:prstGeom>
          <a:noFill/>
        </p:spPr>
        <p:txBody>
          <a:bodyPr wrap="square" lIns="91440" tIns="45720" rIns="91440" bIns="45720" anchor="t">
            <a:noAutofit/>
          </a:bodyPr>
          <a:lstStyle/>
          <a:p>
            <a:pPr algn="ctr"/>
            <a:r>
              <a:rPr lang="en-GB" sz="2000" dirty="0">
                <a:solidFill>
                  <a:schemeClr val="bg1"/>
                </a:solidFill>
                <a:latin typeface="Calibri"/>
                <a:ea typeface="Calibri"/>
                <a:cs typeface="Calibri"/>
              </a:rPr>
              <a:t>Du </a:t>
            </a:r>
            <a:r>
              <a:rPr lang="en-GB" sz="2000" dirty="0" err="1">
                <a:solidFill>
                  <a:schemeClr val="bg1"/>
                </a:solidFill>
                <a:latin typeface="Calibri"/>
                <a:ea typeface="Calibri"/>
                <a:cs typeface="Calibri"/>
              </a:rPr>
              <a:t>kan</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desuden</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bruge</a:t>
            </a:r>
            <a:r>
              <a:rPr lang="en-GB" sz="2000" dirty="0">
                <a:solidFill>
                  <a:schemeClr val="bg1"/>
                </a:solidFill>
                <a:latin typeface="Calibri"/>
                <a:ea typeface="Calibri"/>
                <a:cs typeface="Calibri"/>
              </a:rPr>
              <a:t> den gratis app </a:t>
            </a:r>
            <a:r>
              <a:rPr lang="en-GB" sz="2000" b="1" dirty="0">
                <a:solidFill>
                  <a:schemeClr val="bg1"/>
                </a:solidFill>
                <a:latin typeface="Calibri"/>
                <a:ea typeface="Calibri"/>
                <a:cs typeface="Calibri"/>
              </a:rPr>
              <a:t>Mit </a:t>
            </a:r>
            <a:r>
              <a:rPr lang="en-GB" sz="2000" b="1" dirty="0" err="1">
                <a:solidFill>
                  <a:schemeClr val="bg1"/>
                </a:solidFill>
                <a:latin typeface="Calibri"/>
                <a:ea typeface="Calibri"/>
                <a:cs typeface="Calibri"/>
              </a:rPr>
              <a:t>digitale</a:t>
            </a:r>
            <a:r>
              <a:rPr lang="en-GB" sz="2000" b="1" dirty="0">
                <a:solidFill>
                  <a:schemeClr val="bg1"/>
                </a:solidFill>
                <a:latin typeface="Calibri"/>
                <a:ea typeface="Calibri"/>
                <a:cs typeface="Calibri"/>
              </a:rPr>
              <a:t> </a:t>
            </a:r>
            <a:r>
              <a:rPr lang="en-GB" sz="2000" b="1" dirty="0" err="1">
                <a:solidFill>
                  <a:schemeClr val="bg1"/>
                </a:solidFill>
                <a:latin typeface="Calibri"/>
                <a:ea typeface="Calibri"/>
                <a:cs typeface="Calibri"/>
              </a:rPr>
              <a:t>selvforsvar</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som</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løbende</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advarer</a:t>
            </a:r>
            <a:r>
              <a:rPr lang="en-GB" sz="2000" dirty="0">
                <a:solidFill>
                  <a:schemeClr val="bg1"/>
                </a:solidFill>
                <a:latin typeface="Calibri"/>
                <a:ea typeface="Calibri"/>
                <a:cs typeface="Calibri"/>
              </a:rPr>
              <a:t> om  </a:t>
            </a:r>
            <a:r>
              <a:rPr lang="en-GB" sz="2000" dirty="0" err="1">
                <a:solidFill>
                  <a:schemeClr val="bg1"/>
                </a:solidFill>
                <a:latin typeface="Calibri"/>
                <a:ea typeface="Calibri"/>
                <a:cs typeface="Calibri"/>
              </a:rPr>
              <a:t>svindelforsøg</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og</a:t>
            </a:r>
            <a:r>
              <a:rPr lang="en-GB" sz="2000" dirty="0">
                <a:solidFill>
                  <a:schemeClr val="bg1"/>
                </a:solidFill>
                <a:latin typeface="Calibri"/>
                <a:ea typeface="Calibri"/>
                <a:cs typeface="Calibri"/>
              </a:rPr>
              <a:t> giver </a:t>
            </a:r>
            <a:r>
              <a:rPr lang="en-GB" sz="2000" dirty="0" err="1">
                <a:solidFill>
                  <a:schemeClr val="bg1"/>
                </a:solidFill>
                <a:latin typeface="Calibri"/>
                <a:ea typeface="Calibri"/>
                <a:cs typeface="Calibri"/>
              </a:rPr>
              <a:t>råd</a:t>
            </a:r>
            <a:r>
              <a:rPr lang="en-GB" sz="2000" dirty="0">
                <a:solidFill>
                  <a:schemeClr val="bg1"/>
                </a:solidFill>
                <a:latin typeface="Calibri"/>
                <a:ea typeface="Calibri"/>
                <a:cs typeface="Calibri"/>
              </a:rPr>
              <a:t> om, </a:t>
            </a:r>
            <a:r>
              <a:rPr lang="en-GB" sz="2000" dirty="0" err="1">
                <a:solidFill>
                  <a:schemeClr val="bg1"/>
                </a:solidFill>
                <a:latin typeface="Calibri"/>
                <a:ea typeface="Calibri"/>
                <a:cs typeface="Calibri"/>
              </a:rPr>
              <a:t>hvordan</a:t>
            </a:r>
            <a:r>
              <a:rPr lang="en-GB" sz="2000" dirty="0">
                <a:solidFill>
                  <a:schemeClr val="bg1"/>
                </a:solidFill>
                <a:latin typeface="Calibri"/>
                <a:ea typeface="Calibri"/>
                <a:cs typeface="Calibri"/>
              </a:rPr>
              <a:t> du </a:t>
            </a:r>
            <a:r>
              <a:rPr lang="en-GB" sz="2000" dirty="0" err="1">
                <a:solidFill>
                  <a:schemeClr val="bg1"/>
                </a:solidFill>
                <a:latin typeface="Calibri"/>
                <a:ea typeface="Calibri"/>
                <a:cs typeface="Calibri"/>
              </a:rPr>
              <a:t>undgår</a:t>
            </a:r>
            <a:r>
              <a:rPr lang="en-GB" sz="2000" dirty="0">
                <a:solidFill>
                  <a:schemeClr val="bg1"/>
                </a:solidFill>
                <a:latin typeface="Calibri"/>
                <a:ea typeface="Calibri"/>
                <a:cs typeface="Calibri"/>
              </a:rPr>
              <a:t> </a:t>
            </a:r>
            <a:r>
              <a:rPr lang="en-GB" sz="2000" dirty="0" err="1">
                <a:solidFill>
                  <a:schemeClr val="bg1"/>
                </a:solidFill>
                <a:latin typeface="Calibri"/>
                <a:ea typeface="Calibri"/>
                <a:cs typeface="Calibri"/>
              </a:rPr>
              <a:t>dem</a:t>
            </a:r>
            <a:endParaRPr lang="en-GB" sz="2000" dirty="0">
              <a:solidFill>
                <a:schemeClr val="bg1"/>
              </a:solidFill>
              <a:latin typeface="Calibri"/>
              <a:ea typeface="Calibri"/>
              <a:cs typeface="Calibri"/>
            </a:endParaRPr>
          </a:p>
          <a:p>
            <a:pPr algn="ctr"/>
            <a:endParaRPr lang="en-GB" sz="2000" dirty="0">
              <a:solidFill>
                <a:schemeClr val="bg1"/>
              </a:solidFill>
              <a:latin typeface="Calibri" panose="020F0502020204030204" pitchFamily="34" charset="0"/>
              <a:cs typeface="Calibri" panose="020F0502020204030204" pitchFamily="34" charset="0"/>
            </a:endParaRPr>
          </a:p>
        </p:txBody>
      </p:sp>
      <p:sp>
        <p:nvSpPr>
          <p:cNvPr id="23" name="card">
            <a:extLst>
              <a:ext uri="{FF2B5EF4-FFF2-40B4-BE49-F238E27FC236}">
                <a16:creationId xmlns:a16="http://schemas.microsoft.com/office/drawing/2014/main" id="{C2E6564E-E47D-7B19-9ED3-522DB433DF42}"/>
              </a:ext>
            </a:extLst>
          </p:cNvPr>
          <p:cNvSpPr/>
          <p:nvPr/>
        </p:nvSpPr>
        <p:spPr>
          <a:xfrm>
            <a:off x="284457" y="5724654"/>
            <a:ext cx="11400000" cy="820000"/>
          </a:xfrm>
          <a:prstGeom prst="roundRect">
            <a:avLst>
              <a:gd name="adj" fmla="val 8000"/>
            </a:avLst>
          </a:prstGeom>
          <a:solidFill>
            <a:srgbClr val="EBCB1F"/>
          </a:solidFill>
        </p:spPr>
        <p:txBody>
          <a:bodyPr/>
          <a:lstStyle/>
          <a:p>
            <a:endParaRPr/>
          </a:p>
        </p:txBody>
      </p:sp>
      <p:sp>
        <p:nvSpPr>
          <p:cNvPr id="25" name="tb">
            <a:extLst>
              <a:ext uri="{FF2B5EF4-FFF2-40B4-BE49-F238E27FC236}">
                <a16:creationId xmlns:a16="http://schemas.microsoft.com/office/drawing/2014/main" id="{AD7C3B9A-4221-9A75-468F-BC0F31A5B281}"/>
              </a:ext>
            </a:extLst>
          </p:cNvPr>
          <p:cNvSpPr txBox="1"/>
          <p:nvPr/>
        </p:nvSpPr>
        <p:spPr>
          <a:xfrm>
            <a:off x="520339" y="5731087"/>
            <a:ext cx="10859133" cy="836025"/>
          </a:xfrm>
          <a:prstGeom prst="rect">
            <a:avLst/>
          </a:prstGeom>
          <a:noFill/>
        </p:spPr>
        <p:txBody>
          <a:bodyPr wrap="square" lIns="91440" tIns="45720" rIns="91440" bIns="45720" anchor="ctr">
            <a:normAutofit fontScale="92500"/>
          </a:bodyPr>
          <a:lstStyle/>
          <a:p>
            <a:pPr algn="ctr"/>
            <a:r>
              <a:rPr lang="en-GB" sz="2400" dirty="0">
                <a:solidFill>
                  <a:srgbClr val="002465"/>
                </a:solidFill>
                <a:ea typeface="Calibri"/>
              </a:rPr>
              <a:t>For </a:t>
            </a:r>
            <a:r>
              <a:rPr lang="en-GB" sz="2400" dirty="0" err="1">
                <a:solidFill>
                  <a:srgbClr val="002465"/>
                </a:solidFill>
                <a:ea typeface="Calibri"/>
              </a:rPr>
              <a:t>seniorer</a:t>
            </a:r>
            <a:r>
              <a:rPr lang="en-GB" sz="2400" dirty="0">
                <a:solidFill>
                  <a:srgbClr val="002465"/>
                </a:solidFill>
                <a:ea typeface="Calibri"/>
              </a:rPr>
              <a:t>, der </a:t>
            </a:r>
            <a:r>
              <a:rPr lang="en-GB" sz="2400" dirty="0" err="1">
                <a:solidFill>
                  <a:srgbClr val="002465"/>
                </a:solidFill>
                <a:ea typeface="Calibri"/>
              </a:rPr>
              <a:t>har</a:t>
            </a:r>
            <a:r>
              <a:rPr lang="en-GB" sz="2400" dirty="0">
                <a:solidFill>
                  <a:srgbClr val="002465"/>
                </a:solidFill>
                <a:ea typeface="Calibri"/>
              </a:rPr>
              <a:t> </a:t>
            </a:r>
            <a:r>
              <a:rPr lang="en-GB" sz="2400" dirty="0" err="1">
                <a:solidFill>
                  <a:srgbClr val="002465"/>
                </a:solidFill>
                <a:ea typeface="Calibri"/>
              </a:rPr>
              <a:t>brug</a:t>
            </a:r>
            <a:r>
              <a:rPr lang="en-GB" sz="2400" dirty="0">
                <a:solidFill>
                  <a:srgbClr val="002465"/>
                </a:solidFill>
                <a:ea typeface="Calibri"/>
              </a:rPr>
              <a:t> for </a:t>
            </a:r>
            <a:r>
              <a:rPr lang="en-GB" sz="2400" dirty="0" err="1">
                <a:solidFill>
                  <a:srgbClr val="002465"/>
                </a:solidFill>
                <a:ea typeface="Calibri"/>
              </a:rPr>
              <a:t>yderligere</a:t>
            </a:r>
            <a:r>
              <a:rPr lang="en-GB" sz="2400" dirty="0">
                <a:solidFill>
                  <a:srgbClr val="002465"/>
                </a:solidFill>
                <a:ea typeface="Calibri"/>
              </a:rPr>
              <a:t> </a:t>
            </a:r>
            <a:r>
              <a:rPr lang="en-GB" sz="2400" dirty="0" err="1">
                <a:solidFill>
                  <a:srgbClr val="002465"/>
                </a:solidFill>
                <a:ea typeface="Calibri"/>
              </a:rPr>
              <a:t>personlig</a:t>
            </a:r>
            <a:r>
              <a:rPr lang="en-GB" sz="2400" dirty="0">
                <a:solidFill>
                  <a:srgbClr val="002465"/>
                </a:solidFill>
                <a:ea typeface="Calibri"/>
              </a:rPr>
              <a:t> </a:t>
            </a:r>
            <a:r>
              <a:rPr lang="en-GB" sz="2400" dirty="0" err="1">
                <a:solidFill>
                  <a:srgbClr val="002465"/>
                </a:solidFill>
                <a:ea typeface="Calibri"/>
              </a:rPr>
              <a:t>rådgivning</a:t>
            </a:r>
            <a:r>
              <a:rPr lang="en-GB" sz="2400" dirty="0">
                <a:solidFill>
                  <a:srgbClr val="002465"/>
                </a:solidFill>
                <a:ea typeface="Calibri"/>
              </a:rPr>
              <a:t>, </a:t>
            </a:r>
            <a:r>
              <a:rPr lang="en-GB" sz="2400" dirty="0" err="1">
                <a:solidFill>
                  <a:srgbClr val="002465"/>
                </a:solidFill>
                <a:ea typeface="Calibri"/>
              </a:rPr>
              <a:t>tilbyder</a:t>
            </a:r>
            <a:r>
              <a:rPr lang="en-GB" sz="2400" dirty="0">
                <a:solidFill>
                  <a:srgbClr val="002465"/>
                </a:solidFill>
                <a:ea typeface="Calibri"/>
              </a:rPr>
              <a:t> </a:t>
            </a:r>
            <a:r>
              <a:rPr lang="en-GB" sz="2400" b="1" dirty="0" err="1">
                <a:solidFill>
                  <a:srgbClr val="002465"/>
                </a:solidFill>
                <a:ea typeface="Calibri"/>
              </a:rPr>
              <a:t>Ældre</a:t>
            </a:r>
            <a:r>
              <a:rPr lang="en-GB" sz="2400" b="1" dirty="0">
                <a:solidFill>
                  <a:srgbClr val="002465"/>
                </a:solidFill>
                <a:ea typeface="Calibri"/>
              </a:rPr>
              <a:t> Sagen gratis </a:t>
            </a:r>
            <a:r>
              <a:rPr lang="en-GB" sz="2400" b="1" dirty="0" err="1">
                <a:solidFill>
                  <a:srgbClr val="002465"/>
                </a:solidFill>
                <a:ea typeface="Calibri"/>
              </a:rPr>
              <a:t>rådgivning</a:t>
            </a:r>
            <a:r>
              <a:rPr lang="en-GB" sz="2400" dirty="0">
                <a:solidFill>
                  <a:srgbClr val="002465"/>
                </a:solidFill>
                <a:ea typeface="Calibri"/>
              </a:rPr>
              <a:t> </a:t>
            </a:r>
            <a:r>
              <a:rPr lang="en-GB" sz="2400" dirty="0" err="1">
                <a:solidFill>
                  <a:srgbClr val="002465"/>
                </a:solidFill>
                <a:ea typeface="Calibri"/>
              </a:rPr>
              <a:t>fra</a:t>
            </a:r>
            <a:r>
              <a:rPr lang="en-GB" sz="2400" dirty="0">
                <a:solidFill>
                  <a:srgbClr val="002465"/>
                </a:solidFill>
                <a:ea typeface="Calibri"/>
              </a:rPr>
              <a:t> </a:t>
            </a:r>
            <a:r>
              <a:rPr lang="en-GB" sz="2400" dirty="0" err="1">
                <a:solidFill>
                  <a:srgbClr val="002465"/>
                </a:solidFill>
                <a:ea typeface="Calibri"/>
              </a:rPr>
              <a:t>blandt</a:t>
            </a:r>
            <a:r>
              <a:rPr lang="en-GB" sz="2400" dirty="0">
                <a:solidFill>
                  <a:srgbClr val="002465"/>
                </a:solidFill>
                <a:ea typeface="Calibri"/>
              </a:rPr>
              <a:t> </a:t>
            </a:r>
            <a:r>
              <a:rPr lang="en-GB" sz="2400" dirty="0" err="1">
                <a:solidFill>
                  <a:srgbClr val="002465"/>
                </a:solidFill>
                <a:ea typeface="Calibri"/>
              </a:rPr>
              <a:t>andre</a:t>
            </a:r>
            <a:r>
              <a:rPr lang="en-GB" sz="2400" dirty="0">
                <a:solidFill>
                  <a:srgbClr val="002465"/>
                </a:solidFill>
                <a:ea typeface="Calibri"/>
              </a:rPr>
              <a:t> </a:t>
            </a:r>
            <a:r>
              <a:rPr lang="en-GB" sz="2400" dirty="0" err="1">
                <a:solidFill>
                  <a:srgbClr val="002465"/>
                </a:solidFill>
                <a:ea typeface="Calibri"/>
              </a:rPr>
              <a:t>økonomiske</a:t>
            </a:r>
            <a:r>
              <a:rPr lang="en-GB" sz="2400" dirty="0">
                <a:solidFill>
                  <a:srgbClr val="002465"/>
                </a:solidFill>
                <a:ea typeface="Calibri"/>
              </a:rPr>
              <a:t> </a:t>
            </a:r>
            <a:r>
              <a:rPr lang="en-GB" sz="2400" dirty="0" err="1">
                <a:solidFill>
                  <a:srgbClr val="002465"/>
                </a:solidFill>
                <a:ea typeface="Calibri"/>
              </a:rPr>
              <a:t>rådgivere</a:t>
            </a:r>
            <a:r>
              <a:rPr lang="en-GB" sz="2400" dirty="0">
                <a:solidFill>
                  <a:srgbClr val="002465"/>
                </a:solidFill>
                <a:ea typeface="Calibri"/>
              </a:rPr>
              <a:t> </a:t>
            </a:r>
            <a:r>
              <a:rPr lang="en-GB" sz="2400" dirty="0" err="1">
                <a:solidFill>
                  <a:srgbClr val="002465"/>
                </a:solidFill>
                <a:ea typeface="Calibri"/>
              </a:rPr>
              <a:t>og</a:t>
            </a:r>
            <a:r>
              <a:rPr lang="en-GB" sz="2400" dirty="0">
                <a:solidFill>
                  <a:srgbClr val="002465"/>
                </a:solidFill>
                <a:ea typeface="Calibri"/>
              </a:rPr>
              <a:t> </a:t>
            </a:r>
            <a:r>
              <a:rPr lang="en-GB" sz="2400" dirty="0" err="1">
                <a:solidFill>
                  <a:srgbClr val="002465"/>
                </a:solidFill>
                <a:ea typeface="Calibri"/>
              </a:rPr>
              <a:t>jurister</a:t>
            </a:r>
            <a:r>
              <a:rPr lang="en-GB" sz="2400" dirty="0">
                <a:solidFill>
                  <a:srgbClr val="002465"/>
                </a:solidFill>
                <a:ea typeface="Calibri"/>
              </a:rPr>
              <a:t> </a:t>
            </a:r>
            <a:r>
              <a:rPr lang="en-GB" sz="2400" dirty="0" err="1">
                <a:solidFill>
                  <a:srgbClr val="002465"/>
                </a:solidFill>
                <a:ea typeface="Calibri"/>
              </a:rPr>
              <a:t>på</a:t>
            </a:r>
            <a:r>
              <a:rPr lang="en-GB" sz="2400" dirty="0">
                <a:solidFill>
                  <a:srgbClr val="002465"/>
                </a:solidFill>
                <a:ea typeface="Calibri"/>
              </a:rPr>
              <a:t> </a:t>
            </a:r>
            <a:r>
              <a:rPr lang="en-GB" sz="2400" b="1" dirty="0">
                <a:solidFill>
                  <a:srgbClr val="002465"/>
                </a:solidFill>
                <a:ea typeface="Calibri"/>
              </a:rPr>
              <a:t>70 89 00 81</a:t>
            </a:r>
            <a:r>
              <a:rPr lang="en-GB" sz="2400" dirty="0">
                <a:solidFill>
                  <a:srgbClr val="002465"/>
                </a:solidFill>
                <a:ea typeface="Calibri"/>
              </a:rPr>
              <a:t>.</a:t>
            </a:r>
            <a:endParaRPr lang="da-DK" dirty="0"/>
          </a:p>
        </p:txBody>
      </p:sp>
      <p:pic>
        <p:nvPicPr>
          <p:cNvPr id="27" name="Picture 26">
            <a:extLst>
              <a:ext uri="{FF2B5EF4-FFF2-40B4-BE49-F238E27FC236}">
                <a16:creationId xmlns:a16="http://schemas.microsoft.com/office/drawing/2014/main" id="{FB4FE269-F27F-D926-0DE3-168322FD7B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53580" y="362942"/>
            <a:ext cx="999831" cy="1164437"/>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9" name="Google Shape;1289;p38"/>
          <p:cNvSpPr/>
          <p:nvPr/>
        </p:nvSpPr>
        <p:spPr>
          <a:xfrm>
            <a:off x="1621469" y="4608464"/>
            <a:ext cx="4830767" cy="2137534"/>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0" name="Google Shape;1290;p38"/>
          <p:cNvSpPr/>
          <p:nvPr/>
        </p:nvSpPr>
        <p:spPr>
          <a:xfrm>
            <a:off x="6397040" y="2289601"/>
            <a:ext cx="4836199" cy="20054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1" name="Google Shape;1291;p38"/>
          <p:cNvSpPr/>
          <p:nvPr/>
        </p:nvSpPr>
        <p:spPr>
          <a:xfrm>
            <a:off x="6103774" y="2112186"/>
            <a:ext cx="3503393" cy="829512"/>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2" name="Google Shape;1292;p38"/>
          <p:cNvSpPr/>
          <p:nvPr/>
        </p:nvSpPr>
        <p:spPr>
          <a:xfrm>
            <a:off x="316788" y="2249536"/>
            <a:ext cx="4721743" cy="213753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3" name="Google Shape;1293;p38"/>
          <p:cNvSpPr/>
          <p:nvPr/>
        </p:nvSpPr>
        <p:spPr>
          <a:xfrm>
            <a:off x="309339" y="2133037"/>
            <a:ext cx="3131347" cy="794753"/>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4" name="Google Shape;1294;p38"/>
          <p:cNvSpPr/>
          <p:nvPr/>
        </p:nvSpPr>
        <p:spPr>
          <a:xfrm>
            <a:off x="7007697" y="4583670"/>
            <a:ext cx="4674230" cy="2024330"/>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5" name="Google Shape;1295;p38"/>
          <p:cNvSpPr/>
          <p:nvPr/>
        </p:nvSpPr>
        <p:spPr>
          <a:xfrm>
            <a:off x="1474783" y="4472678"/>
            <a:ext cx="3398273" cy="880920"/>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6" name="Google Shape;1296;p38"/>
          <p:cNvSpPr/>
          <p:nvPr/>
        </p:nvSpPr>
        <p:spPr>
          <a:xfrm>
            <a:off x="6834425" y="4475110"/>
            <a:ext cx="3398271" cy="921345"/>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7" name="Google Shape;1297;p38"/>
          <p:cNvSpPr txBox="1"/>
          <p:nvPr/>
        </p:nvSpPr>
        <p:spPr>
          <a:xfrm>
            <a:off x="453041" y="2219252"/>
            <a:ext cx="3141643" cy="461624"/>
          </a:xfrm>
          <a:prstGeom prst="rect">
            <a:avLst/>
          </a:prstGeom>
          <a:noFill/>
          <a:ln>
            <a:noFill/>
          </a:ln>
        </p:spPr>
        <p:txBody>
          <a:bodyPr spcFirstLastPara="1" wrap="square" lIns="91425" tIns="45700" rIns="91425" bIns="45700" anchor="t" anchorCtr="0">
            <a:spAutoFit/>
          </a:bodyPr>
          <a:lstStyle/>
          <a:p>
            <a:r>
              <a:rPr lang="en-GB" sz="2400" b="1" dirty="0">
                <a:solidFill>
                  <a:schemeClr val="bg1"/>
                </a:solidFill>
                <a:latin typeface="Calibri" panose="020F0502020204030204" pitchFamily="34" charset="0"/>
                <a:cs typeface="Calibri" panose="020F0502020204030204" pitchFamily="34" charset="0"/>
              </a:rPr>
              <a:t>Lås din telefon</a:t>
            </a:r>
          </a:p>
        </p:txBody>
      </p:sp>
      <p:sp>
        <p:nvSpPr>
          <p:cNvPr id="1298" name="Google Shape;1298;p38"/>
          <p:cNvSpPr txBox="1"/>
          <p:nvPr/>
        </p:nvSpPr>
        <p:spPr>
          <a:xfrm>
            <a:off x="6462534" y="2313482"/>
            <a:ext cx="2799134"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dirty="0">
                <a:solidFill>
                  <a:schemeClr val="lt1"/>
                </a:solidFill>
                <a:latin typeface="Calibri"/>
                <a:ea typeface="Calibri"/>
                <a:cs typeface="Calibri"/>
                <a:sym typeface="Calibri"/>
              </a:rPr>
              <a:t>Hold apps opdateret</a:t>
            </a:r>
          </a:p>
        </p:txBody>
      </p:sp>
      <p:sp>
        <p:nvSpPr>
          <p:cNvPr id="1299" name="Google Shape;1299;p38"/>
          <p:cNvSpPr txBox="1"/>
          <p:nvPr/>
        </p:nvSpPr>
        <p:spPr>
          <a:xfrm>
            <a:off x="1856972" y="4536146"/>
            <a:ext cx="2636701"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dirty="0">
                <a:solidFill>
                  <a:schemeClr val="lt1"/>
                </a:solidFill>
                <a:latin typeface="Calibri"/>
                <a:ea typeface="Calibri"/>
                <a:cs typeface="Calibri"/>
                <a:sym typeface="Calibri"/>
              </a:rPr>
              <a:t>Genbrug ikke adgangskoder</a:t>
            </a:r>
          </a:p>
        </p:txBody>
      </p:sp>
      <p:sp>
        <p:nvSpPr>
          <p:cNvPr id="1300" name="Google Shape;1300;p38"/>
          <p:cNvSpPr txBox="1"/>
          <p:nvPr/>
        </p:nvSpPr>
        <p:spPr>
          <a:xfrm>
            <a:off x="7007501" y="4531668"/>
            <a:ext cx="2907705"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dirty="0">
                <a:solidFill>
                  <a:schemeClr val="lt1"/>
                </a:solidFill>
                <a:latin typeface="Calibri"/>
                <a:ea typeface="Calibri"/>
                <a:cs typeface="Calibri"/>
                <a:sym typeface="Calibri"/>
              </a:rPr>
              <a:t>Tænk dig om, før du trykker</a:t>
            </a:r>
          </a:p>
        </p:txBody>
      </p:sp>
      <p:sp>
        <p:nvSpPr>
          <p:cNvPr id="1301" name="Google Shape;1301;p38"/>
          <p:cNvSpPr/>
          <p:nvPr/>
        </p:nvSpPr>
        <p:spPr>
          <a:xfrm>
            <a:off x="628449" y="2930898"/>
            <a:ext cx="4563129" cy="1374695"/>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rgbClr val="002060"/>
                </a:solidFill>
                <a:latin typeface="Calibri" panose="020F0502020204030204" pitchFamily="34" charset="0"/>
                <a:cs typeface="Calibri" panose="020F0502020204030204" pitchFamily="34" charset="0"/>
              </a:rPr>
              <a:t>Brug en PIN-kode, fingeraftryk eller ansigtsgenkendelse til at låse telefonen op. Det sikrer, at alt forbliver sikkert, hvis du mister din telefon.</a:t>
            </a:r>
          </a:p>
        </p:txBody>
      </p:sp>
      <p:sp>
        <p:nvSpPr>
          <p:cNvPr id="1302" name="Google Shape;1302;p38"/>
          <p:cNvSpPr/>
          <p:nvPr/>
        </p:nvSpPr>
        <p:spPr>
          <a:xfrm>
            <a:off x="6833070" y="2880147"/>
            <a:ext cx="4585520" cy="1425991"/>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chemeClr val="bg1"/>
                </a:solidFill>
                <a:latin typeface="Calibri"/>
                <a:cs typeface="Calibri"/>
              </a:rPr>
              <a:t>Opdateringer lukker sikkerhedshuller. </a:t>
            </a:r>
            <a:endParaRPr lang="da-DK">
              <a:solidFill>
                <a:schemeClr val="bg1"/>
              </a:solidFill>
              <a:latin typeface="Calibri"/>
              <a:cs typeface="Calibri"/>
            </a:endParaRPr>
          </a:p>
          <a:p>
            <a:pPr>
              <a:spcBef>
                <a:spcPts val="400"/>
              </a:spcBef>
            </a:pPr>
            <a:r>
              <a:rPr lang="en-GB" sz="2000" dirty="0">
                <a:solidFill>
                  <a:schemeClr val="bg1"/>
                </a:solidFill>
                <a:latin typeface="Calibri"/>
                <a:cs typeface="Calibri"/>
              </a:rPr>
              <a:t>Tryk </a:t>
            </a:r>
            <a:r>
              <a:rPr lang="en-GB" sz="2000" dirty="0" err="1">
                <a:solidFill>
                  <a:schemeClr val="bg1"/>
                </a:solidFill>
                <a:latin typeface="Calibri"/>
                <a:cs typeface="Calibri"/>
              </a:rPr>
              <a:t>på</a:t>
            </a:r>
            <a:r>
              <a:rPr lang="en-GB" sz="2000" dirty="0">
                <a:solidFill>
                  <a:schemeClr val="bg1"/>
                </a:solidFill>
                <a:latin typeface="Calibri"/>
                <a:cs typeface="Calibri"/>
              </a:rPr>
              <a:t> "</a:t>
            </a:r>
            <a:r>
              <a:rPr lang="en-GB" sz="2000" dirty="0" err="1">
                <a:solidFill>
                  <a:schemeClr val="bg1"/>
                </a:solidFill>
                <a:latin typeface="Calibri"/>
                <a:cs typeface="Calibri"/>
              </a:rPr>
              <a:t>Opdater</a:t>
            </a:r>
            <a:r>
              <a:rPr lang="en-GB" sz="2000" dirty="0">
                <a:solidFill>
                  <a:schemeClr val="bg1"/>
                </a:solidFill>
                <a:latin typeface="Calibri"/>
                <a:cs typeface="Calibri"/>
              </a:rPr>
              <a:t>", </a:t>
            </a:r>
            <a:r>
              <a:rPr lang="en-GB" sz="2000" dirty="0" err="1">
                <a:solidFill>
                  <a:schemeClr val="bg1"/>
                </a:solidFill>
                <a:latin typeface="Calibri"/>
                <a:cs typeface="Calibri"/>
              </a:rPr>
              <a:t>når</a:t>
            </a:r>
            <a:r>
              <a:rPr lang="en-GB" sz="2000" dirty="0">
                <a:solidFill>
                  <a:schemeClr val="bg1"/>
                </a:solidFill>
                <a:latin typeface="Calibri"/>
                <a:cs typeface="Calibri"/>
              </a:rPr>
              <a:t> din </a:t>
            </a:r>
            <a:r>
              <a:rPr lang="en-GB" sz="2000" dirty="0" err="1">
                <a:solidFill>
                  <a:schemeClr val="bg1"/>
                </a:solidFill>
                <a:latin typeface="Calibri"/>
                <a:cs typeface="Calibri"/>
              </a:rPr>
              <a:t>telefon</a:t>
            </a:r>
            <a:r>
              <a:rPr lang="en-GB" sz="2000" dirty="0">
                <a:solidFill>
                  <a:schemeClr val="bg1"/>
                </a:solidFill>
                <a:latin typeface="Calibri"/>
                <a:cs typeface="Calibri"/>
              </a:rPr>
              <a:t> </a:t>
            </a:r>
            <a:r>
              <a:rPr lang="en-GB" sz="2000" dirty="0" err="1">
                <a:solidFill>
                  <a:schemeClr val="bg1"/>
                </a:solidFill>
                <a:latin typeface="Calibri"/>
                <a:cs typeface="Calibri"/>
              </a:rPr>
              <a:t>beder</a:t>
            </a:r>
            <a:r>
              <a:rPr lang="en-GB" sz="2000" dirty="0">
                <a:solidFill>
                  <a:schemeClr val="bg1"/>
                </a:solidFill>
                <a:latin typeface="Calibri"/>
                <a:cs typeface="Calibri"/>
              </a:rPr>
              <a:t> om det, eller indstil den til at opdatere automatisk.</a:t>
            </a:r>
            <a:endParaRPr lang="en-GB">
              <a:solidFill>
                <a:schemeClr val="bg1"/>
              </a:solidFill>
              <a:latin typeface="Calibri"/>
              <a:cs typeface="Calibri"/>
            </a:endParaRPr>
          </a:p>
        </p:txBody>
      </p:sp>
      <p:sp>
        <p:nvSpPr>
          <p:cNvPr id="1303" name="Google Shape;1303;p38"/>
          <p:cNvSpPr/>
          <p:nvPr/>
        </p:nvSpPr>
        <p:spPr>
          <a:xfrm>
            <a:off x="1957635" y="5358955"/>
            <a:ext cx="4432920" cy="1066918"/>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err="1">
                <a:solidFill>
                  <a:srgbClr val="002465"/>
                </a:solidFill>
                <a:latin typeface="Calibri"/>
                <a:cs typeface="Calibri"/>
              </a:rPr>
              <a:t>Hvis</a:t>
            </a:r>
            <a:r>
              <a:rPr lang="en-GB" sz="2000" dirty="0">
                <a:solidFill>
                  <a:srgbClr val="002465"/>
                </a:solidFill>
                <a:latin typeface="Calibri"/>
                <a:cs typeface="Calibri"/>
              </a:rPr>
              <a:t> </a:t>
            </a:r>
            <a:r>
              <a:rPr lang="en-GB" sz="2000" dirty="0" err="1">
                <a:solidFill>
                  <a:srgbClr val="002465"/>
                </a:solidFill>
                <a:latin typeface="Calibri"/>
                <a:cs typeface="Calibri"/>
              </a:rPr>
              <a:t>én</a:t>
            </a:r>
            <a:r>
              <a:rPr lang="en-GB" sz="2000" dirty="0">
                <a:solidFill>
                  <a:srgbClr val="002465"/>
                </a:solidFill>
                <a:latin typeface="Calibri"/>
                <a:cs typeface="Calibri"/>
              </a:rPr>
              <a:t> </a:t>
            </a:r>
            <a:r>
              <a:rPr lang="en-GB" sz="2000" dirty="0" err="1">
                <a:solidFill>
                  <a:srgbClr val="002465"/>
                </a:solidFill>
                <a:latin typeface="Calibri"/>
                <a:cs typeface="Calibri"/>
              </a:rPr>
              <a:t>kode</a:t>
            </a:r>
            <a:r>
              <a:rPr lang="en-GB" sz="2000" dirty="0">
                <a:solidFill>
                  <a:srgbClr val="002465"/>
                </a:solidFill>
                <a:latin typeface="Calibri"/>
                <a:cs typeface="Calibri"/>
              </a:rPr>
              <a:t> </a:t>
            </a:r>
            <a:r>
              <a:rPr lang="en-GB" sz="2000" dirty="0" err="1">
                <a:solidFill>
                  <a:srgbClr val="002465"/>
                </a:solidFill>
                <a:latin typeface="Calibri"/>
                <a:cs typeface="Calibri"/>
              </a:rPr>
              <a:t>bliver</a:t>
            </a:r>
            <a:r>
              <a:rPr lang="en-GB" sz="2000" dirty="0">
                <a:solidFill>
                  <a:srgbClr val="002465"/>
                </a:solidFill>
                <a:latin typeface="Calibri"/>
                <a:cs typeface="Calibri"/>
              </a:rPr>
              <a:t> </a:t>
            </a:r>
            <a:r>
              <a:rPr lang="en-GB" sz="2000" dirty="0" err="1">
                <a:solidFill>
                  <a:srgbClr val="002465"/>
                </a:solidFill>
                <a:latin typeface="Calibri"/>
                <a:cs typeface="Calibri"/>
              </a:rPr>
              <a:t>stjålet</a:t>
            </a:r>
            <a:r>
              <a:rPr lang="en-GB" sz="2000" dirty="0">
                <a:solidFill>
                  <a:srgbClr val="002465"/>
                </a:solidFill>
                <a:latin typeface="Calibri"/>
                <a:cs typeface="Calibri"/>
              </a:rPr>
              <a:t>, </a:t>
            </a:r>
            <a:r>
              <a:rPr lang="en-GB" sz="2000" dirty="0" err="1">
                <a:solidFill>
                  <a:srgbClr val="002465"/>
                </a:solidFill>
                <a:latin typeface="Calibri"/>
                <a:cs typeface="Calibri"/>
              </a:rPr>
              <a:t>forbliver</a:t>
            </a:r>
            <a:r>
              <a:rPr lang="en-GB" sz="2000" dirty="0">
                <a:solidFill>
                  <a:srgbClr val="002465"/>
                </a:solidFill>
                <a:latin typeface="Calibri"/>
                <a:cs typeface="Calibri"/>
              </a:rPr>
              <a:t> </a:t>
            </a:r>
            <a:r>
              <a:rPr lang="en-GB" sz="2000" dirty="0" err="1">
                <a:solidFill>
                  <a:srgbClr val="002465"/>
                </a:solidFill>
                <a:latin typeface="Calibri"/>
                <a:cs typeface="Calibri"/>
              </a:rPr>
              <a:t>resten</a:t>
            </a:r>
            <a:r>
              <a:rPr lang="en-GB" sz="2000" dirty="0">
                <a:solidFill>
                  <a:srgbClr val="002465"/>
                </a:solidFill>
                <a:latin typeface="Calibri"/>
                <a:cs typeface="Calibri"/>
              </a:rPr>
              <a:t> </a:t>
            </a:r>
            <a:r>
              <a:rPr lang="en-GB" sz="2000" dirty="0" err="1">
                <a:solidFill>
                  <a:srgbClr val="002465"/>
                </a:solidFill>
                <a:latin typeface="Calibri"/>
                <a:cs typeface="Calibri"/>
              </a:rPr>
              <a:t>sikre</a:t>
            </a:r>
            <a:r>
              <a:rPr lang="en-GB" sz="2000" dirty="0">
                <a:solidFill>
                  <a:srgbClr val="002465"/>
                </a:solidFill>
                <a:latin typeface="Calibri"/>
                <a:cs typeface="Calibri"/>
              </a:rPr>
              <a:t>. En adgangskodemanager husker dem for dig.</a:t>
            </a:r>
          </a:p>
        </p:txBody>
      </p:sp>
      <p:sp>
        <p:nvSpPr>
          <p:cNvPr id="1304" name="Google Shape;1304;p38"/>
          <p:cNvSpPr/>
          <p:nvPr/>
        </p:nvSpPr>
        <p:spPr>
          <a:xfrm>
            <a:off x="7249297" y="5370536"/>
            <a:ext cx="4176835" cy="1066918"/>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chemeClr val="bg1"/>
                </a:solidFill>
                <a:latin typeface="Calibri" panose="020F0502020204030204" pitchFamily="34" charset="0"/>
                <a:cs typeface="Calibri" panose="020F0502020204030204" pitchFamily="34" charset="0"/>
              </a:rPr>
              <a:t>Unge mennesker scroller hurtigt, men de stopper også op og tjekker links. Et par sekunder sparer en masse besvær.</a:t>
            </a:r>
          </a:p>
        </p:txBody>
      </p:sp>
      <p:sp>
        <p:nvSpPr>
          <p:cNvPr id="3" name="tb">
            <a:extLst>
              <a:ext uri="{FF2B5EF4-FFF2-40B4-BE49-F238E27FC236}">
                <a16:creationId xmlns:a16="http://schemas.microsoft.com/office/drawing/2014/main" id="{67BF0266-C5F9-E312-9BEA-5A217D6A5C4E}"/>
              </a:ext>
            </a:extLst>
          </p:cNvPr>
          <p:cNvSpPr txBox="1"/>
          <p:nvPr/>
        </p:nvSpPr>
        <p:spPr>
          <a:xfrm>
            <a:off x="455583" y="38619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Tips fra yngre familiemedlemmer</a:t>
            </a:r>
          </a:p>
        </p:txBody>
      </p:sp>
      <p:sp>
        <p:nvSpPr>
          <p:cNvPr id="5" name="tb">
            <a:extLst>
              <a:ext uri="{FF2B5EF4-FFF2-40B4-BE49-F238E27FC236}">
                <a16:creationId xmlns:a16="http://schemas.microsoft.com/office/drawing/2014/main" id="{4A708D99-341E-3EAE-6443-F6A2684AD791}"/>
              </a:ext>
            </a:extLst>
          </p:cNvPr>
          <p:cNvSpPr txBox="1"/>
          <p:nvPr/>
        </p:nvSpPr>
        <p:spPr>
          <a:xfrm>
            <a:off x="453041" y="1068159"/>
            <a:ext cx="11400000" cy="440000"/>
          </a:xfrm>
          <a:prstGeom prst="rect">
            <a:avLst/>
          </a:prstGeom>
          <a:noFill/>
        </p:spPr>
        <p:txBody>
          <a:bodyPr wrap="square" anchor="t">
            <a:normAutofit/>
          </a:bodyPr>
          <a:lstStyle/>
          <a:p>
            <a:r>
              <a:rPr lang="en-GB" sz="2000" dirty="0">
                <a:solidFill>
                  <a:srgbClr val="002465"/>
                </a:solidFill>
                <a:latin typeface="Calibri" panose="020F0502020204030204" pitchFamily="34" charset="0"/>
                <a:cs typeface="Calibri" panose="020F0502020204030204" pitchFamily="34" charset="0"/>
              </a:rPr>
              <a:t>Enkle vaner, som de unge bruger hver dag. Bed et barnebarn om at hjælpe dig med at sætte dem op.</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4807D7-8CB1-C7ED-5C33-7331A0A88B04}"/>
              </a:ext>
            </a:extLst>
          </p:cNvPr>
          <p:cNvSpPr txBox="1"/>
          <p:nvPr/>
        </p:nvSpPr>
        <p:spPr>
          <a:xfrm>
            <a:off x="265176" y="5861304"/>
            <a:ext cx="5532120" cy="996696"/>
          </a:xfrm>
          <a:prstGeom prst="rect">
            <a:avLst/>
          </a:prstGeom>
          <a:solidFill>
            <a:schemeClr val="bg1"/>
          </a:solidFill>
        </p:spPr>
        <p:txBody>
          <a:bodyPr wrap="square" rtlCol="0">
            <a:spAutoFit/>
          </a:bodyPr>
          <a:lstStyle/>
          <a:p>
            <a:endParaRPr lang="en-IE" dirty="0"/>
          </a:p>
        </p:txBody>
      </p:sp>
      <p:sp>
        <p:nvSpPr>
          <p:cNvPr id="4" name="TextBox 3">
            <a:extLst>
              <a:ext uri="{FF2B5EF4-FFF2-40B4-BE49-F238E27FC236}">
                <a16:creationId xmlns:a16="http://schemas.microsoft.com/office/drawing/2014/main" id="{5909923A-23B7-2691-A01D-09E13801C16F}"/>
              </a:ext>
            </a:extLst>
          </p:cNvPr>
          <p:cNvSpPr txBox="1"/>
          <p:nvPr/>
        </p:nvSpPr>
        <p:spPr>
          <a:xfrm>
            <a:off x="1454377" y="451109"/>
            <a:ext cx="8122155" cy="5724644"/>
          </a:xfrm>
          <a:prstGeom prst="rect">
            <a:avLst/>
          </a:prstGeom>
          <a:noFill/>
        </p:spPr>
        <p:txBody>
          <a:bodyPr wrap="square" lIns="91440" tIns="45720" rIns="91440" bIns="45720" anchor="t">
            <a:spAutoFit/>
          </a:bodyPr>
          <a:lstStyle/>
          <a:p>
            <a:r>
              <a:rPr lang="en-US" sz="3600" b="1" dirty="0">
                <a:solidFill>
                  <a:srgbClr val="31376B"/>
                </a:solidFill>
                <a:highlight>
                  <a:srgbClr val="EBCB1F"/>
                </a:highlight>
                <a:latin typeface="Calibri" panose="020F0502020204030204" pitchFamily="34" charset="0"/>
                <a:cs typeface="Calibri" panose="020F0502020204030204" pitchFamily="34" charset="0"/>
              </a:rPr>
              <a:t>De vigtigste pointer</a:t>
            </a:r>
          </a:p>
          <a:p>
            <a:endParaRPr lang="en-US"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Du ved nu, hvordan du:</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Genkende</a:t>
            </a:r>
            <a:r>
              <a:rPr lang="en-US" sz="2400" dirty="0">
                <a:solidFill>
                  <a:srgbClr val="002465"/>
                </a:solidFill>
                <a:latin typeface="Calibri"/>
                <a:cs typeface="Calibri"/>
              </a:rPr>
              <a:t> </a:t>
            </a:r>
            <a:r>
              <a:rPr lang="en-US" sz="2400" dirty="0" err="1">
                <a:solidFill>
                  <a:srgbClr val="002465"/>
                </a:solidFill>
                <a:latin typeface="Calibri"/>
                <a:cs typeface="Calibri"/>
              </a:rPr>
              <a:t>sikre</a:t>
            </a:r>
            <a:r>
              <a:rPr lang="en-US" sz="2400" dirty="0">
                <a:solidFill>
                  <a:srgbClr val="002465"/>
                </a:solidFill>
                <a:latin typeface="Calibri"/>
                <a:cs typeface="Calibri"/>
              </a:rPr>
              <a:t> </a:t>
            </a:r>
            <a:r>
              <a:rPr lang="en-US" sz="2400" dirty="0" err="1">
                <a:solidFill>
                  <a:srgbClr val="002465"/>
                </a:solidFill>
                <a:latin typeface="Calibri"/>
                <a:cs typeface="Calibri"/>
              </a:rPr>
              <a:t>og</a:t>
            </a:r>
            <a:r>
              <a:rPr lang="en-US" sz="2400" dirty="0">
                <a:solidFill>
                  <a:srgbClr val="002465"/>
                </a:solidFill>
                <a:latin typeface="Calibri"/>
                <a:cs typeface="Calibri"/>
              </a:rPr>
              <a:t> </a:t>
            </a:r>
            <a:r>
              <a:rPr lang="en-US" sz="2400" dirty="0" err="1">
                <a:solidFill>
                  <a:srgbClr val="002465"/>
                </a:solidFill>
                <a:latin typeface="Calibri"/>
                <a:cs typeface="Calibri"/>
              </a:rPr>
              <a:t>usikre</a:t>
            </a:r>
            <a:r>
              <a:rPr lang="en-US" sz="2400" dirty="0">
                <a:solidFill>
                  <a:srgbClr val="002465"/>
                </a:solidFill>
                <a:latin typeface="Calibri"/>
                <a:cs typeface="Calibri"/>
              </a:rPr>
              <a:t> </a:t>
            </a:r>
            <a:r>
              <a:rPr lang="en-US" sz="2400" dirty="0" err="1">
                <a:solidFill>
                  <a:srgbClr val="002465"/>
                </a:solidFill>
                <a:latin typeface="Calibri"/>
                <a:cs typeface="Calibri"/>
              </a:rPr>
              <a:t>beskeder</a:t>
            </a:r>
            <a:r>
              <a:rPr lang="en-US" sz="2400" dirty="0">
                <a:solidFill>
                  <a:srgbClr val="002465"/>
                </a:solidFill>
                <a:latin typeface="Calibri"/>
                <a:cs typeface="Calibri"/>
              </a:rPr>
              <a:t> </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Forstå</a:t>
            </a:r>
            <a:r>
              <a:rPr lang="en-US" sz="2400" dirty="0">
                <a:solidFill>
                  <a:srgbClr val="002465"/>
                </a:solidFill>
                <a:latin typeface="Calibri"/>
                <a:cs typeface="Calibri"/>
              </a:rPr>
              <a:t>, </a:t>
            </a:r>
            <a:r>
              <a:rPr lang="en-US" sz="2400" dirty="0" err="1">
                <a:solidFill>
                  <a:srgbClr val="002465"/>
                </a:solidFill>
                <a:latin typeface="Calibri"/>
                <a:cs typeface="Calibri"/>
              </a:rPr>
              <a:t>hvordan</a:t>
            </a:r>
            <a:r>
              <a:rPr lang="en-US" sz="2400" dirty="0">
                <a:solidFill>
                  <a:srgbClr val="002465"/>
                </a:solidFill>
                <a:latin typeface="Calibri"/>
                <a:cs typeface="Calibri"/>
              </a:rPr>
              <a:t> </a:t>
            </a:r>
            <a:r>
              <a:rPr lang="en-US" sz="2400" dirty="0" err="1">
                <a:solidFill>
                  <a:srgbClr val="002465"/>
                </a:solidFill>
                <a:latin typeface="Calibri"/>
                <a:cs typeface="Calibri"/>
              </a:rPr>
              <a:t>svindlere</a:t>
            </a:r>
            <a:r>
              <a:rPr lang="en-US" sz="2400" dirty="0">
                <a:solidFill>
                  <a:srgbClr val="002465"/>
                </a:solidFill>
                <a:latin typeface="Calibri"/>
                <a:cs typeface="Calibri"/>
              </a:rPr>
              <a:t> </a:t>
            </a:r>
            <a:r>
              <a:rPr lang="en-US" sz="2400" dirty="0" err="1">
                <a:solidFill>
                  <a:srgbClr val="002465"/>
                </a:solidFill>
                <a:latin typeface="Calibri"/>
                <a:cs typeface="Calibri"/>
              </a:rPr>
              <a:t>skaber</a:t>
            </a:r>
            <a:r>
              <a:rPr lang="en-US" sz="2400" dirty="0">
                <a:solidFill>
                  <a:srgbClr val="002465"/>
                </a:solidFill>
                <a:latin typeface="Calibri"/>
                <a:cs typeface="Calibri"/>
              </a:rPr>
              <a:t> </a:t>
            </a:r>
            <a:r>
              <a:rPr lang="en-US" sz="2400" dirty="0" err="1">
                <a:solidFill>
                  <a:srgbClr val="002465"/>
                </a:solidFill>
                <a:latin typeface="Calibri"/>
                <a:cs typeface="Calibri"/>
              </a:rPr>
              <a:t>pres</a:t>
            </a:r>
            <a:r>
              <a:rPr lang="en-US" sz="2400" dirty="0">
                <a:solidFill>
                  <a:srgbClr val="002465"/>
                </a:solidFill>
                <a:latin typeface="Calibri"/>
                <a:cs typeface="Calibri"/>
              </a:rPr>
              <a:t> </a:t>
            </a:r>
          </a:p>
          <a:p>
            <a:pPr marL="342900" indent="-342900">
              <a:buClr>
                <a:srgbClr val="002465"/>
              </a:buClr>
              <a:buFont typeface="Arial" panose="020B0604020202020204" pitchFamily="34" charset="0"/>
              <a:buChar char="•"/>
            </a:pPr>
            <a:r>
              <a:rPr lang="en-US" sz="2400" dirty="0">
                <a:solidFill>
                  <a:srgbClr val="002465"/>
                </a:solidFill>
                <a:latin typeface="Calibri"/>
                <a:cs typeface="Calibri"/>
              </a:rPr>
              <a:t>Tjekke </a:t>
            </a:r>
            <a:r>
              <a:rPr lang="en-US" sz="2400" dirty="0" err="1">
                <a:solidFill>
                  <a:srgbClr val="002465"/>
                </a:solidFill>
                <a:latin typeface="Calibri"/>
                <a:cs typeface="Calibri"/>
              </a:rPr>
              <a:t>oplysninger</a:t>
            </a:r>
            <a:r>
              <a:rPr lang="en-US" sz="2400" dirty="0">
                <a:solidFill>
                  <a:srgbClr val="002465"/>
                </a:solidFill>
                <a:latin typeface="Calibri"/>
                <a:cs typeface="Calibri"/>
              </a:rPr>
              <a:t>, </a:t>
            </a:r>
            <a:r>
              <a:rPr lang="en-US" sz="2400" dirty="0" err="1">
                <a:solidFill>
                  <a:srgbClr val="002465"/>
                </a:solidFill>
                <a:latin typeface="Calibri"/>
                <a:cs typeface="Calibri"/>
              </a:rPr>
              <a:t>før</a:t>
            </a:r>
            <a:r>
              <a:rPr lang="en-US" sz="2400" dirty="0">
                <a:solidFill>
                  <a:srgbClr val="002465"/>
                </a:solidFill>
                <a:latin typeface="Calibri"/>
                <a:cs typeface="Calibri"/>
              </a:rPr>
              <a:t> du handler </a:t>
            </a:r>
          </a:p>
          <a:p>
            <a:pPr marL="342900" indent="-342900">
              <a:buClr>
                <a:srgbClr val="002465"/>
              </a:buClr>
              <a:buFont typeface="Arial" panose="020B0604020202020204" pitchFamily="34" charset="0"/>
              <a:buChar char="•"/>
            </a:pPr>
            <a:r>
              <a:rPr lang="en-US" sz="2400" dirty="0" err="1">
                <a:solidFill>
                  <a:srgbClr val="002465"/>
                </a:solidFill>
                <a:latin typeface="Calibri"/>
                <a:cs typeface="Calibri"/>
              </a:rPr>
              <a:t>Reagere</a:t>
            </a:r>
            <a:r>
              <a:rPr lang="en-US" sz="2400" dirty="0">
                <a:solidFill>
                  <a:srgbClr val="002465"/>
                </a:solidFill>
                <a:latin typeface="Calibri"/>
                <a:cs typeface="Calibri"/>
              </a:rPr>
              <a:t> </a:t>
            </a:r>
            <a:r>
              <a:rPr lang="en-US" sz="2400" dirty="0" err="1">
                <a:solidFill>
                  <a:srgbClr val="002465"/>
                </a:solidFill>
                <a:latin typeface="Calibri"/>
                <a:cs typeface="Calibri"/>
              </a:rPr>
              <a:t>sikkert</a:t>
            </a:r>
            <a:r>
              <a:rPr lang="en-US" sz="2400" dirty="0">
                <a:solidFill>
                  <a:srgbClr val="002465"/>
                </a:solidFill>
                <a:latin typeface="Calibri"/>
                <a:cs typeface="Calibri"/>
              </a:rPr>
              <a:t> </a:t>
            </a:r>
            <a:r>
              <a:rPr lang="en-US" sz="2400" dirty="0" err="1">
                <a:solidFill>
                  <a:srgbClr val="002465"/>
                </a:solidFill>
                <a:latin typeface="Calibri"/>
                <a:cs typeface="Calibri"/>
              </a:rPr>
              <a:t>og</a:t>
            </a:r>
            <a:r>
              <a:rPr lang="en-US" sz="2400" dirty="0">
                <a:solidFill>
                  <a:srgbClr val="002465"/>
                </a:solidFill>
                <a:latin typeface="Calibri"/>
                <a:cs typeface="Calibri"/>
              </a:rPr>
              <a:t> </a:t>
            </a:r>
            <a:r>
              <a:rPr lang="en-US" sz="2400" dirty="0" err="1">
                <a:solidFill>
                  <a:srgbClr val="002465"/>
                </a:solidFill>
                <a:latin typeface="Calibri"/>
                <a:cs typeface="Calibri"/>
              </a:rPr>
              <a:t>selvsikkert</a:t>
            </a:r>
            <a:r>
              <a:rPr lang="en-US" sz="2400" dirty="0">
                <a:solidFill>
                  <a:srgbClr val="002465"/>
                </a:solidFill>
                <a:latin typeface="Calibri"/>
                <a:cs typeface="Calibri"/>
              </a:rPr>
              <a:t> </a:t>
            </a:r>
          </a:p>
          <a:p>
            <a:pPr marL="342900" indent="-342900">
              <a:buClr>
                <a:srgbClr val="002465"/>
              </a:buClr>
              <a:buFont typeface="Arial" panose="020B0604020202020204" pitchFamily="34" charset="0"/>
              <a:buChar char="•"/>
            </a:pPr>
            <a:r>
              <a:rPr lang="en-US" sz="2400" dirty="0">
                <a:solidFill>
                  <a:srgbClr val="002465"/>
                </a:solidFill>
                <a:latin typeface="Calibri"/>
                <a:cs typeface="Calibri"/>
              </a:rPr>
              <a:t>Bede om </a:t>
            </a:r>
            <a:r>
              <a:rPr lang="en-US" sz="2400" dirty="0" err="1">
                <a:solidFill>
                  <a:srgbClr val="002465"/>
                </a:solidFill>
                <a:latin typeface="Calibri"/>
                <a:cs typeface="Calibri"/>
              </a:rPr>
              <a:t>hjælp</a:t>
            </a:r>
            <a:r>
              <a:rPr lang="en-US" sz="2400" dirty="0">
                <a:solidFill>
                  <a:srgbClr val="002465"/>
                </a:solidFill>
                <a:latin typeface="Calibri"/>
                <a:cs typeface="Calibri"/>
              </a:rPr>
              <a:t>, </a:t>
            </a:r>
            <a:r>
              <a:rPr lang="en-US" sz="2400" dirty="0" err="1">
                <a:solidFill>
                  <a:srgbClr val="002465"/>
                </a:solidFill>
                <a:latin typeface="Calibri"/>
                <a:cs typeface="Calibri"/>
              </a:rPr>
              <a:t>når</a:t>
            </a:r>
            <a:r>
              <a:rPr lang="en-US" sz="2400" dirty="0">
                <a:solidFill>
                  <a:srgbClr val="002465"/>
                </a:solidFill>
                <a:latin typeface="Calibri"/>
                <a:cs typeface="Calibri"/>
              </a:rPr>
              <a:t> det er </a:t>
            </a:r>
            <a:r>
              <a:rPr lang="en-US" sz="2400" dirty="0" err="1">
                <a:solidFill>
                  <a:srgbClr val="002465"/>
                </a:solidFill>
                <a:latin typeface="Calibri"/>
                <a:cs typeface="Calibri"/>
              </a:rPr>
              <a:t>nødvendigt</a:t>
            </a:r>
            <a:r>
              <a:rPr lang="en-US" sz="2400" dirty="0">
                <a:solidFill>
                  <a:srgbClr val="002465"/>
                </a:solidFill>
                <a:latin typeface="Calibri"/>
                <a:cs typeface="Calibri"/>
              </a:rPr>
              <a:t> </a:t>
            </a:r>
          </a:p>
          <a:p>
            <a:pPr>
              <a:buClr>
                <a:srgbClr val="002465"/>
              </a:buClr>
            </a:pPr>
            <a:endParaRPr lang="en-US" sz="2400" dirty="0">
              <a:solidFill>
                <a:srgbClr val="002465"/>
              </a:solidFill>
              <a:latin typeface="Calibri" panose="020F0502020204030204" pitchFamily="34" charset="0"/>
              <a:cs typeface="Calibri" panose="020F0502020204030204" pitchFamily="34" charset="0"/>
            </a:endParaRPr>
          </a:p>
          <a:p>
            <a:pPr>
              <a:buClr>
                <a:srgbClr val="002465"/>
              </a:buClr>
            </a:pPr>
            <a:endParaRPr lang="en-US"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Digital økonomi kan fremme uafhængighed og selvtillid.</a:t>
            </a:r>
          </a:p>
          <a:p>
            <a:r>
              <a:rPr lang="en-US" sz="2400" dirty="0">
                <a:solidFill>
                  <a:srgbClr val="002465"/>
                </a:solidFill>
                <a:latin typeface="Calibri" panose="020F0502020204030204" pitchFamily="34" charset="0"/>
                <a:cs typeface="Calibri" panose="020F0502020204030204" pitchFamily="34" charset="0"/>
              </a:rPr>
              <a:t>Sikre vaner hjælper dig med at beskytte dig selv.</a:t>
            </a:r>
          </a:p>
          <a:p>
            <a:endParaRPr lang="en-US" sz="2400" dirty="0">
              <a:solidFill>
                <a:srgbClr val="002465"/>
              </a:solidFill>
              <a:latin typeface="Calibri" panose="020F0502020204030204" pitchFamily="34" charset="0"/>
              <a:cs typeface="Calibri" panose="020F0502020204030204" pitchFamily="34" charset="0"/>
            </a:endParaRPr>
          </a:p>
          <a:p>
            <a:endParaRPr lang="en-US" b="1" dirty="0">
              <a:solidFill>
                <a:srgbClr val="EBCB1F"/>
              </a:solidFill>
              <a:latin typeface="Calibri" panose="020F0502020204030204" pitchFamily="34" charset="0"/>
              <a:cs typeface="Calibri" panose="020F0502020204030204" pitchFamily="34" charset="0"/>
            </a:endParaRPr>
          </a:p>
          <a:p>
            <a:r>
              <a:rPr lang="en-US" sz="4800" b="1" dirty="0">
                <a:solidFill>
                  <a:srgbClr val="31376B"/>
                </a:solidFill>
                <a:highlight>
                  <a:srgbClr val="EBCB1F"/>
                </a:highlight>
                <a:latin typeface="Calibri" panose="020F0502020204030204" pitchFamily="34" charset="0"/>
                <a:cs typeface="Calibri" panose="020F0502020204030204" pitchFamily="34" charset="0"/>
              </a:rPr>
              <a:t>Stop op. Tjek. Bekræft.</a:t>
            </a:r>
            <a:endParaRPr lang="en-US" sz="4800" dirty="0">
              <a:solidFill>
                <a:srgbClr val="31376B"/>
              </a:solidFill>
              <a:highlight>
                <a:srgbClr val="EBCB1F"/>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4537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dirty="0">
                <a:solidFill>
                  <a:schemeClr val="bg1"/>
                </a:solidFill>
              </a:rPr>
              <a:t>Følg vores rejse</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92668"/>
                </a:solidFill>
                <a:effectLst/>
                <a:uLnTx/>
                <a:uFillTx/>
                <a:latin typeface="Calibri" panose="020F0502020204030204"/>
                <a:ea typeface="+mn-ea"/>
                <a:cs typeface="+mn-cs"/>
              </a:rPr>
              <a:t>Tillykke, </a:t>
            </a:r>
            <a:r>
              <a:rPr kumimoji="0" lang="en-US" sz="3200" i="0" u="none" strike="noStrike" kern="1200" cap="none" spc="0" normalizeH="0" baseline="0" noProof="0" dirty="0">
                <a:ln>
                  <a:noFill/>
                </a:ln>
                <a:solidFill>
                  <a:srgbClr val="292668"/>
                </a:solidFill>
                <a:effectLst/>
                <a:uLnTx/>
                <a:uFillTx/>
                <a:latin typeface="Calibri" panose="020F0502020204030204"/>
                <a:ea typeface="+mn-ea"/>
                <a:cs typeface="+mn-cs"/>
              </a:rPr>
              <a:t>du har nu gennemført modul 2…Fortsæt til </a:t>
            </a:r>
            <a:r>
              <a:rPr kumimoji="0" lang="en-US" sz="3200" b="1" i="0" u="none" strike="noStrike" kern="1200" cap="none" spc="0" normalizeH="0" baseline="0" noProof="0" dirty="0">
                <a:ln>
                  <a:noFill/>
                </a:ln>
                <a:solidFill>
                  <a:srgbClr val="292668"/>
                </a:solidFill>
                <a:effectLst/>
                <a:uLnTx/>
                <a:uFillTx/>
                <a:latin typeface="Calibri" panose="020F0502020204030204"/>
                <a:ea typeface="+mn-ea"/>
                <a:cs typeface="+mn-cs"/>
              </a:rPr>
              <a:t>modul 3 – Sociale interaktions- og kommunikationsværktøjer</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0EB4B-0DCF-983E-F90B-2D81A1A5D3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FA9377A-7F4A-8ABB-F6B4-AEE801166A78}"/>
              </a:ext>
            </a:extLst>
          </p:cNvPr>
          <p:cNvSpPr>
            <a:spLocks noGrp="1"/>
          </p:cNvSpPr>
          <p:nvPr>
            <p:ph type="body" sz="quarter" idx="15"/>
          </p:nvPr>
        </p:nvSpPr>
        <p:spPr>
          <a:xfrm>
            <a:off x="874876" y="810500"/>
            <a:ext cx="4344878" cy="1552993"/>
          </a:xfrm>
          <a:prstGeom prst="rect">
            <a:avLst/>
          </a:prstGeom>
        </p:spPr>
        <p:txBody>
          <a:bodyPr>
            <a:normAutofit/>
          </a:bodyPr>
          <a:lstStyle/>
          <a:p>
            <a:r>
              <a:rPr lang="en-US" b="1" dirty="0">
                <a:solidFill>
                  <a:srgbClr val="242B62"/>
                </a:solidFill>
              </a:rPr>
              <a:t>MODUL 2: LÆRINGSMÅL </a:t>
            </a:r>
          </a:p>
          <a:p>
            <a:endParaRPr lang="en-US" b="1" dirty="0">
              <a:solidFill>
                <a:srgbClr val="242B62"/>
              </a:solidFill>
            </a:endParaRPr>
          </a:p>
          <a:p>
            <a:endParaRPr lang="en-US" b="1" dirty="0">
              <a:solidFill>
                <a:srgbClr val="242B62"/>
              </a:solidFill>
            </a:endParaRPr>
          </a:p>
        </p:txBody>
      </p:sp>
      <p:sp>
        <p:nvSpPr>
          <p:cNvPr id="4" name="TextBox 3">
            <a:extLst>
              <a:ext uri="{FF2B5EF4-FFF2-40B4-BE49-F238E27FC236}">
                <a16:creationId xmlns:a16="http://schemas.microsoft.com/office/drawing/2014/main" id="{A22D4852-387B-AE7D-22BB-BEE35FB57D10}"/>
              </a:ext>
            </a:extLst>
          </p:cNvPr>
          <p:cNvSpPr txBox="1"/>
          <p:nvPr/>
        </p:nvSpPr>
        <p:spPr>
          <a:xfrm>
            <a:off x="6201747" y="357039"/>
            <a:ext cx="6180099" cy="637097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 Ved afslutningen af dette modul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FFFFF"/>
                </a:solidFill>
                <a:effectLst/>
                <a:uLnTx/>
                <a:uFillTx/>
                <a:latin typeface="Calibri" panose="020F0502020204030204"/>
                <a:ea typeface="+mn-ea"/>
                <a:cs typeface="+mn-cs"/>
              </a:rPr>
              <a:t>vil deltagerne være i stand til:</a:t>
            </a:r>
            <a:endPar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85750" indent="-285750">
              <a:buClrTx/>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Beskytte personlige og økonomiske oplysninger ved hjælp af enkle vaner </a:t>
            </a:r>
            <a:endParaRPr lang="en-US" sz="2400" kern="1200" dirty="0">
              <a:solidFill>
                <a:srgbClr val="FFFFFF"/>
              </a:solidFill>
              <a:latin typeface="Calibri" panose="020F0502020204030204"/>
              <a:ea typeface="+mn-ea"/>
              <a:cs typeface="+mn-cs"/>
            </a:endParaRPr>
          </a:p>
          <a:p>
            <a:pPr>
              <a:buClrTx/>
              <a:defRPr/>
            </a:pPr>
            <a:r>
              <a:rPr lang="en-US" sz="2400" kern="1200" dirty="0">
                <a:solidFill>
                  <a:srgbClr val="FFFFFF"/>
                </a:solidFill>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på</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din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telefon</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i</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dine apps og på dine konti.</a:t>
            </a:r>
            <a:endParaRPr lang="en-US">
              <a:ea typeface="+mn-ea"/>
            </a:endParaRPr>
          </a:p>
          <a:p>
            <a:pPr marL="285750" indent="-285750">
              <a:buClrTx/>
              <a:buFont typeface="Arial" panose="020B0604020202020204" pitchFamily="34" charset="0"/>
              <a:buChar char="•"/>
              <a:defRPr/>
            </a:pP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Oprette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og</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gemme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stærke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adgangskoder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sikkert</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lang="en-US" sz="2400" kern="1200" dirty="0" err="1">
                <a:solidFill>
                  <a:srgbClr val="FFFFFF"/>
                </a:solidFill>
                <a:latin typeface="Calibri" panose="020F0502020204030204"/>
                <a:ea typeface="+mn-ea"/>
                <a:cs typeface="+mn-cs"/>
              </a:rPr>
              <a:t>vha</a:t>
            </a:r>
            <a:r>
              <a:rPr lang="en-US" sz="2400" kern="1200" dirty="0">
                <a:solidFill>
                  <a:srgbClr val="FFFFFF"/>
                </a:solidFill>
                <a:latin typeface="Calibri" panose="020F0502020204030204"/>
                <a:ea typeface="+mn-ea"/>
                <a:cs typeface="+mn-cs"/>
              </a:rPr>
              <a:t>.</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lang="en-US" sz="2400" kern="1200" dirty="0" err="1">
                <a:solidFill>
                  <a:srgbClr val="FFFFFF"/>
                </a:solidFill>
                <a:latin typeface="Calibri" panose="020F0502020204030204"/>
                <a:ea typeface="+mn-ea"/>
                <a:cs typeface="+mn-cs"/>
              </a:rPr>
              <a:t>en</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adgangskodemanager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eller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en</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sikker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skriftlig</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note.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Bevare roen under et mistænkeligt opkald eller en mistænkelig besked, afslutte det på en sikker måde og selvstændigt undersøge sagen, før de handler. </a:t>
            </a:r>
          </a:p>
          <a:p>
            <a:pPr marL="285750" indent="-285750">
              <a:buClrTx/>
              <a:buFont typeface="Arial" panose="020B0604020202020204" pitchFamily="34" charset="0"/>
              <a:buChar char="•"/>
              <a:defRPr/>
            </a:pPr>
            <a:r>
              <a:rPr lang="en-US" sz="2400" kern="1200" dirty="0">
                <a:solidFill>
                  <a:srgbClr val="FFFFFF"/>
                </a:solidFill>
                <a:latin typeface="Calibri" panose="020F0502020204030204"/>
                <a:ea typeface="+mn-ea"/>
                <a:cs typeface="+mn-cs"/>
              </a:rPr>
              <a:t>Vide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hvad</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man </a:t>
            </a:r>
            <a:r>
              <a:rPr lang="en-US" sz="2400" kern="1200" dirty="0" err="1">
                <a:solidFill>
                  <a:srgbClr val="FFFFFF"/>
                </a:solidFill>
                <a:latin typeface="Calibri" panose="020F0502020204030204"/>
                <a:ea typeface="+mn-ea"/>
                <a:cs typeface="+mn-cs"/>
              </a:rPr>
              <a:t>gør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hvis</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man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bliver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udsat</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for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svindel</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herunder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hvem</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man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skal</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kontakte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og</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hvordan</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man </a:t>
            </a:r>
            <a:r>
              <a:rPr kumimoji="0" lang="en-US" sz="2400" b="0" i="0" u="none" strike="noStrike" kern="1200" cap="none" spc="0" normalizeH="0" baseline="0" noProof="0" dirty="0" err="1">
                <a:ln>
                  <a:noFill/>
                </a:ln>
                <a:solidFill>
                  <a:srgbClr val="FFFFFF"/>
                </a:solidFill>
                <a:effectLst/>
                <a:uLnTx/>
                <a:uFillTx/>
                <a:latin typeface="Calibri" panose="020F0502020204030204"/>
                <a:ea typeface="+mn-ea"/>
                <a:cs typeface="+mn-cs"/>
              </a:rPr>
              <a:t>anmelder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det.</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rPr>
            </a:br>
            <a:endPar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ladsholder til billede 5" descr="Et billede, der indeholder tekst, Ansigt, smil, skærmbillede&#10;&#10;AI-genereret indhold kan være ukorrekt.">
            <a:extLst>
              <a:ext uri="{FF2B5EF4-FFF2-40B4-BE49-F238E27FC236}">
                <a16:creationId xmlns:a16="http://schemas.microsoft.com/office/drawing/2014/main" id="{CCC3A8C8-D480-6C7E-C010-E59D974CAAD0}"/>
              </a:ext>
            </a:extLst>
          </p:cNvPr>
          <p:cNvPicPr>
            <a:picLocks noGrp="1" noChangeAspect="1"/>
          </p:cNvPicPr>
          <p:nvPr>
            <p:ph type="pic" sz="quarter" idx="10"/>
          </p:nvPr>
        </p:nvPicPr>
        <p:blipFill>
          <a:blip r:embed="rId3"/>
          <a:srcRect l="3885" r="3885"/>
          <a:stretch/>
        </p:blipFill>
        <p:spPr>
          <a:xfrm>
            <a:off x="1114362" y="2922212"/>
            <a:ext cx="4981638" cy="2850717"/>
          </a:xfrm>
          <a:prstGeom prst="rect">
            <a:avLst/>
          </a:prstGeom>
          <a:solidFill>
            <a:srgbClr val="D9D9D9"/>
          </a:solidFill>
        </p:spPr>
      </p:pic>
    </p:spTree>
    <p:extLst>
      <p:ext uri="{BB962C8B-B14F-4D97-AF65-F5344CB8AC3E}">
        <p14:creationId xmlns:p14="http://schemas.microsoft.com/office/powerpoint/2010/main" val="1771619415"/>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F830E00B-9F80-5AFD-EB1C-22709B5536FD}"/>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1316F5C6-6257-AF93-6BBC-1E447CAF2442}"/>
              </a:ext>
            </a:extLst>
          </p:cNvPr>
          <p:cNvSpPr>
            <a:spLocks noGrp="1"/>
          </p:cNvSpPr>
          <p:nvPr>
            <p:ph type="body" idx="1"/>
          </p:nvPr>
        </p:nvSpPr>
        <p:spPr>
          <a:xfrm>
            <a:off x="472652" y="409038"/>
            <a:ext cx="10013110" cy="697353"/>
          </a:xfrm>
        </p:spPr>
        <p:txBody>
          <a:bodyPr>
            <a:normAutofit fontScale="92500"/>
          </a:bodyPr>
          <a:lstStyle/>
          <a:p>
            <a:r>
              <a:rPr lang="da-DK" dirty="0">
                <a:solidFill>
                  <a:srgbClr val="292668"/>
                </a:solidFill>
              </a:rPr>
              <a:t>Sådan får du danske </a:t>
            </a:r>
            <a:r>
              <a:rPr lang="da-DK" sz="3900" dirty="0">
                <a:solidFill>
                  <a:srgbClr val="292668"/>
                </a:solidFill>
              </a:rPr>
              <a:t>undertekster</a:t>
            </a:r>
            <a:r>
              <a:rPr lang="da-DK" dirty="0">
                <a:solidFill>
                  <a:srgbClr val="292668"/>
                </a:solidFill>
              </a:rPr>
              <a:t> på YouTube videoer</a:t>
            </a:r>
          </a:p>
          <a:p>
            <a:endParaRPr lang="da-DK" dirty="0">
              <a:solidFill>
                <a:srgbClr val="292668"/>
              </a:solidFill>
            </a:endParaRPr>
          </a:p>
        </p:txBody>
      </p:sp>
      <p:sp>
        <p:nvSpPr>
          <p:cNvPr id="7" name="Tekstfelt 6">
            <a:extLst>
              <a:ext uri="{FF2B5EF4-FFF2-40B4-BE49-F238E27FC236}">
                <a16:creationId xmlns:a16="http://schemas.microsoft.com/office/drawing/2014/main" id="{33FBB9F1-F237-D3DF-32EA-5A9122ECCF8C}"/>
              </a:ext>
            </a:extLst>
          </p:cNvPr>
          <p:cNvSpPr txBox="1"/>
          <p:nvPr/>
        </p:nvSpPr>
        <p:spPr>
          <a:xfrm>
            <a:off x="759314" y="1106391"/>
            <a:ext cx="2569101" cy="4493538"/>
          </a:xfrm>
          <a:prstGeom prst="rect">
            <a:avLst/>
          </a:prstGeom>
          <a:noFill/>
        </p:spPr>
        <p:txBody>
          <a:bodyPr wrap="square">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Mange af de videoer der er links til modulerne, ligger på YouTube og er på engelsk.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På denne og næste side, får du to korte ”trin for trin” guider til, hvordan du får danske undertekster på din computer og din telefon/tablet.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a:t>
            </a:r>
          </a:p>
        </p:txBody>
      </p:sp>
      <p:sp>
        <p:nvSpPr>
          <p:cNvPr id="9" name="Tekstfelt 8">
            <a:extLst>
              <a:ext uri="{FF2B5EF4-FFF2-40B4-BE49-F238E27FC236}">
                <a16:creationId xmlns:a16="http://schemas.microsoft.com/office/drawing/2014/main" id="{AF34FC2E-51F4-B326-38AC-F6C624ED9403}"/>
              </a:ext>
            </a:extLst>
          </p:cNvPr>
          <p:cNvSpPr txBox="1"/>
          <p:nvPr/>
        </p:nvSpPr>
        <p:spPr>
          <a:xfrm>
            <a:off x="3721018" y="1878501"/>
            <a:ext cx="4381260" cy="1107996"/>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1. Klik på ⚙️ Indstillinger</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Find tandhjulet nederst i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YouTube-videoen.</a:t>
            </a:r>
          </a:p>
        </p:txBody>
      </p:sp>
      <p:pic>
        <p:nvPicPr>
          <p:cNvPr id="11" name="Billede 10">
            <a:extLst>
              <a:ext uri="{FF2B5EF4-FFF2-40B4-BE49-F238E27FC236}">
                <a16:creationId xmlns:a16="http://schemas.microsoft.com/office/drawing/2014/main" id="{C096BDD0-CE12-FCD5-DA9E-A67A8FDD29AC}"/>
              </a:ext>
            </a:extLst>
          </p:cNvPr>
          <p:cNvPicPr>
            <a:picLocks noChangeAspect="1"/>
          </p:cNvPicPr>
          <p:nvPr/>
        </p:nvPicPr>
        <p:blipFill>
          <a:blip r:embed="rId3"/>
          <a:srcRect l="959" t="1240" r="52634" b="5000"/>
          <a:stretch>
            <a:fillRect/>
          </a:stretch>
        </p:blipFill>
        <p:spPr>
          <a:xfrm>
            <a:off x="7712261" y="1371301"/>
            <a:ext cx="3471255" cy="2354709"/>
          </a:xfrm>
          <a:prstGeom prst="rect">
            <a:avLst/>
          </a:prstGeom>
        </p:spPr>
      </p:pic>
      <p:sp>
        <p:nvSpPr>
          <p:cNvPr id="13" name="Tekstfelt 12">
            <a:extLst>
              <a:ext uri="{FF2B5EF4-FFF2-40B4-BE49-F238E27FC236}">
                <a16:creationId xmlns:a16="http://schemas.microsoft.com/office/drawing/2014/main" id="{52B6270E-9630-8FBE-D559-5BE60C069F54}"/>
              </a:ext>
            </a:extLst>
          </p:cNvPr>
          <p:cNvSpPr txBox="1"/>
          <p:nvPr/>
        </p:nvSpPr>
        <p:spPr>
          <a:xfrm>
            <a:off x="3721018" y="4362837"/>
            <a:ext cx="5663602" cy="1785104"/>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vælg Automatisk oversættelse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Dansk.</a:t>
            </a:r>
          </a:p>
          <a:p>
            <a:endParaRPr lang="da-DK" sz="2200" dirty="0"/>
          </a:p>
        </p:txBody>
      </p:sp>
      <p:pic>
        <p:nvPicPr>
          <p:cNvPr id="15" name="Billede 14">
            <a:extLst>
              <a:ext uri="{FF2B5EF4-FFF2-40B4-BE49-F238E27FC236}">
                <a16:creationId xmlns:a16="http://schemas.microsoft.com/office/drawing/2014/main" id="{FE007B34-1313-B29B-F636-7BE3938F367C}"/>
              </a:ext>
            </a:extLst>
          </p:cNvPr>
          <p:cNvPicPr>
            <a:picLocks noChangeAspect="1"/>
          </p:cNvPicPr>
          <p:nvPr/>
        </p:nvPicPr>
        <p:blipFill>
          <a:blip r:embed="rId3"/>
          <a:srcRect l="53106" r="1657" b="3855"/>
          <a:stretch>
            <a:fillRect/>
          </a:stretch>
        </p:blipFill>
        <p:spPr>
          <a:xfrm>
            <a:off x="7712261" y="3915355"/>
            <a:ext cx="3471255" cy="2477036"/>
          </a:xfrm>
          <a:prstGeom prst="rect">
            <a:avLst/>
          </a:prstGeom>
        </p:spPr>
      </p:pic>
      <p:sp>
        <p:nvSpPr>
          <p:cNvPr id="16" name="Tekstfelt 15">
            <a:extLst>
              <a:ext uri="{FF2B5EF4-FFF2-40B4-BE49-F238E27FC236}">
                <a16:creationId xmlns:a16="http://schemas.microsoft.com/office/drawing/2014/main" id="{6DD57F37-B885-9519-0646-BB61F1B7F7C3}"/>
              </a:ext>
            </a:extLst>
          </p:cNvPr>
          <p:cNvSpPr txBox="1"/>
          <p:nvPr/>
        </p:nvSpPr>
        <p:spPr>
          <a:xfrm>
            <a:off x="3721018" y="1142969"/>
            <a:ext cx="4626864" cy="830997"/>
          </a:xfrm>
          <a:prstGeom prst="rect">
            <a:avLst/>
          </a:prstGeom>
          <a:noFill/>
        </p:spPr>
        <p:txBody>
          <a:bodyPr wrap="square" rtlCol="0">
            <a:spAutoFit/>
          </a:bodyPr>
          <a:lstStyle/>
          <a:p>
            <a:r>
              <a:rPr lang="da-DK" sz="2400" b="1" dirty="0">
                <a:latin typeface="Calibri" panose="020F0502020204030204" pitchFamily="34" charset="0"/>
                <a:ea typeface="Calibri" panose="020F0502020204030204" pitchFamily="34" charset="0"/>
                <a:cs typeface="Calibri" panose="020F0502020204030204" pitchFamily="34" charset="0"/>
              </a:rPr>
              <a:t>💻 </a:t>
            </a:r>
            <a:r>
              <a:rPr lang="da-DK" sz="2400" b="1" dirty="0">
                <a:solidFill>
                  <a:srgbClr val="292668"/>
                </a:solidFill>
                <a:latin typeface="Calibri" panose="020F0502020204030204" pitchFamily="34" charset="0"/>
                <a:ea typeface="Calibri" panose="020F0502020204030204" pitchFamily="34" charset="0"/>
                <a:cs typeface="Calibri" panose="020F0502020204030204" pitchFamily="34" charset="0"/>
              </a:rPr>
              <a:t>Guide til computer </a:t>
            </a:r>
          </a:p>
          <a:p>
            <a:endParaRPr lang="da-DK" sz="2400" dirty="0"/>
          </a:p>
        </p:txBody>
      </p:sp>
    </p:spTree>
    <p:extLst>
      <p:ext uri="{BB962C8B-B14F-4D97-AF65-F5344CB8AC3E}">
        <p14:creationId xmlns:p14="http://schemas.microsoft.com/office/powerpoint/2010/main" val="424008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84D065C6-A96B-5621-E254-036386C0149C}"/>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22697711-5B2F-346C-58E8-D47778F93E03}"/>
              </a:ext>
            </a:extLst>
          </p:cNvPr>
          <p:cNvSpPr>
            <a:spLocks noGrp="1"/>
          </p:cNvSpPr>
          <p:nvPr>
            <p:ph type="body" idx="1"/>
          </p:nvPr>
        </p:nvSpPr>
        <p:spPr>
          <a:xfrm>
            <a:off x="920708" y="552574"/>
            <a:ext cx="10013110" cy="697353"/>
          </a:xfrm>
        </p:spPr>
        <p:txBody>
          <a:bodyPr>
            <a:normAutofit fontScale="92500"/>
          </a:bodyPr>
          <a:lstStyle/>
          <a:p>
            <a:r>
              <a:rPr lang="da-DK" dirty="0"/>
              <a:t>Sådan får du danske undertekster på YouTube videoer</a:t>
            </a:r>
          </a:p>
          <a:p>
            <a:endParaRPr lang="da-DK" dirty="0"/>
          </a:p>
        </p:txBody>
      </p:sp>
      <p:sp>
        <p:nvSpPr>
          <p:cNvPr id="3" name="Tekstfelt 2">
            <a:extLst>
              <a:ext uri="{FF2B5EF4-FFF2-40B4-BE49-F238E27FC236}">
                <a16:creationId xmlns:a16="http://schemas.microsoft.com/office/drawing/2014/main" id="{C77EA981-984F-1A17-BA58-D647B3C26323}"/>
              </a:ext>
            </a:extLst>
          </p:cNvPr>
          <p:cNvSpPr txBox="1"/>
          <p:nvPr/>
        </p:nvSpPr>
        <p:spPr>
          <a:xfrm>
            <a:off x="895802" y="1874480"/>
            <a:ext cx="4782622" cy="4493538"/>
          </a:xfrm>
          <a:prstGeom prst="rect">
            <a:avLst/>
          </a:prstGeom>
          <a:noFill/>
        </p:spPr>
        <p:txBody>
          <a:bodyPr wrap="square" rtlCol="0">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1. Tryk på CC eller ⚙️</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Tryk på skærmen, så knapperne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kommer frem.</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     Automatisk oversættelse → Dansk</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Tip:</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der slet ikke kommer en mulighed for undertekster, har videoen muligvis ikke undertekster, som YouTube kan oversætte.</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kstfelt 5">
            <a:extLst>
              <a:ext uri="{FF2B5EF4-FFF2-40B4-BE49-F238E27FC236}">
                <a16:creationId xmlns:a16="http://schemas.microsoft.com/office/drawing/2014/main" id="{A0C941CB-FC4C-CE2A-FECD-BF368CE71A56}"/>
              </a:ext>
            </a:extLst>
          </p:cNvPr>
          <p:cNvSpPr txBox="1"/>
          <p:nvPr/>
        </p:nvSpPr>
        <p:spPr>
          <a:xfrm>
            <a:off x="798241" y="1412815"/>
            <a:ext cx="6108192" cy="461665"/>
          </a:xfrm>
          <a:prstGeom prst="rect">
            <a:avLst/>
          </a:prstGeom>
          <a:noFill/>
        </p:spPr>
        <p:txBody>
          <a:bodyPr wrap="square">
            <a:spAutoFit/>
          </a:bodyPr>
          <a:lstStyle/>
          <a:p>
            <a:r>
              <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rPr>
              <a:t>📱 Guide Telefon/tablet</a:t>
            </a:r>
          </a:p>
        </p:txBody>
      </p:sp>
      <p:sp>
        <p:nvSpPr>
          <p:cNvPr id="7" name="Tekstfelt 6">
            <a:extLst>
              <a:ext uri="{FF2B5EF4-FFF2-40B4-BE49-F238E27FC236}">
                <a16:creationId xmlns:a16="http://schemas.microsoft.com/office/drawing/2014/main" id="{2C7555FB-E903-2E1B-44C1-A880B40EB919}"/>
              </a:ext>
            </a:extLst>
          </p:cNvPr>
          <p:cNvSpPr txBox="1"/>
          <p:nvPr/>
        </p:nvSpPr>
        <p:spPr>
          <a:xfrm>
            <a:off x="6769396" y="6106580"/>
            <a:ext cx="3209544" cy="369332"/>
          </a:xfrm>
          <a:prstGeom prst="rect">
            <a:avLst/>
          </a:prstGeom>
          <a:noFill/>
        </p:spPr>
        <p:txBody>
          <a:bodyPr wrap="square" rtlCol="0">
            <a:spAutoFit/>
          </a:bodyPr>
          <a:lstStyle/>
          <a:p>
            <a:r>
              <a:rPr lang="da-DK" sz="1800" dirty="0">
                <a:latin typeface="Calibri" panose="020F0502020204030204" pitchFamily="34" charset="0"/>
                <a:ea typeface="Calibri" panose="020F0502020204030204" pitchFamily="34" charset="0"/>
                <a:cs typeface="Calibri" panose="020F0502020204030204" pitchFamily="34" charset="0"/>
              </a:rPr>
              <a:t>Du finder også begge guider her</a:t>
            </a:r>
          </a:p>
        </p:txBody>
      </p:sp>
      <p:pic>
        <p:nvPicPr>
          <p:cNvPr id="9" name="Billede 8">
            <a:extLst>
              <a:ext uri="{FF2B5EF4-FFF2-40B4-BE49-F238E27FC236}">
                <a16:creationId xmlns:a16="http://schemas.microsoft.com/office/drawing/2014/main" id="{BAB32DA4-E58A-C19E-3962-446C07A3DA20}"/>
              </a:ext>
            </a:extLst>
          </p:cNvPr>
          <p:cNvPicPr>
            <a:picLocks noChangeAspect="1"/>
          </p:cNvPicPr>
          <p:nvPr/>
        </p:nvPicPr>
        <p:blipFill>
          <a:blip r:embed="rId3"/>
          <a:stretch>
            <a:fillRect/>
          </a:stretch>
        </p:blipFill>
        <p:spPr>
          <a:xfrm>
            <a:off x="6697980" y="1205369"/>
            <a:ext cx="3808476" cy="2417829"/>
          </a:xfrm>
          <a:prstGeom prst="rect">
            <a:avLst/>
          </a:prstGeom>
        </p:spPr>
      </p:pic>
      <p:pic>
        <p:nvPicPr>
          <p:cNvPr id="11" name="Billede 10">
            <a:extLst>
              <a:ext uri="{FF2B5EF4-FFF2-40B4-BE49-F238E27FC236}">
                <a16:creationId xmlns:a16="http://schemas.microsoft.com/office/drawing/2014/main" id="{154A81D7-F3AC-0CB5-5E35-D9991BFF0E42}"/>
              </a:ext>
            </a:extLst>
          </p:cNvPr>
          <p:cNvPicPr>
            <a:picLocks noChangeAspect="1"/>
          </p:cNvPicPr>
          <p:nvPr/>
        </p:nvPicPr>
        <p:blipFill>
          <a:blip r:embed="rId4"/>
          <a:srcRect l="2574" t="6855"/>
          <a:stretch>
            <a:fillRect/>
          </a:stretch>
        </p:blipFill>
        <p:spPr>
          <a:xfrm>
            <a:off x="6769396" y="3674725"/>
            <a:ext cx="3901652" cy="2342503"/>
          </a:xfrm>
          <a:prstGeom prst="rect">
            <a:avLst/>
          </a:prstGeom>
        </p:spPr>
      </p:pic>
      <p:sp>
        <p:nvSpPr>
          <p:cNvPr id="13" name="Tekstfelt 12">
            <a:extLst>
              <a:ext uri="{FF2B5EF4-FFF2-40B4-BE49-F238E27FC236}">
                <a16:creationId xmlns:a16="http://schemas.microsoft.com/office/drawing/2014/main" id="{88C32110-BA5F-C2C4-F5D8-7DB5AAB2AD11}"/>
              </a:ext>
            </a:extLst>
          </p:cNvPr>
          <p:cNvSpPr txBox="1"/>
          <p:nvPr/>
        </p:nvSpPr>
        <p:spPr>
          <a:xfrm>
            <a:off x="9795069" y="1464355"/>
            <a:ext cx="562917" cy="430887"/>
          </a:xfrm>
          <a:prstGeom prst="rect">
            <a:avLst/>
          </a:prstGeom>
          <a:noFill/>
        </p:spPr>
        <p:txBody>
          <a:bodyPr wrap="square">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a:t>
            </a:r>
            <a:endParaRPr lang="da-DK" dirty="0"/>
          </a:p>
        </p:txBody>
      </p:sp>
      <p:cxnSp>
        <p:nvCxnSpPr>
          <p:cNvPr id="15" name="Lige pilforbindelse 14">
            <a:extLst>
              <a:ext uri="{FF2B5EF4-FFF2-40B4-BE49-F238E27FC236}">
                <a16:creationId xmlns:a16="http://schemas.microsoft.com/office/drawing/2014/main" id="{B7CC5193-5CCB-5DA8-F946-226A90792BD4}"/>
              </a:ext>
            </a:extLst>
          </p:cNvPr>
          <p:cNvCxnSpPr/>
          <p:nvPr/>
        </p:nvCxnSpPr>
        <p:spPr>
          <a:xfrm flipV="1">
            <a:off x="3586293" y="1874480"/>
            <a:ext cx="4980767" cy="23778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Billede 15">
            <a:extLst>
              <a:ext uri="{FF2B5EF4-FFF2-40B4-BE49-F238E27FC236}">
                <a16:creationId xmlns:a16="http://schemas.microsoft.com/office/drawing/2014/main" id="{E0718B14-A07A-4274-5DD8-14F77DF0A71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984563" y="5851359"/>
            <a:ext cx="746845" cy="565969"/>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1CDB4968-96CA-B102-8DCF-4D159A7FEA83}"/>
              </a:ext>
            </a:extLst>
          </p:cNvPr>
          <p:cNvPicPr>
            <a:picLocks noChangeAspect="1"/>
          </p:cNvPicPr>
          <p:nvPr/>
        </p:nvPicPr>
        <p:blipFill>
          <a:blip r:embed="rId6"/>
          <a:stretch>
            <a:fillRect/>
          </a:stretch>
        </p:blipFill>
        <p:spPr>
          <a:xfrm>
            <a:off x="10734675" y="5262563"/>
            <a:ext cx="800100" cy="1219200"/>
          </a:xfrm>
          <a:prstGeom prst="rect">
            <a:avLst/>
          </a:prstGeom>
        </p:spPr>
      </p:pic>
    </p:spTree>
    <p:extLst>
      <p:ext uri="{BB962C8B-B14F-4D97-AF65-F5344CB8AC3E}">
        <p14:creationId xmlns:p14="http://schemas.microsoft.com/office/powerpoint/2010/main" val="28226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8" descr="A person and a young person looking at a tablet&#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299" name="Google Shape;299;p8"/>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sp>
        <p:nvSpPr>
          <p:cNvPr id="300" name="Google Shape;300;p8"/>
          <p:cNvSpPr/>
          <p:nvPr/>
        </p:nvSpPr>
        <p:spPr>
          <a:xfrm>
            <a:off x="6092411" y="3697514"/>
            <a:ext cx="4634683" cy="12390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301" name="Google Shape;301;p8"/>
          <p:cNvSpPr txBox="1"/>
          <p:nvPr/>
        </p:nvSpPr>
        <p:spPr>
          <a:xfrm>
            <a:off x="6092411" y="3694836"/>
            <a:ext cx="4798422"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rgbClr val="242B62"/>
                </a:solidFill>
                <a:latin typeface="Calibri"/>
                <a:ea typeface="Calibri"/>
                <a:cs typeface="Calibri"/>
                <a:sym typeface="Calibri"/>
              </a:rPr>
              <a:t>KOM GODT I GANG MED DIGITALE PENGE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6" name="TextBox 5">
            <a:extLst>
              <a:ext uri="{FF2B5EF4-FFF2-40B4-BE49-F238E27FC236}">
                <a16:creationId xmlns:a16="http://schemas.microsoft.com/office/drawing/2014/main" id="{707AC017-97A8-0531-58DB-01EDF6EF1A87}"/>
              </a:ext>
            </a:extLst>
          </p:cNvPr>
          <p:cNvSpPr txBox="1"/>
          <p:nvPr/>
        </p:nvSpPr>
        <p:spPr>
          <a:xfrm>
            <a:off x="466343" y="549247"/>
            <a:ext cx="5570957" cy="5816977"/>
          </a:xfrm>
          <a:prstGeom prst="rect">
            <a:avLst/>
          </a:prstGeom>
          <a:noFill/>
          <a:ln>
            <a:noFill/>
          </a:ln>
        </p:spPr>
        <p:txBody>
          <a:bodyPr wrap="square" lIns="91440" tIns="45720" rIns="91440" bIns="45720" anchor="t">
            <a:spAutoFit/>
          </a:bodyPr>
          <a:lstStyle/>
          <a:p>
            <a:pPr>
              <a:buNone/>
            </a:pPr>
            <a:endParaRPr lang="en-US" sz="1200" dirty="0">
              <a:solidFill>
                <a:schemeClr val="bg1"/>
              </a:solidFill>
              <a:latin typeface="Calibri" panose="020F0502020204030204" pitchFamily="34" charset="0"/>
              <a:cs typeface="Calibri" panose="020F0502020204030204" pitchFamily="34" charset="0"/>
            </a:endParaRPr>
          </a:p>
          <a:p>
            <a:r>
              <a:rPr lang="en-US" sz="3600" b="1" dirty="0">
                <a:solidFill>
                  <a:schemeClr val="bg1"/>
                </a:solidFill>
                <a:latin typeface="Calibri" panose="020F0502020204030204" pitchFamily="34" charset="0"/>
                <a:cs typeface="Calibri" panose="020F0502020204030204" pitchFamily="34" charset="0"/>
              </a:rPr>
              <a:t>Håndteringen af penge har ændret sig</a:t>
            </a:r>
          </a:p>
          <a:p>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Mange daglige økonomiske opgaver foregår nu via:</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telefoner </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tablets </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websteder </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bankapps </a:t>
            </a:r>
          </a:p>
          <a:p>
            <a:endParaRPr lang="en-US" sz="2400" b="1"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a:cs typeface="Calibri"/>
              </a:rPr>
              <a:t>Disse værktøjer kan </a:t>
            </a:r>
            <a:r>
              <a:rPr lang="en-US" sz="2400" dirty="0" err="1">
                <a:solidFill>
                  <a:schemeClr val="bg1"/>
                </a:solidFill>
                <a:latin typeface="Calibri"/>
                <a:cs typeface="Calibri"/>
              </a:rPr>
              <a:t>gøre</a:t>
            </a:r>
            <a:r>
              <a:rPr lang="en-US" sz="2400" dirty="0">
                <a:solidFill>
                  <a:schemeClr val="bg1"/>
                </a:solidFill>
                <a:latin typeface="Calibri"/>
                <a:cs typeface="Calibri"/>
              </a:rPr>
              <a:t> det </a:t>
            </a:r>
            <a:r>
              <a:rPr lang="en-US" sz="2400" dirty="0" err="1">
                <a:solidFill>
                  <a:schemeClr val="bg1"/>
                </a:solidFill>
                <a:latin typeface="Calibri"/>
                <a:cs typeface="Calibri"/>
              </a:rPr>
              <a:t>nemmere</a:t>
            </a:r>
            <a:r>
              <a:rPr lang="en-US" sz="2400" dirty="0">
                <a:solidFill>
                  <a:schemeClr val="bg1"/>
                </a:solidFill>
                <a:latin typeface="Calibri"/>
                <a:cs typeface="Calibri"/>
              </a:rPr>
              <a:t> at </a:t>
            </a:r>
            <a:r>
              <a:rPr lang="en-US" sz="2400" dirty="0" err="1">
                <a:solidFill>
                  <a:schemeClr val="bg1"/>
                </a:solidFill>
                <a:latin typeface="Calibri"/>
                <a:cs typeface="Calibri"/>
              </a:rPr>
              <a:t>administrere</a:t>
            </a:r>
            <a:r>
              <a:rPr lang="en-US" sz="2400" dirty="0">
                <a:solidFill>
                  <a:schemeClr val="bg1"/>
                </a:solidFill>
                <a:latin typeface="Calibri"/>
                <a:cs typeface="Calibri"/>
              </a:rPr>
              <a:t> dine </a:t>
            </a:r>
            <a:r>
              <a:rPr lang="en-US" sz="2400" dirty="0" err="1">
                <a:solidFill>
                  <a:schemeClr val="bg1"/>
                </a:solidFill>
                <a:latin typeface="Calibri"/>
                <a:cs typeface="Calibri"/>
              </a:rPr>
              <a:t>penge</a:t>
            </a:r>
            <a:r>
              <a:rPr lang="en-US" sz="2400" dirty="0">
                <a:solidFill>
                  <a:schemeClr val="bg1"/>
                </a:solidFill>
                <a:latin typeface="Calibri"/>
                <a:cs typeface="Calibri"/>
              </a:rPr>
              <a:t> </a:t>
            </a:r>
            <a:r>
              <a:rPr lang="en-US" sz="2400" dirty="0" err="1">
                <a:solidFill>
                  <a:schemeClr val="bg1"/>
                </a:solidFill>
                <a:latin typeface="Calibri"/>
                <a:cs typeface="Calibri"/>
              </a:rPr>
              <a:t>hjemmefra</a:t>
            </a:r>
            <a:r>
              <a:rPr lang="en-US" sz="2400" dirty="0">
                <a:solidFill>
                  <a:schemeClr val="bg1"/>
                </a:solidFill>
                <a:latin typeface="Calibri"/>
                <a:cs typeface="Calibri"/>
              </a:rPr>
              <a:t>, det er </a:t>
            </a:r>
            <a:r>
              <a:rPr lang="en-US" sz="2400" dirty="0" err="1">
                <a:solidFill>
                  <a:schemeClr val="bg1"/>
                </a:solidFill>
                <a:latin typeface="Calibri"/>
                <a:cs typeface="Calibri"/>
              </a:rPr>
              <a:t>derfor</a:t>
            </a:r>
            <a:r>
              <a:rPr lang="en-US" sz="2400" dirty="0">
                <a:solidFill>
                  <a:schemeClr val="bg1"/>
                </a:solidFill>
                <a:latin typeface="Calibri"/>
                <a:cs typeface="Calibri"/>
              </a:rPr>
              <a:t> </a:t>
            </a:r>
            <a:r>
              <a:rPr lang="en-US" sz="2400" dirty="0" err="1">
                <a:solidFill>
                  <a:schemeClr val="bg1"/>
                </a:solidFill>
                <a:latin typeface="Calibri"/>
                <a:cs typeface="Calibri"/>
              </a:rPr>
              <a:t>vigtigt</a:t>
            </a:r>
            <a:r>
              <a:rPr lang="en-US" sz="2400" dirty="0">
                <a:solidFill>
                  <a:schemeClr val="bg1"/>
                </a:solidFill>
                <a:latin typeface="Calibri"/>
                <a:cs typeface="Calibri"/>
              </a:rPr>
              <a:t> at </a:t>
            </a:r>
            <a:r>
              <a:rPr lang="en-US" sz="2400" dirty="0" err="1">
                <a:solidFill>
                  <a:schemeClr val="bg1"/>
                </a:solidFill>
                <a:latin typeface="Calibri"/>
                <a:cs typeface="Calibri"/>
              </a:rPr>
              <a:t>forstå</a:t>
            </a:r>
            <a:r>
              <a:rPr lang="en-US" sz="2400" dirty="0">
                <a:solidFill>
                  <a:schemeClr val="bg1"/>
                </a:solidFill>
                <a:latin typeface="Calibri"/>
                <a:cs typeface="Calibri"/>
              </a:rPr>
              <a:t>, </a:t>
            </a:r>
            <a:r>
              <a:rPr lang="en-US" sz="2400" dirty="0" err="1">
                <a:solidFill>
                  <a:schemeClr val="bg1"/>
                </a:solidFill>
                <a:latin typeface="Calibri"/>
                <a:cs typeface="Calibri"/>
              </a:rPr>
              <a:t>hvordan</a:t>
            </a:r>
            <a:r>
              <a:rPr lang="en-US" sz="2400" dirty="0">
                <a:solidFill>
                  <a:schemeClr val="bg1"/>
                </a:solidFill>
                <a:latin typeface="Calibri"/>
                <a:cs typeface="Calibri"/>
              </a:rPr>
              <a:t> man </a:t>
            </a:r>
            <a:r>
              <a:rPr lang="en-US" sz="2400" dirty="0" err="1">
                <a:solidFill>
                  <a:schemeClr val="bg1"/>
                </a:solidFill>
                <a:latin typeface="Calibri"/>
                <a:cs typeface="Calibri"/>
              </a:rPr>
              <a:t>bruger</a:t>
            </a:r>
            <a:r>
              <a:rPr lang="en-US" sz="2400" dirty="0">
                <a:solidFill>
                  <a:schemeClr val="bg1"/>
                </a:solidFill>
                <a:latin typeface="Calibri"/>
                <a:cs typeface="Calibri"/>
              </a:rPr>
              <a:t> dem </a:t>
            </a:r>
            <a:r>
              <a:rPr lang="en-US" sz="2400" dirty="0" err="1">
                <a:solidFill>
                  <a:schemeClr val="bg1"/>
                </a:solidFill>
                <a:latin typeface="Calibri"/>
                <a:cs typeface="Calibri"/>
              </a:rPr>
              <a:t>sikkert</a:t>
            </a:r>
            <a:r>
              <a:rPr lang="en-US" sz="2400" dirty="0">
                <a:solidFill>
                  <a:schemeClr val="bg1"/>
                </a:solidFill>
                <a:latin typeface="Calibri"/>
                <a:cs typeface="Calibri"/>
              </a:rPr>
              <a:t>.</a:t>
            </a:r>
          </a:p>
        </p:txBody>
      </p:sp>
      <p:pic>
        <p:nvPicPr>
          <p:cNvPr id="4" name="Picture Placeholder 3">
            <a:extLst>
              <a:ext uri="{FF2B5EF4-FFF2-40B4-BE49-F238E27FC236}">
                <a16:creationId xmlns:a16="http://schemas.microsoft.com/office/drawing/2014/main" id="{7620AF92-367D-CB4D-7D40-1BC618C5A066}"/>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457507" y="674438"/>
            <a:ext cx="4513837" cy="5509123"/>
          </a:xfrm>
          <a:prstGeom prst="rect">
            <a:avLst/>
          </a:prstGeom>
        </p:spPr>
      </p:pic>
      <p:pic>
        <p:nvPicPr>
          <p:cNvPr id="290" name="Google Shape;290;p8" descr="A colorful circles with white lines and dots  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2093457">
            <a:off x="10068433" y="-351182"/>
            <a:ext cx="3077114" cy="254375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2421</TotalTime>
  <Words>3429</Words>
  <Application>Microsoft Office PowerPoint</Application>
  <PresentationFormat>Widescreen</PresentationFormat>
  <Paragraphs>537</Paragraphs>
  <Slides>49</Slides>
  <Notes>29</Notes>
  <HiddenSlides>0</HiddenSlides>
  <MMClips>0</MMClips>
  <ScaleCrop>false</ScaleCrop>
  <HeadingPairs>
    <vt:vector size="4" baseType="variant">
      <vt:variant>
        <vt:lpstr>Tema</vt:lpstr>
      </vt:variant>
      <vt:variant>
        <vt:i4>4</vt:i4>
      </vt:variant>
      <vt:variant>
        <vt:lpstr>Slidetitler</vt:lpstr>
      </vt:variant>
      <vt:variant>
        <vt:i4>49</vt:i4>
      </vt:variant>
    </vt:vector>
  </HeadingPairs>
  <TitlesOfParts>
    <vt:vector size="53" baseType="lpstr">
      <vt:lpstr>Office Theme</vt:lpstr>
      <vt:lpstr>1_Office Theme</vt:lpstr>
      <vt:lpstr>2_Office Theme</vt:lpstr>
      <vt:lpstr>3_Office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docId:F3C1CB1C3DB54959D42F6D04196C8118</cp:keywords>
  <cp:lastModifiedBy>Paula Whyte ( Momentum Consulting )</cp:lastModifiedBy>
  <cp:revision>821</cp:revision>
  <dcterms:created xsi:type="dcterms:W3CDTF">2020-10-14T13:32:04Z</dcterms:created>
  <dcterms:modified xsi:type="dcterms:W3CDTF">2026-08-13T12:27:46Z</dcterms:modified>
</cp:coreProperties>
</file>